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5" r:id="rId14"/>
    <p:sldId id="268" r:id="rId15"/>
    <p:sldId id="270" r:id="rId16"/>
    <p:sldId id="271" r:id="rId17"/>
    <p:sldId id="272" r:id="rId18"/>
    <p:sldId id="273" r:id="rId19"/>
    <p:sldId id="275" r:id="rId20"/>
    <p:sldId id="274" r:id="rId21"/>
    <p:sldId id="278" r:id="rId22"/>
    <p:sldId id="276" r:id="rId23"/>
    <p:sldId id="277" r:id="rId24"/>
    <p:sldId id="279" r:id="rId25"/>
    <p:sldId id="280" r:id="rId26"/>
    <p:sldId id="281" r:id="rId27"/>
  </p:sldIdLst>
  <p:sldSz cx="12192000" cy="6858000"/>
  <p:notesSz cx="7104063" cy="10234613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6948F-7579-4FE7-8835-34ACB53A24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B569C-14CF-4385-920F-A21C642CDA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B569C-14CF-4385-920F-A21C642CDA1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microsoft.com/office/2007/relationships/hdphoto" Target="../media/hdphoto3.wdp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5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35" y="3491230"/>
            <a:ext cx="11722735" cy="20008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6b03ff311c89690ba880bdfbcae3b47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66510" y="132080"/>
            <a:ext cx="5831840" cy="6724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2552" y="426145"/>
            <a:ext cx="151765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4370" y="920115"/>
            <a:ext cx="139128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输入公司名称</a:t>
            </a:r>
          </a:p>
        </p:txBody>
      </p:sp>
      <p:sp>
        <p:nvSpPr>
          <p:cNvPr id="4" name="PA_文本框 3"/>
          <p:cNvSpPr txBox="1"/>
          <p:nvPr>
            <p:custDataLst>
              <p:tags r:id="rId1"/>
            </p:custDataLst>
          </p:nvPr>
        </p:nvSpPr>
        <p:spPr>
          <a:xfrm>
            <a:off x="506730" y="4039870"/>
            <a:ext cx="7720965" cy="9074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建筑施工家居建材模板</a:t>
            </a:r>
          </a:p>
        </p:txBody>
      </p:sp>
      <p:sp>
        <p:nvSpPr>
          <p:cNvPr id="18" name="PA_文本框 3"/>
          <p:cNvSpPr txBox="1"/>
          <p:nvPr>
            <p:custDataLst>
              <p:tags r:id="rId2"/>
            </p:custDataLst>
          </p:nvPr>
        </p:nvSpPr>
        <p:spPr>
          <a:xfrm>
            <a:off x="562839" y="3677632"/>
            <a:ext cx="2732272" cy="4178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专注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品质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诚信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|</a:t>
            </a:r>
          </a:p>
        </p:txBody>
      </p:sp>
      <p:sp>
        <p:nvSpPr>
          <p:cNvPr id="20" name="PA_文本框 45"/>
          <p:cNvSpPr txBox="1"/>
          <p:nvPr>
            <p:custDataLst>
              <p:tags r:id="rId3"/>
            </p:custDataLst>
          </p:nvPr>
        </p:nvSpPr>
        <p:spPr>
          <a:xfrm>
            <a:off x="515229" y="4859155"/>
            <a:ext cx="4870923" cy="44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Arial Black" panose="020B0A04020102020204" pitchFamily="34" charset="0"/>
                <a:ea typeface="方正细圆简体" panose="02010601030101010101" pitchFamily="2" charset="-122"/>
              </a:rPr>
              <a:t>Talents come from diligence, 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Arial Black" panose="020B0A04020102020204" pitchFamily="34" charset="0"/>
                <a:ea typeface="方正细圆简体" panose="02010601030101010101" pitchFamily="2" charset="-122"/>
              </a:rPr>
              <a:t>and knowledge is gained by accumulation.</a:t>
            </a:r>
            <a:endParaRPr lang="en-US" altLang="zh-CN" sz="1100" b="1" dirty="0">
              <a:solidFill>
                <a:schemeClr val="bg1"/>
              </a:solidFill>
              <a:latin typeface="Arial Black" panose="020B0A04020102020204" pitchFamily="34" charset="0"/>
              <a:ea typeface="方正细圆简体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7936" y="6005890"/>
            <a:ext cx="55022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汇报人：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xiazaii    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汇报时间：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202X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sz="20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225da004e33bc420a6143430761b071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309225" y="-115570"/>
            <a:ext cx="1642110" cy="1678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8" grpId="0" bldLvl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双波形 112"/>
          <p:cNvSpPr/>
          <p:nvPr/>
        </p:nvSpPr>
        <p:spPr>
          <a:xfrm>
            <a:off x="1991257" y="1677216"/>
            <a:ext cx="3817396" cy="1911575"/>
          </a:xfrm>
          <a:prstGeom prst="doubleWav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双波形 113"/>
          <p:cNvSpPr/>
          <p:nvPr/>
        </p:nvSpPr>
        <p:spPr>
          <a:xfrm>
            <a:off x="1998849" y="3765980"/>
            <a:ext cx="3817396" cy="1911575"/>
          </a:xfrm>
          <a:prstGeom prst="doubleWav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双波形 109"/>
          <p:cNvSpPr/>
          <p:nvPr/>
        </p:nvSpPr>
        <p:spPr>
          <a:xfrm>
            <a:off x="6528917" y="1677216"/>
            <a:ext cx="3673344" cy="1911575"/>
          </a:xfrm>
          <a:prstGeom prst="doubleWav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8" name="图片 107"/>
          <p:cNvPicPr>
            <a:picLocks noChangeAspect="1"/>
          </p:cNvPicPr>
          <p:nvPr/>
        </p:nvPicPr>
        <p:blipFill rotWithShape="1">
          <a:blip r:embed="rId6" cstate="email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3732905" y="3638713"/>
            <a:ext cx="6074452" cy="525939"/>
          </a:xfrm>
          <a:prstGeom prst="rect">
            <a:avLst/>
          </a:prstGeom>
        </p:spPr>
      </p:pic>
      <p:sp>
        <p:nvSpPr>
          <p:cNvPr id="111" name="双波形 110"/>
          <p:cNvSpPr/>
          <p:nvPr/>
        </p:nvSpPr>
        <p:spPr>
          <a:xfrm>
            <a:off x="6536509" y="3765980"/>
            <a:ext cx="3673344" cy="1911575"/>
          </a:xfrm>
          <a:prstGeom prst="doubleWave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" name="图片 111"/>
          <p:cNvPicPr>
            <a:picLocks noChangeAspect="1"/>
          </p:cNvPicPr>
          <p:nvPr/>
        </p:nvPicPr>
        <p:blipFill rotWithShape="1">
          <a:blip r:embed="rId9" cstate="email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 flipV="1">
            <a:off x="2519335" y="3649591"/>
            <a:ext cx="6074452" cy="504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3" grpId="0" bldLvl="0" animBg="1"/>
      <p:bldP spid="114" grpId="0" bldLvl="0" animBg="1"/>
      <p:bldP spid="110" grpId="0" bldLvl="0" animBg="1"/>
      <p:bldP spid="1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991383" y="4080370"/>
            <a:ext cx="8787088" cy="574644"/>
            <a:chOff x="1990876" y="4080204"/>
            <a:chExt cx="8784850" cy="574498"/>
          </a:xfrm>
        </p:grpSpPr>
        <p:sp>
          <p:nvSpPr>
            <p:cNvPr id="4" name="矩形 3"/>
            <p:cNvSpPr/>
            <p:nvPr/>
          </p:nvSpPr>
          <p:spPr>
            <a:xfrm>
              <a:off x="1990876" y="4080204"/>
              <a:ext cx="8784850" cy="574498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464"/>
            <p:cNvSpPr>
              <a:spLocks noEditPoints="1"/>
            </p:cNvSpPr>
            <p:nvPr/>
          </p:nvSpPr>
          <p:spPr bwMode="auto">
            <a:xfrm>
              <a:off x="2166491" y="4203176"/>
              <a:ext cx="346389" cy="381916"/>
            </a:xfrm>
            <a:custGeom>
              <a:avLst/>
              <a:gdLst>
                <a:gd name="T0" fmla="*/ 35 w 117"/>
                <a:gd name="T1" fmla="*/ 114 h 129"/>
                <a:gd name="T2" fmla="*/ 46 w 117"/>
                <a:gd name="T3" fmla="*/ 101 h 129"/>
                <a:gd name="T4" fmla="*/ 51 w 117"/>
                <a:gd name="T5" fmla="*/ 87 h 129"/>
                <a:gd name="T6" fmla="*/ 48 w 117"/>
                <a:gd name="T7" fmla="*/ 79 h 129"/>
                <a:gd name="T8" fmla="*/ 72 w 117"/>
                <a:gd name="T9" fmla="*/ 87 h 129"/>
                <a:gd name="T10" fmla="*/ 68 w 117"/>
                <a:gd name="T11" fmla="*/ 87 h 129"/>
                <a:gd name="T12" fmla="*/ 73 w 117"/>
                <a:gd name="T13" fmla="*/ 101 h 129"/>
                <a:gd name="T14" fmla="*/ 86 w 117"/>
                <a:gd name="T15" fmla="*/ 114 h 129"/>
                <a:gd name="T16" fmla="*/ 97 w 117"/>
                <a:gd name="T17" fmla="*/ 129 h 129"/>
                <a:gd name="T18" fmla="*/ 22 w 117"/>
                <a:gd name="T19" fmla="*/ 114 h 129"/>
                <a:gd name="T20" fmla="*/ 35 w 117"/>
                <a:gd name="T21" fmla="*/ 114 h 129"/>
                <a:gd name="T22" fmla="*/ 46 w 117"/>
                <a:gd name="T23" fmla="*/ 61 h 129"/>
                <a:gd name="T24" fmla="*/ 44 w 117"/>
                <a:gd name="T25" fmla="*/ 66 h 129"/>
                <a:gd name="T26" fmla="*/ 37 w 117"/>
                <a:gd name="T27" fmla="*/ 61 h 129"/>
                <a:gd name="T28" fmla="*/ 33 w 117"/>
                <a:gd name="T29" fmla="*/ 55 h 129"/>
                <a:gd name="T30" fmla="*/ 33 w 117"/>
                <a:gd name="T31" fmla="*/ 54 h 129"/>
                <a:gd name="T32" fmla="*/ 39 w 117"/>
                <a:gd name="T33" fmla="*/ 33 h 129"/>
                <a:gd name="T34" fmla="*/ 42 w 117"/>
                <a:gd name="T35" fmla="*/ 11 h 129"/>
                <a:gd name="T36" fmla="*/ 48 w 117"/>
                <a:gd name="T37" fmla="*/ 11 h 129"/>
                <a:gd name="T38" fmla="*/ 24 w 117"/>
                <a:gd name="T39" fmla="*/ 19 h 129"/>
                <a:gd name="T40" fmla="*/ 9 w 117"/>
                <a:gd name="T41" fmla="*/ 13 h 129"/>
                <a:gd name="T42" fmla="*/ 13 w 117"/>
                <a:gd name="T43" fmla="*/ 24 h 129"/>
                <a:gd name="T44" fmla="*/ 16 w 117"/>
                <a:gd name="T45" fmla="*/ 33 h 129"/>
                <a:gd name="T46" fmla="*/ 29 w 117"/>
                <a:gd name="T47" fmla="*/ 46 h 129"/>
                <a:gd name="T48" fmla="*/ 33 w 117"/>
                <a:gd name="T49" fmla="*/ 30 h 129"/>
                <a:gd name="T50" fmla="*/ 35 w 117"/>
                <a:gd name="T51" fmla="*/ 13 h 129"/>
                <a:gd name="T52" fmla="*/ 31 w 117"/>
                <a:gd name="T53" fmla="*/ 21 h 129"/>
                <a:gd name="T54" fmla="*/ 24 w 117"/>
                <a:gd name="T55" fmla="*/ 6 h 129"/>
                <a:gd name="T56" fmla="*/ 0 w 117"/>
                <a:gd name="T57" fmla="*/ 6 h 129"/>
                <a:gd name="T58" fmla="*/ 2 w 117"/>
                <a:gd name="T59" fmla="*/ 11 h 129"/>
                <a:gd name="T60" fmla="*/ 11 w 117"/>
                <a:gd name="T61" fmla="*/ 37 h 129"/>
                <a:gd name="T62" fmla="*/ 18 w 117"/>
                <a:gd name="T63" fmla="*/ 46 h 129"/>
                <a:gd name="T64" fmla="*/ 27 w 117"/>
                <a:gd name="T65" fmla="*/ 54 h 129"/>
                <a:gd name="T66" fmla="*/ 26 w 117"/>
                <a:gd name="T67" fmla="*/ 57 h 129"/>
                <a:gd name="T68" fmla="*/ 39 w 117"/>
                <a:gd name="T69" fmla="*/ 72 h 129"/>
                <a:gd name="T70" fmla="*/ 59 w 117"/>
                <a:gd name="T71" fmla="*/ 76 h 129"/>
                <a:gd name="T72" fmla="*/ 79 w 117"/>
                <a:gd name="T73" fmla="*/ 72 h 129"/>
                <a:gd name="T74" fmla="*/ 94 w 117"/>
                <a:gd name="T75" fmla="*/ 57 h 129"/>
                <a:gd name="T76" fmla="*/ 90 w 117"/>
                <a:gd name="T77" fmla="*/ 54 h 129"/>
                <a:gd name="T78" fmla="*/ 99 w 117"/>
                <a:gd name="T79" fmla="*/ 46 h 129"/>
                <a:gd name="T80" fmla="*/ 106 w 117"/>
                <a:gd name="T81" fmla="*/ 37 h 129"/>
                <a:gd name="T82" fmla="*/ 116 w 117"/>
                <a:gd name="T83" fmla="*/ 11 h 129"/>
                <a:gd name="T84" fmla="*/ 112 w 117"/>
                <a:gd name="T85" fmla="*/ 6 h 129"/>
                <a:gd name="T86" fmla="*/ 94 w 117"/>
                <a:gd name="T87" fmla="*/ 6 h 129"/>
                <a:gd name="T88" fmla="*/ 79 w 117"/>
                <a:gd name="T89" fmla="*/ 0 h 129"/>
                <a:gd name="T90" fmla="*/ 20 w 117"/>
                <a:gd name="T91" fmla="*/ 0 h 129"/>
                <a:gd name="T92" fmla="*/ 24 w 117"/>
                <a:gd name="T93" fmla="*/ 6 h 129"/>
                <a:gd name="T94" fmla="*/ 84 w 117"/>
                <a:gd name="T95" fmla="*/ 13 h 129"/>
                <a:gd name="T96" fmla="*/ 94 w 117"/>
                <a:gd name="T97" fmla="*/ 19 h 129"/>
                <a:gd name="T98" fmla="*/ 108 w 117"/>
                <a:gd name="T99" fmla="*/ 13 h 129"/>
                <a:gd name="T100" fmla="*/ 105 w 117"/>
                <a:gd name="T101" fmla="*/ 24 h 129"/>
                <a:gd name="T102" fmla="*/ 101 w 117"/>
                <a:gd name="T103" fmla="*/ 33 h 129"/>
                <a:gd name="T104" fmla="*/ 88 w 117"/>
                <a:gd name="T105" fmla="*/ 46 h 129"/>
                <a:gd name="T106" fmla="*/ 84 w 117"/>
                <a:gd name="T107" fmla="*/ 30 h 129"/>
                <a:gd name="T108" fmla="*/ 84 w 117"/>
                <a:gd name="T109" fmla="*/ 13 h 129"/>
                <a:gd name="T110" fmla="*/ 84 w 117"/>
                <a:gd name="T11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29">
                  <a:moveTo>
                    <a:pt x="35" y="114"/>
                  </a:moveTo>
                  <a:lnTo>
                    <a:pt x="35" y="114"/>
                  </a:lnTo>
                  <a:lnTo>
                    <a:pt x="40" y="109"/>
                  </a:lnTo>
                  <a:lnTo>
                    <a:pt x="46" y="101"/>
                  </a:lnTo>
                  <a:lnTo>
                    <a:pt x="50" y="94"/>
                  </a:lnTo>
                  <a:lnTo>
                    <a:pt x="51" y="87"/>
                  </a:lnTo>
                  <a:lnTo>
                    <a:pt x="48" y="87"/>
                  </a:lnTo>
                  <a:lnTo>
                    <a:pt x="48" y="79"/>
                  </a:lnTo>
                  <a:lnTo>
                    <a:pt x="72" y="79"/>
                  </a:lnTo>
                  <a:lnTo>
                    <a:pt x="72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70" y="94"/>
                  </a:lnTo>
                  <a:lnTo>
                    <a:pt x="73" y="101"/>
                  </a:lnTo>
                  <a:lnTo>
                    <a:pt x="79" y="109"/>
                  </a:lnTo>
                  <a:lnTo>
                    <a:pt x="86" y="114"/>
                  </a:lnTo>
                  <a:lnTo>
                    <a:pt x="97" y="114"/>
                  </a:lnTo>
                  <a:lnTo>
                    <a:pt x="97" y="129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35" y="114"/>
                  </a:lnTo>
                  <a:lnTo>
                    <a:pt x="35" y="114"/>
                  </a:lnTo>
                  <a:close/>
                  <a:moveTo>
                    <a:pt x="48" y="11"/>
                  </a:moveTo>
                  <a:lnTo>
                    <a:pt x="46" y="61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5" y="59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2" y="11"/>
                  </a:lnTo>
                  <a:lnTo>
                    <a:pt x="48" y="11"/>
                  </a:lnTo>
                  <a:lnTo>
                    <a:pt x="48" y="11"/>
                  </a:lnTo>
                  <a:close/>
                  <a:moveTo>
                    <a:pt x="31" y="21"/>
                  </a:moveTo>
                  <a:lnTo>
                    <a:pt x="24" y="19"/>
                  </a:lnTo>
                  <a:lnTo>
                    <a:pt x="24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3" y="2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22" y="39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3" y="30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1" y="21"/>
                  </a:lnTo>
                  <a:lnTo>
                    <a:pt x="31" y="21"/>
                  </a:lnTo>
                  <a:close/>
                  <a:moveTo>
                    <a:pt x="24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2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8" y="46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31" y="66"/>
                  </a:lnTo>
                  <a:lnTo>
                    <a:pt x="39" y="72"/>
                  </a:lnTo>
                  <a:lnTo>
                    <a:pt x="50" y="76"/>
                  </a:lnTo>
                  <a:lnTo>
                    <a:pt x="59" y="76"/>
                  </a:lnTo>
                  <a:lnTo>
                    <a:pt x="70" y="76"/>
                  </a:lnTo>
                  <a:lnTo>
                    <a:pt x="79" y="72"/>
                  </a:lnTo>
                  <a:lnTo>
                    <a:pt x="86" y="6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9" y="46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12" y="24"/>
                  </a:lnTo>
                  <a:lnTo>
                    <a:pt x="116" y="11"/>
                  </a:lnTo>
                  <a:lnTo>
                    <a:pt x="117" y="6"/>
                  </a:lnTo>
                  <a:lnTo>
                    <a:pt x="112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7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84" y="13"/>
                  </a:moveTo>
                  <a:lnTo>
                    <a:pt x="88" y="21"/>
                  </a:lnTo>
                  <a:lnTo>
                    <a:pt x="94" y="19"/>
                  </a:lnTo>
                  <a:lnTo>
                    <a:pt x="94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5" y="24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95" y="39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3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698369" y="4080204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</a:rPr>
                <a:t>01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84954" y="4799067"/>
            <a:ext cx="8787088" cy="577554"/>
            <a:chOff x="1984448" y="4798718"/>
            <a:chExt cx="8784850" cy="577407"/>
          </a:xfrm>
        </p:grpSpPr>
        <p:sp>
          <p:nvSpPr>
            <p:cNvPr id="8" name="矩形 7"/>
            <p:cNvSpPr/>
            <p:nvPr/>
          </p:nvSpPr>
          <p:spPr>
            <a:xfrm>
              <a:off x="1984448" y="4798718"/>
              <a:ext cx="8784850" cy="574498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471"/>
            <p:cNvSpPr>
              <a:spLocks noEditPoints="1"/>
            </p:cNvSpPr>
            <p:nvPr/>
          </p:nvSpPr>
          <p:spPr bwMode="auto">
            <a:xfrm>
              <a:off x="2139198" y="4927072"/>
              <a:ext cx="438166" cy="367112"/>
            </a:xfrm>
            <a:custGeom>
              <a:avLst/>
              <a:gdLst>
                <a:gd name="T0" fmla="*/ 139 w 148"/>
                <a:gd name="T1" fmla="*/ 0 h 124"/>
                <a:gd name="T2" fmla="*/ 148 w 148"/>
                <a:gd name="T3" fmla="*/ 5 h 124"/>
                <a:gd name="T4" fmla="*/ 148 w 148"/>
                <a:gd name="T5" fmla="*/ 18 h 124"/>
                <a:gd name="T6" fmla="*/ 148 w 148"/>
                <a:gd name="T7" fmla="*/ 86 h 124"/>
                <a:gd name="T8" fmla="*/ 147 w 148"/>
                <a:gd name="T9" fmla="*/ 91 h 124"/>
                <a:gd name="T10" fmla="*/ 128 w 148"/>
                <a:gd name="T11" fmla="*/ 95 h 124"/>
                <a:gd name="T12" fmla="*/ 134 w 148"/>
                <a:gd name="T13" fmla="*/ 86 h 124"/>
                <a:gd name="T14" fmla="*/ 134 w 148"/>
                <a:gd name="T15" fmla="*/ 14 h 124"/>
                <a:gd name="T16" fmla="*/ 130 w 148"/>
                <a:gd name="T17" fmla="*/ 9 h 124"/>
                <a:gd name="T18" fmla="*/ 42 w 148"/>
                <a:gd name="T19" fmla="*/ 9 h 124"/>
                <a:gd name="T20" fmla="*/ 33 w 148"/>
                <a:gd name="T21" fmla="*/ 51 h 124"/>
                <a:gd name="T22" fmla="*/ 33 w 148"/>
                <a:gd name="T23" fmla="*/ 35 h 124"/>
                <a:gd name="T24" fmla="*/ 31 w 148"/>
                <a:gd name="T25" fmla="*/ 33 h 124"/>
                <a:gd name="T26" fmla="*/ 27 w 148"/>
                <a:gd name="T27" fmla="*/ 51 h 124"/>
                <a:gd name="T28" fmla="*/ 24 w 148"/>
                <a:gd name="T29" fmla="*/ 9 h 124"/>
                <a:gd name="T30" fmla="*/ 29 w 148"/>
                <a:gd name="T31" fmla="*/ 0 h 124"/>
                <a:gd name="T32" fmla="*/ 47 w 148"/>
                <a:gd name="T33" fmla="*/ 0 h 124"/>
                <a:gd name="T34" fmla="*/ 132 w 148"/>
                <a:gd name="T35" fmla="*/ 0 h 124"/>
                <a:gd name="T36" fmla="*/ 9 w 148"/>
                <a:gd name="T37" fmla="*/ 112 h 124"/>
                <a:gd name="T38" fmla="*/ 38 w 148"/>
                <a:gd name="T39" fmla="*/ 112 h 124"/>
                <a:gd name="T40" fmla="*/ 2 w 148"/>
                <a:gd name="T41" fmla="*/ 69 h 124"/>
                <a:gd name="T42" fmla="*/ 0 w 148"/>
                <a:gd name="T43" fmla="*/ 79 h 124"/>
                <a:gd name="T44" fmla="*/ 33 w 148"/>
                <a:gd name="T45" fmla="*/ 110 h 124"/>
                <a:gd name="T46" fmla="*/ 36 w 148"/>
                <a:gd name="T47" fmla="*/ 99 h 124"/>
                <a:gd name="T48" fmla="*/ 35 w 148"/>
                <a:gd name="T49" fmla="*/ 88 h 124"/>
                <a:gd name="T50" fmla="*/ 27 w 148"/>
                <a:gd name="T51" fmla="*/ 57 h 124"/>
                <a:gd name="T52" fmla="*/ 25 w 148"/>
                <a:gd name="T53" fmla="*/ 73 h 124"/>
                <a:gd name="T54" fmla="*/ 16 w 148"/>
                <a:gd name="T55" fmla="*/ 53 h 124"/>
                <a:gd name="T56" fmla="*/ 125 w 148"/>
                <a:gd name="T57" fmla="*/ 106 h 124"/>
                <a:gd name="T58" fmla="*/ 126 w 148"/>
                <a:gd name="T59" fmla="*/ 115 h 124"/>
                <a:gd name="T60" fmla="*/ 103 w 148"/>
                <a:gd name="T61" fmla="*/ 40 h 124"/>
                <a:gd name="T62" fmla="*/ 97 w 148"/>
                <a:gd name="T63" fmla="*/ 40 h 124"/>
                <a:gd name="T64" fmla="*/ 93 w 148"/>
                <a:gd name="T65" fmla="*/ 75 h 124"/>
                <a:gd name="T66" fmla="*/ 88 w 148"/>
                <a:gd name="T67" fmla="*/ 68 h 124"/>
                <a:gd name="T68" fmla="*/ 93 w 148"/>
                <a:gd name="T69" fmla="*/ 101 h 124"/>
                <a:gd name="T70" fmla="*/ 117 w 148"/>
                <a:gd name="T71" fmla="*/ 104 h 124"/>
                <a:gd name="T72" fmla="*/ 125 w 148"/>
                <a:gd name="T73" fmla="*/ 75 h 124"/>
                <a:gd name="T74" fmla="*/ 121 w 148"/>
                <a:gd name="T75" fmla="*/ 73 h 124"/>
                <a:gd name="T76" fmla="*/ 117 w 148"/>
                <a:gd name="T77" fmla="*/ 68 h 124"/>
                <a:gd name="T78" fmla="*/ 114 w 148"/>
                <a:gd name="T79" fmla="*/ 69 h 124"/>
                <a:gd name="T80" fmla="*/ 114 w 148"/>
                <a:gd name="T81" fmla="*/ 62 h 124"/>
                <a:gd name="T82" fmla="*/ 106 w 148"/>
                <a:gd name="T83" fmla="*/ 66 h 124"/>
                <a:gd name="T84" fmla="*/ 104 w 148"/>
                <a:gd name="T85" fmla="*/ 66 h 124"/>
                <a:gd name="T86" fmla="*/ 103 w 148"/>
                <a:gd name="T87" fmla="*/ 40 h 124"/>
                <a:gd name="T88" fmla="*/ 82 w 148"/>
                <a:gd name="T89" fmla="*/ 86 h 124"/>
                <a:gd name="T90" fmla="*/ 42 w 148"/>
                <a:gd name="T91" fmla="*/ 88 h 124"/>
                <a:gd name="T92" fmla="*/ 84 w 148"/>
                <a:gd name="T93" fmla="*/ 9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" h="124">
                  <a:moveTo>
                    <a:pt x="132" y="0"/>
                  </a:moveTo>
                  <a:lnTo>
                    <a:pt x="139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7" y="2"/>
                  </a:lnTo>
                  <a:lnTo>
                    <a:pt x="148" y="5"/>
                  </a:lnTo>
                  <a:lnTo>
                    <a:pt x="148" y="9"/>
                  </a:lnTo>
                  <a:lnTo>
                    <a:pt x="148" y="11"/>
                  </a:lnTo>
                  <a:lnTo>
                    <a:pt x="148" y="18"/>
                  </a:lnTo>
                  <a:lnTo>
                    <a:pt x="148" y="57"/>
                  </a:lnTo>
                  <a:lnTo>
                    <a:pt x="148" y="77"/>
                  </a:lnTo>
                  <a:lnTo>
                    <a:pt x="148" y="86"/>
                  </a:lnTo>
                  <a:lnTo>
                    <a:pt x="148" y="86"/>
                  </a:lnTo>
                  <a:lnTo>
                    <a:pt x="148" y="90"/>
                  </a:lnTo>
                  <a:lnTo>
                    <a:pt x="147" y="91"/>
                  </a:lnTo>
                  <a:lnTo>
                    <a:pt x="143" y="93"/>
                  </a:lnTo>
                  <a:lnTo>
                    <a:pt x="139" y="95"/>
                  </a:lnTo>
                  <a:lnTo>
                    <a:pt x="128" y="95"/>
                  </a:lnTo>
                  <a:lnTo>
                    <a:pt x="128" y="95"/>
                  </a:lnTo>
                  <a:lnTo>
                    <a:pt x="130" y="86"/>
                  </a:lnTo>
                  <a:lnTo>
                    <a:pt x="134" y="86"/>
                  </a:lnTo>
                  <a:lnTo>
                    <a:pt x="134" y="77"/>
                  </a:lnTo>
                  <a:lnTo>
                    <a:pt x="134" y="62"/>
                  </a:lnTo>
                  <a:lnTo>
                    <a:pt x="134" y="14"/>
                  </a:lnTo>
                  <a:lnTo>
                    <a:pt x="134" y="11"/>
                  </a:lnTo>
                  <a:lnTo>
                    <a:pt x="134" y="9"/>
                  </a:lnTo>
                  <a:lnTo>
                    <a:pt x="130" y="9"/>
                  </a:lnTo>
                  <a:lnTo>
                    <a:pt x="128" y="9"/>
                  </a:lnTo>
                  <a:lnTo>
                    <a:pt x="47" y="9"/>
                  </a:lnTo>
                  <a:lnTo>
                    <a:pt x="42" y="9"/>
                  </a:lnTo>
                  <a:lnTo>
                    <a:pt x="35" y="9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7" y="51"/>
                  </a:lnTo>
                  <a:lnTo>
                    <a:pt x="24" y="51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5" y="5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2" y="0"/>
                  </a:lnTo>
                  <a:close/>
                  <a:moveTo>
                    <a:pt x="38" y="112"/>
                  </a:moveTo>
                  <a:lnTo>
                    <a:pt x="9" y="112"/>
                  </a:lnTo>
                  <a:lnTo>
                    <a:pt x="9" y="124"/>
                  </a:lnTo>
                  <a:lnTo>
                    <a:pt x="38" y="124"/>
                  </a:lnTo>
                  <a:lnTo>
                    <a:pt x="38" y="112"/>
                  </a:lnTo>
                  <a:lnTo>
                    <a:pt x="38" y="112"/>
                  </a:lnTo>
                  <a:close/>
                  <a:moveTo>
                    <a:pt x="2" y="69"/>
                  </a:moveTo>
                  <a:lnTo>
                    <a:pt x="2" y="69"/>
                  </a:lnTo>
                  <a:lnTo>
                    <a:pt x="0" y="7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14" y="110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6" y="104"/>
                  </a:lnTo>
                  <a:lnTo>
                    <a:pt x="36" y="99"/>
                  </a:lnTo>
                  <a:lnTo>
                    <a:pt x="36" y="93"/>
                  </a:lnTo>
                  <a:lnTo>
                    <a:pt x="35" y="88"/>
                  </a:lnTo>
                  <a:lnTo>
                    <a:pt x="35" y="88"/>
                  </a:lnTo>
                  <a:lnTo>
                    <a:pt x="36" y="73"/>
                  </a:lnTo>
                  <a:lnTo>
                    <a:pt x="35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6"/>
                  </a:lnTo>
                  <a:lnTo>
                    <a:pt x="25" y="73"/>
                  </a:lnTo>
                  <a:lnTo>
                    <a:pt x="16" y="7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2" y="69"/>
                  </a:lnTo>
                  <a:lnTo>
                    <a:pt x="2" y="69"/>
                  </a:lnTo>
                  <a:close/>
                  <a:moveTo>
                    <a:pt x="125" y="106"/>
                  </a:moveTo>
                  <a:lnTo>
                    <a:pt x="93" y="113"/>
                  </a:lnTo>
                  <a:lnTo>
                    <a:pt x="95" y="123"/>
                  </a:lnTo>
                  <a:lnTo>
                    <a:pt x="126" y="115"/>
                  </a:lnTo>
                  <a:lnTo>
                    <a:pt x="125" y="106"/>
                  </a:lnTo>
                  <a:lnTo>
                    <a:pt x="125" y="106"/>
                  </a:lnTo>
                  <a:close/>
                  <a:moveTo>
                    <a:pt x="103" y="40"/>
                  </a:moveTo>
                  <a:lnTo>
                    <a:pt x="103" y="40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5" y="57"/>
                  </a:lnTo>
                  <a:lnTo>
                    <a:pt x="97" y="73"/>
                  </a:lnTo>
                  <a:lnTo>
                    <a:pt x="93" y="75"/>
                  </a:lnTo>
                  <a:lnTo>
                    <a:pt x="93" y="62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8" y="80"/>
                  </a:lnTo>
                  <a:lnTo>
                    <a:pt x="90" y="91"/>
                  </a:lnTo>
                  <a:lnTo>
                    <a:pt x="93" y="101"/>
                  </a:lnTo>
                  <a:lnTo>
                    <a:pt x="97" y="108"/>
                  </a:lnTo>
                  <a:lnTo>
                    <a:pt x="97" y="108"/>
                  </a:lnTo>
                  <a:lnTo>
                    <a:pt x="117" y="104"/>
                  </a:lnTo>
                  <a:lnTo>
                    <a:pt x="117" y="104"/>
                  </a:lnTo>
                  <a:lnTo>
                    <a:pt x="123" y="91"/>
                  </a:lnTo>
                  <a:lnTo>
                    <a:pt x="125" y="75"/>
                  </a:lnTo>
                  <a:lnTo>
                    <a:pt x="125" y="75"/>
                  </a:lnTo>
                  <a:lnTo>
                    <a:pt x="121" y="73"/>
                  </a:lnTo>
                  <a:lnTo>
                    <a:pt x="121" y="73"/>
                  </a:lnTo>
                  <a:lnTo>
                    <a:pt x="121" y="68"/>
                  </a:lnTo>
                  <a:lnTo>
                    <a:pt x="121" y="68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5" y="69"/>
                  </a:lnTo>
                  <a:lnTo>
                    <a:pt x="114" y="69"/>
                  </a:lnTo>
                  <a:lnTo>
                    <a:pt x="114" y="69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08" y="62"/>
                  </a:lnTo>
                  <a:lnTo>
                    <a:pt x="108" y="62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4" y="53"/>
                  </a:lnTo>
                  <a:lnTo>
                    <a:pt x="103" y="40"/>
                  </a:lnTo>
                  <a:lnTo>
                    <a:pt x="103" y="40"/>
                  </a:lnTo>
                  <a:close/>
                  <a:moveTo>
                    <a:pt x="84" y="95"/>
                  </a:moveTo>
                  <a:lnTo>
                    <a:pt x="84" y="95"/>
                  </a:lnTo>
                  <a:lnTo>
                    <a:pt x="8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4" y="95"/>
                  </a:lnTo>
                  <a:lnTo>
                    <a:pt x="84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2698368" y="4801627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</a:rPr>
                <a:t>02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84954" y="5519330"/>
            <a:ext cx="8787088" cy="574644"/>
            <a:chOff x="1984448" y="5518798"/>
            <a:chExt cx="8784850" cy="574498"/>
          </a:xfrm>
        </p:grpSpPr>
        <p:sp>
          <p:nvSpPr>
            <p:cNvPr id="17" name="矩形 16"/>
            <p:cNvSpPr/>
            <p:nvPr/>
          </p:nvSpPr>
          <p:spPr>
            <a:xfrm>
              <a:off x="1984448" y="5518798"/>
              <a:ext cx="8784850" cy="574498"/>
            </a:xfrm>
            <a:prstGeom prst="rect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468"/>
            <p:cNvSpPr>
              <a:spLocks noEditPoints="1"/>
            </p:cNvSpPr>
            <p:nvPr/>
          </p:nvSpPr>
          <p:spPr bwMode="auto">
            <a:xfrm>
              <a:off x="2219134" y="5626931"/>
              <a:ext cx="411519" cy="358230"/>
            </a:xfrm>
            <a:custGeom>
              <a:avLst/>
              <a:gdLst>
                <a:gd name="T0" fmla="*/ 139 w 139"/>
                <a:gd name="T1" fmla="*/ 112 h 121"/>
                <a:gd name="T2" fmla="*/ 0 w 139"/>
                <a:gd name="T3" fmla="*/ 112 h 121"/>
                <a:gd name="T4" fmla="*/ 117 w 139"/>
                <a:gd name="T5" fmla="*/ 66 h 121"/>
                <a:gd name="T6" fmla="*/ 33 w 139"/>
                <a:gd name="T7" fmla="*/ 95 h 121"/>
                <a:gd name="T8" fmla="*/ 33 w 139"/>
                <a:gd name="T9" fmla="*/ 95 h 121"/>
                <a:gd name="T10" fmla="*/ 24 w 139"/>
                <a:gd name="T11" fmla="*/ 95 h 121"/>
                <a:gd name="T12" fmla="*/ 40 w 139"/>
                <a:gd name="T13" fmla="*/ 101 h 121"/>
                <a:gd name="T14" fmla="*/ 53 w 139"/>
                <a:gd name="T15" fmla="*/ 95 h 121"/>
                <a:gd name="T16" fmla="*/ 57 w 139"/>
                <a:gd name="T17" fmla="*/ 95 h 121"/>
                <a:gd name="T18" fmla="*/ 33 w 139"/>
                <a:gd name="T19" fmla="*/ 24 h 121"/>
                <a:gd name="T20" fmla="*/ 33 w 139"/>
                <a:gd name="T21" fmla="*/ 24 h 121"/>
                <a:gd name="T22" fmla="*/ 29 w 139"/>
                <a:gd name="T23" fmla="*/ 29 h 121"/>
                <a:gd name="T24" fmla="*/ 46 w 139"/>
                <a:gd name="T25" fmla="*/ 24 h 121"/>
                <a:gd name="T26" fmla="*/ 40 w 139"/>
                <a:gd name="T27" fmla="*/ 24 h 121"/>
                <a:gd name="T28" fmla="*/ 50 w 139"/>
                <a:gd name="T29" fmla="*/ 29 h 121"/>
                <a:gd name="T30" fmla="*/ 61 w 139"/>
                <a:gd name="T31" fmla="*/ 24 h 121"/>
                <a:gd name="T32" fmla="*/ 33 w 139"/>
                <a:gd name="T33" fmla="*/ 38 h 121"/>
                <a:gd name="T34" fmla="*/ 33 w 139"/>
                <a:gd name="T35" fmla="*/ 44 h 121"/>
                <a:gd name="T36" fmla="*/ 29 w 139"/>
                <a:gd name="T37" fmla="*/ 44 h 121"/>
                <a:gd name="T38" fmla="*/ 40 w 139"/>
                <a:gd name="T39" fmla="*/ 38 h 121"/>
                <a:gd name="T40" fmla="*/ 40 w 139"/>
                <a:gd name="T41" fmla="*/ 38 h 121"/>
                <a:gd name="T42" fmla="*/ 53 w 139"/>
                <a:gd name="T43" fmla="*/ 44 h 121"/>
                <a:gd name="T44" fmla="*/ 61 w 139"/>
                <a:gd name="T45" fmla="*/ 38 h 121"/>
                <a:gd name="T46" fmla="*/ 57 w 139"/>
                <a:gd name="T47" fmla="*/ 38 h 121"/>
                <a:gd name="T48" fmla="*/ 33 w 139"/>
                <a:gd name="T49" fmla="*/ 58 h 121"/>
                <a:gd name="T50" fmla="*/ 29 w 139"/>
                <a:gd name="T51" fmla="*/ 51 h 121"/>
                <a:gd name="T52" fmla="*/ 40 w 139"/>
                <a:gd name="T53" fmla="*/ 51 h 121"/>
                <a:gd name="T54" fmla="*/ 40 w 139"/>
                <a:gd name="T55" fmla="*/ 58 h 121"/>
                <a:gd name="T56" fmla="*/ 53 w 139"/>
                <a:gd name="T57" fmla="*/ 58 h 121"/>
                <a:gd name="T58" fmla="*/ 57 w 139"/>
                <a:gd name="T59" fmla="*/ 51 h 121"/>
                <a:gd name="T60" fmla="*/ 57 w 139"/>
                <a:gd name="T61" fmla="*/ 51 h 121"/>
                <a:gd name="T62" fmla="*/ 37 w 139"/>
                <a:gd name="T63" fmla="*/ 71 h 121"/>
                <a:gd name="T64" fmla="*/ 29 w 139"/>
                <a:gd name="T65" fmla="*/ 66 h 121"/>
                <a:gd name="T66" fmla="*/ 24 w 139"/>
                <a:gd name="T67" fmla="*/ 66 h 121"/>
                <a:gd name="T68" fmla="*/ 40 w 139"/>
                <a:gd name="T69" fmla="*/ 71 h 121"/>
                <a:gd name="T70" fmla="*/ 53 w 139"/>
                <a:gd name="T71" fmla="*/ 66 h 121"/>
                <a:gd name="T72" fmla="*/ 57 w 139"/>
                <a:gd name="T73" fmla="*/ 66 h 121"/>
                <a:gd name="T74" fmla="*/ 57 w 139"/>
                <a:gd name="T75" fmla="*/ 71 h 121"/>
                <a:gd name="T76" fmla="*/ 37 w 139"/>
                <a:gd name="T77" fmla="*/ 86 h 121"/>
                <a:gd name="T78" fmla="*/ 24 w 139"/>
                <a:gd name="T79" fmla="*/ 80 h 121"/>
                <a:gd name="T80" fmla="*/ 24 w 139"/>
                <a:gd name="T81" fmla="*/ 80 h 121"/>
                <a:gd name="T82" fmla="*/ 46 w 139"/>
                <a:gd name="T83" fmla="*/ 86 h 121"/>
                <a:gd name="T84" fmla="*/ 53 w 139"/>
                <a:gd name="T85" fmla="*/ 80 h 121"/>
                <a:gd name="T86" fmla="*/ 50 w 139"/>
                <a:gd name="T87" fmla="*/ 80 h 121"/>
                <a:gd name="T88" fmla="*/ 57 w 139"/>
                <a:gd name="T89" fmla="*/ 86 h 121"/>
                <a:gd name="T90" fmla="*/ 37 w 139"/>
                <a:gd name="T91" fmla="*/ 9 h 121"/>
                <a:gd name="T92" fmla="*/ 24 w 139"/>
                <a:gd name="T93" fmla="*/ 9 h 121"/>
                <a:gd name="T94" fmla="*/ 40 w 139"/>
                <a:gd name="T95" fmla="*/ 9 h 121"/>
                <a:gd name="T96" fmla="*/ 40 w 139"/>
                <a:gd name="T97" fmla="*/ 9 h 121"/>
                <a:gd name="T98" fmla="*/ 53 w 139"/>
                <a:gd name="T99" fmla="*/ 14 h 121"/>
                <a:gd name="T100" fmla="*/ 61 w 139"/>
                <a:gd name="T101" fmla="*/ 14 h 121"/>
                <a:gd name="T102" fmla="*/ 77 w 139"/>
                <a:gd name="T103" fmla="*/ 55 h 121"/>
                <a:gd name="T104" fmla="*/ 117 w 139"/>
                <a:gd name="T105" fmla="*/ 77 h 121"/>
                <a:gd name="T106" fmla="*/ 77 w 139"/>
                <a:gd name="T107" fmla="*/ 84 h 121"/>
                <a:gd name="T108" fmla="*/ 77 w 139"/>
                <a:gd name="T109" fmla="*/ 8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121">
                  <a:moveTo>
                    <a:pt x="0" y="121"/>
                  </a:moveTo>
                  <a:lnTo>
                    <a:pt x="15" y="121"/>
                  </a:lnTo>
                  <a:lnTo>
                    <a:pt x="66" y="121"/>
                  </a:lnTo>
                  <a:lnTo>
                    <a:pt x="72" y="121"/>
                  </a:lnTo>
                  <a:lnTo>
                    <a:pt x="127" y="121"/>
                  </a:lnTo>
                  <a:lnTo>
                    <a:pt x="139" y="121"/>
                  </a:lnTo>
                  <a:lnTo>
                    <a:pt x="139" y="112"/>
                  </a:lnTo>
                  <a:lnTo>
                    <a:pt x="127" y="112"/>
                  </a:lnTo>
                  <a:lnTo>
                    <a:pt x="127" y="4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15" y="0"/>
                  </a:lnTo>
                  <a:lnTo>
                    <a:pt x="15" y="112"/>
                  </a:lnTo>
                  <a:lnTo>
                    <a:pt x="0" y="112"/>
                  </a:lnTo>
                  <a:lnTo>
                    <a:pt x="0" y="121"/>
                  </a:lnTo>
                  <a:lnTo>
                    <a:pt x="0" y="121"/>
                  </a:lnTo>
                  <a:close/>
                  <a:moveTo>
                    <a:pt x="77" y="60"/>
                  </a:moveTo>
                  <a:lnTo>
                    <a:pt x="77" y="60"/>
                  </a:lnTo>
                  <a:lnTo>
                    <a:pt x="117" y="60"/>
                  </a:lnTo>
                  <a:lnTo>
                    <a:pt x="117" y="60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0"/>
                  </a:lnTo>
                  <a:lnTo>
                    <a:pt x="77" y="60"/>
                  </a:lnTo>
                  <a:close/>
                  <a:moveTo>
                    <a:pt x="33" y="95"/>
                  </a:moveTo>
                  <a:lnTo>
                    <a:pt x="33" y="95"/>
                  </a:lnTo>
                  <a:lnTo>
                    <a:pt x="37" y="95"/>
                  </a:lnTo>
                  <a:lnTo>
                    <a:pt x="37" y="95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3" y="95"/>
                  </a:lnTo>
                  <a:lnTo>
                    <a:pt x="33" y="95"/>
                  </a:lnTo>
                  <a:close/>
                  <a:moveTo>
                    <a:pt x="24" y="95"/>
                  </a:moveTo>
                  <a:lnTo>
                    <a:pt x="29" y="95"/>
                  </a:lnTo>
                  <a:lnTo>
                    <a:pt x="29" y="101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95"/>
                  </a:lnTo>
                  <a:close/>
                  <a:moveTo>
                    <a:pt x="40" y="95"/>
                  </a:moveTo>
                  <a:lnTo>
                    <a:pt x="40" y="95"/>
                  </a:lnTo>
                  <a:lnTo>
                    <a:pt x="46" y="95"/>
                  </a:lnTo>
                  <a:lnTo>
                    <a:pt x="46" y="95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40" y="95"/>
                  </a:lnTo>
                  <a:lnTo>
                    <a:pt x="40" y="95"/>
                  </a:lnTo>
                  <a:close/>
                  <a:moveTo>
                    <a:pt x="50" y="95"/>
                  </a:moveTo>
                  <a:lnTo>
                    <a:pt x="50" y="95"/>
                  </a:lnTo>
                  <a:lnTo>
                    <a:pt x="53" y="95"/>
                  </a:lnTo>
                  <a:lnTo>
                    <a:pt x="53" y="95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0" y="101"/>
                  </a:lnTo>
                  <a:lnTo>
                    <a:pt x="50" y="101"/>
                  </a:lnTo>
                  <a:lnTo>
                    <a:pt x="50" y="95"/>
                  </a:lnTo>
                  <a:lnTo>
                    <a:pt x="50" y="95"/>
                  </a:lnTo>
                  <a:close/>
                  <a:moveTo>
                    <a:pt x="57" y="95"/>
                  </a:moveTo>
                  <a:lnTo>
                    <a:pt x="61" y="95"/>
                  </a:lnTo>
                  <a:lnTo>
                    <a:pt x="61" y="101"/>
                  </a:lnTo>
                  <a:lnTo>
                    <a:pt x="57" y="101"/>
                  </a:lnTo>
                  <a:lnTo>
                    <a:pt x="57" y="95"/>
                  </a:lnTo>
                  <a:lnTo>
                    <a:pt x="57" y="95"/>
                  </a:lnTo>
                  <a:close/>
                  <a:moveTo>
                    <a:pt x="33" y="24"/>
                  </a:moveTo>
                  <a:lnTo>
                    <a:pt x="33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4"/>
                  </a:lnTo>
                  <a:lnTo>
                    <a:pt x="33" y="24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40" y="24"/>
                  </a:moveTo>
                  <a:lnTo>
                    <a:pt x="40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4"/>
                  </a:lnTo>
                  <a:lnTo>
                    <a:pt x="40" y="24"/>
                  </a:lnTo>
                  <a:close/>
                  <a:moveTo>
                    <a:pt x="50" y="24"/>
                  </a:moveTo>
                  <a:lnTo>
                    <a:pt x="50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50" y="24"/>
                  </a:lnTo>
                  <a:lnTo>
                    <a:pt x="50" y="24"/>
                  </a:lnTo>
                  <a:close/>
                  <a:moveTo>
                    <a:pt x="57" y="24"/>
                  </a:moveTo>
                  <a:lnTo>
                    <a:pt x="57" y="24"/>
                  </a:lnTo>
                  <a:lnTo>
                    <a:pt x="61" y="24"/>
                  </a:lnTo>
                  <a:lnTo>
                    <a:pt x="61" y="24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57" y="29"/>
                  </a:lnTo>
                  <a:lnTo>
                    <a:pt x="57" y="29"/>
                  </a:lnTo>
                  <a:lnTo>
                    <a:pt x="57" y="24"/>
                  </a:lnTo>
                  <a:lnTo>
                    <a:pt x="57" y="24"/>
                  </a:lnTo>
                  <a:close/>
                  <a:moveTo>
                    <a:pt x="33" y="38"/>
                  </a:moveTo>
                  <a:lnTo>
                    <a:pt x="33" y="3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38"/>
                  </a:lnTo>
                  <a:lnTo>
                    <a:pt x="33" y="38"/>
                  </a:lnTo>
                  <a:close/>
                  <a:moveTo>
                    <a:pt x="24" y="38"/>
                  </a:moveTo>
                  <a:lnTo>
                    <a:pt x="24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38"/>
                  </a:lnTo>
                  <a:lnTo>
                    <a:pt x="24" y="38"/>
                  </a:lnTo>
                  <a:close/>
                  <a:moveTo>
                    <a:pt x="40" y="38"/>
                  </a:moveTo>
                  <a:lnTo>
                    <a:pt x="4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38"/>
                  </a:lnTo>
                  <a:lnTo>
                    <a:pt x="40" y="38"/>
                  </a:lnTo>
                  <a:close/>
                  <a:moveTo>
                    <a:pt x="50" y="38"/>
                  </a:moveTo>
                  <a:lnTo>
                    <a:pt x="50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38"/>
                  </a:lnTo>
                  <a:lnTo>
                    <a:pt x="50" y="38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33" y="51"/>
                  </a:moveTo>
                  <a:lnTo>
                    <a:pt x="33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1"/>
                  </a:lnTo>
                  <a:lnTo>
                    <a:pt x="33" y="51"/>
                  </a:lnTo>
                  <a:close/>
                  <a:moveTo>
                    <a:pt x="24" y="51"/>
                  </a:moveTo>
                  <a:lnTo>
                    <a:pt x="24" y="51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1"/>
                  </a:lnTo>
                  <a:lnTo>
                    <a:pt x="24" y="51"/>
                  </a:lnTo>
                  <a:close/>
                  <a:moveTo>
                    <a:pt x="40" y="51"/>
                  </a:moveTo>
                  <a:lnTo>
                    <a:pt x="40" y="51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0" y="51"/>
                  </a:lnTo>
                  <a:lnTo>
                    <a:pt x="40" y="51"/>
                  </a:lnTo>
                  <a:close/>
                  <a:moveTo>
                    <a:pt x="50" y="51"/>
                  </a:moveTo>
                  <a:lnTo>
                    <a:pt x="50" y="51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1"/>
                  </a:lnTo>
                  <a:lnTo>
                    <a:pt x="50" y="51"/>
                  </a:lnTo>
                  <a:close/>
                  <a:moveTo>
                    <a:pt x="57" y="51"/>
                  </a:moveTo>
                  <a:lnTo>
                    <a:pt x="57" y="51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1"/>
                  </a:lnTo>
                  <a:lnTo>
                    <a:pt x="57" y="51"/>
                  </a:lnTo>
                  <a:close/>
                  <a:moveTo>
                    <a:pt x="33" y="66"/>
                  </a:moveTo>
                  <a:lnTo>
                    <a:pt x="33" y="66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6"/>
                  </a:lnTo>
                  <a:lnTo>
                    <a:pt x="33" y="66"/>
                  </a:lnTo>
                  <a:close/>
                  <a:moveTo>
                    <a:pt x="24" y="66"/>
                  </a:moveTo>
                  <a:lnTo>
                    <a:pt x="24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24" y="66"/>
                  </a:lnTo>
                  <a:close/>
                  <a:moveTo>
                    <a:pt x="40" y="66"/>
                  </a:moveTo>
                  <a:lnTo>
                    <a:pt x="40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71"/>
                  </a:lnTo>
                  <a:lnTo>
                    <a:pt x="46" y="71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40" y="66"/>
                  </a:lnTo>
                  <a:lnTo>
                    <a:pt x="40" y="66"/>
                  </a:lnTo>
                  <a:close/>
                  <a:moveTo>
                    <a:pt x="50" y="66"/>
                  </a:moveTo>
                  <a:lnTo>
                    <a:pt x="50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6"/>
                  </a:lnTo>
                  <a:lnTo>
                    <a:pt x="50" y="66"/>
                  </a:lnTo>
                  <a:close/>
                  <a:moveTo>
                    <a:pt x="57" y="66"/>
                  </a:moveTo>
                  <a:lnTo>
                    <a:pt x="57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66"/>
                  </a:lnTo>
                  <a:lnTo>
                    <a:pt x="57" y="66"/>
                  </a:lnTo>
                  <a:close/>
                  <a:moveTo>
                    <a:pt x="33" y="80"/>
                  </a:moveTo>
                  <a:lnTo>
                    <a:pt x="33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3" y="80"/>
                  </a:lnTo>
                  <a:lnTo>
                    <a:pt x="33" y="80"/>
                  </a:lnTo>
                  <a:close/>
                  <a:moveTo>
                    <a:pt x="24" y="80"/>
                  </a:moveTo>
                  <a:lnTo>
                    <a:pt x="24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0"/>
                  </a:lnTo>
                  <a:lnTo>
                    <a:pt x="24" y="80"/>
                  </a:lnTo>
                  <a:close/>
                  <a:moveTo>
                    <a:pt x="40" y="80"/>
                  </a:moveTo>
                  <a:lnTo>
                    <a:pt x="40" y="80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40" y="80"/>
                  </a:lnTo>
                  <a:lnTo>
                    <a:pt x="40" y="80"/>
                  </a:lnTo>
                  <a:close/>
                  <a:moveTo>
                    <a:pt x="50" y="80"/>
                  </a:moveTo>
                  <a:lnTo>
                    <a:pt x="50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50" y="86"/>
                  </a:lnTo>
                  <a:lnTo>
                    <a:pt x="50" y="86"/>
                  </a:lnTo>
                  <a:lnTo>
                    <a:pt x="50" y="80"/>
                  </a:lnTo>
                  <a:lnTo>
                    <a:pt x="50" y="80"/>
                  </a:lnTo>
                  <a:close/>
                  <a:moveTo>
                    <a:pt x="57" y="80"/>
                  </a:moveTo>
                  <a:lnTo>
                    <a:pt x="57" y="80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0"/>
                  </a:lnTo>
                  <a:lnTo>
                    <a:pt x="57" y="80"/>
                  </a:lnTo>
                  <a:close/>
                  <a:moveTo>
                    <a:pt x="33" y="9"/>
                  </a:moveTo>
                  <a:lnTo>
                    <a:pt x="33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9"/>
                  </a:lnTo>
                  <a:lnTo>
                    <a:pt x="33" y="9"/>
                  </a:lnTo>
                  <a:close/>
                  <a:moveTo>
                    <a:pt x="24" y="9"/>
                  </a:moveTo>
                  <a:lnTo>
                    <a:pt x="29" y="9"/>
                  </a:lnTo>
                  <a:lnTo>
                    <a:pt x="29" y="14"/>
                  </a:lnTo>
                  <a:lnTo>
                    <a:pt x="24" y="14"/>
                  </a:lnTo>
                  <a:lnTo>
                    <a:pt x="24" y="9"/>
                  </a:lnTo>
                  <a:lnTo>
                    <a:pt x="24" y="9"/>
                  </a:lnTo>
                  <a:close/>
                  <a:moveTo>
                    <a:pt x="40" y="9"/>
                  </a:moveTo>
                  <a:lnTo>
                    <a:pt x="40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9"/>
                  </a:lnTo>
                  <a:lnTo>
                    <a:pt x="40" y="9"/>
                  </a:lnTo>
                  <a:close/>
                  <a:moveTo>
                    <a:pt x="50" y="9"/>
                  </a:moveTo>
                  <a:lnTo>
                    <a:pt x="50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14"/>
                  </a:lnTo>
                  <a:lnTo>
                    <a:pt x="53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9"/>
                  </a:lnTo>
                  <a:lnTo>
                    <a:pt x="50" y="9"/>
                  </a:lnTo>
                  <a:close/>
                  <a:moveTo>
                    <a:pt x="57" y="9"/>
                  </a:moveTo>
                  <a:lnTo>
                    <a:pt x="61" y="9"/>
                  </a:lnTo>
                  <a:lnTo>
                    <a:pt x="61" y="14"/>
                  </a:lnTo>
                  <a:lnTo>
                    <a:pt x="57" y="14"/>
                  </a:lnTo>
                  <a:lnTo>
                    <a:pt x="57" y="9"/>
                  </a:lnTo>
                  <a:lnTo>
                    <a:pt x="57" y="9"/>
                  </a:lnTo>
                  <a:close/>
                  <a:moveTo>
                    <a:pt x="77" y="49"/>
                  </a:moveTo>
                  <a:lnTo>
                    <a:pt x="117" y="49"/>
                  </a:lnTo>
                  <a:lnTo>
                    <a:pt x="117" y="55"/>
                  </a:lnTo>
                  <a:lnTo>
                    <a:pt x="77" y="55"/>
                  </a:lnTo>
                  <a:lnTo>
                    <a:pt x="77" y="49"/>
                  </a:lnTo>
                  <a:lnTo>
                    <a:pt x="77" y="49"/>
                  </a:lnTo>
                  <a:close/>
                  <a:moveTo>
                    <a:pt x="77" y="71"/>
                  </a:moveTo>
                  <a:lnTo>
                    <a:pt x="77" y="71"/>
                  </a:lnTo>
                  <a:lnTo>
                    <a:pt x="117" y="71"/>
                  </a:lnTo>
                  <a:lnTo>
                    <a:pt x="117" y="71"/>
                  </a:lnTo>
                  <a:lnTo>
                    <a:pt x="117" y="77"/>
                  </a:lnTo>
                  <a:lnTo>
                    <a:pt x="117" y="77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77" y="71"/>
                  </a:lnTo>
                  <a:lnTo>
                    <a:pt x="77" y="71"/>
                  </a:lnTo>
                  <a:close/>
                  <a:moveTo>
                    <a:pt x="77" y="84"/>
                  </a:moveTo>
                  <a:lnTo>
                    <a:pt x="77" y="84"/>
                  </a:lnTo>
                  <a:lnTo>
                    <a:pt x="117" y="84"/>
                  </a:lnTo>
                  <a:lnTo>
                    <a:pt x="117" y="84"/>
                  </a:lnTo>
                  <a:lnTo>
                    <a:pt x="117" y="90"/>
                  </a:lnTo>
                  <a:lnTo>
                    <a:pt x="11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84"/>
                  </a:lnTo>
                  <a:lnTo>
                    <a:pt x="77" y="84"/>
                  </a:lnTo>
                  <a:close/>
                  <a:moveTo>
                    <a:pt x="77" y="95"/>
                  </a:moveTo>
                  <a:lnTo>
                    <a:pt x="117" y="95"/>
                  </a:lnTo>
                  <a:lnTo>
                    <a:pt x="117" y="101"/>
                  </a:lnTo>
                  <a:lnTo>
                    <a:pt x="77" y="101"/>
                  </a:lnTo>
                  <a:lnTo>
                    <a:pt x="77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698368" y="5518798"/>
              <a:ext cx="557147" cy="574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</a:rPr>
                <a:t>03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1991383" y="1485855"/>
            <a:ext cx="1768839" cy="2185162"/>
          </a:xfrm>
          <a:prstGeom prst="rect">
            <a:avLst/>
          </a:prstGeom>
          <a:gradFill flip="none" rotWithShape="1">
            <a:gsLst>
              <a:gs pos="89000">
                <a:schemeClr val="bg1">
                  <a:lumMod val="85000"/>
                  <a:alpha val="18000"/>
                </a:schemeClr>
              </a:gs>
              <a:gs pos="0">
                <a:schemeClr val="bg1">
                  <a:alpha val="31000"/>
                </a:schemeClr>
              </a:gs>
            </a:gsLst>
            <a:lin ang="18900000" scaled="1"/>
            <a:tileRect/>
          </a:gra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10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5"/>
          </a:p>
        </p:txBody>
      </p:sp>
      <p:sp>
        <p:nvSpPr>
          <p:cNvPr id="21" name="Freeform 45"/>
          <p:cNvSpPr>
            <a:spLocks noEditPoints="1"/>
          </p:cNvSpPr>
          <p:nvPr/>
        </p:nvSpPr>
        <p:spPr bwMode="auto">
          <a:xfrm flipH="1">
            <a:off x="2167043" y="2699554"/>
            <a:ext cx="1089302" cy="971798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Freeform 45"/>
          <p:cNvSpPr>
            <a:spLocks noEditPoints="1"/>
          </p:cNvSpPr>
          <p:nvPr/>
        </p:nvSpPr>
        <p:spPr bwMode="auto">
          <a:xfrm>
            <a:off x="2711695" y="1934184"/>
            <a:ext cx="1881666" cy="1789569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12941" y="3693582"/>
            <a:ext cx="9253636" cy="17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4805940" y="2099236"/>
            <a:ext cx="5505612" cy="118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输入您的内容或者通过右键复制粘贴您的内容。输入您的内容或者通过右键复制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906023" y="4203373"/>
            <a:ext cx="7045755" cy="347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</a:p>
        </p:txBody>
      </p:sp>
      <p:sp>
        <p:nvSpPr>
          <p:cNvPr id="26" name="矩形 25"/>
          <p:cNvSpPr/>
          <p:nvPr/>
        </p:nvSpPr>
        <p:spPr>
          <a:xfrm>
            <a:off x="3875455" y="4922071"/>
            <a:ext cx="7045755" cy="347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</a:p>
        </p:txBody>
      </p:sp>
      <p:sp>
        <p:nvSpPr>
          <p:cNvPr id="27" name="矩形 26"/>
          <p:cNvSpPr/>
          <p:nvPr/>
        </p:nvSpPr>
        <p:spPr>
          <a:xfrm>
            <a:off x="3863942" y="5642335"/>
            <a:ext cx="7045755" cy="347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bldLvl="0" animBg="1"/>
      <p:bldP spid="21" grpId="0" bldLvl="0" animBg="1"/>
      <p:bldP spid="22" grpId="0" bldLvl="0" animBg="1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576410" y="1847447"/>
            <a:ext cx="4784356" cy="3764922"/>
            <a:chOff x="576263" y="1847850"/>
            <a:chExt cx="4783137" cy="3763963"/>
          </a:xfrm>
          <a:solidFill>
            <a:srgbClr val="C00000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730351" y="5391150"/>
              <a:ext cx="263525" cy="220663"/>
            </a:xfrm>
            <a:custGeom>
              <a:avLst/>
              <a:gdLst>
                <a:gd name="T0" fmla="*/ 48 w 177"/>
                <a:gd name="T1" fmla="*/ 16 h 161"/>
                <a:gd name="T2" fmla="*/ 64 w 177"/>
                <a:gd name="T3" fmla="*/ 16 h 161"/>
                <a:gd name="T4" fmla="*/ 80 w 177"/>
                <a:gd name="T5" fmla="*/ 8 h 161"/>
                <a:gd name="T6" fmla="*/ 96 w 177"/>
                <a:gd name="T7" fmla="*/ 16 h 161"/>
                <a:gd name="T8" fmla="*/ 120 w 177"/>
                <a:gd name="T9" fmla="*/ 0 h 161"/>
                <a:gd name="T10" fmla="*/ 152 w 177"/>
                <a:gd name="T11" fmla="*/ 8 h 161"/>
                <a:gd name="T12" fmla="*/ 168 w 177"/>
                <a:gd name="T13" fmla="*/ 0 h 161"/>
                <a:gd name="T14" fmla="*/ 176 w 177"/>
                <a:gd name="T15" fmla="*/ 32 h 161"/>
                <a:gd name="T16" fmla="*/ 152 w 177"/>
                <a:gd name="T17" fmla="*/ 48 h 161"/>
                <a:gd name="T18" fmla="*/ 144 w 177"/>
                <a:gd name="T19" fmla="*/ 104 h 161"/>
                <a:gd name="T20" fmla="*/ 128 w 177"/>
                <a:gd name="T21" fmla="*/ 120 h 161"/>
                <a:gd name="T22" fmla="*/ 128 w 177"/>
                <a:gd name="T23" fmla="*/ 144 h 161"/>
                <a:gd name="T24" fmla="*/ 104 w 177"/>
                <a:gd name="T25" fmla="*/ 136 h 161"/>
                <a:gd name="T26" fmla="*/ 96 w 177"/>
                <a:gd name="T27" fmla="*/ 144 h 161"/>
                <a:gd name="T28" fmla="*/ 96 w 177"/>
                <a:gd name="T29" fmla="*/ 160 h 161"/>
                <a:gd name="T30" fmla="*/ 80 w 177"/>
                <a:gd name="T31" fmla="*/ 160 h 161"/>
                <a:gd name="T32" fmla="*/ 48 w 177"/>
                <a:gd name="T33" fmla="*/ 144 h 161"/>
                <a:gd name="T34" fmla="*/ 8 w 177"/>
                <a:gd name="T35" fmla="*/ 136 h 161"/>
                <a:gd name="T36" fmla="*/ 0 w 177"/>
                <a:gd name="T37" fmla="*/ 88 h 161"/>
                <a:gd name="T38" fmla="*/ 0 w 177"/>
                <a:gd name="T39" fmla="*/ 64 h 161"/>
                <a:gd name="T40" fmla="*/ 40 w 177"/>
                <a:gd name="T41" fmla="*/ 32 h 161"/>
                <a:gd name="T42" fmla="*/ 48 w 177"/>
                <a:gd name="T43" fmla="*/ 16 h 161"/>
                <a:gd name="T44" fmla="*/ 0 w 177"/>
                <a:gd name="T45" fmla="*/ 0 h 161"/>
                <a:gd name="T46" fmla="*/ 177 w 177"/>
                <a:gd name="T4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T44" t="T45" r="T46" b="T47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4310063" y="1847850"/>
              <a:ext cx="1049337" cy="958850"/>
            </a:xfrm>
            <a:custGeom>
              <a:avLst/>
              <a:gdLst>
                <a:gd name="T0" fmla="*/ 16 w 705"/>
                <a:gd name="T1" fmla="*/ 64 h 697"/>
                <a:gd name="T2" fmla="*/ 32 w 705"/>
                <a:gd name="T3" fmla="*/ 104 h 697"/>
                <a:gd name="T4" fmla="*/ 72 w 705"/>
                <a:gd name="T5" fmla="*/ 104 h 697"/>
                <a:gd name="T6" fmla="*/ 104 w 705"/>
                <a:gd name="T7" fmla="*/ 176 h 697"/>
                <a:gd name="T8" fmla="*/ 160 w 705"/>
                <a:gd name="T9" fmla="*/ 160 h 697"/>
                <a:gd name="T10" fmla="*/ 232 w 705"/>
                <a:gd name="T11" fmla="*/ 168 h 697"/>
                <a:gd name="T12" fmla="*/ 216 w 705"/>
                <a:gd name="T13" fmla="*/ 312 h 697"/>
                <a:gd name="T14" fmla="*/ 192 w 705"/>
                <a:gd name="T15" fmla="*/ 392 h 697"/>
                <a:gd name="T16" fmla="*/ 104 w 705"/>
                <a:gd name="T17" fmla="*/ 464 h 697"/>
                <a:gd name="T18" fmla="*/ 152 w 705"/>
                <a:gd name="T19" fmla="*/ 488 h 697"/>
                <a:gd name="T20" fmla="*/ 136 w 705"/>
                <a:gd name="T21" fmla="*/ 520 h 697"/>
                <a:gd name="T22" fmla="*/ 176 w 705"/>
                <a:gd name="T23" fmla="*/ 544 h 697"/>
                <a:gd name="T24" fmla="*/ 192 w 705"/>
                <a:gd name="T25" fmla="*/ 576 h 697"/>
                <a:gd name="T26" fmla="*/ 288 w 705"/>
                <a:gd name="T27" fmla="*/ 584 h 697"/>
                <a:gd name="T28" fmla="*/ 320 w 705"/>
                <a:gd name="T29" fmla="*/ 592 h 697"/>
                <a:gd name="T30" fmla="*/ 384 w 705"/>
                <a:gd name="T31" fmla="*/ 640 h 697"/>
                <a:gd name="T32" fmla="*/ 424 w 705"/>
                <a:gd name="T33" fmla="*/ 664 h 697"/>
                <a:gd name="T34" fmla="*/ 432 w 705"/>
                <a:gd name="T35" fmla="*/ 624 h 697"/>
                <a:gd name="T36" fmla="*/ 480 w 705"/>
                <a:gd name="T37" fmla="*/ 696 h 697"/>
                <a:gd name="T38" fmla="*/ 496 w 705"/>
                <a:gd name="T39" fmla="*/ 680 h 697"/>
                <a:gd name="T40" fmla="*/ 552 w 705"/>
                <a:gd name="T41" fmla="*/ 680 h 697"/>
                <a:gd name="T42" fmla="*/ 592 w 705"/>
                <a:gd name="T43" fmla="*/ 632 h 697"/>
                <a:gd name="T44" fmla="*/ 600 w 705"/>
                <a:gd name="T45" fmla="*/ 528 h 697"/>
                <a:gd name="T46" fmla="*/ 664 w 705"/>
                <a:gd name="T47" fmla="*/ 536 h 697"/>
                <a:gd name="T48" fmla="*/ 680 w 705"/>
                <a:gd name="T49" fmla="*/ 344 h 697"/>
                <a:gd name="T50" fmla="*/ 696 w 705"/>
                <a:gd name="T51" fmla="*/ 296 h 697"/>
                <a:gd name="T52" fmla="*/ 704 w 705"/>
                <a:gd name="T53" fmla="*/ 256 h 697"/>
                <a:gd name="T54" fmla="*/ 608 w 705"/>
                <a:gd name="T55" fmla="*/ 320 h 697"/>
                <a:gd name="T56" fmla="*/ 560 w 705"/>
                <a:gd name="T57" fmla="*/ 360 h 697"/>
                <a:gd name="T58" fmla="*/ 488 w 705"/>
                <a:gd name="T59" fmla="*/ 304 h 697"/>
                <a:gd name="T60" fmla="*/ 440 w 705"/>
                <a:gd name="T61" fmla="*/ 280 h 697"/>
                <a:gd name="T62" fmla="*/ 376 w 705"/>
                <a:gd name="T63" fmla="*/ 256 h 697"/>
                <a:gd name="T64" fmla="*/ 360 w 705"/>
                <a:gd name="T65" fmla="*/ 240 h 697"/>
                <a:gd name="T66" fmla="*/ 336 w 705"/>
                <a:gd name="T67" fmla="*/ 248 h 697"/>
                <a:gd name="T68" fmla="*/ 264 w 705"/>
                <a:gd name="T69" fmla="*/ 128 h 697"/>
                <a:gd name="T70" fmla="*/ 248 w 705"/>
                <a:gd name="T71" fmla="*/ 88 h 697"/>
                <a:gd name="T72" fmla="*/ 144 w 705"/>
                <a:gd name="T73" fmla="*/ 24 h 697"/>
                <a:gd name="T74" fmla="*/ 16 w 705"/>
                <a:gd name="T75" fmla="*/ 16 h 697"/>
                <a:gd name="T76" fmla="*/ 0 w 705"/>
                <a:gd name="T77" fmla="*/ 0 h 697"/>
                <a:gd name="T78" fmla="*/ 705 w 705"/>
                <a:gd name="T79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T76" t="T77" r="T78" b="T79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4414838" y="2584450"/>
              <a:ext cx="788987" cy="552450"/>
            </a:xfrm>
            <a:custGeom>
              <a:avLst/>
              <a:gdLst>
                <a:gd name="T0" fmla="*/ 528 w 529"/>
                <a:gd name="T1" fmla="*/ 144 h 401"/>
                <a:gd name="T2" fmla="*/ 480 w 529"/>
                <a:gd name="T3" fmla="*/ 144 h 401"/>
                <a:gd name="T4" fmla="*/ 456 w 529"/>
                <a:gd name="T5" fmla="*/ 120 h 401"/>
                <a:gd name="T6" fmla="*/ 424 w 529"/>
                <a:gd name="T7" fmla="*/ 152 h 401"/>
                <a:gd name="T8" fmla="*/ 416 w 529"/>
                <a:gd name="T9" fmla="*/ 136 h 401"/>
                <a:gd name="T10" fmla="*/ 408 w 529"/>
                <a:gd name="T11" fmla="*/ 160 h 401"/>
                <a:gd name="T12" fmla="*/ 360 w 529"/>
                <a:gd name="T13" fmla="*/ 128 h 401"/>
                <a:gd name="T14" fmla="*/ 360 w 529"/>
                <a:gd name="T15" fmla="*/ 88 h 401"/>
                <a:gd name="T16" fmla="*/ 344 w 529"/>
                <a:gd name="T17" fmla="*/ 96 h 401"/>
                <a:gd name="T18" fmla="*/ 352 w 529"/>
                <a:gd name="T19" fmla="*/ 128 h 401"/>
                <a:gd name="T20" fmla="*/ 328 w 529"/>
                <a:gd name="T21" fmla="*/ 128 h 401"/>
                <a:gd name="T22" fmla="*/ 312 w 529"/>
                <a:gd name="T23" fmla="*/ 104 h 401"/>
                <a:gd name="T24" fmla="*/ 296 w 529"/>
                <a:gd name="T25" fmla="*/ 104 h 401"/>
                <a:gd name="T26" fmla="*/ 248 w 529"/>
                <a:gd name="T27" fmla="*/ 56 h 401"/>
                <a:gd name="T28" fmla="*/ 216 w 529"/>
                <a:gd name="T29" fmla="*/ 72 h 401"/>
                <a:gd name="T30" fmla="*/ 216 w 529"/>
                <a:gd name="T31" fmla="*/ 56 h 401"/>
                <a:gd name="T32" fmla="*/ 160 w 529"/>
                <a:gd name="T33" fmla="*/ 64 h 401"/>
                <a:gd name="T34" fmla="*/ 120 w 529"/>
                <a:gd name="T35" fmla="*/ 40 h 401"/>
                <a:gd name="T36" fmla="*/ 120 w 529"/>
                <a:gd name="T37" fmla="*/ 0 h 401"/>
                <a:gd name="T38" fmla="*/ 104 w 529"/>
                <a:gd name="T39" fmla="*/ 8 h 401"/>
                <a:gd name="T40" fmla="*/ 64 w 529"/>
                <a:gd name="T41" fmla="*/ 8 h 401"/>
                <a:gd name="T42" fmla="*/ 72 w 529"/>
                <a:gd name="T43" fmla="*/ 56 h 401"/>
                <a:gd name="T44" fmla="*/ 48 w 529"/>
                <a:gd name="T45" fmla="*/ 56 h 401"/>
                <a:gd name="T46" fmla="*/ 8 w 529"/>
                <a:gd name="T47" fmla="*/ 32 h 401"/>
                <a:gd name="T48" fmla="*/ 0 w 529"/>
                <a:gd name="T49" fmla="*/ 56 h 401"/>
                <a:gd name="T50" fmla="*/ 32 w 529"/>
                <a:gd name="T51" fmla="*/ 88 h 401"/>
                <a:gd name="T52" fmla="*/ 24 w 529"/>
                <a:gd name="T53" fmla="*/ 120 h 401"/>
                <a:gd name="T54" fmla="*/ 48 w 529"/>
                <a:gd name="T55" fmla="*/ 160 h 401"/>
                <a:gd name="T56" fmla="*/ 88 w 529"/>
                <a:gd name="T57" fmla="*/ 136 h 401"/>
                <a:gd name="T58" fmla="*/ 112 w 529"/>
                <a:gd name="T59" fmla="*/ 184 h 401"/>
                <a:gd name="T60" fmla="*/ 112 w 529"/>
                <a:gd name="T61" fmla="*/ 224 h 401"/>
                <a:gd name="T62" fmla="*/ 152 w 529"/>
                <a:gd name="T63" fmla="*/ 224 h 401"/>
                <a:gd name="T64" fmla="*/ 168 w 529"/>
                <a:gd name="T65" fmla="*/ 264 h 401"/>
                <a:gd name="T66" fmla="*/ 176 w 529"/>
                <a:gd name="T67" fmla="*/ 232 h 401"/>
                <a:gd name="T68" fmla="*/ 208 w 529"/>
                <a:gd name="T69" fmla="*/ 280 h 401"/>
                <a:gd name="T70" fmla="*/ 232 w 529"/>
                <a:gd name="T71" fmla="*/ 320 h 401"/>
                <a:gd name="T72" fmla="*/ 232 w 529"/>
                <a:gd name="T73" fmla="*/ 344 h 401"/>
                <a:gd name="T74" fmla="*/ 264 w 529"/>
                <a:gd name="T75" fmla="*/ 400 h 401"/>
                <a:gd name="T76" fmla="*/ 288 w 529"/>
                <a:gd name="T77" fmla="*/ 376 h 401"/>
                <a:gd name="T78" fmla="*/ 304 w 529"/>
                <a:gd name="T79" fmla="*/ 328 h 401"/>
                <a:gd name="T80" fmla="*/ 320 w 529"/>
                <a:gd name="T81" fmla="*/ 320 h 401"/>
                <a:gd name="T82" fmla="*/ 336 w 529"/>
                <a:gd name="T83" fmla="*/ 328 h 401"/>
                <a:gd name="T84" fmla="*/ 328 w 529"/>
                <a:gd name="T85" fmla="*/ 344 h 401"/>
                <a:gd name="T86" fmla="*/ 376 w 529"/>
                <a:gd name="T87" fmla="*/ 344 h 401"/>
                <a:gd name="T88" fmla="*/ 392 w 529"/>
                <a:gd name="T89" fmla="*/ 328 h 401"/>
                <a:gd name="T90" fmla="*/ 392 w 529"/>
                <a:gd name="T91" fmla="*/ 312 h 401"/>
                <a:gd name="T92" fmla="*/ 384 w 529"/>
                <a:gd name="T93" fmla="*/ 296 h 401"/>
                <a:gd name="T94" fmla="*/ 432 w 529"/>
                <a:gd name="T95" fmla="*/ 272 h 401"/>
                <a:gd name="T96" fmla="*/ 440 w 529"/>
                <a:gd name="T97" fmla="*/ 264 h 401"/>
                <a:gd name="T98" fmla="*/ 440 w 529"/>
                <a:gd name="T99" fmla="*/ 248 h 401"/>
                <a:gd name="T100" fmla="*/ 456 w 529"/>
                <a:gd name="T101" fmla="*/ 240 h 401"/>
                <a:gd name="T102" fmla="*/ 456 w 529"/>
                <a:gd name="T103" fmla="*/ 192 h 401"/>
                <a:gd name="T104" fmla="*/ 472 w 529"/>
                <a:gd name="T105" fmla="*/ 192 h 401"/>
                <a:gd name="T106" fmla="*/ 480 w 529"/>
                <a:gd name="T107" fmla="*/ 216 h 401"/>
                <a:gd name="T108" fmla="*/ 504 w 529"/>
                <a:gd name="T109" fmla="*/ 232 h 401"/>
                <a:gd name="T110" fmla="*/ 512 w 529"/>
                <a:gd name="T111" fmla="*/ 224 h 401"/>
                <a:gd name="T112" fmla="*/ 504 w 529"/>
                <a:gd name="T113" fmla="*/ 208 h 401"/>
                <a:gd name="T114" fmla="*/ 504 w 529"/>
                <a:gd name="T115" fmla="*/ 192 h 401"/>
                <a:gd name="T116" fmla="*/ 528 w 529"/>
                <a:gd name="T117" fmla="*/ 184 h 401"/>
                <a:gd name="T118" fmla="*/ 528 w 529"/>
                <a:gd name="T119" fmla="*/ 144 h 401"/>
                <a:gd name="T120" fmla="*/ 0 w 529"/>
                <a:gd name="T121" fmla="*/ 0 h 401"/>
                <a:gd name="T122" fmla="*/ 529 w 529"/>
                <a:gd name="T123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4248150" y="2892425"/>
              <a:ext cx="561975" cy="541338"/>
            </a:xfrm>
            <a:custGeom>
              <a:avLst/>
              <a:gdLst>
                <a:gd name="T0" fmla="*/ 376 w 377"/>
                <a:gd name="T1" fmla="*/ 176 h 393"/>
                <a:gd name="T2" fmla="*/ 336 w 377"/>
                <a:gd name="T3" fmla="*/ 120 h 393"/>
                <a:gd name="T4" fmla="*/ 344 w 377"/>
                <a:gd name="T5" fmla="*/ 96 h 393"/>
                <a:gd name="T6" fmla="*/ 312 w 377"/>
                <a:gd name="T7" fmla="*/ 40 h 393"/>
                <a:gd name="T8" fmla="*/ 288 w 377"/>
                <a:gd name="T9" fmla="*/ 8 h 393"/>
                <a:gd name="T10" fmla="*/ 280 w 377"/>
                <a:gd name="T11" fmla="*/ 40 h 393"/>
                <a:gd name="T12" fmla="*/ 264 w 377"/>
                <a:gd name="T13" fmla="*/ 0 h 393"/>
                <a:gd name="T14" fmla="*/ 232 w 377"/>
                <a:gd name="T15" fmla="*/ 0 h 393"/>
                <a:gd name="T16" fmla="*/ 240 w 377"/>
                <a:gd name="T17" fmla="*/ 24 h 393"/>
                <a:gd name="T18" fmla="*/ 200 w 377"/>
                <a:gd name="T19" fmla="*/ 56 h 393"/>
                <a:gd name="T20" fmla="*/ 176 w 377"/>
                <a:gd name="T21" fmla="*/ 56 h 393"/>
                <a:gd name="T22" fmla="*/ 48 w 377"/>
                <a:gd name="T23" fmla="*/ 144 h 393"/>
                <a:gd name="T24" fmla="*/ 24 w 377"/>
                <a:gd name="T25" fmla="*/ 112 h 393"/>
                <a:gd name="T26" fmla="*/ 8 w 377"/>
                <a:gd name="T27" fmla="*/ 112 h 393"/>
                <a:gd name="T28" fmla="*/ 16 w 377"/>
                <a:gd name="T29" fmla="*/ 136 h 393"/>
                <a:gd name="T30" fmla="*/ 16 w 377"/>
                <a:gd name="T31" fmla="*/ 160 h 393"/>
                <a:gd name="T32" fmla="*/ 24 w 377"/>
                <a:gd name="T33" fmla="*/ 184 h 393"/>
                <a:gd name="T34" fmla="*/ 8 w 377"/>
                <a:gd name="T35" fmla="*/ 184 h 393"/>
                <a:gd name="T36" fmla="*/ 8 w 377"/>
                <a:gd name="T37" fmla="*/ 216 h 393"/>
                <a:gd name="T38" fmla="*/ 0 w 377"/>
                <a:gd name="T39" fmla="*/ 232 h 393"/>
                <a:gd name="T40" fmla="*/ 32 w 377"/>
                <a:gd name="T41" fmla="*/ 240 h 393"/>
                <a:gd name="T42" fmla="*/ 64 w 377"/>
                <a:gd name="T43" fmla="*/ 296 h 393"/>
                <a:gd name="T44" fmla="*/ 104 w 377"/>
                <a:gd name="T45" fmla="*/ 240 h 393"/>
                <a:gd name="T46" fmla="*/ 120 w 377"/>
                <a:gd name="T47" fmla="*/ 208 h 393"/>
                <a:gd name="T48" fmla="*/ 160 w 377"/>
                <a:gd name="T49" fmla="*/ 200 h 393"/>
                <a:gd name="T50" fmla="*/ 184 w 377"/>
                <a:gd name="T51" fmla="*/ 216 h 393"/>
                <a:gd name="T52" fmla="*/ 184 w 377"/>
                <a:gd name="T53" fmla="*/ 224 h 393"/>
                <a:gd name="T54" fmla="*/ 192 w 377"/>
                <a:gd name="T55" fmla="*/ 224 h 393"/>
                <a:gd name="T56" fmla="*/ 168 w 377"/>
                <a:gd name="T57" fmla="*/ 280 h 393"/>
                <a:gd name="T58" fmla="*/ 152 w 377"/>
                <a:gd name="T59" fmla="*/ 280 h 393"/>
                <a:gd name="T60" fmla="*/ 160 w 377"/>
                <a:gd name="T61" fmla="*/ 312 h 393"/>
                <a:gd name="T62" fmla="*/ 152 w 377"/>
                <a:gd name="T63" fmla="*/ 320 h 393"/>
                <a:gd name="T64" fmla="*/ 168 w 377"/>
                <a:gd name="T65" fmla="*/ 320 h 393"/>
                <a:gd name="T66" fmla="*/ 136 w 377"/>
                <a:gd name="T67" fmla="*/ 376 h 393"/>
                <a:gd name="T68" fmla="*/ 144 w 377"/>
                <a:gd name="T69" fmla="*/ 392 h 393"/>
                <a:gd name="T70" fmla="*/ 160 w 377"/>
                <a:gd name="T71" fmla="*/ 376 h 393"/>
                <a:gd name="T72" fmla="*/ 168 w 377"/>
                <a:gd name="T73" fmla="*/ 352 h 393"/>
                <a:gd name="T74" fmla="*/ 184 w 377"/>
                <a:gd name="T75" fmla="*/ 352 h 393"/>
                <a:gd name="T76" fmla="*/ 200 w 377"/>
                <a:gd name="T77" fmla="*/ 336 h 393"/>
                <a:gd name="T78" fmla="*/ 200 w 377"/>
                <a:gd name="T79" fmla="*/ 312 h 393"/>
                <a:gd name="T80" fmla="*/ 256 w 377"/>
                <a:gd name="T81" fmla="*/ 280 h 393"/>
                <a:gd name="T82" fmla="*/ 304 w 377"/>
                <a:gd name="T83" fmla="*/ 264 h 393"/>
                <a:gd name="T84" fmla="*/ 312 w 377"/>
                <a:gd name="T85" fmla="*/ 224 h 393"/>
                <a:gd name="T86" fmla="*/ 344 w 377"/>
                <a:gd name="T87" fmla="*/ 200 h 393"/>
                <a:gd name="T88" fmla="*/ 368 w 377"/>
                <a:gd name="T89" fmla="*/ 192 h 393"/>
                <a:gd name="T90" fmla="*/ 376 w 377"/>
                <a:gd name="T91" fmla="*/ 176 h 393"/>
                <a:gd name="T92" fmla="*/ 0 w 377"/>
                <a:gd name="T93" fmla="*/ 0 h 393"/>
                <a:gd name="T94" fmla="*/ 377 w 377"/>
                <a:gd name="T95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821113" y="3014663"/>
              <a:ext cx="525462" cy="738187"/>
            </a:xfrm>
            <a:custGeom>
              <a:avLst/>
              <a:gdLst>
                <a:gd name="T0" fmla="*/ 320 w 353"/>
                <a:gd name="T1" fmla="*/ 160 h 537"/>
                <a:gd name="T2" fmla="*/ 296 w 353"/>
                <a:gd name="T3" fmla="*/ 96 h 537"/>
                <a:gd name="T4" fmla="*/ 248 w 353"/>
                <a:gd name="T5" fmla="*/ 88 h 537"/>
                <a:gd name="T6" fmla="*/ 224 w 353"/>
                <a:gd name="T7" fmla="*/ 0 h 537"/>
                <a:gd name="T8" fmla="*/ 176 w 353"/>
                <a:gd name="T9" fmla="*/ 64 h 537"/>
                <a:gd name="T10" fmla="*/ 136 w 353"/>
                <a:gd name="T11" fmla="*/ 80 h 537"/>
                <a:gd name="T12" fmla="*/ 80 w 353"/>
                <a:gd name="T13" fmla="*/ 104 h 537"/>
                <a:gd name="T14" fmla="*/ 32 w 353"/>
                <a:gd name="T15" fmla="*/ 72 h 537"/>
                <a:gd name="T16" fmla="*/ 8 w 353"/>
                <a:gd name="T17" fmla="*/ 120 h 537"/>
                <a:gd name="T18" fmla="*/ 56 w 353"/>
                <a:gd name="T19" fmla="*/ 200 h 537"/>
                <a:gd name="T20" fmla="*/ 24 w 353"/>
                <a:gd name="T21" fmla="*/ 232 h 537"/>
                <a:gd name="T22" fmla="*/ 64 w 353"/>
                <a:gd name="T23" fmla="*/ 272 h 537"/>
                <a:gd name="T24" fmla="*/ 32 w 353"/>
                <a:gd name="T25" fmla="*/ 288 h 537"/>
                <a:gd name="T26" fmla="*/ 16 w 353"/>
                <a:gd name="T27" fmla="*/ 328 h 537"/>
                <a:gd name="T28" fmla="*/ 32 w 353"/>
                <a:gd name="T29" fmla="*/ 400 h 537"/>
                <a:gd name="T30" fmla="*/ 24 w 353"/>
                <a:gd name="T31" fmla="*/ 512 h 537"/>
                <a:gd name="T32" fmla="*/ 88 w 353"/>
                <a:gd name="T33" fmla="*/ 528 h 537"/>
                <a:gd name="T34" fmla="*/ 112 w 353"/>
                <a:gd name="T35" fmla="*/ 512 h 537"/>
                <a:gd name="T36" fmla="*/ 152 w 353"/>
                <a:gd name="T37" fmla="*/ 424 h 537"/>
                <a:gd name="T38" fmla="*/ 232 w 353"/>
                <a:gd name="T39" fmla="*/ 376 h 537"/>
                <a:gd name="T40" fmla="*/ 240 w 353"/>
                <a:gd name="T41" fmla="*/ 344 h 537"/>
                <a:gd name="T42" fmla="*/ 192 w 353"/>
                <a:gd name="T43" fmla="*/ 320 h 537"/>
                <a:gd name="T44" fmla="*/ 184 w 353"/>
                <a:gd name="T45" fmla="*/ 288 h 537"/>
                <a:gd name="T46" fmla="*/ 160 w 353"/>
                <a:gd name="T47" fmla="*/ 264 h 537"/>
                <a:gd name="T48" fmla="*/ 104 w 353"/>
                <a:gd name="T49" fmla="*/ 256 h 537"/>
                <a:gd name="T50" fmla="*/ 136 w 353"/>
                <a:gd name="T51" fmla="*/ 168 h 537"/>
                <a:gd name="T52" fmla="*/ 160 w 353"/>
                <a:gd name="T53" fmla="*/ 136 h 537"/>
                <a:gd name="T54" fmla="*/ 192 w 353"/>
                <a:gd name="T55" fmla="*/ 152 h 537"/>
                <a:gd name="T56" fmla="*/ 208 w 353"/>
                <a:gd name="T57" fmla="*/ 184 h 537"/>
                <a:gd name="T58" fmla="*/ 224 w 353"/>
                <a:gd name="T59" fmla="*/ 200 h 537"/>
                <a:gd name="T60" fmla="*/ 256 w 353"/>
                <a:gd name="T61" fmla="*/ 256 h 537"/>
                <a:gd name="T62" fmla="*/ 272 w 353"/>
                <a:gd name="T63" fmla="*/ 288 h 537"/>
                <a:gd name="T64" fmla="*/ 328 w 353"/>
                <a:gd name="T65" fmla="*/ 216 h 537"/>
                <a:gd name="T66" fmla="*/ 0 w 353"/>
                <a:gd name="T67" fmla="*/ 0 h 537"/>
                <a:gd name="T68" fmla="*/ 353 w 353"/>
                <a:gd name="T69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973513" y="3201988"/>
              <a:ext cx="168275" cy="176212"/>
            </a:xfrm>
            <a:custGeom>
              <a:avLst/>
              <a:gdLst>
                <a:gd name="T0" fmla="*/ 112 w 113"/>
                <a:gd name="T1" fmla="*/ 64 h 129"/>
                <a:gd name="T2" fmla="*/ 96 w 113"/>
                <a:gd name="T3" fmla="*/ 40 h 129"/>
                <a:gd name="T4" fmla="*/ 112 w 113"/>
                <a:gd name="T5" fmla="*/ 16 h 129"/>
                <a:gd name="T6" fmla="*/ 80 w 113"/>
                <a:gd name="T7" fmla="*/ 16 h 129"/>
                <a:gd name="T8" fmla="*/ 72 w 113"/>
                <a:gd name="T9" fmla="*/ 0 h 129"/>
                <a:gd name="T10" fmla="*/ 56 w 113"/>
                <a:gd name="T11" fmla="*/ 0 h 129"/>
                <a:gd name="T12" fmla="*/ 48 w 113"/>
                <a:gd name="T13" fmla="*/ 32 h 129"/>
                <a:gd name="T14" fmla="*/ 32 w 113"/>
                <a:gd name="T15" fmla="*/ 32 h 129"/>
                <a:gd name="T16" fmla="*/ 0 w 113"/>
                <a:gd name="T17" fmla="*/ 88 h 129"/>
                <a:gd name="T18" fmla="*/ 0 w 113"/>
                <a:gd name="T19" fmla="*/ 120 h 129"/>
                <a:gd name="T20" fmla="*/ 32 w 113"/>
                <a:gd name="T21" fmla="*/ 120 h 129"/>
                <a:gd name="T22" fmla="*/ 48 w 113"/>
                <a:gd name="T23" fmla="*/ 128 h 129"/>
                <a:gd name="T24" fmla="*/ 80 w 113"/>
                <a:gd name="T25" fmla="*/ 112 h 129"/>
                <a:gd name="T26" fmla="*/ 80 w 113"/>
                <a:gd name="T27" fmla="*/ 96 h 129"/>
                <a:gd name="T28" fmla="*/ 72 w 113"/>
                <a:gd name="T29" fmla="*/ 80 h 129"/>
                <a:gd name="T30" fmla="*/ 96 w 113"/>
                <a:gd name="T31" fmla="*/ 80 h 129"/>
                <a:gd name="T32" fmla="*/ 112 w 113"/>
                <a:gd name="T33" fmla="*/ 64 h 129"/>
                <a:gd name="T34" fmla="*/ 0 w 113"/>
                <a:gd name="T35" fmla="*/ 0 h 129"/>
                <a:gd name="T36" fmla="*/ 113 w 113"/>
                <a:gd name="T3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4081463" y="3289300"/>
              <a:ext cx="131762" cy="165100"/>
            </a:xfrm>
            <a:custGeom>
              <a:avLst/>
              <a:gdLst>
                <a:gd name="T0" fmla="*/ 88 w 89"/>
                <a:gd name="T1" fmla="*/ 80 h 121"/>
                <a:gd name="T2" fmla="*/ 80 w 89"/>
                <a:gd name="T3" fmla="*/ 56 h 121"/>
                <a:gd name="T4" fmla="*/ 56 w 89"/>
                <a:gd name="T5" fmla="*/ 40 h 121"/>
                <a:gd name="T6" fmla="*/ 48 w 89"/>
                <a:gd name="T7" fmla="*/ 8 h 121"/>
                <a:gd name="T8" fmla="*/ 32 w 89"/>
                <a:gd name="T9" fmla="*/ 0 h 121"/>
                <a:gd name="T10" fmla="*/ 24 w 89"/>
                <a:gd name="T11" fmla="*/ 8 h 121"/>
                <a:gd name="T12" fmla="*/ 32 w 89"/>
                <a:gd name="T13" fmla="*/ 48 h 121"/>
                <a:gd name="T14" fmla="*/ 8 w 89"/>
                <a:gd name="T15" fmla="*/ 48 h 121"/>
                <a:gd name="T16" fmla="*/ 0 w 89"/>
                <a:gd name="T17" fmla="*/ 112 h 121"/>
                <a:gd name="T18" fmla="*/ 16 w 89"/>
                <a:gd name="T19" fmla="*/ 120 h 121"/>
                <a:gd name="T20" fmla="*/ 56 w 89"/>
                <a:gd name="T21" fmla="*/ 112 h 121"/>
                <a:gd name="T22" fmla="*/ 56 w 89"/>
                <a:gd name="T23" fmla="*/ 80 h 121"/>
                <a:gd name="T24" fmla="*/ 88 w 89"/>
                <a:gd name="T25" fmla="*/ 80 h 121"/>
                <a:gd name="T26" fmla="*/ 0 w 89"/>
                <a:gd name="T27" fmla="*/ 0 h 121"/>
                <a:gd name="T28" fmla="*/ 89 w 89"/>
                <a:gd name="T2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" name="Freeform 13"/>
            <p:cNvSpPr/>
            <p:nvPr/>
          </p:nvSpPr>
          <p:spPr bwMode="auto">
            <a:xfrm>
              <a:off x="4081463" y="3300413"/>
              <a:ext cx="50800" cy="55562"/>
            </a:xfrm>
            <a:custGeom>
              <a:avLst/>
              <a:gdLst>
                <a:gd name="T0" fmla="*/ 32 w 33"/>
                <a:gd name="T1" fmla="*/ 40 h 41"/>
                <a:gd name="T2" fmla="*/ 8 w 33"/>
                <a:gd name="T3" fmla="*/ 40 h 41"/>
                <a:gd name="T4" fmla="*/ 8 w 33"/>
                <a:gd name="T5" fmla="*/ 24 h 41"/>
                <a:gd name="T6" fmla="*/ 0 w 33"/>
                <a:gd name="T7" fmla="*/ 0 h 41"/>
                <a:gd name="T8" fmla="*/ 24 w 33"/>
                <a:gd name="T9" fmla="*/ 8 h 41"/>
                <a:gd name="T10" fmla="*/ 32 w 33"/>
                <a:gd name="T11" fmla="*/ 40 h 41"/>
                <a:gd name="T12" fmla="*/ 0 w 33"/>
                <a:gd name="T13" fmla="*/ 0 h 41"/>
                <a:gd name="T14" fmla="*/ 33 w 33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3962400" y="3498850"/>
              <a:ext cx="646113" cy="398463"/>
            </a:xfrm>
            <a:custGeom>
              <a:avLst/>
              <a:gdLst>
                <a:gd name="T0" fmla="*/ 152 w 433"/>
                <a:gd name="T1" fmla="*/ 8 h 289"/>
                <a:gd name="T2" fmla="*/ 136 w 433"/>
                <a:gd name="T3" fmla="*/ 24 h 289"/>
                <a:gd name="T4" fmla="*/ 96 w 433"/>
                <a:gd name="T5" fmla="*/ 32 h 289"/>
                <a:gd name="T6" fmla="*/ 56 w 433"/>
                <a:gd name="T7" fmla="*/ 72 h 289"/>
                <a:gd name="T8" fmla="*/ 16 w 433"/>
                <a:gd name="T9" fmla="*/ 128 h 289"/>
                <a:gd name="T10" fmla="*/ 16 w 433"/>
                <a:gd name="T11" fmla="*/ 160 h 289"/>
                <a:gd name="T12" fmla="*/ 32 w 433"/>
                <a:gd name="T13" fmla="*/ 184 h 289"/>
                <a:gd name="T14" fmla="*/ 48 w 433"/>
                <a:gd name="T15" fmla="*/ 176 h 289"/>
                <a:gd name="T16" fmla="*/ 64 w 433"/>
                <a:gd name="T17" fmla="*/ 176 h 289"/>
                <a:gd name="T18" fmla="*/ 8 w 433"/>
                <a:gd name="T19" fmla="*/ 224 h 289"/>
                <a:gd name="T20" fmla="*/ 0 w 433"/>
                <a:gd name="T21" fmla="*/ 248 h 289"/>
                <a:gd name="T22" fmla="*/ 16 w 433"/>
                <a:gd name="T23" fmla="*/ 256 h 289"/>
                <a:gd name="T24" fmla="*/ 48 w 433"/>
                <a:gd name="T25" fmla="*/ 288 h 289"/>
                <a:gd name="T26" fmla="*/ 80 w 433"/>
                <a:gd name="T27" fmla="*/ 288 h 289"/>
                <a:gd name="T28" fmla="*/ 96 w 433"/>
                <a:gd name="T29" fmla="*/ 272 h 289"/>
                <a:gd name="T30" fmla="*/ 96 w 433"/>
                <a:gd name="T31" fmla="*/ 256 h 289"/>
                <a:gd name="T32" fmla="*/ 112 w 433"/>
                <a:gd name="T33" fmla="*/ 264 h 289"/>
                <a:gd name="T34" fmla="*/ 120 w 433"/>
                <a:gd name="T35" fmla="*/ 272 h 289"/>
                <a:gd name="T36" fmla="*/ 152 w 433"/>
                <a:gd name="T37" fmla="*/ 288 h 289"/>
                <a:gd name="T38" fmla="*/ 168 w 433"/>
                <a:gd name="T39" fmla="*/ 272 h 289"/>
                <a:gd name="T40" fmla="*/ 192 w 433"/>
                <a:gd name="T41" fmla="*/ 272 h 289"/>
                <a:gd name="T42" fmla="*/ 192 w 433"/>
                <a:gd name="T43" fmla="*/ 288 h 289"/>
                <a:gd name="T44" fmla="*/ 208 w 433"/>
                <a:gd name="T45" fmla="*/ 280 h 289"/>
                <a:gd name="T46" fmla="*/ 240 w 433"/>
                <a:gd name="T47" fmla="*/ 232 h 289"/>
                <a:gd name="T48" fmla="*/ 256 w 433"/>
                <a:gd name="T49" fmla="*/ 232 h 289"/>
                <a:gd name="T50" fmla="*/ 296 w 433"/>
                <a:gd name="T51" fmla="*/ 168 h 289"/>
                <a:gd name="T52" fmla="*/ 296 w 433"/>
                <a:gd name="T53" fmla="*/ 144 h 289"/>
                <a:gd name="T54" fmla="*/ 304 w 433"/>
                <a:gd name="T55" fmla="*/ 136 h 289"/>
                <a:gd name="T56" fmla="*/ 312 w 433"/>
                <a:gd name="T57" fmla="*/ 152 h 289"/>
                <a:gd name="T58" fmla="*/ 344 w 433"/>
                <a:gd name="T59" fmla="*/ 96 h 289"/>
                <a:gd name="T60" fmla="*/ 376 w 433"/>
                <a:gd name="T61" fmla="*/ 80 h 289"/>
                <a:gd name="T62" fmla="*/ 376 w 433"/>
                <a:gd name="T63" fmla="*/ 88 h 289"/>
                <a:gd name="T64" fmla="*/ 400 w 433"/>
                <a:gd name="T65" fmla="*/ 64 h 289"/>
                <a:gd name="T66" fmla="*/ 416 w 433"/>
                <a:gd name="T67" fmla="*/ 72 h 289"/>
                <a:gd name="T68" fmla="*/ 432 w 433"/>
                <a:gd name="T69" fmla="*/ 24 h 289"/>
                <a:gd name="T70" fmla="*/ 424 w 433"/>
                <a:gd name="T71" fmla="*/ 16 h 289"/>
                <a:gd name="T72" fmla="*/ 400 w 433"/>
                <a:gd name="T73" fmla="*/ 16 h 289"/>
                <a:gd name="T74" fmla="*/ 384 w 433"/>
                <a:gd name="T75" fmla="*/ 24 h 289"/>
                <a:gd name="T76" fmla="*/ 344 w 433"/>
                <a:gd name="T77" fmla="*/ 24 h 289"/>
                <a:gd name="T78" fmla="*/ 328 w 433"/>
                <a:gd name="T79" fmla="*/ 0 h 289"/>
                <a:gd name="T80" fmla="*/ 272 w 433"/>
                <a:gd name="T81" fmla="*/ 40 h 289"/>
                <a:gd name="T82" fmla="*/ 264 w 433"/>
                <a:gd name="T83" fmla="*/ 64 h 289"/>
                <a:gd name="T84" fmla="*/ 248 w 433"/>
                <a:gd name="T85" fmla="*/ 64 h 289"/>
                <a:gd name="T86" fmla="*/ 200 w 433"/>
                <a:gd name="T87" fmla="*/ 64 h 289"/>
                <a:gd name="T88" fmla="*/ 200 w 433"/>
                <a:gd name="T89" fmla="*/ 48 h 289"/>
                <a:gd name="T90" fmla="*/ 216 w 433"/>
                <a:gd name="T91" fmla="*/ 32 h 289"/>
                <a:gd name="T92" fmla="*/ 200 w 433"/>
                <a:gd name="T93" fmla="*/ 0 h 289"/>
                <a:gd name="T94" fmla="*/ 176 w 433"/>
                <a:gd name="T95" fmla="*/ 0 h 289"/>
                <a:gd name="T96" fmla="*/ 168 w 433"/>
                <a:gd name="T97" fmla="*/ 0 h 289"/>
                <a:gd name="T98" fmla="*/ 160 w 433"/>
                <a:gd name="T99" fmla="*/ 16 h 289"/>
                <a:gd name="T100" fmla="*/ 152 w 433"/>
                <a:gd name="T101" fmla="*/ 8 h 289"/>
                <a:gd name="T102" fmla="*/ 0 w 433"/>
                <a:gd name="T103" fmla="*/ 0 h 289"/>
                <a:gd name="T104" fmla="*/ 433 w 433"/>
                <a:gd name="T10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4095750" y="3817938"/>
              <a:ext cx="534988" cy="439737"/>
            </a:xfrm>
            <a:custGeom>
              <a:avLst/>
              <a:gdLst>
                <a:gd name="T0" fmla="*/ 168 w 361"/>
                <a:gd name="T1" fmla="*/ 0 h 321"/>
                <a:gd name="T2" fmla="*/ 152 w 361"/>
                <a:gd name="T3" fmla="*/ 0 h 321"/>
                <a:gd name="T4" fmla="*/ 120 w 361"/>
                <a:gd name="T5" fmla="*/ 48 h 321"/>
                <a:gd name="T6" fmla="*/ 96 w 361"/>
                <a:gd name="T7" fmla="*/ 56 h 321"/>
                <a:gd name="T8" fmla="*/ 96 w 361"/>
                <a:gd name="T9" fmla="*/ 40 h 321"/>
                <a:gd name="T10" fmla="*/ 80 w 361"/>
                <a:gd name="T11" fmla="*/ 40 h 321"/>
                <a:gd name="T12" fmla="*/ 64 w 361"/>
                <a:gd name="T13" fmla="*/ 56 h 321"/>
                <a:gd name="T14" fmla="*/ 32 w 361"/>
                <a:gd name="T15" fmla="*/ 40 h 321"/>
                <a:gd name="T16" fmla="*/ 24 w 361"/>
                <a:gd name="T17" fmla="*/ 32 h 321"/>
                <a:gd name="T18" fmla="*/ 8 w 361"/>
                <a:gd name="T19" fmla="*/ 24 h 321"/>
                <a:gd name="T20" fmla="*/ 8 w 361"/>
                <a:gd name="T21" fmla="*/ 40 h 321"/>
                <a:gd name="T22" fmla="*/ 0 w 361"/>
                <a:gd name="T23" fmla="*/ 48 h 321"/>
                <a:gd name="T24" fmla="*/ 32 w 361"/>
                <a:gd name="T25" fmla="*/ 56 h 321"/>
                <a:gd name="T26" fmla="*/ 40 w 361"/>
                <a:gd name="T27" fmla="*/ 80 h 321"/>
                <a:gd name="T28" fmla="*/ 56 w 361"/>
                <a:gd name="T29" fmla="*/ 80 h 321"/>
                <a:gd name="T30" fmla="*/ 80 w 361"/>
                <a:gd name="T31" fmla="*/ 112 h 321"/>
                <a:gd name="T32" fmla="*/ 104 w 361"/>
                <a:gd name="T33" fmla="*/ 104 h 321"/>
                <a:gd name="T34" fmla="*/ 104 w 361"/>
                <a:gd name="T35" fmla="*/ 144 h 321"/>
                <a:gd name="T36" fmla="*/ 136 w 361"/>
                <a:gd name="T37" fmla="*/ 184 h 321"/>
                <a:gd name="T38" fmla="*/ 152 w 361"/>
                <a:gd name="T39" fmla="*/ 184 h 321"/>
                <a:gd name="T40" fmla="*/ 160 w 361"/>
                <a:gd name="T41" fmla="*/ 168 h 321"/>
                <a:gd name="T42" fmla="*/ 184 w 361"/>
                <a:gd name="T43" fmla="*/ 192 h 321"/>
                <a:gd name="T44" fmla="*/ 168 w 361"/>
                <a:gd name="T45" fmla="*/ 208 h 321"/>
                <a:gd name="T46" fmla="*/ 160 w 361"/>
                <a:gd name="T47" fmla="*/ 200 h 321"/>
                <a:gd name="T48" fmla="*/ 144 w 361"/>
                <a:gd name="T49" fmla="*/ 192 h 321"/>
                <a:gd name="T50" fmla="*/ 144 w 361"/>
                <a:gd name="T51" fmla="*/ 224 h 321"/>
                <a:gd name="T52" fmla="*/ 136 w 361"/>
                <a:gd name="T53" fmla="*/ 240 h 321"/>
                <a:gd name="T54" fmla="*/ 160 w 361"/>
                <a:gd name="T55" fmla="*/ 272 h 321"/>
                <a:gd name="T56" fmla="*/ 160 w 361"/>
                <a:gd name="T57" fmla="*/ 296 h 321"/>
                <a:gd name="T58" fmla="*/ 200 w 361"/>
                <a:gd name="T59" fmla="*/ 296 h 321"/>
                <a:gd name="T60" fmla="*/ 216 w 361"/>
                <a:gd name="T61" fmla="*/ 312 h 321"/>
                <a:gd name="T62" fmla="*/ 240 w 361"/>
                <a:gd name="T63" fmla="*/ 304 h 321"/>
                <a:gd name="T64" fmla="*/ 272 w 361"/>
                <a:gd name="T65" fmla="*/ 320 h 321"/>
                <a:gd name="T66" fmla="*/ 296 w 361"/>
                <a:gd name="T67" fmla="*/ 296 h 321"/>
                <a:gd name="T68" fmla="*/ 320 w 361"/>
                <a:gd name="T69" fmla="*/ 256 h 321"/>
                <a:gd name="T70" fmla="*/ 288 w 361"/>
                <a:gd name="T71" fmla="*/ 240 h 321"/>
                <a:gd name="T72" fmla="*/ 320 w 361"/>
                <a:gd name="T73" fmla="*/ 232 h 321"/>
                <a:gd name="T74" fmla="*/ 328 w 361"/>
                <a:gd name="T75" fmla="*/ 240 h 321"/>
                <a:gd name="T76" fmla="*/ 360 w 361"/>
                <a:gd name="T77" fmla="*/ 232 h 321"/>
                <a:gd name="T78" fmla="*/ 360 w 361"/>
                <a:gd name="T79" fmla="*/ 224 h 321"/>
                <a:gd name="T80" fmla="*/ 320 w 361"/>
                <a:gd name="T81" fmla="*/ 200 h 321"/>
                <a:gd name="T82" fmla="*/ 320 w 361"/>
                <a:gd name="T83" fmla="*/ 184 h 321"/>
                <a:gd name="T84" fmla="*/ 304 w 361"/>
                <a:gd name="T85" fmla="*/ 176 h 321"/>
                <a:gd name="T86" fmla="*/ 288 w 361"/>
                <a:gd name="T87" fmla="*/ 168 h 321"/>
                <a:gd name="T88" fmla="*/ 272 w 361"/>
                <a:gd name="T89" fmla="*/ 128 h 321"/>
                <a:gd name="T90" fmla="*/ 232 w 361"/>
                <a:gd name="T91" fmla="*/ 64 h 321"/>
                <a:gd name="T92" fmla="*/ 232 w 361"/>
                <a:gd name="T93" fmla="*/ 40 h 321"/>
                <a:gd name="T94" fmla="*/ 192 w 361"/>
                <a:gd name="T95" fmla="*/ 32 h 321"/>
                <a:gd name="T96" fmla="*/ 176 w 361"/>
                <a:gd name="T97" fmla="*/ 24 h 321"/>
                <a:gd name="T98" fmla="*/ 168 w 361"/>
                <a:gd name="T99" fmla="*/ 0 h 321"/>
                <a:gd name="T100" fmla="*/ 0 w 361"/>
                <a:gd name="T101" fmla="*/ 0 h 321"/>
                <a:gd name="T102" fmla="*/ 361 w 361"/>
                <a:gd name="T10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4535488" y="4170363"/>
              <a:ext cx="95250" cy="74612"/>
            </a:xfrm>
            <a:custGeom>
              <a:avLst/>
              <a:gdLst>
                <a:gd name="T0" fmla="*/ 24 w 65"/>
                <a:gd name="T1" fmla="*/ 0 h 57"/>
                <a:gd name="T2" fmla="*/ 0 w 65"/>
                <a:gd name="T3" fmla="*/ 40 h 57"/>
                <a:gd name="T4" fmla="*/ 24 w 65"/>
                <a:gd name="T5" fmla="*/ 56 h 57"/>
                <a:gd name="T6" fmla="*/ 64 w 65"/>
                <a:gd name="T7" fmla="*/ 40 h 57"/>
                <a:gd name="T8" fmla="*/ 64 w 65"/>
                <a:gd name="T9" fmla="*/ 24 h 57"/>
                <a:gd name="T10" fmla="*/ 24 w 65"/>
                <a:gd name="T11" fmla="*/ 0 h 57"/>
                <a:gd name="T12" fmla="*/ 0 w 65"/>
                <a:gd name="T13" fmla="*/ 0 h 57"/>
                <a:gd name="T14" fmla="*/ 65 w 65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4297363" y="4222750"/>
              <a:ext cx="357187" cy="409575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w 241"/>
                <a:gd name="T115" fmla="*/ 0 h 297"/>
                <a:gd name="T116" fmla="*/ 241 w 241"/>
                <a:gd name="T11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4117975" y="4543425"/>
              <a:ext cx="406400" cy="508000"/>
            </a:xfrm>
            <a:custGeom>
              <a:avLst/>
              <a:gdLst>
                <a:gd name="T0" fmla="*/ 272 w 273"/>
                <a:gd name="T1" fmla="*/ 56 h 369"/>
                <a:gd name="T2" fmla="*/ 272 w 273"/>
                <a:gd name="T3" fmla="*/ 48 h 369"/>
                <a:gd name="T4" fmla="*/ 256 w 273"/>
                <a:gd name="T5" fmla="*/ 48 h 369"/>
                <a:gd name="T6" fmla="*/ 256 w 273"/>
                <a:gd name="T7" fmla="*/ 56 h 369"/>
                <a:gd name="T8" fmla="*/ 240 w 273"/>
                <a:gd name="T9" fmla="*/ 56 h 369"/>
                <a:gd name="T10" fmla="*/ 232 w 273"/>
                <a:gd name="T11" fmla="*/ 56 h 369"/>
                <a:gd name="T12" fmla="*/ 232 w 273"/>
                <a:gd name="T13" fmla="*/ 32 h 369"/>
                <a:gd name="T14" fmla="*/ 224 w 273"/>
                <a:gd name="T15" fmla="*/ 32 h 369"/>
                <a:gd name="T16" fmla="*/ 208 w 273"/>
                <a:gd name="T17" fmla="*/ 56 h 369"/>
                <a:gd name="T18" fmla="*/ 184 w 273"/>
                <a:gd name="T19" fmla="*/ 56 h 369"/>
                <a:gd name="T20" fmla="*/ 176 w 273"/>
                <a:gd name="T21" fmla="*/ 32 h 369"/>
                <a:gd name="T22" fmla="*/ 168 w 273"/>
                <a:gd name="T23" fmla="*/ 16 h 369"/>
                <a:gd name="T24" fmla="*/ 160 w 273"/>
                <a:gd name="T25" fmla="*/ 0 h 369"/>
                <a:gd name="T26" fmla="*/ 144 w 273"/>
                <a:gd name="T27" fmla="*/ 0 h 369"/>
                <a:gd name="T28" fmla="*/ 144 w 273"/>
                <a:gd name="T29" fmla="*/ 8 h 369"/>
                <a:gd name="T30" fmla="*/ 112 w 273"/>
                <a:gd name="T31" fmla="*/ 16 h 369"/>
                <a:gd name="T32" fmla="*/ 112 w 273"/>
                <a:gd name="T33" fmla="*/ 32 h 369"/>
                <a:gd name="T34" fmla="*/ 80 w 273"/>
                <a:gd name="T35" fmla="*/ 32 h 369"/>
                <a:gd name="T36" fmla="*/ 64 w 273"/>
                <a:gd name="T37" fmla="*/ 48 h 369"/>
                <a:gd name="T38" fmla="*/ 64 w 273"/>
                <a:gd name="T39" fmla="*/ 72 h 369"/>
                <a:gd name="T40" fmla="*/ 72 w 273"/>
                <a:gd name="T41" fmla="*/ 88 h 369"/>
                <a:gd name="T42" fmla="*/ 48 w 273"/>
                <a:gd name="T43" fmla="*/ 112 h 369"/>
                <a:gd name="T44" fmla="*/ 40 w 273"/>
                <a:gd name="T45" fmla="*/ 112 h 369"/>
                <a:gd name="T46" fmla="*/ 32 w 273"/>
                <a:gd name="T47" fmla="*/ 144 h 369"/>
                <a:gd name="T48" fmla="*/ 32 w 273"/>
                <a:gd name="T49" fmla="*/ 160 h 369"/>
                <a:gd name="T50" fmla="*/ 32 w 273"/>
                <a:gd name="T51" fmla="*/ 176 h 369"/>
                <a:gd name="T52" fmla="*/ 16 w 273"/>
                <a:gd name="T53" fmla="*/ 200 h 369"/>
                <a:gd name="T54" fmla="*/ 8 w 273"/>
                <a:gd name="T55" fmla="*/ 216 h 369"/>
                <a:gd name="T56" fmla="*/ 0 w 273"/>
                <a:gd name="T57" fmla="*/ 256 h 369"/>
                <a:gd name="T58" fmla="*/ 8 w 273"/>
                <a:gd name="T59" fmla="*/ 272 h 369"/>
                <a:gd name="T60" fmla="*/ 56 w 273"/>
                <a:gd name="T61" fmla="*/ 272 h 369"/>
                <a:gd name="T62" fmla="*/ 80 w 273"/>
                <a:gd name="T63" fmla="*/ 328 h 369"/>
                <a:gd name="T64" fmla="*/ 88 w 273"/>
                <a:gd name="T65" fmla="*/ 368 h 369"/>
                <a:gd name="T66" fmla="*/ 112 w 273"/>
                <a:gd name="T67" fmla="*/ 328 h 369"/>
                <a:gd name="T68" fmla="*/ 120 w 273"/>
                <a:gd name="T69" fmla="*/ 336 h 369"/>
                <a:gd name="T70" fmla="*/ 152 w 273"/>
                <a:gd name="T71" fmla="*/ 304 h 369"/>
                <a:gd name="T72" fmla="*/ 152 w 273"/>
                <a:gd name="T73" fmla="*/ 280 h 369"/>
                <a:gd name="T74" fmla="*/ 184 w 273"/>
                <a:gd name="T75" fmla="*/ 272 h 369"/>
                <a:gd name="T76" fmla="*/ 200 w 273"/>
                <a:gd name="T77" fmla="*/ 232 h 369"/>
                <a:gd name="T78" fmla="*/ 216 w 273"/>
                <a:gd name="T79" fmla="*/ 224 h 369"/>
                <a:gd name="T80" fmla="*/ 216 w 273"/>
                <a:gd name="T81" fmla="*/ 200 h 369"/>
                <a:gd name="T82" fmla="*/ 240 w 273"/>
                <a:gd name="T83" fmla="*/ 200 h 369"/>
                <a:gd name="T84" fmla="*/ 248 w 273"/>
                <a:gd name="T85" fmla="*/ 160 h 369"/>
                <a:gd name="T86" fmla="*/ 240 w 273"/>
                <a:gd name="T87" fmla="*/ 128 h 369"/>
                <a:gd name="T88" fmla="*/ 248 w 273"/>
                <a:gd name="T89" fmla="*/ 120 h 369"/>
                <a:gd name="T90" fmla="*/ 232 w 273"/>
                <a:gd name="T91" fmla="*/ 104 h 369"/>
                <a:gd name="T92" fmla="*/ 248 w 273"/>
                <a:gd name="T93" fmla="*/ 96 h 369"/>
                <a:gd name="T94" fmla="*/ 256 w 273"/>
                <a:gd name="T95" fmla="*/ 104 h 369"/>
                <a:gd name="T96" fmla="*/ 272 w 273"/>
                <a:gd name="T97" fmla="*/ 80 h 369"/>
                <a:gd name="T98" fmla="*/ 272 w 273"/>
                <a:gd name="T99" fmla="*/ 56 h 369"/>
                <a:gd name="T100" fmla="*/ 0 w 273"/>
                <a:gd name="T101" fmla="*/ 0 h 369"/>
                <a:gd name="T102" fmla="*/ 273 w 273"/>
                <a:gd name="T103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3497263" y="4862513"/>
              <a:ext cx="752475" cy="528637"/>
            </a:xfrm>
            <a:custGeom>
              <a:avLst/>
              <a:gdLst>
                <a:gd name="T0" fmla="*/ 496 w 505"/>
                <a:gd name="T1" fmla="*/ 96 h 385"/>
                <a:gd name="T2" fmla="*/ 424 w 505"/>
                <a:gd name="T3" fmla="*/ 40 h 385"/>
                <a:gd name="T4" fmla="*/ 408 w 505"/>
                <a:gd name="T5" fmla="*/ 56 h 385"/>
                <a:gd name="T6" fmla="*/ 376 w 505"/>
                <a:gd name="T7" fmla="*/ 40 h 385"/>
                <a:gd name="T8" fmla="*/ 312 w 505"/>
                <a:gd name="T9" fmla="*/ 56 h 385"/>
                <a:gd name="T10" fmla="*/ 312 w 505"/>
                <a:gd name="T11" fmla="*/ 0 h 385"/>
                <a:gd name="T12" fmla="*/ 280 w 505"/>
                <a:gd name="T13" fmla="*/ 0 h 385"/>
                <a:gd name="T14" fmla="*/ 216 w 505"/>
                <a:gd name="T15" fmla="*/ 8 h 385"/>
                <a:gd name="T16" fmla="*/ 208 w 505"/>
                <a:gd name="T17" fmla="*/ 40 h 385"/>
                <a:gd name="T18" fmla="*/ 168 w 505"/>
                <a:gd name="T19" fmla="*/ 24 h 385"/>
                <a:gd name="T20" fmla="*/ 144 w 505"/>
                <a:gd name="T21" fmla="*/ 48 h 385"/>
                <a:gd name="T22" fmla="*/ 152 w 505"/>
                <a:gd name="T23" fmla="*/ 88 h 385"/>
                <a:gd name="T24" fmla="*/ 144 w 505"/>
                <a:gd name="T25" fmla="*/ 112 h 385"/>
                <a:gd name="T26" fmla="*/ 112 w 505"/>
                <a:gd name="T27" fmla="*/ 168 h 385"/>
                <a:gd name="T28" fmla="*/ 72 w 505"/>
                <a:gd name="T29" fmla="*/ 224 h 385"/>
                <a:gd name="T30" fmla="*/ 32 w 505"/>
                <a:gd name="T31" fmla="*/ 272 h 385"/>
                <a:gd name="T32" fmla="*/ 0 w 505"/>
                <a:gd name="T33" fmla="*/ 296 h 385"/>
                <a:gd name="T34" fmla="*/ 8 w 505"/>
                <a:gd name="T35" fmla="*/ 312 h 385"/>
                <a:gd name="T36" fmla="*/ 16 w 505"/>
                <a:gd name="T37" fmla="*/ 360 h 385"/>
                <a:gd name="T38" fmla="*/ 56 w 505"/>
                <a:gd name="T39" fmla="*/ 384 h 385"/>
                <a:gd name="T40" fmla="*/ 40 w 505"/>
                <a:gd name="T41" fmla="*/ 344 h 385"/>
                <a:gd name="T42" fmla="*/ 80 w 505"/>
                <a:gd name="T43" fmla="*/ 304 h 385"/>
                <a:gd name="T44" fmla="*/ 152 w 505"/>
                <a:gd name="T45" fmla="*/ 280 h 385"/>
                <a:gd name="T46" fmla="*/ 192 w 505"/>
                <a:gd name="T47" fmla="*/ 296 h 385"/>
                <a:gd name="T48" fmla="*/ 240 w 505"/>
                <a:gd name="T49" fmla="*/ 248 h 385"/>
                <a:gd name="T50" fmla="*/ 264 w 505"/>
                <a:gd name="T51" fmla="*/ 240 h 385"/>
                <a:gd name="T52" fmla="*/ 264 w 505"/>
                <a:gd name="T53" fmla="*/ 216 h 385"/>
                <a:gd name="T54" fmla="*/ 280 w 505"/>
                <a:gd name="T55" fmla="*/ 208 h 385"/>
                <a:gd name="T56" fmla="*/ 336 w 505"/>
                <a:gd name="T57" fmla="*/ 232 h 385"/>
                <a:gd name="T58" fmla="*/ 336 w 505"/>
                <a:gd name="T59" fmla="*/ 200 h 385"/>
                <a:gd name="T60" fmla="*/ 376 w 505"/>
                <a:gd name="T61" fmla="*/ 192 h 385"/>
                <a:gd name="T62" fmla="*/ 392 w 505"/>
                <a:gd name="T63" fmla="*/ 200 h 385"/>
                <a:gd name="T64" fmla="*/ 400 w 505"/>
                <a:gd name="T65" fmla="*/ 184 h 385"/>
                <a:gd name="T66" fmla="*/ 448 w 505"/>
                <a:gd name="T67" fmla="*/ 176 h 385"/>
                <a:gd name="T68" fmla="*/ 480 w 505"/>
                <a:gd name="T69" fmla="*/ 136 h 385"/>
                <a:gd name="T70" fmla="*/ 0 w 505"/>
                <a:gd name="T71" fmla="*/ 0 h 385"/>
                <a:gd name="T72" fmla="*/ 505 w 505"/>
                <a:gd name="T73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2995613" y="4762500"/>
              <a:ext cx="741362" cy="528638"/>
            </a:xfrm>
            <a:custGeom>
              <a:avLst/>
              <a:gdLst>
                <a:gd name="T0" fmla="*/ 344 w 497"/>
                <a:gd name="T1" fmla="*/ 344 h 385"/>
                <a:gd name="T2" fmla="*/ 416 w 497"/>
                <a:gd name="T3" fmla="*/ 296 h 385"/>
                <a:gd name="T4" fmla="*/ 448 w 497"/>
                <a:gd name="T5" fmla="*/ 240 h 385"/>
                <a:gd name="T6" fmla="*/ 480 w 497"/>
                <a:gd name="T7" fmla="*/ 184 h 385"/>
                <a:gd name="T8" fmla="*/ 496 w 497"/>
                <a:gd name="T9" fmla="*/ 160 h 385"/>
                <a:gd name="T10" fmla="*/ 480 w 497"/>
                <a:gd name="T11" fmla="*/ 128 h 385"/>
                <a:gd name="T12" fmla="*/ 456 w 497"/>
                <a:gd name="T13" fmla="*/ 96 h 385"/>
                <a:gd name="T14" fmla="*/ 440 w 497"/>
                <a:gd name="T15" fmla="*/ 112 h 385"/>
                <a:gd name="T16" fmla="*/ 424 w 497"/>
                <a:gd name="T17" fmla="*/ 104 h 385"/>
                <a:gd name="T18" fmla="*/ 440 w 497"/>
                <a:gd name="T19" fmla="*/ 56 h 385"/>
                <a:gd name="T20" fmla="*/ 440 w 497"/>
                <a:gd name="T21" fmla="*/ 16 h 385"/>
                <a:gd name="T22" fmla="*/ 408 w 497"/>
                <a:gd name="T23" fmla="*/ 8 h 385"/>
                <a:gd name="T24" fmla="*/ 376 w 497"/>
                <a:gd name="T25" fmla="*/ 24 h 385"/>
                <a:gd name="T26" fmla="*/ 360 w 497"/>
                <a:gd name="T27" fmla="*/ 24 h 385"/>
                <a:gd name="T28" fmla="*/ 320 w 497"/>
                <a:gd name="T29" fmla="*/ 32 h 385"/>
                <a:gd name="T30" fmla="*/ 288 w 497"/>
                <a:gd name="T31" fmla="*/ 64 h 385"/>
                <a:gd name="T32" fmla="*/ 264 w 497"/>
                <a:gd name="T33" fmla="*/ 72 h 385"/>
                <a:gd name="T34" fmla="*/ 224 w 497"/>
                <a:gd name="T35" fmla="*/ 96 h 385"/>
                <a:gd name="T36" fmla="*/ 184 w 497"/>
                <a:gd name="T37" fmla="*/ 88 h 385"/>
                <a:gd name="T38" fmla="*/ 160 w 497"/>
                <a:gd name="T39" fmla="*/ 72 h 385"/>
                <a:gd name="T40" fmla="*/ 144 w 497"/>
                <a:gd name="T41" fmla="*/ 88 h 385"/>
                <a:gd name="T42" fmla="*/ 96 w 497"/>
                <a:gd name="T43" fmla="*/ 128 h 385"/>
                <a:gd name="T44" fmla="*/ 32 w 497"/>
                <a:gd name="T45" fmla="*/ 112 h 385"/>
                <a:gd name="T46" fmla="*/ 0 w 497"/>
                <a:gd name="T47" fmla="*/ 128 h 385"/>
                <a:gd name="T48" fmla="*/ 32 w 497"/>
                <a:gd name="T49" fmla="*/ 144 h 385"/>
                <a:gd name="T50" fmla="*/ 88 w 497"/>
                <a:gd name="T51" fmla="*/ 168 h 385"/>
                <a:gd name="T52" fmla="*/ 104 w 497"/>
                <a:gd name="T53" fmla="*/ 208 h 385"/>
                <a:gd name="T54" fmla="*/ 56 w 497"/>
                <a:gd name="T55" fmla="*/ 224 h 385"/>
                <a:gd name="T56" fmla="*/ 88 w 497"/>
                <a:gd name="T57" fmla="*/ 248 h 385"/>
                <a:gd name="T58" fmla="*/ 136 w 497"/>
                <a:gd name="T59" fmla="*/ 280 h 385"/>
                <a:gd name="T60" fmla="*/ 136 w 497"/>
                <a:gd name="T61" fmla="*/ 304 h 385"/>
                <a:gd name="T62" fmla="*/ 208 w 497"/>
                <a:gd name="T63" fmla="*/ 360 h 385"/>
                <a:gd name="T64" fmla="*/ 248 w 497"/>
                <a:gd name="T65" fmla="*/ 360 h 385"/>
                <a:gd name="T66" fmla="*/ 256 w 497"/>
                <a:gd name="T67" fmla="*/ 344 h 385"/>
                <a:gd name="T68" fmla="*/ 296 w 497"/>
                <a:gd name="T69" fmla="*/ 376 h 385"/>
                <a:gd name="T70" fmla="*/ 336 w 497"/>
                <a:gd name="T71" fmla="*/ 368 h 385"/>
                <a:gd name="T72" fmla="*/ 0 w 497"/>
                <a:gd name="T73" fmla="*/ 0 h 385"/>
                <a:gd name="T74" fmla="*/ 497 w 497"/>
                <a:gd name="T75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2924175" y="4467225"/>
              <a:ext cx="552450" cy="485775"/>
            </a:xfrm>
            <a:custGeom>
              <a:avLst/>
              <a:gdLst>
                <a:gd name="T0" fmla="*/ 48 w 369"/>
                <a:gd name="T1" fmla="*/ 320 h 353"/>
                <a:gd name="T2" fmla="*/ 32 w 369"/>
                <a:gd name="T3" fmla="*/ 264 h 353"/>
                <a:gd name="T4" fmla="*/ 56 w 369"/>
                <a:gd name="T5" fmla="*/ 192 h 353"/>
                <a:gd name="T6" fmla="*/ 8 w 369"/>
                <a:gd name="T7" fmla="*/ 160 h 353"/>
                <a:gd name="T8" fmla="*/ 16 w 369"/>
                <a:gd name="T9" fmla="*/ 136 h 353"/>
                <a:gd name="T10" fmla="*/ 48 w 369"/>
                <a:gd name="T11" fmla="*/ 136 h 353"/>
                <a:gd name="T12" fmla="*/ 104 w 369"/>
                <a:gd name="T13" fmla="*/ 120 h 353"/>
                <a:gd name="T14" fmla="*/ 168 w 369"/>
                <a:gd name="T15" fmla="*/ 112 h 353"/>
                <a:gd name="T16" fmla="*/ 136 w 369"/>
                <a:gd name="T17" fmla="*/ 80 h 353"/>
                <a:gd name="T18" fmla="*/ 144 w 369"/>
                <a:gd name="T19" fmla="*/ 40 h 353"/>
                <a:gd name="T20" fmla="*/ 184 w 369"/>
                <a:gd name="T21" fmla="*/ 40 h 353"/>
                <a:gd name="T22" fmla="*/ 208 w 369"/>
                <a:gd name="T23" fmla="*/ 48 h 353"/>
                <a:gd name="T24" fmla="*/ 232 w 369"/>
                <a:gd name="T25" fmla="*/ 40 h 353"/>
                <a:gd name="T26" fmla="*/ 248 w 369"/>
                <a:gd name="T27" fmla="*/ 0 h 353"/>
                <a:gd name="T28" fmla="*/ 288 w 369"/>
                <a:gd name="T29" fmla="*/ 16 h 353"/>
                <a:gd name="T30" fmla="*/ 320 w 369"/>
                <a:gd name="T31" fmla="*/ 72 h 353"/>
                <a:gd name="T32" fmla="*/ 344 w 369"/>
                <a:gd name="T33" fmla="*/ 88 h 353"/>
                <a:gd name="T34" fmla="*/ 360 w 369"/>
                <a:gd name="T35" fmla="*/ 64 h 353"/>
                <a:gd name="T36" fmla="*/ 360 w 369"/>
                <a:gd name="T37" fmla="*/ 96 h 353"/>
                <a:gd name="T38" fmla="*/ 360 w 369"/>
                <a:gd name="T39" fmla="*/ 128 h 353"/>
                <a:gd name="T40" fmla="*/ 336 w 369"/>
                <a:gd name="T41" fmla="*/ 168 h 353"/>
                <a:gd name="T42" fmla="*/ 368 w 369"/>
                <a:gd name="T43" fmla="*/ 184 h 353"/>
                <a:gd name="T44" fmla="*/ 360 w 369"/>
                <a:gd name="T45" fmla="*/ 208 h 353"/>
                <a:gd name="T46" fmla="*/ 368 w 369"/>
                <a:gd name="T47" fmla="*/ 232 h 353"/>
                <a:gd name="T48" fmla="*/ 344 w 369"/>
                <a:gd name="T49" fmla="*/ 256 h 353"/>
                <a:gd name="T50" fmla="*/ 344 w 369"/>
                <a:gd name="T51" fmla="*/ 280 h 353"/>
                <a:gd name="T52" fmla="*/ 312 w 369"/>
                <a:gd name="T53" fmla="*/ 288 h 353"/>
                <a:gd name="T54" fmla="*/ 272 w 369"/>
                <a:gd name="T55" fmla="*/ 312 h 353"/>
                <a:gd name="T56" fmla="*/ 232 w 369"/>
                <a:gd name="T57" fmla="*/ 304 h 353"/>
                <a:gd name="T58" fmla="*/ 208 w 369"/>
                <a:gd name="T59" fmla="*/ 288 h 353"/>
                <a:gd name="T60" fmla="*/ 192 w 369"/>
                <a:gd name="T61" fmla="*/ 304 h 353"/>
                <a:gd name="T62" fmla="*/ 144 w 369"/>
                <a:gd name="T63" fmla="*/ 352 h 353"/>
                <a:gd name="T64" fmla="*/ 80 w 369"/>
                <a:gd name="T65" fmla="*/ 328 h 353"/>
                <a:gd name="T66" fmla="*/ 0 w 369"/>
                <a:gd name="T67" fmla="*/ 0 h 353"/>
                <a:gd name="T68" fmla="*/ 369 w 369"/>
                <a:gd name="T6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2303463" y="4432300"/>
              <a:ext cx="849312" cy="847725"/>
            </a:xfrm>
            <a:custGeom>
              <a:avLst/>
              <a:gdLst>
                <a:gd name="T0" fmla="*/ 528 w 569"/>
                <a:gd name="T1" fmla="*/ 448 h 617"/>
                <a:gd name="T2" fmla="*/ 560 w 569"/>
                <a:gd name="T3" fmla="*/ 416 h 617"/>
                <a:gd name="T4" fmla="*/ 528 w 569"/>
                <a:gd name="T5" fmla="*/ 408 h 617"/>
                <a:gd name="T6" fmla="*/ 496 w 569"/>
                <a:gd name="T7" fmla="*/ 384 h 617"/>
                <a:gd name="T8" fmla="*/ 464 w 569"/>
                <a:gd name="T9" fmla="*/ 360 h 617"/>
                <a:gd name="T10" fmla="*/ 480 w 569"/>
                <a:gd name="T11" fmla="*/ 320 h 617"/>
                <a:gd name="T12" fmla="*/ 472 w 569"/>
                <a:gd name="T13" fmla="*/ 248 h 617"/>
                <a:gd name="T14" fmla="*/ 424 w 569"/>
                <a:gd name="T15" fmla="*/ 224 h 617"/>
                <a:gd name="T16" fmla="*/ 416 w 569"/>
                <a:gd name="T17" fmla="*/ 176 h 617"/>
                <a:gd name="T18" fmla="*/ 448 w 569"/>
                <a:gd name="T19" fmla="*/ 168 h 617"/>
                <a:gd name="T20" fmla="*/ 512 w 569"/>
                <a:gd name="T21" fmla="*/ 160 h 617"/>
                <a:gd name="T22" fmla="*/ 512 w 569"/>
                <a:gd name="T23" fmla="*/ 112 h 617"/>
                <a:gd name="T24" fmla="*/ 464 w 569"/>
                <a:gd name="T25" fmla="*/ 112 h 617"/>
                <a:gd name="T26" fmla="*/ 432 w 569"/>
                <a:gd name="T27" fmla="*/ 64 h 617"/>
                <a:gd name="T28" fmla="*/ 408 w 569"/>
                <a:gd name="T29" fmla="*/ 96 h 617"/>
                <a:gd name="T30" fmla="*/ 384 w 569"/>
                <a:gd name="T31" fmla="*/ 144 h 617"/>
                <a:gd name="T32" fmla="*/ 368 w 569"/>
                <a:gd name="T33" fmla="*/ 240 h 617"/>
                <a:gd name="T34" fmla="*/ 336 w 569"/>
                <a:gd name="T35" fmla="*/ 224 h 617"/>
                <a:gd name="T36" fmla="*/ 288 w 569"/>
                <a:gd name="T37" fmla="*/ 240 h 617"/>
                <a:gd name="T38" fmla="*/ 272 w 569"/>
                <a:gd name="T39" fmla="*/ 224 h 617"/>
                <a:gd name="T40" fmla="*/ 232 w 569"/>
                <a:gd name="T41" fmla="*/ 104 h 617"/>
                <a:gd name="T42" fmla="*/ 216 w 569"/>
                <a:gd name="T43" fmla="*/ 112 h 617"/>
                <a:gd name="T44" fmla="*/ 208 w 569"/>
                <a:gd name="T45" fmla="*/ 72 h 617"/>
                <a:gd name="T46" fmla="*/ 160 w 569"/>
                <a:gd name="T47" fmla="*/ 40 h 617"/>
                <a:gd name="T48" fmla="*/ 136 w 569"/>
                <a:gd name="T49" fmla="*/ 80 h 617"/>
                <a:gd name="T50" fmla="*/ 136 w 569"/>
                <a:gd name="T51" fmla="*/ 0 h 617"/>
                <a:gd name="T52" fmla="*/ 112 w 569"/>
                <a:gd name="T53" fmla="*/ 0 h 617"/>
                <a:gd name="T54" fmla="*/ 96 w 569"/>
                <a:gd name="T55" fmla="*/ 32 h 617"/>
                <a:gd name="T56" fmla="*/ 88 w 569"/>
                <a:gd name="T57" fmla="*/ 64 h 617"/>
                <a:gd name="T58" fmla="*/ 80 w 569"/>
                <a:gd name="T59" fmla="*/ 96 h 617"/>
                <a:gd name="T60" fmla="*/ 104 w 569"/>
                <a:gd name="T61" fmla="*/ 112 h 617"/>
                <a:gd name="T62" fmla="*/ 88 w 569"/>
                <a:gd name="T63" fmla="*/ 240 h 617"/>
                <a:gd name="T64" fmla="*/ 24 w 569"/>
                <a:gd name="T65" fmla="*/ 280 h 617"/>
                <a:gd name="T66" fmla="*/ 8 w 569"/>
                <a:gd name="T67" fmla="*/ 312 h 617"/>
                <a:gd name="T68" fmla="*/ 0 w 569"/>
                <a:gd name="T69" fmla="*/ 376 h 617"/>
                <a:gd name="T70" fmla="*/ 48 w 569"/>
                <a:gd name="T71" fmla="*/ 368 h 617"/>
                <a:gd name="T72" fmla="*/ 80 w 569"/>
                <a:gd name="T73" fmla="*/ 392 h 617"/>
                <a:gd name="T74" fmla="*/ 88 w 569"/>
                <a:gd name="T75" fmla="*/ 408 h 617"/>
                <a:gd name="T76" fmla="*/ 96 w 569"/>
                <a:gd name="T77" fmla="*/ 448 h 617"/>
                <a:gd name="T78" fmla="*/ 120 w 569"/>
                <a:gd name="T79" fmla="*/ 464 h 617"/>
                <a:gd name="T80" fmla="*/ 112 w 569"/>
                <a:gd name="T81" fmla="*/ 504 h 617"/>
                <a:gd name="T82" fmla="*/ 104 w 569"/>
                <a:gd name="T83" fmla="*/ 528 h 617"/>
                <a:gd name="T84" fmla="*/ 144 w 569"/>
                <a:gd name="T85" fmla="*/ 560 h 617"/>
                <a:gd name="T86" fmla="*/ 200 w 569"/>
                <a:gd name="T87" fmla="*/ 576 h 617"/>
                <a:gd name="T88" fmla="*/ 224 w 569"/>
                <a:gd name="T89" fmla="*/ 568 h 617"/>
                <a:gd name="T90" fmla="*/ 232 w 569"/>
                <a:gd name="T91" fmla="*/ 600 h 617"/>
                <a:gd name="T92" fmla="*/ 264 w 569"/>
                <a:gd name="T93" fmla="*/ 592 h 617"/>
                <a:gd name="T94" fmla="*/ 272 w 569"/>
                <a:gd name="T95" fmla="*/ 512 h 617"/>
                <a:gd name="T96" fmla="*/ 328 w 569"/>
                <a:gd name="T97" fmla="*/ 504 h 617"/>
                <a:gd name="T98" fmla="*/ 352 w 569"/>
                <a:gd name="T99" fmla="*/ 512 h 617"/>
                <a:gd name="T100" fmla="*/ 384 w 569"/>
                <a:gd name="T101" fmla="*/ 512 h 617"/>
                <a:gd name="T102" fmla="*/ 416 w 569"/>
                <a:gd name="T103" fmla="*/ 520 h 617"/>
                <a:gd name="T104" fmla="*/ 440 w 569"/>
                <a:gd name="T105" fmla="*/ 504 h 617"/>
                <a:gd name="T106" fmla="*/ 488 w 569"/>
                <a:gd name="T107" fmla="*/ 472 h 617"/>
                <a:gd name="T108" fmla="*/ 520 w 569"/>
                <a:gd name="T109" fmla="*/ 464 h 617"/>
                <a:gd name="T110" fmla="*/ 0 w 569"/>
                <a:gd name="T111" fmla="*/ 0 h 617"/>
                <a:gd name="T112" fmla="*/ 569 w 569"/>
                <a:gd name="T113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717550" y="3452813"/>
              <a:ext cx="1804988" cy="1079500"/>
            </a:xfrm>
            <a:custGeom>
              <a:avLst/>
              <a:gdLst>
                <a:gd name="T0" fmla="*/ 1184 w 1209"/>
                <a:gd name="T1" fmla="*/ 728 h 785"/>
                <a:gd name="T2" fmla="*/ 1160 w 1209"/>
                <a:gd name="T3" fmla="*/ 728 h 785"/>
                <a:gd name="T4" fmla="*/ 1160 w 1209"/>
                <a:gd name="T5" fmla="*/ 784 h 785"/>
                <a:gd name="T6" fmla="*/ 1112 w 1209"/>
                <a:gd name="T7" fmla="*/ 760 h 785"/>
                <a:gd name="T8" fmla="*/ 1088 w 1209"/>
                <a:gd name="T9" fmla="*/ 752 h 785"/>
                <a:gd name="T10" fmla="*/ 1024 w 1209"/>
                <a:gd name="T11" fmla="*/ 720 h 785"/>
                <a:gd name="T12" fmla="*/ 1040 w 1209"/>
                <a:gd name="T13" fmla="*/ 696 h 785"/>
                <a:gd name="T14" fmla="*/ 1032 w 1209"/>
                <a:gd name="T15" fmla="*/ 680 h 785"/>
                <a:gd name="T16" fmla="*/ 1000 w 1209"/>
                <a:gd name="T17" fmla="*/ 664 h 785"/>
                <a:gd name="T18" fmla="*/ 976 w 1209"/>
                <a:gd name="T19" fmla="*/ 680 h 785"/>
                <a:gd name="T20" fmla="*/ 928 w 1209"/>
                <a:gd name="T21" fmla="*/ 648 h 785"/>
                <a:gd name="T22" fmla="*/ 832 w 1209"/>
                <a:gd name="T23" fmla="*/ 696 h 785"/>
                <a:gd name="T24" fmla="*/ 808 w 1209"/>
                <a:gd name="T25" fmla="*/ 720 h 785"/>
                <a:gd name="T26" fmla="*/ 728 w 1209"/>
                <a:gd name="T27" fmla="*/ 736 h 785"/>
                <a:gd name="T28" fmla="*/ 656 w 1209"/>
                <a:gd name="T29" fmla="*/ 712 h 785"/>
                <a:gd name="T30" fmla="*/ 632 w 1209"/>
                <a:gd name="T31" fmla="*/ 680 h 785"/>
                <a:gd name="T32" fmla="*/ 584 w 1209"/>
                <a:gd name="T33" fmla="*/ 704 h 785"/>
                <a:gd name="T34" fmla="*/ 536 w 1209"/>
                <a:gd name="T35" fmla="*/ 728 h 785"/>
                <a:gd name="T36" fmla="*/ 456 w 1209"/>
                <a:gd name="T37" fmla="*/ 672 h 785"/>
                <a:gd name="T38" fmla="*/ 408 w 1209"/>
                <a:gd name="T39" fmla="*/ 640 h 785"/>
                <a:gd name="T40" fmla="*/ 360 w 1209"/>
                <a:gd name="T41" fmla="*/ 624 h 785"/>
                <a:gd name="T42" fmla="*/ 320 w 1209"/>
                <a:gd name="T43" fmla="*/ 592 h 785"/>
                <a:gd name="T44" fmla="*/ 272 w 1209"/>
                <a:gd name="T45" fmla="*/ 520 h 785"/>
                <a:gd name="T46" fmla="*/ 248 w 1209"/>
                <a:gd name="T47" fmla="*/ 512 h 785"/>
                <a:gd name="T48" fmla="*/ 208 w 1209"/>
                <a:gd name="T49" fmla="*/ 456 h 785"/>
                <a:gd name="T50" fmla="*/ 160 w 1209"/>
                <a:gd name="T51" fmla="*/ 384 h 785"/>
                <a:gd name="T52" fmla="*/ 120 w 1209"/>
                <a:gd name="T53" fmla="*/ 408 h 785"/>
                <a:gd name="T54" fmla="*/ 64 w 1209"/>
                <a:gd name="T55" fmla="*/ 328 h 785"/>
                <a:gd name="T56" fmla="*/ 32 w 1209"/>
                <a:gd name="T57" fmla="*/ 272 h 785"/>
                <a:gd name="T58" fmla="*/ 0 w 1209"/>
                <a:gd name="T59" fmla="*/ 256 h 785"/>
                <a:gd name="T60" fmla="*/ 16 w 1209"/>
                <a:gd name="T61" fmla="*/ 176 h 785"/>
                <a:gd name="T62" fmla="*/ 48 w 1209"/>
                <a:gd name="T63" fmla="*/ 192 h 785"/>
                <a:gd name="T64" fmla="*/ 80 w 1209"/>
                <a:gd name="T65" fmla="*/ 184 h 785"/>
                <a:gd name="T66" fmla="*/ 80 w 1209"/>
                <a:gd name="T67" fmla="*/ 128 h 785"/>
                <a:gd name="T68" fmla="*/ 56 w 1209"/>
                <a:gd name="T69" fmla="*/ 96 h 785"/>
                <a:gd name="T70" fmla="*/ 80 w 1209"/>
                <a:gd name="T71" fmla="*/ 48 h 785"/>
                <a:gd name="T72" fmla="*/ 152 w 1209"/>
                <a:gd name="T73" fmla="*/ 40 h 785"/>
                <a:gd name="T74" fmla="*/ 208 w 1209"/>
                <a:gd name="T75" fmla="*/ 8 h 785"/>
                <a:gd name="T76" fmla="*/ 288 w 1209"/>
                <a:gd name="T77" fmla="*/ 16 h 785"/>
                <a:gd name="T78" fmla="*/ 344 w 1209"/>
                <a:gd name="T79" fmla="*/ 56 h 785"/>
                <a:gd name="T80" fmla="*/ 432 w 1209"/>
                <a:gd name="T81" fmla="*/ 56 h 785"/>
                <a:gd name="T82" fmla="*/ 528 w 1209"/>
                <a:gd name="T83" fmla="*/ 40 h 785"/>
                <a:gd name="T84" fmla="*/ 664 w 1209"/>
                <a:gd name="T85" fmla="*/ 56 h 785"/>
                <a:gd name="T86" fmla="*/ 712 w 1209"/>
                <a:gd name="T87" fmla="*/ 72 h 785"/>
                <a:gd name="T88" fmla="*/ 704 w 1209"/>
                <a:gd name="T89" fmla="*/ 96 h 785"/>
                <a:gd name="T90" fmla="*/ 728 w 1209"/>
                <a:gd name="T91" fmla="*/ 136 h 785"/>
                <a:gd name="T92" fmla="*/ 712 w 1209"/>
                <a:gd name="T93" fmla="*/ 184 h 785"/>
                <a:gd name="T94" fmla="*/ 696 w 1209"/>
                <a:gd name="T95" fmla="*/ 248 h 785"/>
                <a:gd name="T96" fmla="*/ 736 w 1209"/>
                <a:gd name="T97" fmla="*/ 320 h 785"/>
                <a:gd name="T98" fmla="*/ 832 w 1209"/>
                <a:gd name="T99" fmla="*/ 368 h 785"/>
                <a:gd name="T100" fmla="*/ 936 w 1209"/>
                <a:gd name="T101" fmla="*/ 416 h 785"/>
                <a:gd name="T102" fmla="*/ 992 w 1209"/>
                <a:gd name="T103" fmla="*/ 424 h 785"/>
                <a:gd name="T104" fmla="*/ 1008 w 1209"/>
                <a:gd name="T105" fmla="*/ 480 h 785"/>
                <a:gd name="T106" fmla="*/ 1040 w 1209"/>
                <a:gd name="T107" fmla="*/ 496 h 785"/>
                <a:gd name="T108" fmla="*/ 1056 w 1209"/>
                <a:gd name="T109" fmla="*/ 472 h 785"/>
                <a:gd name="T110" fmla="*/ 1080 w 1209"/>
                <a:gd name="T111" fmla="*/ 480 h 785"/>
                <a:gd name="T112" fmla="*/ 1096 w 1209"/>
                <a:gd name="T113" fmla="*/ 464 h 785"/>
                <a:gd name="T114" fmla="*/ 1136 w 1209"/>
                <a:gd name="T115" fmla="*/ 440 h 785"/>
                <a:gd name="T116" fmla="*/ 1176 w 1209"/>
                <a:gd name="T117" fmla="*/ 456 h 785"/>
                <a:gd name="T118" fmla="*/ 1208 w 1209"/>
                <a:gd name="T119" fmla="*/ 536 h 785"/>
                <a:gd name="T120" fmla="*/ 1208 w 1209"/>
                <a:gd name="T121" fmla="*/ 576 h 785"/>
                <a:gd name="T122" fmla="*/ 1200 w 1209"/>
                <a:gd name="T123" fmla="*/ 712 h 785"/>
                <a:gd name="T124" fmla="*/ 0 w 1209"/>
                <a:gd name="T125" fmla="*/ 0 h 785"/>
                <a:gd name="T126" fmla="*/ 1209 w 1209"/>
                <a:gd name="T127" fmla="*/ 78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T124" t="T125" r="T126" b="T127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2413000" y="3894138"/>
              <a:ext cx="1133475" cy="869950"/>
            </a:xfrm>
            <a:custGeom>
              <a:avLst/>
              <a:gdLst>
                <a:gd name="T0" fmla="*/ 696 w 761"/>
                <a:gd name="T1" fmla="*/ 488 h 633"/>
                <a:gd name="T2" fmla="*/ 672 w 761"/>
                <a:gd name="T3" fmla="*/ 504 h 633"/>
                <a:gd name="T4" fmla="*/ 656 w 761"/>
                <a:gd name="T5" fmla="*/ 488 h 633"/>
                <a:gd name="T6" fmla="*/ 608 w 761"/>
                <a:gd name="T7" fmla="*/ 432 h 633"/>
                <a:gd name="T8" fmla="*/ 584 w 761"/>
                <a:gd name="T9" fmla="*/ 424 h 633"/>
                <a:gd name="T10" fmla="*/ 552 w 761"/>
                <a:gd name="T11" fmla="*/ 440 h 633"/>
                <a:gd name="T12" fmla="*/ 536 w 761"/>
                <a:gd name="T13" fmla="*/ 472 h 633"/>
                <a:gd name="T14" fmla="*/ 512 w 761"/>
                <a:gd name="T15" fmla="*/ 464 h 633"/>
                <a:gd name="T16" fmla="*/ 472 w 761"/>
                <a:gd name="T17" fmla="*/ 472 h 633"/>
                <a:gd name="T18" fmla="*/ 504 w 761"/>
                <a:gd name="T19" fmla="*/ 496 h 633"/>
                <a:gd name="T20" fmla="*/ 456 w 761"/>
                <a:gd name="T21" fmla="*/ 528 h 633"/>
                <a:gd name="T22" fmla="*/ 416 w 761"/>
                <a:gd name="T23" fmla="*/ 520 h 633"/>
                <a:gd name="T24" fmla="*/ 392 w 761"/>
                <a:gd name="T25" fmla="*/ 456 h 633"/>
                <a:gd name="T26" fmla="*/ 360 w 761"/>
                <a:gd name="T27" fmla="*/ 488 h 633"/>
                <a:gd name="T28" fmla="*/ 336 w 761"/>
                <a:gd name="T29" fmla="*/ 504 h 633"/>
                <a:gd name="T30" fmla="*/ 296 w 761"/>
                <a:gd name="T31" fmla="*/ 536 h 633"/>
                <a:gd name="T32" fmla="*/ 272 w 761"/>
                <a:gd name="T33" fmla="*/ 632 h 633"/>
                <a:gd name="T34" fmla="*/ 248 w 761"/>
                <a:gd name="T35" fmla="*/ 632 h 633"/>
                <a:gd name="T36" fmla="*/ 216 w 761"/>
                <a:gd name="T37" fmla="*/ 624 h 633"/>
                <a:gd name="T38" fmla="*/ 200 w 761"/>
                <a:gd name="T39" fmla="*/ 576 h 633"/>
                <a:gd name="T40" fmla="*/ 144 w 761"/>
                <a:gd name="T41" fmla="*/ 496 h 633"/>
                <a:gd name="T42" fmla="*/ 128 w 761"/>
                <a:gd name="T43" fmla="*/ 480 h 633"/>
                <a:gd name="T44" fmla="*/ 104 w 761"/>
                <a:gd name="T45" fmla="*/ 424 h 633"/>
                <a:gd name="T46" fmla="*/ 80 w 761"/>
                <a:gd name="T47" fmla="*/ 464 h 633"/>
                <a:gd name="T48" fmla="*/ 72 w 761"/>
                <a:gd name="T49" fmla="*/ 248 h 633"/>
                <a:gd name="T50" fmla="*/ 72 w 761"/>
                <a:gd name="T51" fmla="*/ 216 h 633"/>
                <a:gd name="T52" fmla="*/ 40 w 761"/>
                <a:gd name="T53" fmla="*/ 136 h 633"/>
                <a:gd name="T54" fmla="*/ 0 w 761"/>
                <a:gd name="T55" fmla="*/ 104 h 633"/>
                <a:gd name="T56" fmla="*/ 8 w 761"/>
                <a:gd name="T57" fmla="*/ 64 h 633"/>
                <a:gd name="T58" fmla="*/ 16 w 761"/>
                <a:gd name="T59" fmla="*/ 32 h 633"/>
                <a:gd name="T60" fmla="*/ 32 w 761"/>
                <a:gd name="T61" fmla="*/ 0 h 633"/>
                <a:gd name="T62" fmla="*/ 64 w 761"/>
                <a:gd name="T63" fmla="*/ 16 h 633"/>
                <a:gd name="T64" fmla="*/ 88 w 761"/>
                <a:gd name="T65" fmla="*/ 80 h 633"/>
                <a:gd name="T66" fmla="*/ 128 w 761"/>
                <a:gd name="T67" fmla="*/ 120 h 633"/>
                <a:gd name="T68" fmla="*/ 152 w 761"/>
                <a:gd name="T69" fmla="*/ 104 h 633"/>
                <a:gd name="T70" fmla="*/ 176 w 761"/>
                <a:gd name="T71" fmla="*/ 128 h 633"/>
                <a:gd name="T72" fmla="*/ 224 w 761"/>
                <a:gd name="T73" fmla="*/ 96 h 633"/>
                <a:gd name="T74" fmla="*/ 288 w 761"/>
                <a:gd name="T75" fmla="*/ 96 h 633"/>
                <a:gd name="T76" fmla="*/ 296 w 761"/>
                <a:gd name="T77" fmla="*/ 40 h 633"/>
                <a:gd name="T78" fmla="*/ 320 w 761"/>
                <a:gd name="T79" fmla="*/ 32 h 633"/>
                <a:gd name="T80" fmla="*/ 344 w 761"/>
                <a:gd name="T81" fmla="*/ 48 h 633"/>
                <a:gd name="T82" fmla="*/ 400 w 761"/>
                <a:gd name="T83" fmla="*/ 72 h 633"/>
                <a:gd name="T84" fmla="*/ 416 w 761"/>
                <a:gd name="T85" fmla="*/ 136 h 633"/>
                <a:gd name="T86" fmla="*/ 472 w 761"/>
                <a:gd name="T87" fmla="*/ 160 h 633"/>
                <a:gd name="T88" fmla="*/ 512 w 761"/>
                <a:gd name="T89" fmla="*/ 136 h 633"/>
                <a:gd name="T90" fmla="*/ 552 w 761"/>
                <a:gd name="T91" fmla="*/ 144 h 633"/>
                <a:gd name="T92" fmla="*/ 624 w 761"/>
                <a:gd name="T93" fmla="*/ 184 h 633"/>
                <a:gd name="T94" fmla="*/ 704 w 761"/>
                <a:gd name="T95" fmla="*/ 224 h 633"/>
                <a:gd name="T96" fmla="*/ 760 w 761"/>
                <a:gd name="T97" fmla="*/ 256 h 633"/>
                <a:gd name="T98" fmla="*/ 744 w 761"/>
                <a:gd name="T99" fmla="*/ 296 h 633"/>
                <a:gd name="T100" fmla="*/ 664 w 761"/>
                <a:gd name="T101" fmla="*/ 312 h 633"/>
                <a:gd name="T102" fmla="*/ 648 w 761"/>
                <a:gd name="T103" fmla="*/ 336 h 633"/>
                <a:gd name="T104" fmla="*/ 656 w 761"/>
                <a:gd name="T105" fmla="*/ 360 h 633"/>
                <a:gd name="T106" fmla="*/ 656 w 761"/>
                <a:gd name="T107" fmla="*/ 376 h 633"/>
                <a:gd name="T108" fmla="*/ 704 w 761"/>
                <a:gd name="T109" fmla="*/ 456 h 633"/>
                <a:gd name="T110" fmla="*/ 0 w 761"/>
                <a:gd name="T111" fmla="*/ 0 h 633"/>
                <a:gd name="T112" fmla="*/ 761 w 761"/>
                <a:gd name="T11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1757363" y="3289300"/>
              <a:ext cx="1169987" cy="847725"/>
            </a:xfrm>
            <a:custGeom>
              <a:avLst/>
              <a:gdLst>
                <a:gd name="T0" fmla="*/ 672 w 785"/>
                <a:gd name="T1" fmla="*/ 536 h 617"/>
                <a:gd name="T2" fmla="*/ 616 w 785"/>
                <a:gd name="T3" fmla="*/ 568 h 617"/>
                <a:gd name="T4" fmla="*/ 592 w 785"/>
                <a:gd name="T5" fmla="*/ 544 h 617"/>
                <a:gd name="T6" fmla="*/ 568 w 785"/>
                <a:gd name="T7" fmla="*/ 560 h 617"/>
                <a:gd name="T8" fmla="*/ 528 w 785"/>
                <a:gd name="T9" fmla="*/ 520 h 617"/>
                <a:gd name="T10" fmla="*/ 504 w 785"/>
                <a:gd name="T11" fmla="*/ 456 h 617"/>
                <a:gd name="T12" fmla="*/ 472 w 785"/>
                <a:gd name="T13" fmla="*/ 440 h 617"/>
                <a:gd name="T14" fmla="*/ 456 w 785"/>
                <a:gd name="T15" fmla="*/ 456 h 617"/>
                <a:gd name="T16" fmla="*/ 464 w 785"/>
                <a:gd name="T17" fmla="*/ 480 h 617"/>
                <a:gd name="T18" fmla="*/ 440 w 785"/>
                <a:gd name="T19" fmla="*/ 536 h 617"/>
                <a:gd name="T20" fmla="*/ 456 w 785"/>
                <a:gd name="T21" fmla="*/ 552 h 617"/>
                <a:gd name="T22" fmla="*/ 424 w 785"/>
                <a:gd name="T23" fmla="*/ 584 h 617"/>
                <a:gd name="T24" fmla="*/ 400 w 785"/>
                <a:gd name="T25" fmla="*/ 600 h 617"/>
                <a:gd name="T26" fmla="*/ 376 w 785"/>
                <a:gd name="T27" fmla="*/ 592 h 617"/>
                <a:gd name="T28" fmla="*/ 368 w 785"/>
                <a:gd name="T29" fmla="*/ 608 h 617"/>
                <a:gd name="T30" fmla="*/ 336 w 785"/>
                <a:gd name="T31" fmla="*/ 600 h 617"/>
                <a:gd name="T32" fmla="*/ 320 w 785"/>
                <a:gd name="T33" fmla="*/ 568 h 617"/>
                <a:gd name="T34" fmla="*/ 232 w 785"/>
                <a:gd name="T35" fmla="*/ 536 h 617"/>
                <a:gd name="T36" fmla="*/ 136 w 785"/>
                <a:gd name="T37" fmla="*/ 496 h 617"/>
                <a:gd name="T38" fmla="*/ 40 w 785"/>
                <a:gd name="T39" fmla="*/ 440 h 617"/>
                <a:gd name="T40" fmla="*/ 0 w 785"/>
                <a:gd name="T41" fmla="*/ 368 h 617"/>
                <a:gd name="T42" fmla="*/ 16 w 785"/>
                <a:gd name="T43" fmla="*/ 304 h 617"/>
                <a:gd name="T44" fmla="*/ 32 w 785"/>
                <a:gd name="T45" fmla="*/ 248 h 617"/>
                <a:gd name="T46" fmla="*/ 8 w 785"/>
                <a:gd name="T47" fmla="*/ 216 h 617"/>
                <a:gd name="T48" fmla="*/ 48 w 785"/>
                <a:gd name="T49" fmla="*/ 208 h 617"/>
                <a:gd name="T50" fmla="*/ 104 w 785"/>
                <a:gd name="T51" fmla="*/ 224 h 617"/>
                <a:gd name="T52" fmla="*/ 96 w 785"/>
                <a:gd name="T53" fmla="*/ 184 h 617"/>
                <a:gd name="T54" fmla="*/ 128 w 785"/>
                <a:gd name="T55" fmla="*/ 136 h 617"/>
                <a:gd name="T56" fmla="*/ 88 w 785"/>
                <a:gd name="T57" fmla="*/ 72 h 617"/>
                <a:gd name="T58" fmla="*/ 152 w 785"/>
                <a:gd name="T59" fmla="*/ 16 h 617"/>
                <a:gd name="T60" fmla="*/ 288 w 785"/>
                <a:gd name="T61" fmla="*/ 0 h 617"/>
                <a:gd name="T62" fmla="*/ 384 w 785"/>
                <a:gd name="T63" fmla="*/ 40 h 617"/>
                <a:gd name="T64" fmla="*/ 456 w 785"/>
                <a:gd name="T65" fmla="*/ 104 h 617"/>
                <a:gd name="T66" fmla="*/ 472 w 785"/>
                <a:gd name="T67" fmla="*/ 48 h 617"/>
                <a:gd name="T68" fmla="*/ 528 w 785"/>
                <a:gd name="T69" fmla="*/ 72 h 617"/>
                <a:gd name="T70" fmla="*/ 592 w 785"/>
                <a:gd name="T71" fmla="*/ 96 h 617"/>
                <a:gd name="T72" fmla="*/ 656 w 785"/>
                <a:gd name="T73" fmla="*/ 120 h 617"/>
                <a:gd name="T74" fmla="*/ 728 w 785"/>
                <a:gd name="T75" fmla="*/ 176 h 617"/>
                <a:gd name="T76" fmla="*/ 768 w 785"/>
                <a:gd name="T77" fmla="*/ 232 h 617"/>
                <a:gd name="T78" fmla="*/ 784 w 785"/>
                <a:gd name="T79" fmla="*/ 336 h 617"/>
                <a:gd name="T80" fmla="*/ 752 w 785"/>
                <a:gd name="T81" fmla="*/ 360 h 617"/>
                <a:gd name="T82" fmla="*/ 712 w 785"/>
                <a:gd name="T83" fmla="*/ 408 h 617"/>
                <a:gd name="T84" fmla="*/ 736 w 785"/>
                <a:gd name="T85" fmla="*/ 432 h 617"/>
                <a:gd name="T86" fmla="*/ 704 w 785"/>
                <a:gd name="T87" fmla="*/ 456 h 617"/>
                <a:gd name="T88" fmla="*/ 656 w 785"/>
                <a:gd name="T89" fmla="*/ 448 h 617"/>
                <a:gd name="T90" fmla="*/ 664 w 785"/>
                <a:gd name="T91" fmla="*/ 488 h 617"/>
                <a:gd name="T92" fmla="*/ 712 w 785"/>
                <a:gd name="T93" fmla="*/ 504 h 617"/>
                <a:gd name="T94" fmla="*/ 0 w 785"/>
                <a:gd name="T95" fmla="*/ 0 h 617"/>
                <a:gd name="T96" fmla="*/ 785 w 785"/>
                <a:gd name="T97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3879850" y="4365625"/>
              <a:ext cx="454025" cy="587375"/>
            </a:xfrm>
            <a:custGeom>
              <a:avLst/>
              <a:gdLst>
                <a:gd name="T0" fmla="*/ 272 w 305"/>
                <a:gd name="T1" fmla="*/ 40 h 425"/>
                <a:gd name="T2" fmla="*/ 280 w 305"/>
                <a:gd name="T3" fmla="*/ 72 h 425"/>
                <a:gd name="T4" fmla="*/ 304 w 305"/>
                <a:gd name="T5" fmla="*/ 88 h 425"/>
                <a:gd name="T6" fmla="*/ 304 w 305"/>
                <a:gd name="T7" fmla="*/ 136 h 425"/>
                <a:gd name="T8" fmla="*/ 272 w 305"/>
                <a:gd name="T9" fmla="*/ 152 h 425"/>
                <a:gd name="T10" fmla="*/ 272 w 305"/>
                <a:gd name="T11" fmla="*/ 160 h 425"/>
                <a:gd name="T12" fmla="*/ 240 w 305"/>
                <a:gd name="T13" fmla="*/ 160 h 425"/>
                <a:gd name="T14" fmla="*/ 224 w 305"/>
                <a:gd name="T15" fmla="*/ 176 h 425"/>
                <a:gd name="T16" fmla="*/ 224 w 305"/>
                <a:gd name="T17" fmla="*/ 200 h 425"/>
                <a:gd name="T18" fmla="*/ 232 w 305"/>
                <a:gd name="T19" fmla="*/ 208 h 425"/>
                <a:gd name="T20" fmla="*/ 208 w 305"/>
                <a:gd name="T21" fmla="*/ 240 h 425"/>
                <a:gd name="T22" fmla="*/ 192 w 305"/>
                <a:gd name="T23" fmla="*/ 240 h 425"/>
                <a:gd name="T24" fmla="*/ 192 w 305"/>
                <a:gd name="T25" fmla="*/ 272 h 425"/>
                <a:gd name="T26" fmla="*/ 192 w 305"/>
                <a:gd name="T27" fmla="*/ 280 h 425"/>
                <a:gd name="T28" fmla="*/ 192 w 305"/>
                <a:gd name="T29" fmla="*/ 304 h 425"/>
                <a:gd name="T30" fmla="*/ 176 w 305"/>
                <a:gd name="T31" fmla="*/ 320 h 425"/>
                <a:gd name="T32" fmla="*/ 168 w 305"/>
                <a:gd name="T33" fmla="*/ 360 h 425"/>
                <a:gd name="T34" fmla="*/ 160 w 305"/>
                <a:gd name="T35" fmla="*/ 384 h 425"/>
                <a:gd name="T36" fmla="*/ 160 w 305"/>
                <a:gd name="T37" fmla="*/ 392 h 425"/>
                <a:gd name="T38" fmla="*/ 152 w 305"/>
                <a:gd name="T39" fmla="*/ 416 h 425"/>
                <a:gd name="T40" fmla="*/ 136 w 305"/>
                <a:gd name="T41" fmla="*/ 416 h 425"/>
                <a:gd name="T42" fmla="*/ 128 w 305"/>
                <a:gd name="T43" fmla="*/ 408 h 425"/>
                <a:gd name="T44" fmla="*/ 64 w 305"/>
                <a:gd name="T45" fmla="*/ 424 h 425"/>
                <a:gd name="T46" fmla="*/ 56 w 305"/>
                <a:gd name="T47" fmla="*/ 416 h 425"/>
                <a:gd name="T48" fmla="*/ 80 w 305"/>
                <a:gd name="T49" fmla="*/ 368 h 425"/>
                <a:gd name="T50" fmla="*/ 56 w 305"/>
                <a:gd name="T51" fmla="*/ 360 h 425"/>
                <a:gd name="T52" fmla="*/ 40 w 305"/>
                <a:gd name="T53" fmla="*/ 368 h 425"/>
                <a:gd name="T54" fmla="*/ 24 w 305"/>
                <a:gd name="T55" fmla="*/ 360 h 425"/>
                <a:gd name="T56" fmla="*/ 24 w 305"/>
                <a:gd name="T57" fmla="*/ 320 h 425"/>
                <a:gd name="T58" fmla="*/ 40 w 305"/>
                <a:gd name="T59" fmla="*/ 312 h 425"/>
                <a:gd name="T60" fmla="*/ 48 w 305"/>
                <a:gd name="T61" fmla="*/ 312 h 425"/>
                <a:gd name="T62" fmla="*/ 48 w 305"/>
                <a:gd name="T63" fmla="*/ 288 h 425"/>
                <a:gd name="T64" fmla="*/ 32 w 305"/>
                <a:gd name="T65" fmla="*/ 288 h 425"/>
                <a:gd name="T66" fmla="*/ 32 w 305"/>
                <a:gd name="T67" fmla="*/ 272 h 425"/>
                <a:gd name="T68" fmla="*/ 16 w 305"/>
                <a:gd name="T69" fmla="*/ 264 h 425"/>
                <a:gd name="T70" fmla="*/ 16 w 305"/>
                <a:gd name="T71" fmla="*/ 216 h 425"/>
                <a:gd name="T72" fmla="*/ 0 w 305"/>
                <a:gd name="T73" fmla="*/ 200 h 425"/>
                <a:gd name="T74" fmla="*/ 8 w 305"/>
                <a:gd name="T75" fmla="*/ 176 h 425"/>
                <a:gd name="T76" fmla="*/ 32 w 305"/>
                <a:gd name="T77" fmla="*/ 152 h 425"/>
                <a:gd name="T78" fmla="*/ 32 w 305"/>
                <a:gd name="T79" fmla="*/ 128 h 425"/>
                <a:gd name="T80" fmla="*/ 24 w 305"/>
                <a:gd name="T81" fmla="*/ 120 h 425"/>
                <a:gd name="T82" fmla="*/ 32 w 305"/>
                <a:gd name="T83" fmla="*/ 104 h 425"/>
                <a:gd name="T84" fmla="*/ 16 w 305"/>
                <a:gd name="T85" fmla="*/ 80 h 425"/>
                <a:gd name="T86" fmla="*/ 32 w 305"/>
                <a:gd name="T87" fmla="*/ 64 h 425"/>
                <a:gd name="T88" fmla="*/ 56 w 305"/>
                <a:gd name="T89" fmla="*/ 56 h 425"/>
                <a:gd name="T90" fmla="*/ 112 w 305"/>
                <a:gd name="T91" fmla="*/ 24 h 425"/>
                <a:gd name="T92" fmla="*/ 144 w 305"/>
                <a:gd name="T93" fmla="*/ 8 h 425"/>
                <a:gd name="T94" fmla="*/ 168 w 305"/>
                <a:gd name="T95" fmla="*/ 8 h 425"/>
                <a:gd name="T96" fmla="*/ 184 w 305"/>
                <a:gd name="T97" fmla="*/ 0 h 425"/>
                <a:gd name="T98" fmla="*/ 192 w 305"/>
                <a:gd name="T99" fmla="*/ 8 h 425"/>
                <a:gd name="T100" fmla="*/ 184 w 305"/>
                <a:gd name="T101" fmla="*/ 16 h 425"/>
                <a:gd name="T102" fmla="*/ 184 w 305"/>
                <a:gd name="T103" fmla="*/ 32 h 425"/>
                <a:gd name="T104" fmla="*/ 208 w 305"/>
                <a:gd name="T105" fmla="*/ 32 h 425"/>
                <a:gd name="T106" fmla="*/ 208 w 305"/>
                <a:gd name="T107" fmla="*/ 16 h 425"/>
                <a:gd name="T108" fmla="*/ 216 w 305"/>
                <a:gd name="T109" fmla="*/ 0 h 425"/>
                <a:gd name="T110" fmla="*/ 232 w 305"/>
                <a:gd name="T111" fmla="*/ 16 h 425"/>
                <a:gd name="T112" fmla="*/ 240 w 305"/>
                <a:gd name="T113" fmla="*/ 32 h 425"/>
                <a:gd name="T114" fmla="*/ 272 w 305"/>
                <a:gd name="T115" fmla="*/ 32 h 425"/>
                <a:gd name="T116" fmla="*/ 272 w 305"/>
                <a:gd name="T117" fmla="*/ 40 h 425"/>
                <a:gd name="T118" fmla="*/ 0 w 305"/>
                <a:gd name="T119" fmla="*/ 0 h 425"/>
                <a:gd name="T120" fmla="*/ 305 w 305"/>
                <a:gd name="T121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T118" t="T119" r="T120" b="T121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3424238" y="4365625"/>
              <a:ext cx="527050" cy="576263"/>
            </a:xfrm>
            <a:custGeom>
              <a:avLst/>
              <a:gdLst>
                <a:gd name="T0" fmla="*/ 336 w 353"/>
                <a:gd name="T1" fmla="*/ 104 h 417"/>
                <a:gd name="T2" fmla="*/ 344 w 353"/>
                <a:gd name="T3" fmla="*/ 128 h 417"/>
                <a:gd name="T4" fmla="*/ 312 w 353"/>
                <a:gd name="T5" fmla="*/ 176 h 417"/>
                <a:gd name="T6" fmla="*/ 320 w 353"/>
                <a:gd name="T7" fmla="*/ 216 h 417"/>
                <a:gd name="T8" fmla="*/ 320 w 353"/>
                <a:gd name="T9" fmla="*/ 264 h 417"/>
                <a:gd name="T10" fmla="*/ 328 w 353"/>
                <a:gd name="T11" fmla="*/ 288 h 417"/>
                <a:gd name="T12" fmla="*/ 352 w 353"/>
                <a:gd name="T13" fmla="*/ 312 h 417"/>
                <a:gd name="T14" fmla="*/ 328 w 353"/>
                <a:gd name="T15" fmla="*/ 320 h 417"/>
                <a:gd name="T16" fmla="*/ 320 w 353"/>
                <a:gd name="T17" fmla="*/ 368 h 417"/>
                <a:gd name="T18" fmla="*/ 272 w 353"/>
                <a:gd name="T19" fmla="*/ 400 h 417"/>
                <a:gd name="T20" fmla="*/ 224 w 353"/>
                <a:gd name="T21" fmla="*/ 376 h 417"/>
                <a:gd name="T22" fmla="*/ 216 w 353"/>
                <a:gd name="T23" fmla="*/ 408 h 417"/>
                <a:gd name="T24" fmla="*/ 192 w 353"/>
                <a:gd name="T25" fmla="*/ 416 h 417"/>
                <a:gd name="T26" fmla="*/ 168 w 353"/>
                <a:gd name="T27" fmla="*/ 384 h 417"/>
                <a:gd name="T28" fmla="*/ 152 w 353"/>
                <a:gd name="T29" fmla="*/ 400 h 417"/>
                <a:gd name="T30" fmla="*/ 144 w 353"/>
                <a:gd name="T31" fmla="*/ 352 h 417"/>
                <a:gd name="T32" fmla="*/ 152 w 353"/>
                <a:gd name="T33" fmla="*/ 312 h 417"/>
                <a:gd name="T34" fmla="*/ 144 w 353"/>
                <a:gd name="T35" fmla="*/ 288 h 417"/>
                <a:gd name="T36" fmla="*/ 96 w 353"/>
                <a:gd name="T37" fmla="*/ 312 h 417"/>
                <a:gd name="T38" fmla="*/ 64 w 353"/>
                <a:gd name="T39" fmla="*/ 304 h 417"/>
                <a:gd name="T40" fmla="*/ 32 w 353"/>
                <a:gd name="T41" fmla="*/ 312 h 417"/>
                <a:gd name="T42" fmla="*/ 24 w 353"/>
                <a:gd name="T43" fmla="*/ 304 h 417"/>
                <a:gd name="T44" fmla="*/ 16 w 353"/>
                <a:gd name="T45" fmla="*/ 264 h 417"/>
                <a:gd name="T46" fmla="*/ 24 w 353"/>
                <a:gd name="T47" fmla="*/ 240 h 417"/>
                <a:gd name="T48" fmla="*/ 0 w 353"/>
                <a:gd name="T49" fmla="*/ 224 h 417"/>
                <a:gd name="T50" fmla="*/ 24 w 353"/>
                <a:gd name="T51" fmla="*/ 168 h 417"/>
                <a:gd name="T52" fmla="*/ 24 w 353"/>
                <a:gd name="T53" fmla="*/ 136 h 417"/>
                <a:gd name="T54" fmla="*/ 24 w 353"/>
                <a:gd name="T55" fmla="*/ 120 h 417"/>
                <a:gd name="T56" fmla="*/ 48 w 353"/>
                <a:gd name="T57" fmla="*/ 32 h 417"/>
                <a:gd name="T58" fmla="*/ 104 w 353"/>
                <a:gd name="T59" fmla="*/ 40 h 417"/>
                <a:gd name="T60" fmla="*/ 112 w 353"/>
                <a:gd name="T61" fmla="*/ 0 h 417"/>
                <a:gd name="T62" fmla="*/ 184 w 353"/>
                <a:gd name="T63" fmla="*/ 16 h 417"/>
                <a:gd name="T64" fmla="*/ 248 w 353"/>
                <a:gd name="T65" fmla="*/ 40 h 417"/>
                <a:gd name="T66" fmla="*/ 288 w 353"/>
                <a:gd name="T67" fmla="*/ 32 h 417"/>
                <a:gd name="T68" fmla="*/ 304 w 353"/>
                <a:gd name="T69" fmla="*/ 80 h 417"/>
                <a:gd name="T70" fmla="*/ 0 w 353"/>
                <a:gd name="T71" fmla="*/ 0 h 417"/>
                <a:gd name="T72" fmla="*/ 353 w 353"/>
                <a:gd name="T7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3378200" y="4038600"/>
              <a:ext cx="728663" cy="439738"/>
            </a:xfrm>
            <a:custGeom>
              <a:avLst/>
              <a:gdLst>
                <a:gd name="T0" fmla="*/ 488 w 489"/>
                <a:gd name="T1" fmla="*/ 248 h 321"/>
                <a:gd name="T2" fmla="*/ 448 w 489"/>
                <a:gd name="T3" fmla="*/ 264 h 321"/>
                <a:gd name="T4" fmla="*/ 392 w 489"/>
                <a:gd name="T5" fmla="*/ 296 h 321"/>
                <a:gd name="T6" fmla="*/ 368 w 489"/>
                <a:gd name="T7" fmla="*/ 304 h 321"/>
                <a:gd name="T8" fmla="*/ 352 w 489"/>
                <a:gd name="T9" fmla="*/ 320 h 321"/>
                <a:gd name="T10" fmla="*/ 328 w 489"/>
                <a:gd name="T11" fmla="*/ 320 h 321"/>
                <a:gd name="T12" fmla="*/ 336 w 489"/>
                <a:gd name="T13" fmla="*/ 272 h 321"/>
                <a:gd name="T14" fmla="*/ 320 w 489"/>
                <a:gd name="T15" fmla="*/ 272 h 321"/>
                <a:gd name="T16" fmla="*/ 288 w 489"/>
                <a:gd name="T17" fmla="*/ 288 h 321"/>
                <a:gd name="T18" fmla="*/ 280 w 489"/>
                <a:gd name="T19" fmla="*/ 280 h 321"/>
                <a:gd name="T20" fmla="*/ 240 w 489"/>
                <a:gd name="T21" fmla="*/ 280 h 321"/>
                <a:gd name="T22" fmla="*/ 224 w 489"/>
                <a:gd name="T23" fmla="*/ 256 h 321"/>
                <a:gd name="T24" fmla="*/ 184 w 489"/>
                <a:gd name="T25" fmla="*/ 256 h 321"/>
                <a:gd name="T26" fmla="*/ 144 w 489"/>
                <a:gd name="T27" fmla="*/ 240 h 321"/>
                <a:gd name="T28" fmla="*/ 128 w 489"/>
                <a:gd name="T29" fmla="*/ 248 h 321"/>
                <a:gd name="T30" fmla="*/ 136 w 489"/>
                <a:gd name="T31" fmla="*/ 280 h 321"/>
                <a:gd name="T32" fmla="*/ 112 w 489"/>
                <a:gd name="T33" fmla="*/ 272 h 321"/>
                <a:gd name="T34" fmla="*/ 80 w 489"/>
                <a:gd name="T35" fmla="*/ 272 h 321"/>
                <a:gd name="T36" fmla="*/ 48 w 489"/>
                <a:gd name="T37" fmla="*/ 320 h 321"/>
                <a:gd name="T38" fmla="*/ 8 w 489"/>
                <a:gd name="T39" fmla="*/ 272 h 321"/>
                <a:gd name="T40" fmla="*/ 0 w 489"/>
                <a:gd name="T41" fmla="*/ 272 h 321"/>
                <a:gd name="T42" fmla="*/ 8 w 489"/>
                <a:gd name="T43" fmla="*/ 256 h 321"/>
                <a:gd name="T44" fmla="*/ 16 w 489"/>
                <a:gd name="T45" fmla="*/ 248 h 321"/>
                <a:gd name="T46" fmla="*/ 0 w 489"/>
                <a:gd name="T47" fmla="*/ 232 h 321"/>
                <a:gd name="T48" fmla="*/ 0 w 489"/>
                <a:gd name="T49" fmla="*/ 224 h 321"/>
                <a:gd name="T50" fmla="*/ 16 w 489"/>
                <a:gd name="T51" fmla="*/ 208 h 321"/>
                <a:gd name="T52" fmla="*/ 72 w 489"/>
                <a:gd name="T53" fmla="*/ 208 h 321"/>
                <a:gd name="T54" fmla="*/ 96 w 489"/>
                <a:gd name="T55" fmla="*/ 192 h 321"/>
                <a:gd name="T56" fmla="*/ 112 w 489"/>
                <a:gd name="T57" fmla="*/ 184 h 321"/>
                <a:gd name="T58" fmla="*/ 112 w 489"/>
                <a:gd name="T59" fmla="*/ 160 h 321"/>
                <a:gd name="T60" fmla="*/ 80 w 489"/>
                <a:gd name="T61" fmla="*/ 120 h 321"/>
                <a:gd name="T62" fmla="*/ 72 w 489"/>
                <a:gd name="T63" fmla="*/ 80 h 321"/>
                <a:gd name="T64" fmla="*/ 88 w 489"/>
                <a:gd name="T65" fmla="*/ 56 h 321"/>
                <a:gd name="T66" fmla="*/ 88 w 489"/>
                <a:gd name="T67" fmla="*/ 40 h 321"/>
                <a:gd name="T68" fmla="*/ 72 w 489"/>
                <a:gd name="T69" fmla="*/ 8 h 321"/>
                <a:gd name="T70" fmla="*/ 128 w 489"/>
                <a:gd name="T71" fmla="*/ 8 h 321"/>
                <a:gd name="T72" fmla="*/ 144 w 489"/>
                <a:gd name="T73" fmla="*/ 16 h 321"/>
                <a:gd name="T74" fmla="*/ 168 w 489"/>
                <a:gd name="T75" fmla="*/ 0 h 321"/>
                <a:gd name="T76" fmla="*/ 208 w 489"/>
                <a:gd name="T77" fmla="*/ 72 h 321"/>
                <a:gd name="T78" fmla="*/ 280 w 489"/>
                <a:gd name="T79" fmla="*/ 72 h 321"/>
                <a:gd name="T80" fmla="*/ 296 w 489"/>
                <a:gd name="T81" fmla="*/ 80 h 321"/>
                <a:gd name="T82" fmla="*/ 312 w 489"/>
                <a:gd name="T83" fmla="*/ 72 h 321"/>
                <a:gd name="T84" fmla="*/ 336 w 489"/>
                <a:gd name="T85" fmla="*/ 88 h 321"/>
                <a:gd name="T86" fmla="*/ 336 w 489"/>
                <a:gd name="T87" fmla="*/ 112 h 321"/>
                <a:gd name="T88" fmla="*/ 352 w 489"/>
                <a:gd name="T89" fmla="*/ 128 h 321"/>
                <a:gd name="T90" fmla="*/ 360 w 489"/>
                <a:gd name="T91" fmla="*/ 112 h 321"/>
                <a:gd name="T92" fmla="*/ 376 w 489"/>
                <a:gd name="T93" fmla="*/ 128 h 321"/>
                <a:gd name="T94" fmla="*/ 408 w 489"/>
                <a:gd name="T95" fmla="*/ 128 h 321"/>
                <a:gd name="T96" fmla="*/ 416 w 489"/>
                <a:gd name="T97" fmla="*/ 120 h 321"/>
                <a:gd name="T98" fmla="*/ 464 w 489"/>
                <a:gd name="T99" fmla="*/ 152 h 321"/>
                <a:gd name="T100" fmla="*/ 472 w 489"/>
                <a:gd name="T101" fmla="*/ 192 h 321"/>
                <a:gd name="T102" fmla="*/ 472 w 489"/>
                <a:gd name="T103" fmla="*/ 216 h 321"/>
                <a:gd name="T104" fmla="*/ 488 w 489"/>
                <a:gd name="T105" fmla="*/ 248 h 321"/>
                <a:gd name="T106" fmla="*/ 0 w 489"/>
                <a:gd name="T107" fmla="*/ 0 h 321"/>
                <a:gd name="T108" fmla="*/ 489 w 489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T106" t="T107" r="T108" b="T109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3962400" y="3883025"/>
              <a:ext cx="454025" cy="530225"/>
            </a:xfrm>
            <a:custGeom>
              <a:avLst/>
              <a:gdLst>
                <a:gd name="T0" fmla="*/ 88 w 305"/>
                <a:gd name="T1" fmla="*/ 0 h 385"/>
                <a:gd name="T2" fmla="*/ 128 w 305"/>
                <a:gd name="T3" fmla="*/ 32 h 385"/>
                <a:gd name="T4" fmla="*/ 176 w 305"/>
                <a:gd name="T5" fmla="*/ 64 h 385"/>
                <a:gd name="T6" fmla="*/ 200 w 305"/>
                <a:gd name="T7" fmla="*/ 96 h 385"/>
                <a:gd name="T8" fmla="*/ 240 w 305"/>
                <a:gd name="T9" fmla="*/ 136 h 385"/>
                <a:gd name="T10" fmla="*/ 272 w 305"/>
                <a:gd name="T11" fmla="*/ 144 h 385"/>
                <a:gd name="T12" fmla="*/ 248 w 305"/>
                <a:gd name="T13" fmla="*/ 144 h 385"/>
                <a:gd name="T14" fmla="*/ 232 w 305"/>
                <a:gd name="T15" fmla="*/ 176 h 385"/>
                <a:gd name="T16" fmla="*/ 248 w 305"/>
                <a:gd name="T17" fmla="*/ 224 h 385"/>
                <a:gd name="T18" fmla="*/ 288 w 305"/>
                <a:gd name="T19" fmla="*/ 248 h 385"/>
                <a:gd name="T20" fmla="*/ 288 w 305"/>
                <a:gd name="T21" fmla="*/ 296 h 385"/>
                <a:gd name="T22" fmla="*/ 280 w 305"/>
                <a:gd name="T23" fmla="*/ 320 h 385"/>
                <a:gd name="T24" fmla="*/ 264 w 305"/>
                <a:gd name="T25" fmla="*/ 312 h 385"/>
                <a:gd name="T26" fmla="*/ 272 w 305"/>
                <a:gd name="T27" fmla="*/ 344 h 385"/>
                <a:gd name="T28" fmla="*/ 264 w 305"/>
                <a:gd name="T29" fmla="*/ 360 h 385"/>
                <a:gd name="T30" fmla="*/ 224 w 305"/>
                <a:gd name="T31" fmla="*/ 384 h 385"/>
                <a:gd name="T32" fmla="*/ 184 w 305"/>
                <a:gd name="T33" fmla="*/ 384 h 385"/>
                <a:gd name="T34" fmla="*/ 152 w 305"/>
                <a:gd name="T35" fmla="*/ 368 h 385"/>
                <a:gd name="T36" fmla="*/ 128 w 305"/>
                <a:gd name="T37" fmla="*/ 384 h 385"/>
                <a:gd name="T38" fmla="*/ 136 w 305"/>
                <a:gd name="T39" fmla="*/ 360 h 385"/>
                <a:gd name="T40" fmla="*/ 120 w 305"/>
                <a:gd name="T41" fmla="*/ 368 h 385"/>
                <a:gd name="T42" fmla="*/ 80 w 305"/>
                <a:gd name="T43" fmla="*/ 312 h 385"/>
                <a:gd name="T44" fmla="*/ 72 w 305"/>
                <a:gd name="T45" fmla="*/ 264 h 385"/>
                <a:gd name="T46" fmla="*/ 72 w 305"/>
                <a:gd name="T47" fmla="*/ 216 h 385"/>
                <a:gd name="T48" fmla="*/ 72 w 305"/>
                <a:gd name="T49" fmla="*/ 160 h 385"/>
                <a:gd name="T50" fmla="*/ 24 w 305"/>
                <a:gd name="T51" fmla="*/ 152 h 385"/>
                <a:gd name="T52" fmla="*/ 0 w 305"/>
                <a:gd name="T53" fmla="*/ 136 h 385"/>
                <a:gd name="T54" fmla="*/ 32 w 305"/>
                <a:gd name="T55" fmla="*/ 120 h 385"/>
                <a:gd name="T56" fmla="*/ 40 w 305"/>
                <a:gd name="T57" fmla="*/ 40 h 385"/>
                <a:gd name="T58" fmla="*/ 72 w 305"/>
                <a:gd name="T59" fmla="*/ 56 h 385"/>
                <a:gd name="T60" fmla="*/ 104 w 305"/>
                <a:gd name="T61" fmla="*/ 48 h 385"/>
                <a:gd name="T62" fmla="*/ 80 w 305"/>
                <a:gd name="T63" fmla="*/ 16 h 385"/>
                <a:gd name="T64" fmla="*/ 0 w 305"/>
                <a:gd name="T65" fmla="*/ 0 h 385"/>
                <a:gd name="T66" fmla="*/ 305 w 305"/>
                <a:gd name="T67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3557588" y="3717925"/>
              <a:ext cx="561975" cy="495300"/>
            </a:xfrm>
            <a:custGeom>
              <a:avLst/>
              <a:gdLst>
                <a:gd name="T0" fmla="*/ 200 w 377"/>
                <a:gd name="T1" fmla="*/ 8 h 361"/>
                <a:gd name="T2" fmla="*/ 248 w 377"/>
                <a:gd name="T3" fmla="*/ 0 h 361"/>
                <a:gd name="T4" fmla="*/ 264 w 377"/>
                <a:gd name="T5" fmla="*/ 16 h 361"/>
                <a:gd name="T6" fmla="*/ 304 w 377"/>
                <a:gd name="T7" fmla="*/ 24 h 361"/>
                <a:gd name="T8" fmla="*/ 320 w 377"/>
                <a:gd name="T9" fmla="*/ 16 h 361"/>
                <a:gd name="T10" fmla="*/ 336 w 377"/>
                <a:gd name="T11" fmla="*/ 16 h 361"/>
                <a:gd name="T12" fmla="*/ 280 w 377"/>
                <a:gd name="T13" fmla="*/ 64 h 361"/>
                <a:gd name="T14" fmla="*/ 272 w 377"/>
                <a:gd name="T15" fmla="*/ 88 h 361"/>
                <a:gd name="T16" fmla="*/ 280 w 377"/>
                <a:gd name="T17" fmla="*/ 96 h 361"/>
                <a:gd name="T18" fmla="*/ 288 w 377"/>
                <a:gd name="T19" fmla="*/ 96 h 361"/>
                <a:gd name="T20" fmla="*/ 320 w 377"/>
                <a:gd name="T21" fmla="*/ 128 h 361"/>
                <a:gd name="T22" fmla="*/ 352 w 377"/>
                <a:gd name="T23" fmla="*/ 128 h 361"/>
                <a:gd name="T24" fmla="*/ 352 w 377"/>
                <a:gd name="T25" fmla="*/ 144 h 361"/>
                <a:gd name="T26" fmla="*/ 376 w 377"/>
                <a:gd name="T27" fmla="*/ 152 h 361"/>
                <a:gd name="T28" fmla="*/ 376 w 377"/>
                <a:gd name="T29" fmla="*/ 168 h 361"/>
                <a:gd name="T30" fmla="*/ 352 w 377"/>
                <a:gd name="T31" fmla="*/ 192 h 361"/>
                <a:gd name="T32" fmla="*/ 352 w 377"/>
                <a:gd name="T33" fmla="*/ 176 h 361"/>
                <a:gd name="T34" fmla="*/ 328 w 377"/>
                <a:gd name="T35" fmla="*/ 160 h 361"/>
                <a:gd name="T36" fmla="*/ 312 w 377"/>
                <a:gd name="T37" fmla="*/ 160 h 361"/>
                <a:gd name="T38" fmla="*/ 312 w 377"/>
                <a:gd name="T39" fmla="*/ 208 h 361"/>
                <a:gd name="T40" fmla="*/ 304 w 377"/>
                <a:gd name="T41" fmla="*/ 240 h 361"/>
                <a:gd name="T42" fmla="*/ 280 w 377"/>
                <a:gd name="T43" fmla="*/ 240 h 361"/>
                <a:gd name="T44" fmla="*/ 272 w 377"/>
                <a:gd name="T45" fmla="*/ 248 h 361"/>
                <a:gd name="T46" fmla="*/ 288 w 377"/>
                <a:gd name="T47" fmla="*/ 256 h 361"/>
                <a:gd name="T48" fmla="*/ 296 w 377"/>
                <a:gd name="T49" fmla="*/ 272 h 361"/>
                <a:gd name="T50" fmla="*/ 320 w 377"/>
                <a:gd name="T51" fmla="*/ 288 h 361"/>
                <a:gd name="T52" fmla="*/ 344 w 377"/>
                <a:gd name="T53" fmla="*/ 280 h 361"/>
                <a:gd name="T54" fmla="*/ 352 w 377"/>
                <a:gd name="T55" fmla="*/ 336 h 361"/>
                <a:gd name="T56" fmla="*/ 304 w 377"/>
                <a:gd name="T57" fmla="*/ 360 h 361"/>
                <a:gd name="T58" fmla="*/ 296 w 377"/>
                <a:gd name="T59" fmla="*/ 352 h 361"/>
                <a:gd name="T60" fmla="*/ 288 w 377"/>
                <a:gd name="T61" fmla="*/ 360 h 361"/>
                <a:gd name="T62" fmla="*/ 256 w 377"/>
                <a:gd name="T63" fmla="*/ 360 h 361"/>
                <a:gd name="T64" fmla="*/ 240 w 377"/>
                <a:gd name="T65" fmla="*/ 344 h 361"/>
                <a:gd name="T66" fmla="*/ 232 w 377"/>
                <a:gd name="T67" fmla="*/ 360 h 361"/>
                <a:gd name="T68" fmla="*/ 216 w 377"/>
                <a:gd name="T69" fmla="*/ 344 h 361"/>
                <a:gd name="T70" fmla="*/ 216 w 377"/>
                <a:gd name="T71" fmla="*/ 320 h 361"/>
                <a:gd name="T72" fmla="*/ 192 w 377"/>
                <a:gd name="T73" fmla="*/ 304 h 361"/>
                <a:gd name="T74" fmla="*/ 176 w 377"/>
                <a:gd name="T75" fmla="*/ 312 h 361"/>
                <a:gd name="T76" fmla="*/ 160 w 377"/>
                <a:gd name="T77" fmla="*/ 304 h 361"/>
                <a:gd name="T78" fmla="*/ 88 w 377"/>
                <a:gd name="T79" fmla="*/ 296 h 361"/>
                <a:gd name="T80" fmla="*/ 48 w 377"/>
                <a:gd name="T81" fmla="*/ 232 h 361"/>
                <a:gd name="T82" fmla="*/ 16 w 377"/>
                <a:gd name="T83" fmla="*/ 184 h 361"/>
                <a:gd name="T84" fmla="*/ 0 w 377"/>
                <a:gd name="T85" fmla="*/ 128 h 361"/>
                <a:gd name="T86" fmla="*/ 32 w 377"/>
                <a:gd name="T87" fmla="*/ 128 h 361"/>
                <a:gd name="T88" fmla="*/ 112 w 377"/>
                <a:gd name="T89" fmla="*/ 80 h 361"/>
                <a:gd name="T90" fmla="*/ 136 w 377"/>
                <a:gd name="T91" fmla="*/ 80 h 361"/>
                <a:gd name="T92" fmla="*/ 168 w 377"/>
                <a:gd name="T93" fmla="*/ 80 h 361"/>
                <a:gd name="T94" fmla="*/ 192 w 377"/>
                <a:gd name="T95" fmla="*/ 48 h 361"/>
                <a:gd name="T96" fmla="*/ 200 w 377"/>
                <a:gd name="T97" fmla="*/ 8 h 361"/>
                <a:gd name="T98" fmla="*/ 0 w 377"/>
                <a:gd name="T99" fmla="*/ 0 h 361"/>
                <a:gd name="T100" fmla="*/ 377 w 377"/>
                <a:gd name="T10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3546475" y="3267075"/>
              <a:ext cx="371475" cy="630238"/>
            </a:xfrm>
            <a:custGeom>
              <a:avLst/>
              <a:gdLst>
                <a:gd name="T0" fmla="*/ 208 w 249"/>
                <a:gd name="T1" fmla="*/ 336 h 457"/>
                <a:gd name="T2" fmla="*/ 200 w 249"/>
                <a:gd name="T3" fmla="*/ 376 h 457"/>
                <a:gd name="T4" fmla="*/ 176 w 249"/>
                <a:gd name="T5" fmla="*/ 408 h 457"/>
                <a:gd name="T6" fmla="*/ 136 w 249"/>
                <a:gd name="T7" fmla="*/ 400 h 457"/>
                <a:gd name="T8" fmla="*/ 80 w 249"/>
                <a:gd name="T9" fmla="*/ 432 h 457"/>
                <a:gd name="T10" fmla="*/ 40 w 249"/>
                <a:gd name="T11" fmla="*/ 456 h 457"/>
                <a:gd name="T12" fmla="*/ 8 w 249"/>
                <a:gd name="T13" fmla="*/ 456 h 457"/>
                <a:gd name="T14" fmla="*/ 0 w 249"/>
                <a:gd name="T15" fmla="*/ 448 h 457"/>
                <a:gd name="T16" fmla="*/ 16 w 249"/>
                <a:gd name="T17" fmla="*/ 384 h 457"/>
                <a:gd name="T18" fmla="*/ 24 w 249"/>
                <a:gd name="T19" fmla="*/ 368 h 457"/>
                <a:gd name="T20" fmla="*/ 8 w 249"/>
                <a:gd name="T21" fmla="*/ 328 h 457"/>
                <a:gd name="T22" fmla="*/ 16 w 249"/>
                <a:gd name="T23" fmla="*/ 264 h 457"/>
                <a:gd name="T24" fmla="*/ 24 w 249"/>
                <a:gd name="T25" fmla="*/ 224 h 457"/>
                <a:gd name="T26" fmla="*/ 32 w 249"/>
                <a:gd name="T27" fmla="*/ 208 h 457"/>
                <a:gd name="T28" fmla="*/ 16 w 249"/>
                <a:gd name="T29" fmla="*/ 192 h 457"/>
                <a:gd name="T30" fmla="*/ 32 w 249"/>
                <a:gd name="T31" fmla="*/ 160 h 457"/>
                <a:gd name="T32" fmla="*/ 56 w 249"/>
                <a:gd name="T33" fmla="*/ 112 h 457"/>
                <a:gd name="T34" fmla="*/ 56 w 249"/>
                <a:gd name="T35" fmla="*/ 80 h 457"/>
                <a:gd name="T36" fmla="*/ 72 w 249"/>
                <a:gd name="T37" fmla="*/ 80 h 457"/>
                <a:gd name="T38" fmla="*/ 120 w 249"/>
                <a:gd name="T39" fmla="*/ 24 h 457"/>
                <a:gd name="T40" fmla="*/ 144 w 249"/>
                <a:gd name="T41" fmla="*/ 16 h 457"/>
                <a:gd name="T42" fmla="*/ 168 w 249"/>
                <a:gd name="T43" fmla="*/ 0 h 457"/>
                <a:gd name="T44" fmla="*/ 176 w 249"/>
                <a:gd name="T45" fmla="*/ 8 h 457"/>
                <a:gd name="T46" fmla="*/ 216 w 249"/>
                <a:gd name="T47" fmla="*/ 0 h 457"/>
                <a:gd name="T48" fmla="*/ 240 w 249"/>
                <a:gd name="T49" fmla="*/ 24 h 457"/>
                <a:gd name="T50" fmla="*/ 216 w 249"/>
                <a:gd name="T51" fmla="*/ 32 h 457"/>
                <a:gd name="T52" fmla="*/ 208 w 249"/>
                <a:gd name="T53" fmla="*/ 48 h 457"/>
                <a:gd name="T54" fmla="*/ 240 w 249"/>
                <a:gd name="T55" fmla="*/ 48 h 457"/>
                <a:gd name="T56" fmla="*/ 248 w 249"/>
                <a:gd name="T57" fmla="*/ 88 h 457"/>
                <a:gd name="T58" fmla="*/ 232 w 249"/>
                <a:gd name="T59" fmla="*/ 120 h 457"/>
                <a:gd name="T60" fmla="*/ 216 w 249"/>
                <a:gd name="T61" fmla="*/ 104 h 457"/>
                <a:gd name="T62" fmla="*/ 192 w 249"/>
                <a:gd name="T63" fmla="*/ 120 h 457"/>
                <a:gd name="T64" fmla="*/ 200 w 249"/>
                <a:gd name="T65" fmla="*/ 136 h 457"/>
                <a:gd name="T66" fmla="*/ 184 w 249"/>
                <a:gd name="T67" fmla="*/ 160 h 457"/>
                <a:gd name="T68" fmla="*/ 224 w 249"/>
                <a:gd name="T69" fmla="*/ 216 h 457"/>
                <a:gd name="T70" fmla="*/ 192 w 249"/>
                <a:gd name="T71" fmla="*/ 304 h 457"/>
                <a:gd name="T72" fmla="*/ 208 w 249"/>
                <a:gd name="T73" fmla="*/ 336 h 457"/>
                <a:gd name="T74" fmla="*/ 0 w 249"/>
                <a:gd name="T75" fmla="*/ 0 h 457"/>
                <a:gd name="T76" fmla="*/ 249 w 249"/>
                <a:gd name="T77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3152775" y="3376613"/>
              <a:ext cx="477838" cy="836612"/>
            </a:xfrm>
            <a:custGeom>
              <a:avLst/>
              <a:gdLst>
                <a:gd name="T0" fmla="*/ 320 w 321"/>
                <a:gd name="T1" fmla="*/ 480 h 609"/>
                <a:gd name="T2" fmla="*/ 296 w 321"/>
                <a:gd name="T3" fmla="*/ 496 h 609"/>
                <a:gd name="T4" fmla="*/ 280 w 321"/>
                <a:gd name="T5" fmla="*/ 488 h 609"/>
                <a:gd name="T6" fmla="*/ 224 w 321"/>
                <a:gd name="T7" fmla="*/ 488 h 609"/>
                <a:gd name="T8" fmla="*/ 240 w 321"/>
                <a:gd name="T9" fmla="*/ 520 h 609"/>
                <a:gd name="T10" fmla="*/ 224 w 321"/>
                <a:gd name="T11" fmla="*/ 560 h 609"/>
                <a:gd name="T12" fmla="*/ 232 w 321"/>
                <a:gd name="T13" fmla="*/ 608 h 609"/>
                <a:gd name="T14" fmla="*/ 200 w 321"/>
                <a:gd name="T15" fmla="*/ 600 h 609"/>
                <a:gd name="T16" fmla="*/ 152 w 321"/>
                <a:gd name="T17" fmla="*/ 568 h 609"/>
                <a:gd name="T18" fmla="*/ 96 w 321"/>
                <a:gd name="T19" fmla="*/ 552 h 609"/>
                <a:gd name="T20" fmla="*/ 56 w 321"/>
                <a:gd name="T21" fmla="*/ 520 h 609"/>
                <a:gd name="T22" fmla="*/ 16 w 321"/>
                <a:gd name="T23" fmla="*/ 520 h 609"/>
                <a:gd name="T24" fmla="*/ 16 w 321"/>
                <a:gd name="T25" fmla="*/ 512 h 609"/>
                <a:gd name="T26" fmla="*/ 0 w 321"/>
                <a:gd name="T27" fmla="*/ 504 h 609"/>
                <a:gd name="T28" fmla="*/ 8 w 321"/>
                <a:gd name="T29" fmla="*/ 496 h 609"/>
                <a:gd name="T30" fmla="*/ 8 w 321"/>
                <a:gd name="T31" fmla="*/ 472 h 609"/>
                <a:gd name="T32" fmla="*/ 0 w 321"/>
                <a:gd name="T33" fmla="*/ 464 h 609"/>
                <a:gd name="T34" fmla="*/ 16 w 321"/>
                <a:gd name="T35" fmla="*/ 456 h 609"/>
                <a:gd name="T36" fmla="*/ 48 w 321"/>
                <a:gd name="T37" fmla="*/ 456 h 609"/>
                <a:gd name="T38" fmla="*/ 48 w 321"/>
                <a:gd name="T39" fmla="*/ 344 h 609"/>
                <a:gd name="T40" fmla="*/ 88 w 321"/>
                <a:gd name="T41" fmla="*/ 344 h 609"/>
                <a:gd name="T42" fmla="*/ 88 w 321"/>
                <a:gd name="T43" fmla="*/ 360 h 609"/>
                <a:gd name="T44" fmla="*/ 112 w 321"/>
                <a:gd name="T45" fmla="*/ 360 h 609"/>
                <a:gd name="T46" fmla="*/ 112 w 321"/>
                <a:gd name="T47" fmla="*/ 328 h 609"/>
                <a:gd name="T48" fmla="*/ 160 w 321"/>
                <a:gd name="T49" fmla="*/ 328 h 609"/>
                <a:gd name="T50" fmla="*/ 168 w 321"/>
                <a:gd name="T51" fmla="*/ 280 h 609"/>
                <a:gd name="T52" fmla="*/ 168 w 321"/>
                <a:gd name="T53" fmla="*/ 248 h 609"/>
                <a:gd name="T54" fmla="*/ 144 w 321"/>
                <a:gd name="T55" fmla="*/ 232 h 609"/>
                <a:gd name="T56" fmla="*/ 112 w 321"/>
                <a:gd name="T57" fmla="*/ 208 h 609"/>
                <a:gd name="T58" fmla="*/ 96 w 321"/>
                <a:gd name="T59" fmla="*/ 184 h 609"/>
                <a:gd name="T60" fmla="*/ 104 w 321"/>
                <a:gd name="T61" fmla="*/ 144 h 609"/>
                <a:gd name="T62" fmla="*/ 120 w 321"/>
                <a:gd name="T63" fmla="*/ 128 h 609"/>
                <a:gd name="T64" fmla="*/ 144 w 321"/>
                <a:gd name="T65" fmla="*/ 144 h 609"/>
                <a:gd name="T66" fmla="*/ 176 w 321"/>
                <a:gd name="T67" fmla="*/ 144 h 609"/>
                <a:gd name="T68" fmla="*/ 184 w 321"/>
                <a:gd name="T69" fmla="*/ 120 h 609"/>
                <a:gd name="T70" fmla="*/ 200 w 321"/>
                <a:gd name="T71" fmla="*/ 120 h 609"/>
                <a:gd name="T72" fmla="*/ 192 w 321"/>
                <a:gd name="T73" fmla="*/ 88 h 609"/>
                <a:gd name="T74" fmla="*/ 248 w 321"/>
                <a:gd name="T75" fmla="*/ 32 h 609"/>
                <a:gd name="T76" fmla="*/ 248 w 321"/>
                <a:gd name="T77" fmla="*/ 16 h 609"/>
                <a:gd name="T78" fmla="*/ 280 w 321"/>
                <a:gd name="T79" fmla="*/ 16 h 609"/>
                <a:gd name="T80" fmla="*/ 288 w 321"/>
                <a:gd name="T81" fmla="*/ 24 h 609"/>
                <a:gd name="T82" fmla="*/ 296 w 321"/>
                <a:gd name="T83" fmla="*/ 8 h 609"/>
                <a:gd name="T84" fmla="*/ 304 w 321"/>
                <a:gd name="T85" fmla="*/ 0 h 609"/>
                <a:gd name="T86" fmla="*/ 320 w 321"/>
                <a:gd name="T87" fmla="*/ 24 h 609"/>
                <a:gd name="T88" fmla="*/ 320 w 321"/>
                <a:gd name="T89" fmla="*/ 32 h 609"/>
                <a:gd name="T90" fmla="*/ 280 w 321"/>
                <a:gd name="T91" fmla="*/ 112 h 609"/>
                <a:gd name="T92" fmla="*/ 296 w 321"/>
                <a:gd name="T93" fmla="*/ 128 h 609"/>
                <a:gd name="T94" fmla="*/ 280 w 321"/>
                <a:gd name="T95" fmla="*/ 184 h 609"/>
                <a:gd name="T96" fmla="*/ 272 w 321"/>
                <a:gd name="T97" fmla="*/ 248 h 609"/>
                <a:gd name="T98" fmla="*/ 288 w 321"/>
                <a:gd name="T99" fmla="*/ 288 h 609"/>
                <a:gd name="T100" fmla="*/ 264 w 321"/>
                <a:gd name="T101" fmla="*/ 360 h 609"/>
                <a:gd name="T102" fmla="*/ 272 w 321"/>
                <a:gd name="T103" fmla="*/ 376 h 609"/>
                <a:gd name="T104" fmla="*/ 288 w 321"/>
                <a:gd name="T105" fmla="*/ 432 h 609"/>
                <a:gd name="T106" fmla="*/ 320 w 321"/>
                <a:gd name="T107" fmla="*/ 480 h 609"/>
                <a:gd name="T108" fmla="*/ 0 w 321"/>
                <a:gd name="T109" fmla="*/ 0 h 609"/>
                <a:gd name="T110" fmla="*/ 321 w 321"/>
                <a:gd name="T111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T108" t="T109" r="T110" b="T111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3062288" y="3387725"/>
              <a:ext cx="261937" cy="431800"/>
            </a:xfrm>
            <a:custGeom>
              <a:avLst/>
              <a:gdLst>
                <a:gd name="T0" fmla="*/ 176 w 177"/>
                <a:gd name="T1" fmla="*/ 120 h 313"/>
                <a:gd name="T2" fmla="*/ 160 w 177"/>
                <a:gd name="T3" fmla="*/ 104 h 313"/>
                <a:gd name="T4" fmla="*/ 120 w 177"/>
                <a:gd name="T5" fmla="*/ 88 h 313"/>
                <a:gd name="T6" fmla="*/ 136 w 177"/>
                <a:gd name="T7" fmla="*/ 32 h 313"/>
                <a:gd name="T8" fmla="*/ 128 w 177"/>
                <a:gd name="T9" fmla="*/ 0 h 313"/>
                <a:gd name="T10" fmla="*/ 72 w 177"/>
                <a:gd name="T11" fmla="*/ 56 h 313"/>
                <a:gd name="T12" fmla="*/ 64 w 177"/>
                <a:gd name="T13" fmla="*/ 112 h 313"/>
                <a:gd name="T14" fmla="*/ 40 w 177"/>
                <a:gd name="T15" fmla="*/ 120 h 313"/>
                <a:gd name="T16" fmla="*/ 8 w 177"/>
                <a:gd name="T17" fmla="*/ 144 h 313"/>
                <a:gd name="T18" fmla="*/ 0 w 177"/>
                <a:gd name="T19" fmla="*/ 168 h 313"/>
                <a:gd name="T20" fmla="*/ 40 w 177"/>
                <a:gd name="T21" fmla="*/ 192 h 313"/>
                <a:gd name="T22" fmla="*/ 40 w 177"/>
                <a:gd name="T23" fmla="*/ 224 h 313"/>
                <a:gd name="T24" fmla="*/ 48 w 177"/>
                <a:gd name="T25" fmla="*/ 240 h 313"/>
                <a:gd name="T26" fmla="*/ 40 w 177"/>
                <a:gd name="T27" fmla="*/ 264 h 313"/>
                <a:gd name="T28" fmla="*/ 48 w 177"/>
                <a:gd name="T29" fmla="*/ 280 h 313"/>
                <a:gd name="T30" fmla="*/ 96 w 177"/>
                <a:gd name="T31" fmla="*/ 312 h 313"/>
                <a:gd name="T32" fmla="*/ 112 w 177"/>
                <a:gd name="T33" fmla="*/ 312 h 313"/>
                <a:gd name="T34" fmla="*/ 112 w 177"/>
                <a:gd name="T35" fmla="*/ 296 h 313"/>
                <a:gd name="T36" fmla="*/ 128 w 177"/>
                <a:gd name="T37" fmla="*/ 272 h 313"/>
                <a:gd name="T38" fmla="*/ 120 w 177"/>
                <a:gd name="T39" fmla="*/ 240 h 313"/>
                <a:gd name="T40" fmla="*/ 112 w 177"/>
                <a:gd name="T41" fmla="*/ 240 h 313"/>
                <a:gd name="T42" fmla="*/ 104 w 177"/>
                <a:gd name="T43" fmla="*/ 208 h 313"/>
                <a:gd name="T44" fmla="*/ 120 w 177"/>
                <a:gd name="T45" fmla="*/ 208 h 313"/>
                <a:gd name="T46" fmla="*/ 120 w 177"/>
                <a:gd name="T47" fmla="*/ 176 h 313"/>
                <a:gd name="T48" fmla="*/ 136 w 177"/>
                <a:gd name="T49" fmla="*/ 176 h 313"/>
                <a:gd name="T50" fmla="*/ 152 w 177"/>
                <a:gd name="T51" fmla="*/ 184 h 313"/>
                <a:gd name="T52" fmla="*/ 160 w 177"/>
                <a:gd name="T53" fmla="*/ 136 h 313"/>
                <a:gd name="T54" fmla="*/ 176 w 177"/>
                <a:gd name="T55" fmla="*/ 120 h 313"/>
                <a:gd name="T56" fmla="*/ 0 w 177"/>
                <a:gd name="T57" fmla="*/ 0 h 313"/>
                <a:gd name="T58" fmla="*/ 177 w 177"/>
                <a:gd name="T5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T56" t="T57" r="T58" b="T59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2125663" y="2959100"/>
              <a:ext cx="1277937" cy="1155700"/>
            </a:xfrm>
            <a:custGeom>
              <a:avLst/>
              <a:gdLst>
                <a:gd name="T0" fmla="*/ 632 w 857"/>
                <a:gd name="T1" fmla="*/ 480 h 841"/>
                <a:gd name="T2" fmla="*/ 672 w 857"/>
                <a:gd name="T3" fmla="*/ 536 h 841"/>
                <a:gd name="T4" fmla="*/ 672 w 857"/>
                <a:gd name="T5" fmla="*/ 568 h 841"/>
                <a:gd name="T6" fmla="*/ 736 w 857"/>
                <a:gd name="T7" fmla="*/ 624 h 841"/>
                <a:gd name="T8" fmla="*/ 744 w 857"/>
                <a:gd name="T9" fmla="*/ 600 h 841"/>
                <a:gd name="T10" fmla="*/ 752 w 857"/>
                <a:gd name="T11" fmla="*/ 552 h 841"/>
                <a:gd name="T12" fmla="*/ 736 w 857"/>
                <a:gd name="T13" fmla="*/ 520 h 841"/>
                <a:gd name="T14" fmla="*/ 752 w 857"/>
                <a:gd name="T15" fmla="*/ 488 h 841"/>
                <a:gd name="T16" fmla="*/ 800 w 857"/>
                <a:gd name="T17" fmla="*/ 512 h 841"/>
                <a:gd name="T18" fmla="*/ 856 w 857"/>
                <a:gd name="T19" fmla="*/ 552 h 841"/>
                <a:gd name="T20" fmla="*/ 800 w 857"/>
                <a:gd name="T21" fmla="*/ 632 h 841"/>
                <a:gd name="T22" fmla="*/ 776 w 857"/>
                <a:gd name="T23" fmla="*/ 664 h 841"/>
                <a:gd name="T24" fmla="*/ 736 w 857"/>
                <a:gd name="T25" fmla="*/ 648 h 841"/>
                <a:gd name="T26" fmla="*/ 704 w 857"/>
                <a:gd name="T27" fmla="*/ 752 h 841"/>
                <a:gd name="T28" fmla="*/ 696 w 857"/>
                <a:gd name="T29" fmla="*/ 776 h 841"/>
                <a:gd name="T30" fmla="*/ 688 w 857"/>
                <a:gd name="T31" fmla="*/ 808 h 841"/>
                <a:gd name="T32" fmla="*/ 632 w 857"/>
                <a:gd name="T33" fmla="*/ 840 h 841"/>
                <a:gd name="T34" fmla="*/ 592 w 857"/>
                <a:gd name="T35" fmla="*/ 760 h 841"/>
                <a:gd name="T36" fmla="*/ 576 w 857"/>
                <a:gd name="T37" fmla="*/ 752 h 841"/>
                <a:gd name="T38" fmla="*/ 528 w 857"/>
                <a:gd name="T39" fmla="*/ 696 h 841"/>
                <a:gd name="T40" fmla="*/ 496 w 857"/>
                <a:gd name="T41" fmla="*/ 712 h 841"/>
                <a:gd name="T42" fmla="*/ 488 w 857"/>
                <a:gd name="T43" fmla="*/ 728 h 841"/>
                <a:gd name="T44" fmla="*/ 480 w 857"/>
                <a:gd name="T45" fmla="*/ 776 h 841"/>
                <a:gd name="T46" fmla="*/ 464 w 857"/>
                <a:gd name="T47" fmla="*/ 744 h 841"/>
                <a:gd name="T48" fmla="*/ 416 w 857"/>
                <a:gd name="T49" fmla="*/ 728 h 841"/>
                <a:gd name="T50" fmla="*/ 408 w 857"/>
                <a:gd name="T51" fmla="*/ 688 h 841"/>
                <a:gd name="T52" fmla="*/ 456 w 857"/>
                <a:gd name="T53" fmla="*/ 696 h 841"/>
                <a:gd name="T54" fmla="*/ 488 w 857"/>
                <a:gd name="T55" fmla="*/ 672 h 841"/>
                <a:gd name="T56" fmla="*/ 464 w 857"/>
                <a:gd name="T57" fmla="*/ 640 h 841"/>
                <a:gd name="T58" fmla="*/ 504 w 857"/>
                <a:gd name="T59" fmla="*/ 600 h 841"/>
                <a:gd name="T60" fmla="*/ 536 w 857"/>
                <a:gd name="T61" fmla="*/ 568 h 841"/>
                <a:gd name="T62" fmla="*/ 480 w 857"/>
                <a:gd name="T63" fmla="*/ 408 h 841"/>
                <a:gd name="T64" fmla="*/ 408 w 857"/>
                <a:gd name="T65" fmla="*/ 360 h 841"/>
                <a:gd name="T66" fmla="*/ 344 w 857"/>
                <a:gd name="T67" fmla="*/ 336 h 841"/>
                <a:gd name="T68" fmla="*/ 280 w 857"/>
                <a:gd name="T69" fmla="*/ 312 h 841"/>
                <a:gd name="T70" fmla="*/ 208 w 857"/>
                <a:gd name="T71" fmla="*/ 336 h 841"/>
                <a:gd name="T72" fmla="*/ 48 w 857"/>
                <a:gd name="T73" fmla="*/ 240 h 841"/>
                <a:gd name="T74" fmla="*/ 8 w 857"/>
                <a:gd name="T75" fmla="*/ 160 h 841"/>
                <a:gd name="T76" fmla="*/ 48 w 857"/>
                <a:gd name="T77" fmla="*/ 152 h 841"/>
                <a:gd name="T78" fmla="*/ 112 w 857"/>
                <a:gd name="T79" fmla="*/ 96 h 841"/>
                <a:gd name="T80" fmla="*/ 136 w 857"/>
                <a:gd name="T81" fmla="*/ 64 h 841"/>
                <a:gd name="T82" fmla="*/ 216 w 857"/>
                <a:gd name="T83" fmla="*/ 32 h 841"/>
                <a:gd name="T84" fmla="*/ 232 w 857"/>
                <a:gd name="T85" fmla="*/ 0 h 841"/>
                <a:gd name="T86" fmla="*/ 288 w 857"/>
                <a:gd name="T87" fmla="*/ 72 h 841"/>
                <a:gd name="T88" fmla="*/ 296 w 857"/>
                <a:gd name="T89" fmla="*/ 128 h 841"/>
                <a:gd name="T90" fmla="*/ 312 w 857"/>
                <a:gd name="T91" fmla="*/ 176 h 841"/>
                <a:gd name="T92" fmla="*/ 336 w 857"/>
                <a:gd name="T93" fmla="*/ 192 h 841"/>
                <a:gd name="T94" fmla="*/ 408 w 857"/>
                <a:gd name="T95" fmla="*/ 176 h 841"/>
                <a:gd name="T96" fmla="*/ 408 w 857"/>
                <a:gd name="T97" fmla="*/ 216 h 841"/>
                <a:gd name="T98" fmla="*/ 384 w 857"/>
                <a:gd name="T99" fmla="*/ 256 h 841"/>
                <a:gd name="T100" fmla="*/ 432 w 857"/>
                <a:gd name="T101" fmla="*/ 328 h 841"/>
                <a:gd name="T102" fmla="*/ 496 w 857"/>
                <a:gd name="T103" fmla="*/ 344 h 841"/>
                <a:gd name="T104" fmla="*/ 528 w 857"/>
                <a:gd name="T105" fmla="*/ 320 h 841"/>
                <a:gd name="T106" fmla="*/ 584 w 857"/>
                <a:gd name="T107" fmla="*/ 320 h 841"/>
                <a:gd name="T108" fmla="*/ 624 w 857"/>
                <a:gd name="T109" fmla="*/ 336 h 841"/>
                <a:gd name="T110" fmla="*/ 576 w 857"/>
                <a:gd name="T111" fmla="*/ 392 h 841"/>
                <a:gd name="T112" fmla="*/ 600 w 857"/>
                <a:gd name="T113" fmla="*/ 456 h 841"/>
                <a:gd name="T114" fmla="*/ 0 w 857"/>
                <a:gd name="T115" fmla="*/ 0 h 841"/>
                <a:gd name="T116" fmla="*/ 857 w 857"/>
                <a:gd name="T1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2530475" y="1892300"/>
              <a:ext cx="2124075" cy="1706563"/>
            </a:xfrm>
            <a:custGeom>
              <a:avLst/>
              <a:gdLst>
                <a:gd name="T0" fmla="*/ 16 w 1425"/>
                <a:gd name="T1" fmla="*/ 896 h 1241"/>
                <a:gd name="T2" fmla="*/ 64 w 1425"/>
                <a:gd name="T3" fmla="*/ 968 h 1241"/>
                <a:gd name="T4" fmla="*/ 136 w 1425"/>
                <a:gd name="T5" fmla="*/ 976 h 1241"/>
                <a:gd name="T6" fmla="*/ 112 w 1425"/>
                <a:gd name="T7" fmla="*/ 1032 h 1241"/>
                <a:gd name="T8" fmla="*/ 216 w 1425"/>
                <a:gd name="T9" fmla="*/ 1128 h 1241"/>
                <a:gd name="T10" fmla="*/ 256 w 1425"/>
                <a:gd name="T11" fmla="*/ 1096 h 1241"/>
                <a:gd name="T12" fmla="*/ 352 w 1425"/>
                <a:gd name="T13" fmla="*/ 1104 h 1241"/>
                <a:gd name="T14" fmla="*/ 328 w 1425"/>
                <a:gd name="T15" fmla="*/ 1240 h 1241"/>
                <a:gd name="T16" fmla="*/ 424 w 1425"/>
                <a:gd name="T17" fmla="*/ 1200 h 1241"/>
                <a:gd name="T18" fmla="*/ 496 w 1425"/>
                <a:gd name="T19" fmla="*/ 1112 h 1241"/>
                <a:gd name="T20" fmla="*/ 560 w 1425"/>
                <a:gd name="T21" fmla="*/ 1224 h 1241"/>
                <a:gd name="T22" fmla="*/ 600 w 1425"/>
                <a:gd name="T23" fmla="*/ 1200 h 1241"/>
                <a:gd name="T24" fmla="*/ 664 w 1425"/>
                <a:gd name="T25" fmla="*/ 1112 h 1241"/>
                <a:gd name="T26" fmla="*/ 704 w 1425"/>
                <a:gd name="T27" fmla="*/ 1096 h 1241"/>
                <a:gd name="T28" fmla="*/ 736 w 1425"/>
                <a:gd name="T29" fmla="*/ 1096 h 1241"/>
                <a:gd name="T30" fmla="*/ 800 w 1425"/>
                <a:gd name="T31" fmla="*/ 1024 h 1241"/>
                <a:gd name="T32" fmla="*/ 864 w 1425"/>
                <a:gd name="T33" fmla="*/ 1008 h 1241"/>
                <a:gd name="T34" fmla="*/ 896 w 1425"/>
                <a:gd name="T35" fmla="*/ 920 h 1241"/>
                <a:gd name="T36" fmla="*/ 944 w 1425"/>
                <a:gd name="T37" fmla="*/ 912 h 1241"/>
                <a:gd name="T38" fmla="*/ 1008 w 1425"/>
                <a:gd name="T39" fmla="*/ 872 h 1241"/>
                <a:gd name="T40" fmla="*/ 1088 w 1425"/>
                <a:gd name="T41" fmla="*/ 824 h 1241"/>
                <a:gd name="T42" fmla="*/ 1128 w 1425"/>
                <a:gd name="T43" fmla="*/ 920 h 1241"/>
                <a:gd name="T44" fmla="*/ 1176 w 1425"/>
                <a:gd name="T45" fmla="*/ 888 h 1241"/>
                <a:gd name="T46" fmla="*/ 1176 w 1425"/>
                <a:gd name="T47" fmla="*/ 840 h 1241"/>
                <a:gd name="T48" fmla="*/ 1352 w 1425"/>
                <a:gd name="T49" fmla="*/ 784 h 1241"/>
                <a:gd name="T50" fmla="*/ 1376 w 1425"/>
                <a:gd name="T51" fmla="*/ 728 h 1241"/>
                <a:gd name="T52" fmla="*/ 1312 w 1425"/>
                <a:gd name="T53" fmla="*/ 672 h 1241"/>
                <a:gd name="T54" fmla="*/ 1264 w 1425"/>
                <a:gd name="T55" fmla="*/ 560 h 1241"/>
                <a:gd name="T56" fmla="*/ 1336 w 1425"/>
                <a:gd name="T57" fmla="*/ 560 h 1241"/>
                <a:gd name="T58" fmla="*/ 1352 w 1425"/>
                <a:gd name="T59" fmla="*/ 472 h 1241"/>
                <a:gd name="T60" fmla="*/ 1296 w 1425"/>
                <a:gd name="T61" fmla="*/ 432 h 1241"/>
                <a:gd name="T62" fmla="*/ 1392 w 1425"/>
                <a:gd name="T63" fmla="*/ 296 h 1241"/>
                <a:gd name="T64" fmla="*/ 1424 w 1425"/>
                <a:gd name="T65" fmla="*/ 128 h 1241"/>
                <a:gd name="T66" fmla="*/ 1344 w 1425"/>
                <a:gd name="T67" fmla="*/ 128 h 1241"/>
                <a:gd name="T68" fmla="*/ 1264 w 1425"/>
                <a:gd name="T69" fmla="*/ 72 h 1241"/>
                <a:gd name="T70" fmla="*/ 1192 w 1425"/>
                <a:gd name="T71" fmla="*/ 64 h 1241"/>
                <a:gd name="T72" fmla="*/ 1168 w 1425"/>
                <a:gd name="T73" fmla="*/ 0 h 1241"/>
                <a:gd name="T74" fmla="*/ 1160 w 1425"/>
                <a:gd name="T75" fmla="*/ 64 h 1241"/>
                <a:gd name="T76" fmla="*/ 1128 w 1425"/>
                <a:gd name="T77" fmla="*/ 168 h 1241"/>
                <a:gd name="T78" fmla="*/ 1120 w 1425"/>
                <a:gd name="T79" fmla="*/ 240 h 1241"/>
                <a:gd name="T80" fmla="*/ 992 w 1425"/>
                <a:gd name="T81" fmla="*/ 280 h 1241"/>
                <a:gd name="T82" fmla="*/ 992 w 1425"/>
                <a:gd name="T83" fmla="*/ 432 h 1241"/>
                <a:gd name="T84" fmla="*/ 1056 w 1425"/>
                <a:gd name="T85" fmla="*/ 416 h 1241"/>
                <a:gd name="T86" fmla="*/ 1136 w 1425"/>
                <a:gd name="T87" fmla="*/ 448 h 1241"/>
                <a:gd name="T88" fmla="*/ 1136 w 1425"/>
                <a:gd name="T89" fmla="*/ 504 h 1241"/>
                <a:gd name="T90" fmla="*/ 1040 w 1425"/>
                <a:gd name="T91" fmla="*/ 536 h 1241"/>
                <a:gd name="T92" fmla="*/ 992 w 1425"/>
                <a:gd name="T93" fmla="*/ 592 h 1241"/>
                <a:gd name="T94" fmla="*/ 864 w 1425"/>
                <a:gd name="T95" fmla="*/ 664 h 1241"/>
                <a:gd name="T96" fmla="*/ 760 w 1425"/>
                <a:gd name="T97" fmla="*/ 648 h 1241"/>
                <a:gd name="T98" fmla="*/ 768 w 1425"/>
                <a:gd name="T99" fmla="*/ 752 h 1241"/>
                <a:gd name="T100" fmla="*/ 640 w 1425"/>
                <a:gd name="T101" fmla="*/ 848 h 1241"/>
                <a:gd name="T102" fmla="*/ 456 w 1425"/>
                <a:gd name="T103" fmla="*/ 880 h 1241"/>
                <a:gd name="T104" fmla="*/ 352 w 1425"/>
                <a:gd name="T105" fmla="*/ 888 h 1241"/>
                <a:gd name="T106" fmla="*/ 248 w 1425"/>
                <a:gd name="T107" fmla="*/ 864 h 1241"/>
                <a:gd name="T108" fmla="*/ 96 w 1425"/>
                <a:gd name="T109" fmla="*/ 816 h 1241"/>
                <a:gd name="T110" fmla="*/ 0 w 1425"/>
                <a:gd name="T111" fmla="*/ 0 h 1241"/>
                <a:gd name="T112" fmla="*/ 1425 w 1425"/>
                <a:gd name="T113" fmla="*/ 124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576263" y="2179638"/>
              <a:ext cx="1897062" cy="1419225"/>
            </a:xfrm>
            <a:custGeom>
              <a:avLst/>
              <a:gdLst>
                <a:gd name="T0" fmla="*/ 1256 w 1273"/>
                <a:gd name="T1" fmla="*/ 576 h 1033"/>
                <a:gd name="T2" fmla="*/ 1240 w 1273"/>
                <a:gd name="T3" fmla="*/ 632 h 1033"/>
                <a:gd name="T4" fmla="*/ 1176 w 1273"/>
                <a:gd name="T5" fmla="*/ 632 h 1033"/>
                <a:gd name="T6" fmla="*/ 1152 w 1273"/>
                <a:gd name="T7" fmla="*/ 664 h 1033"/>
                <a:gd name="T8" fmla="*/ 1080 w 1273"/>
                <a:gd name="T9" fmla="*/ 720 h 1033"/>
                <a:gd name="T10" fmla="*/ 1048 w 1273"/>
                <a:gd name="T11" fmla="*/ 728 h 1033"/>
                <a:gd name="T12" fmla="*/ 936 w 1273"/>
                <a:gd name="T13" fmla="*/ 824 h 1033"/>
                <a:gd name="T14" fmla="*/ 880 w 1273"/>
                <a:gd name="T15" fmla="*/ 880 h 1033"/>
                <a:gd name="T16" fmla="*/ 920 w 1273"/>
                <a:gd name="T17" fmla="*/ 944 h 1033"/>
                <a:gd name="T18" fmla="*/ 888 w 1273"/>
                <a:gd name="T19" fmla="*/ 992 h 1033"/>
                <a:gd name="T20" fmla="*/ 896 w 1273"/>
                <a:gd name="T21" fmla="*/ 1032 h 1033"/>
                <a:gd name="T22" fmla="*/ 840 w 1273"/>
                <a:gd name="T23" fmla="*/ 1016 h 1033"/>
                <a:gd name="T24" fmla="*/ 808 w 1273"/>
                <a:gd name="T25" fmla="*/ 1000 h 1033"/>
                <a:gd name="T26" fmla="*/ 736 w 1273"/>
                <a:gd name="T27" fmla="*/ 960 h 1033"/>
                <a:gd name="T28" fmla="*/ 600 w 1273"/>
                <a:gd name="T29" fmla="*/ 984 h 1033"/>
                <a:gd name="T30" fmla="*/ 512 w 1273"/>
                <a:gd name="T31" fmla="*/ 992 h 1033"/>
                <a:gd name="T32" fmla="*/ 432 w 1273"/>
                <a:gd name="T33" fmla="*/ 952 h 1033"/>
                <a:gd name="T34" fmla="*/ 368 w 1273"/>
                <a:gd name="T35" fmla="*/ 960 h 1033"/>
                <a:gd name="T36" fmla="*/ 272 w 1273"/>
                <a:gd name="T37" fmla="*/ 928 h 1033"/>
                <a:gd name="T38" fmla="*/ 216 w 1273"/>
                <a:gd name="T39" fmla="*/ 984 h 1033"/>
                <a:gd name="T40" fmla="*/ 152 w 1273"/>
                <a:gd name="T41" fmla="*/ 944 h 1033"/>
                <a:gd name="T42" fmla="*/ 104 w 1273"/>
                <a:gd name="T43" fmla="*/ 864 h 1033"/>
                <a:gd name="T44" fmla="*/ 56 w 1273"/>
                <a:gd name="T45" fmla="*/ 800 h 1033"/>
                <a:gd name="T46" fmla="*/ 64 w 1273"/>
                <a:gd name="T47" fmla="*/ 776 h 1033"/>
                <a:gd name="T48" fmla="*/ 40 w 1273"/>
                <a:gd name="T49" fmla="*/ 712 h 1033"/>
                <a:gd name="T50" fmla="*/ 0 w 1273"/>
                <a:gd name="T51" fmla="*/ 688 h 1033"/>
                <a:gd name="T52" fmla="*/ 32 w 1273"/>
                <a:gd name="T53" fmla="*/ 688 h 1033"/>
                <a:gd name="T54" fmla="*/ 32 w 1273"/>
                <a:gd name="T55" fmla="*/ 616 h 1033"/>
                <a:gd name="T56" fmla="*/ 24 w 1273"/>
                <a:gd name="T57" fmla="*/ 568 h 1033"/>
                <a:gd name="T58" fmla="*/ 0 w 1273"/>
                <a:gd name="T59" fmla="*/ 520 h 1033"/>
                <a:gd name="T60" fmla="*/ 88 w 1273"/>
                <a:gd name="T61" fmla="*/ 464 h 1033"/>
                <a:gd name="T62" fmla="*/ 136 w 1273"/>
                <a:gd name="T63" fmla="*/ 456 h 1033"/>
                <a:gd name="T64" fmla="*/ 152 w 1273"/>
                <a:gd name="T65" fmla="*/ 480 h 1033"/>
                <a:gd name="T66" fmla="*/ 200 w 1273"/>
                <a:gd name="T67" fmla="*/ 480 h 1033"/>
                <a:gd name="T68" fmla="*/ 304 w 1273"/>
                <a:gd name="T69" fmla="*/ 456 h 1033"/>
                <a:gd name="T70" fmla="*/ 416 w 1273"/>
                <a:gd name="T71" fmla="*/ 424 h 1033"/>
                <a:gd name="T72" fmla="*/ 424 w 1273"/>
                <a:gd name="T73" fmla="*/ 376 h 1033"/>
                <a:gd name="T74" fmla="*/ 472 w 1273"/>
                <a:gd name="T75" fmla="*/ 232 h 1033"/>
                <a:gd name="T76" fmla="*/ 456 w 1273"/>
                <a:gd name="T77" fmla="*/ 200 h 1033"/>
                <a:gd name="T78" fmla="*/ 592 w 1273"/>
                <a:gd name="T79" fmla="*/ 224 h 1033"/>
                <a:gd name="T80" fmla="*/ 664 w 1273"/>
                <a:gd name="T81" fmla="*/ 96 h 1033"/>
                <a:gd name="T82" fmla="*/ 784 w 1273"/>
                <a:gd name="T83" fmla="*/ 128 h 1033"/>
                <a:gd name="T84" fmla="*/ 784 w 1273"/>
                <a:gd name="T85" fmla="*/ 80 h 1033"/>
                <a:gd name="T86" fmla="*/ 840 w 1273"/>
                <a:gd name="T87" fmla="*/ 40 h 1033"/>
                <a:gd name="T88" fmla="*/ 880 w 1273"/>
                <a:gd name="T89" fmla="*/ 0 h 1033"/>
                <a:gd name="T90" fmla="*/ 928 w 1273"/>
                <a:gd name="T91" fmla="*/ 16 h 1033"/>
                <a:gd name="T92" fmla="*/ 928 w 1273"/>
                <a:gd name="T93" fmla="*/ 48 h 1033"/>
                <a:gd name="T94" fmla="*/ 960 w 1273"/>
                <a:gd name="T95" fmla="*/ 112 h 1033"/>
                <a:gd name="T96" fmla="*/ 1024 w 1273"/>
                <a:gd name="T97" fmla="*/ 144 h 1033"/>
                <a:gd name="T98" fmla="*/ 1040 w 1273"/>
                <a:gd name="T99" fmla="*/ 248 h 1033"/>
                <a:gd name="T100" fmla="*/ 1016 w 1273"/>
                <a:gd name="T101" fmla="*/ 336 h 1033"/>
                <a:gd name="T102" fmla="*/ 1112 w 1273"/>
                <a:gd name="T103" fmla="*/ 368 h 1033"/>
                <a:gd name="T104" fmla="*/ 1208 w 1273"/>
                <a:gd name="T105" fmla="*/ 440 h 1033"/>
                <a:gd name="T106" fmla="*/ 1232 w 1273"/>
                <a:gd name="T107" fmla="*/ 480 h 1033"/>
                <a:gd name="T108" fmla="*/ 1272 w 1273"/>
                <a:gd name="T109" fmla="*/ 568 h 1033"/>
                <a:gd name="T110" fmla="*/ 0 w 1273"/>
                <a:gd name="T111" fmla="*/ 0 h 1033"/>
                <a:gd name="T112" fmla="*/ 1273 w 1273"/>
                <a:gd name="T1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4524375" y="4784725"/>
              <a:ext cx="190500" cy="355600"/>
            </a:xfrm>
            <a:custGeom>
              <a:avLst/>
              <a:gdLst>
                <a:gd name="T0" fmla="*/ 24 w 129"/>
                <a:gd name="T1" fmla="*/ 232 h 257"/>
                <a:gd name="T2" fmla="*/ 32 w 129"/>
                <a:gd name="T3" fmla="*/ 248 h 257"/>
                <a:gd name="T4" fmla="*/ 56 w 129"/>
                <a:gd name="T5" fmla="*/ 256 h 257"/>
                <a:gd name="T6" fmla="*/ 64 w 129"/>
                <a:gd name="T7" fmla="*/ 224 h 257"/>
                <a:gd name="T8" fmla="*/ 104 w 129"/>
                <a:gd name="T9" fmla="*/ 184 h 257"/>
                <a:gd name="T10" fmla="*/ 104 w 129"/>
                <a:gd name="T11" fmla="*/ 128 h 257"/>
                <a:gd name="T12" fmla="*/ 120 w 129"/>
                <a:gd name="T13" fmla="*/ 96 h 257"/>
                <a:gd name="T14" fmla="*/ 128 w 129"/>
                <a:gd name="T15" fmla="*/ 72 h 257"/>
                <a:gd name="T16" fmla="*/ 112 w 129"/>
                <a:gd name="T17" fmla="*/ 56 h 257"/>
                <a:gd name="T18" fmla="*/ 104 w 129"/>
                <a:gd name="T19" fmla="*/ 0 h 257"/>
                <a:gd name="T20" fmla="*/ 64 w 129"/>
                <a:gd name="T21" fmla="*/ 24 h 257"/>
                <a:gd name="T22" fmla="*/ 48 w 129"/>
                <a:gd name="T23" fmla="*/ 24 h 257"/>
                <a:gd name="T24" fmla="*/ 56 w 129"/>
                <a:gd name="T25" fmla="*/ 40 h 257"/>
                <a:gd name="T26" fmla="*/ 24 w 129"/>
                <a:gd name="T27" fmla="*/ 72 h 257"/>
                <a:gd name="T28" fmla="*/ 24 w 129"/>
                <a:gd name="T29" fmla="*/ 112 h 257"/>
                <a:gd name="T30" fmla="*/ 0 w 129"/>
                <a:gd name="T31" fmla="*/ 136 h 257"/>
                <a:gd name="T32" fmla="*/ 8 w 129"/>
                <a:gd name="T33" fmla="*/ 168 h 257"/>
                <a:gd name="T34" fmla="*/ 16 w 129"/>
                <a:gd name="T35" fmla="*/ 224 h 257"/>
                <a:gd name="T36" fmla="*/ 24 w 129"/>
                <a:gd name="T37" fmla="*/ 232 h 257"/>
                <a:gd name="T38" fmla="*/ 0 w 129"/>
                <a:gd name="T39" fmla="*/ 0 h 257"/>
                <a:gd name="T40" fmla="*/ 129 w 129"/>
                <a:gd name="T4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7811687" y="2809658"/>
            <a:ext cx="1872685" cy="2707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<a:noAutofit/>
          </a:bodyPr>
          <a:lstStyle/>
          <a:p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上海</a:t>
            </a:r>
          </a:p>
        </p:txBody>
      </p:sp>
      <p:sp>
        <p:nvSpPr>
          <p:cNvPr id="41" name="矩形 40"/>
          <p:cNvSpPr/>
          <p:nvPr/>
        </p:nvSpPr>
        <p:spPr>
          <a:xfrm>
            <a:off x="7811687" y="3232438"/>
            <a:ext cx="2664975" cy="27073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<a:noAutofit/>
          </a:bodyPr>
          <a:lstStyle/>
          <a:p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广州</a:t>
            </a:r>
          </a:p>
        </p:txBody>
      </p:sp>
      <p:sp>
        <p:nvSpPr>
          <p:cNvPr id="42" name="矩形 41"/>
          <p:cNvSpPr/>
          <p:nvPr/>
        </p:nvSpPr>
        <p:spPr>
          <a:xfrm>
            <a:off x="7811687" y="3651992"/>
            <a:ext cx="2376869" cy="2707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<a:noAutofit/>
          </a:bodyPr>
          <a:lstStyle/>
          <a:p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成都</a:t>
            </a:r>
          </a:p>
        </p:txBody>
      </p:sp>
      <p:sp>
        <p:nvSpPr>
          <p:cNvPr id="43" name="矩形 42"/>
          <p:cNvSpPr/>
          <p:nvPr/>
        </p:nvSpPr>
        <p:spPr>
          <a:xfrm>
            <a:off x="9900451" y="2694648"/>
            <a:ext cx="1238152" cy="41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10%</a:t>
            </a:r>
          </a:p>
        </p:txBody>
      </p:sp>
      <p:sp>
        <p:nvSpPr>
          <p:cNvPr id="44" name="矩形 43"/>
          <p:cNvSpPr/>
          <p:nvPr/>
        </p:nvSpPr>
        <p:spPr>
          <a:xfrm>
            <a:off x="5781258" y="1791738"/>
            <a:ext cx="2606366" cy="41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业务覆盖范围</a:t>
            </a:r>
          </a:p>
        </p:txBody>
      </p:sp>
      <p:sp>
        <p:nvSpPr>
          <p:cNvPr id="45" name="矩形 44"/>
          <p:cNvSpPr/>
          <p:nvPr/>
        </p:nvSpPr>
        <p:spPr>
          <a:xfrm>
            <a:off x="5800313" y="2271948"/>
            <a:ext cx="1614955" cy="188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请输入您的内容，或通过右键选择只保留文本来粘贴您的内容。请输入您的内容，或通过右键选择只保留文本来粘贴您的内容。</a:t>
            </a:r>
          </a:p>
        </p:txBody>
      </p:sp>
      <p:sp>
        <p:nvSpPr>
          <p:cNvPr id="46" name="矩形 45"/>
          <p:cNvSpPr/>
          <p:nvPr/>
        </p:nvSpPr>
        <p:spPr>
          <a:xfrm>
            <a:off x="7811687" y="2360282"/>
            <a:ext cx="2376869" cy="27073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<a:noAutofit/>
          </a:bodyPr>
          <a:lstStyle/>
          <a:p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北京</a:t>
            </a:r>
          </a:p>
        </p:txBody>
      </p:sp>
      <p:pic>
        <p:nvPicPr>
          <p:cNvPr id="47" name="图片 46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801795" y="4755079"/>
            <a:ext cx="1567163" cy="1044189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8" name="Picture 3"/>
          <p:cNvPicPr>
            <a:picLocks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9572320" y="4678651"/>
            <a:ext cx="1566283" cy="104418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图片 48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7687301" y="4719143"/>
            <a:ext cx="1578617" cy="1047478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2" name="矩形 51"/>
          <p:cNvSpPr/>
          <p:nvPr/>
        </p:nvSpPr>
        <p:spPr>
          <a:xfrm>
            <a:off x="10333680" y="2271948"/>
            <a:ext cx="1238152" cy="41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20%</a:t>
            </a:r>
          </a:p>
        </p:txBody>
      </p:sp>
      <p:sp>
        <p:nvSpPr>
          <p:cNvPr id="53" name="矩形 52"/>
          <p:cNvSpPr/>
          <p:nvPr/>
        </p:nvSpPr>
        <p:spPr>
          <a:xfrm>
            <a:off x="10552561" y="3088412"/>
            <a:ext cx="1238152" cy="41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50%</a:t>
            </a:r>
          </a:p>
        </p:txBody>
      </p:sp>
      <p:sp>
        <p:nvSpPr>
          <p:cNvPr id="54" name="矩形 53"/>
          <p:cNvSpPr/>
          <p:nvPr/>
        </p:nvSpPr>
        <p:spPr>
          <a:xfrm>
            <a:off x="10190739" y="3582233"/>
            <a:ext cx="1238152" cy="41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75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75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75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24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24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2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25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25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25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25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25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25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bldLvl="0" animBg="1"/>
      <p:bldP spid="41" grpId="0" bldLvl="0" animBg="1"/>
      <p:bldP spid="42" grpId="0" bldLvl="0" animBg="1"/>
      <p:bldP spid="43" grpId="0"/>
      <p:bldP spid="44" grpId="0"/>
      <p:bldP spid="45" grpId="0"/>
      <p:bldP spid="46" grpId="0" bldLvl="0" animBg="1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19"/>
          <p:cNvGrpSpPr/>
          <p:nvPr/>
        </p:nvGrpSpPr>
        <p:grpSpPr bwMode="auto">
          <a:xfrm>
            <a:off x="1087838" y="3786279"/>
            <a:ext cx="1813387" cy="1146467"/>
            <a:chOff x="1030514" y="3265714"/>
            <a:chExt cx="1812591" cy="114503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1795548" y="3311705"/>
              <a:ext cx="0" cy="109904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1795548" y="4410750"/>
              <a:ext cx="1047557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030514" y="3265714"/>
              <a:ext cx="167926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六边形 6"/>
          <p:cNvSpPr/>
          <p:nvPr/>
        </p:nvSpPr>
        <p:spPr>
          <a:xfrm>
            <a:off x="4553307" y="1439356"/>
            <a:ext cx="2485070" cy="2053160"/>
          </a:xfrm>
          <a:prstGeom prst="hexagon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077944" y="3492516"/>
            <a:ext cx="717733" cy="1681591"/>
            <a:chOff x="5076651" y="3492500"/>
            <a:chExt cx="717550" cy="1681163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5076651" y="3492500"/>
              <a:ext cx="0" cy="112395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>
              <a:off x="5794201" y="4049713"/>
              <a:ext cx="0" cy="112395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076651" y="4645025"/>
              <a:ext cx="71596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六边形 16"/>
          <p:cNvSpPr/>
          <p:nvPr/>
        </p:nvSpPr>
        <p:spPr bwMode="auto">
          <a:xfrm>
            <a:off x="7435104" y="2767247"/>
            <a:ext cx="1898694" cy="1649213"/>
          </a:xfrm>
          <a:prstGeom prst="hexagon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977813" y="2760896"/>
            <a:ext cx="1862285" cy="819359"/>
            <a:chOff x="8975526" y="2761066"/>
            <a:chExt cx="1861811" cy="819150"/>
          </a:xfrm>
        </p:grpSpPr>
        <p:cxnSp>
          <p:nvCxnSpPr>
            <p:cNvPr id="19" name="直接连接符 18"/>
            <p:cNvCxnSpPr/>
            <p:nvPr/>
          </p:nvCxnSpPr>
          <p:spPr>
            <a:xfrm flipV="1">
              <a:off x="10271670" y="2761066"/>
              <a:ext cx="0" cy="787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975526" y="2767416"/>
              <a:ext cx="1296144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637712" y="3580216"/>
              <a:ext cx="119962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087838" y="2348605"/>
            <a:ext cx="1895129" cy="1343741"/>
            <a:chOff x="1304230" y="3440886"/>
            <a:chExt cx="1894646" cy="1343399"/>
          </a:xfrm>
        </p:grpSpPr>
        <p:sp>
          <p:nvSpPr>
            <p:cNvPr id="23" name="矩形 22"/>
            <p:cNvSpPr/>
            <p:nvPr/>
          </p:nvSpPr>
          <p:spPr>
            <a:xfrm>
              <a:off x="1304230" y="3816791"/>
              <a:ext cx="1861811" cy="9674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您只需点击图片，然后通过右键找到填充图片，就可以换成您的图片而不影响效果。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84"/>
            <p:cNvSpPr>
              <a:spLocks noChangeArrowheads="1"/>
            </p:cNvSpPr>
            <p:nvPr/>
          </p:nvSpPr>
          <p:spPr bwMode="auto">
            <a:xfrm>
              <a:off x="1304230" y="3440886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产品一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04572" y="4006162"/>
            <a:ext cx="1897822" cy="1361888"/>
            <a:chOff x="1268702" y="4102982"/>
            <a:chExt cx="1897339" cy="1361541"/>
          </a:xfrm>
        </p:grpSpPr>
        <p:sp>
          <p:nvSpPr>
            <p:cNvPr id="26" name="矩形 25"/>
            <p:cNvSpPr/>
            <p:nvPr/>
          </p:nvSpPr>
          <p:spPr>
            <a:xfrm>
              <a:off x="1304230" y="4497029"/>
              <a:ext cx="1861811" cy="9674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您只需点击图片，然后通过右键找到填充图片，就可以换成您的图片而不影响效果。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84"/>
            <p:cNvSpPr>
              <a:spLocks noChangeArrowheads="1"/>
            </p:cNvSpPr>
            <p:nvPr/>
          </p:nvSpPr>
          <p:spPr bwMode="auto">
            <a:xfrm>
              <a:off x="1268702" y="4102982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产品二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265918" y="3613650"/>
            <a:ext cx="1895129" cy="1580963"/>
            <a:chOff x="1003108" y="4102982"/>
            <a:chExt cx="1894646" cy="1580560"/>
          </a:xfrm>
        </p:grpSpPr>
        <p:sp>
          <p:nvSpPr>
            <p:cNvPr id="29" name="矩形 28"/>
            <p:cNvSpPr/>
            <p:nvPr/>
          </p:nvSpPr>
          <p:spPr>
            <a:xfrm>
              <a:off x="1005801" y="4497029"/>
              <a:ext cx="1861811" cy="118651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您只需点击图片，然后通过右键找到填充图片，就可以换成您的图片而不影响效果。</a:t>
              </a:r>
              <a:endPara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84"/>
            <p:cNvSpPr>
              <a:spLocks noChangeArrowheads="1"/>
            </p:cNvSpPr>
            <p:nvPr/>
          </p:nvSpPr>
          <p:spPr bwMode="auto">
            <a:xfrm>
              <a:off x="1003108" y="4102982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Impact" panose="020B0806030902050204" pitchFamily="34" charset="0"/>
                </a:rPr>
                <a:t>产品三</a:t>
              </a:r>
            </a:p>
          </p:txBody>
        </p:sp>
      </p:grpSp>
      <p:sp>
        <p:nvSpPr>
          <p:cNvPr id="31" name="六边形 30"/>
          <p:cNvSpPr/>
          <p:nvPr/>
        </p:nvSpPr>
        <p:spPr bwMode="auto">
          <a:xfrm>
            <a:off x="2690234" y="3979919"/>
            <a:ext cx="2196160" cy="1905653"/>
          </a:xfrm>
          <a:prstGeom prst="hexagon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bldLvl="0" animBg="1"/>
      <p:bldP spid="17" grpId="0" bldLvl="0" animBg="1"/>
      <p:bldP spid="3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725200" y="-12755"/>
            <a:ext cx="5231699" cy="4432908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"/>
          <p:cNvSpPr txBox="1"/>
          <p:nvPr/>
        </p:nvSpPr>
        <p:spPr>
          <a:xfrm>
            <a:off x="8429304" y="4915435"/>
            <a:ext cx="2160790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6441269" y="3885478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8423302" y="3866423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8423301" y="4393350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6441269" y="4922776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6528005" y="3163714"/>
            <a:ext cx="22586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Company introduction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876223" y="3309267"/>
            <a:ext cx="1253099" cy="113606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25200" y="3649272"/>
            <a:ext cx="5231699" cy="1565525"/>
            <a:chOff x="725015" y="3649216"/>
            <a:chExt cx="5230367" cy="1565126"/>
          </a:xfrm>
        </p:grpSpPr>
        <p:sp>
          <p:nvSpPr>
            <p:cNvPr id="4" name="流程图: 决策 3"/>
            <p:cNvSpPr/>
            <p:nvPr/>
          </p:nvSpPr>
          <p:spPr>
            <a:xfrm flipV="1">
              <a:off x="725015" y="3649216"/>
              <a:ext cx="5230367" cy="1565126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2691779" y="3717032"/>
              <a:ext cx="1296145" cy="76180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latin typeface="锐字荣光黑简1.0" pitchFamily="2" charset="-122"/>
                  <a:ea typeface="锐字荣光黑简1.0" pitchFamily="2" charset="-122"/>
                </a:rPr>
                <a:t>03</a:t>
              </a:r>
              <a:endParaRPr lang="zh-CN" altLang="en-US" sz="4400" b="1" dirty="0">
                <a:solidFill>
                  <a:schemeClr val="bg1"/>
                </a:solidFill>
                <a:latin typeface="锐字荣光黑简1.0" pitchFamily="2" charset="-122"/>
                <a:ea typeface="锐字荣光黑简1.0" pitchFamily="2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3"/>
            <p:cNvSpPr txBox="1"/>
            <p:nvPr/>
          </p:nvSpPr>
          <p:spPr>
            <a:xfrm>
              <a:off x="2278782" y="4387416"/>
              <a:ext cx="2021717" cy="3193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——CONTENTS——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6241072" y="1993738"/>
            <a:ext cx="4187661" cy="12661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6441269" y="4404127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24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6" grpId="1" bldLvl="0" animBg="1"/>
      <p:bldP spid="8" grpId="0" bldLvl="0" animBg="1"/>
      <p:bldP spid="9" grpId="0"/>
      <p:bldP spid="10" grpId="0"/>
      <p:bldP spid="11" grpId="0"/>
      <p:bldP spid="12" grpId="0"/>
      <p:bldP spid="23" grpId="0"/>
      <p:bldP spid="35" grpId="0" bldLvl="0" animBg="1"/>
      <p:bldP spid="35" grpId="1" bldLvl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299832" y="3662829"/>
            <a:ext cx="3038112" cy="210715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660448" y="1509620"/>
            <a:ext cx="3104571" cy="210715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5"/>
          <p:cNvGrpSpPr/>
          <p:nvPr/>
        </p:nvGrpSpPr>
        <p:grpSpPr bwMode="auto">
          <a:xfrm>
            <a:off x="5472533" y="1509630"/>
            <a:ext cx="4873780" cy="2107150"/>
            <a:chOff x="5831780" y="1788244"/>
            <a:chExt cx="3895118" cy="1684286"/>
          </a:xfrm>
          <a:solidFill>
            <a:srgbClr val="09C989"/>
          </a:solidFill>
        </p:grpSpPr>
        <p:sp>
          <p:nvSpPr>
            <p:cNvPr id="6" name="Rectangle 1"/>
            <p:cNvSpPr/>
            <p:nvPr/>
          </p:nvSpPr>
          <p:spPr bwMode="auto">
            <a:xfrm>
              <a:off x="6075438" y="1788244"/>
              <a:ext cx="3651460" cy="16842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5812088" y="3002295"/>
              <a:ext cx="286849" cy="247465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25"/>
          <p:cNvGrpSpPr/>
          <p:nvPr/>
        </p:nvGrpSpPr>
        <p:grpSpPr bwMode="auto">
          <a:xfrm>
            <a:off x="1703150" y="3624719"/>
            <a:ext cx="4887269" cy="2183369"/>
            <a:chOff x="5907365" y="1787673"/>
            <a:chExt cx="3905900" cy="1745210"/>
          </a:xfrm>
          <a:solidFill>
            <a:srgbClr val="05B32E"/>
          </a:solidFill>
        </p:grpSpPr>
        <p:sp>
          <p:nvSpPr>
            <p:cNvPr id="9" name="Rectangle 1"/>
            <p:cNvSpPr/>
            <p:nvPr/>
          </p:nvSpPr>
          <p:spPr bwMode="auto">
            <a:xfrm flipH="1">
              <a:off x="5907365" y="1787673"/>
              <a:ext cx="3663510" cy="17452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/>
            </a:p>
          </p:txBody>
        </p:sp>
        <p:sp>
          <p:nvSpPr>
            <p:cNvPr id="2" name="等腰三角形 1"/>
            <p:cNvSpPr/>
            <p:nvPr/>
          </p:nvSpPr>
          <p:spPr>
            <a:xfrm rot="5400000" flipH="1">
              <a:off x="9545474" y="3002357"/>
              <a:ext cx="288118" cy="24746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6290229" y="2204552"/>
            <a:ext cx="3485795" cy="1186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您只需点击图片，然后通过右键找到填充图片，就可以换成您的图片而不影响效果。您只需点击图片，然后通过右键找到填充图片，就可以换成您的图片而不影响效果。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214158" y="1628341"/>
            <a:ext cx="1526586" cy="36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90" tIns="34295" rIns="68590" bIns="34295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重点项目一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2279363" y="4389156"/>
            <a:ext cx="3485795" cy="967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您只需点击图片，然后通过右键找到填充图片，就可以换成您的图片而不影响效果。您只需点击图片，然后通过右键找到填充图片，就可以换成您的图片而不影响效果。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273699" y="3717105"/>
            <a:ext cx="1526586" cy="36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90" tIns="34295" rIns="68590" bIns="34295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重点项目二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280778" y="2046699"/>
            <a:ext cx="327324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319329" y="4155083"/>
            <a:ext cx="327324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ldLvl="0" animBg="1"/>
      <p:bldP spid="4" grpId="0" bldLvl="0" animBg="1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40485" y="1412262"/>
            <a:ext cx="2305764" cy="785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9809" y="2577677"/>
            <a:ext cx="2305764" cy="785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89602" y="3818065"/>
            <a:ext cx="2305764" cy="785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647728" y="1412262"/>
            <a:ext cx="2305764" cy="785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264997" y="2669298"/>
            <a:ext cx="2305764" cy="785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832839" y="3775245"/>
            <a:ext cx="2305764" cy="785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35468" y="5229659"/>
            <a:ext cx="9608297" cy="967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018029" y="2450697"/>
            <a:ext cx="899617" cy="1145828"/>
            <a:chOff x="7016242" y="2450946"/>
            <a:chExt cx="899388" cy="1145536"/>
          </a:xfrm>
        </p:grpSpPr>
        <p:sp>
          <p:nvSpPr>
            <p:cNvPr id="16" name="Freeform 8"/>
            <p:cNvSpPr/>
            <p:nvPr/>
          </p:nvSpPr>
          <p:spPr bwMode="auto">
            <a:xfrm>
              <a:off x="7016242" y="2450946"/>
              <a:ext cx="899388" cy="1145536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593" y="900"/>
                </a:cxn>
                <a:cxn ang="0">
                  <a:pos x="292" y="797"/>
                </a:cxn>
                <a:cxn ang="0">
                  <a:pos x="0" y="364"/>
                </a:cxn>
                <a:cxn ang="0">
                  <a:pos x="284" y="0"/>
                </a:cxn>
              </a:cxnLst>
              <a:rect l="0" t="0" r="r" b="b"/>
              <a:pathLst>
                <a:path w="707" h="900">
                  <a:moveTo>
                    <a:pt x="284" y="0"/>
                  </a:moveTo>
                  <a:cubicBezTo>
                    <a:pt x="604" y="216"/>
                    <a:pt x="707" y="517"/>
                    <a:pt x="593" y="900"/>
                  </a:cubicBezTo>
                  <a:cubicBezTo>
                    <a:pt x="496" y="834"/>
                    <a:pt x="396" y="800"/>
                    <a:pt x="292" y="797"/>
                  </a:cubicBezTo>
                  <a:cubicBezTo>
                    <a:pt x="279" y="629"/>
                    <a:pt x="181" y="485"/>
                    <a:pt x="0" y="364"/>
                  </a:cubicBezTo>
                  <a:cubicBezTo>
                    <a:pt x="161" y="274"/>
                    <a:pt x="255" y="153"/>
                    <a:pt x="284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332"/>
            <p:cNvSpPr>
              <a:spLocks noEditPoints="1"/>
            </p:cNvSpPr>
            <p:nvPr/>
          </p:nvSpPr>
          <p:spPr bwMode="auto">
            <a:xfrm>
              <a:off x="7339424" y="2870252"/>
              <a:ext cx="365802" cy="354441"/>
            </a:xfrm>
            <a:custGeom>
              <a:avLst/>
              <a:gdLst>
                <a:gd name="T0" fmla="*/ 75 w 161"/>
                <a:gd name="T1" fmla="*/ 156 h 156"/>
                <a:gd name="T2" fmla="*/ 49 w 161"/>
                <a:gd name="T3" fmla="*/ 149 h 156"/>
                <a:gd name="T4" fmla="*/ 24 w 161"/>
                <a:gd name="T5" fmla="*/ 127 h 156"/>
                <a:gd name="T6" fmla="*/ 11 w 161"/>
                <a:gd name="T7" fmla="*/ 96 h 156"/>
                <a:gd name="T8" fmla="*/ 9 w 161"/>
                <a:gd name="T9" fmla="*/ 81 h 156"/>
                <a:gd name="T10" fmla="*/ 18 w 161"/>
                <a:gd name="T11" fmla="*/ 57 h 156"/>
                <a:gd name="T12" fmla="*/ 36 w 161"/>
                <a:gd name="T13" fmla="*/ 54 h 156"/>
                <a:gd name="T14" fmla="*/ 25 w 161"/>
                <a:gd name="T15" fmla="*/ 65 h 156"/>
                <a:gd name="T16" fmla="*/ 24 w 161"/>
                <a:gd name="T17" fmla="*/ 74 h 156"/>
                <a:gd name="T18" fmla="*/ 51 w 161"/>
                <a:gd name="T19" fmla="*/ 55 h 156"/>
                <a:gd name="T20" fmla="*/ 79 w 161"/>
                <a:gd name="T21" fmla="*/ 48 h 156"/>
                <a:gd name="T22" fmla="*/ 79 w 161"/>
                <a:gd name="T23" fmla="*/ 4 h 156"/>
                <a:gd name="T24" fmla="*/ 95 w 161"/>
                <a:gd name="T25" fmla="*/ 6 h 156"/>
                <a:gd name="T26" fmla="*/ 137 w 161"/>
                <a:gd name="T27" fmla="*/ 26 h 156"/>
                <a:gd name="T28" fmla="*/ 156 w 161"/>
                <a:gd name="T29" fmla="*/ 54 h 156"/>
                <a:gd name="T30" fmla="*/ 161 w 161"/>
                <a:gd name="T31" fmla="*/ 78 h 156"/>
                <a:gd name="T32" fmla="*/ 159 w 161"/>
                <a:gd name="T33" fmla="*/ 90 h 156"/>
                <a:gd name="T34" fmla="*/ 152 w 161"/>
                <a:gd name="T35" fmla="*/ 116 h 156"/>
                <a:gd name="T36" fmla="*/ 130 w 161"/>
                <a:gd name="T37" fmla="*/ 142 h 156"/>
                <a:gd name="T38" fmla="*/ 99 w 161"/>
                <a:gd name="T39" fmla="*/ 155 h 156"/>
                <a:gd name="T40" fmla="*/ 88 w 161"/>
                <a:gd name="T41" fmla="*/ 156 h 156"/>
                <a:gd name="T42" fmla="*/ 58 w 161"/>
                <a:gd name="T43" fmla="*/ 0 h 156"/>
                <a:gd name="T44" fmla="*/ 33 w 161"/>
                <a:gd name="T45" fmla="*/ 17 h 156"/>
                <a:gd name="T46" fmla="*/ 3 w 161"/>
                <a:gd name="T47" fmla="*/ 54 h 156"/>
                <a:gd name="T48" fmla="*/ 2 w 161"/>
                <a:gd name="T49" fmla="*/ 70 h 156"/>
                <a:gd name="T50" fmla="*/ 24 w 161"/>
                <a:gd name="T51" fmla="*/ 41 h 156"/>
                <a:gd name="T52" fmla="*/ 47 w 161"/>
                <a:gd name="T53" fmla="*/ 46 h 156"/>
                <a:gd name="T54" fmla="*/ 24 w 161"/>
                <a:gd name="T55" fmla="*/ 85 h 156"/>
                <a:gd name="T56" fmla="*/ 25 w 161"/>
                <a:gd name="T57" fmla="*/ 94 h 156"/>
                <a:gd name="T58" fmla="*/ 40 w 161"/>
                <a:gd name="T59" fmla="*/ 107 h 156"/>
                <a:gd name="T60" fmla="*/ 35 w 161"/>
                <a:gd name="T61" fmla="*/ 116 h 156"/>
                <a:gd name="T62" fmla="*/ 42 w 161"/>
                <a:gd name="T63" fmla="*/ 123 h 156"/>
                <a:gd name="T64" fmla="*/ 42 w 161"/>
                <a:gd name="T65" fmla="*/ 118 h 156"/>
                <a:gd name="T66" fmla="*/ 60 w 161"/>
                <a:gd name="T67" fmla="*/ 136 h 156"/>
                <a:gd name="T68" fmla="*/ 77 w 161"/>
                <a:gd name="T69" fmla="*/ 142 h 156"/>
                <a:gd name="T70" fmla="*/ 79 w 161"/>
                <a:gd name="T71" fmla="*/ 123 h 156"/>
                <a:gd name="T72" fmla="*/ 60 w 161"/>
                <a:gd name="T73" fmla="*/ 136 h 156"/>
                <a:gd name="T74" fmla="*/ 97 w 161"/>
                <a:gd name="T75" fmla="*/ 140 h 156"/>
                <a:gd name="T76" fmla="*/ 104 w 161"/>
                <a:gd name="T77" fmla="*/ 138 h 156"/>
                <a:gd name="T78" fmla="*/ 90 w 161"/>
                <a:gd name="T79" fmla="*/ 123 h 156"/>
                <a:gd name="T80" fmla="*/ 119 w 161"/>
                <a:gd name="T81" fmla="*/ 131 h 156"/>
                <a:gd name="T82" fmla="*/ 128 w 161"/>
                <a:gd name="T83" fmla="*/ 123 h 156"/>
                <a:gd name="T84" fmla="*/ 123 w 161"/>
                <a:gd name="T85" fmla="*/ 120 h 156"/>
                <a:gd name="T86" fmla="*/ 141 w 161"/>
                <a:gd name="T87" fmla="*/ 101 h 156"/>
                <a:gd name="T88" fmla="*/ 145 w 161"/>
                <a:gd name="T89" fmla="*/ 89 h 156"/>
                <a:gd name="T90" fmla="*/ 145 w 161"/>
                <a:gd name="T91" fmla="*/ 85 h 156"/>
                <a:gd name="T92" fmla="*/ 125 w 161"/>
                <a:gd name="T93" fmla="*/ 107 h 156"/>
                <a:gd name="T94" fmla="*/ 145 w 161"/>
                <a:gd name="T95" fmla="*/ 74 h 156"/>
                <a:gd name="T96" fmla="*/ 141 w 161"/>
                <a:gd name="T97" fmla="*/ 57 h 156"/>
                <a:gd name="T98" fmla="*/ 145 w 161"/>
                <a:gd name="T99" fmla="*/ 74 h 156"/>
                <a:gd name="T100" fmla="*/ 128 w 161"/>
                <a:gd name="T101" fmla="*/ 37 h 156"/>
                <a:gd name="T102" fmla="*/ 121 w 161"/>
                <a:gd name="T103" fmla="*/ 39 h 156"/>
                <a:gd name="T104" fmla="*/ 90 w 161"/>
                <a:gd name="T105" fmla="*/ 46 h 156"/>
                <a:gd name="T106" fmla="*/ 112 w 161"/>
                <a:gd name="T107" fmla="*/ 48 h 156"/>
                <a:gd name="T108" fmla="*/ 79 w 161"/>
                <a:gd name="T109" fmla="*/ 112 h 156"/>
                <a:gd name="T110" fmla="*/ 49 w 161"/>
                <a:gd name="T111" fmla="*/ 98 h 156"/>
                <a:gd name="T112" fmla="*/ 79 w 161"/>
                <a:gd name="T113" fmla="*/ 112 h 156"/>
                <a:gd name="T114" fmla="*/ 115 w 161"/>
                <a:gd name="T115" fmla="*/ 98 h 156"/>
                <a:gd name="T116" fmla="*/ 90 w 161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156">
                  <a:moveTo>
                    <a:pt x="75" y="156"/>
                  </a:moveTo>
                  <a:lnTo>
                    <a:pt x="75" y="156"/>
                  </a:lnTo>
                  <a:lnTo>
                    <a:pt x="75" y="156"/>
                  </a:lnTo>
                  <a:lnTo>
                    <a:pt x="75" y="156"/>
                  </a:lnTo>
                  <a:lnTo>
                    <a:pt x="62" y="153"/>
                  </a:lnTo>
                  <a:lnTo>
                    <a:pt x="51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36" y="140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16" y="112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89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7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7"/>
                  </a:lnTo>
                  <a:lnTo>
                    <a:pt x="24" y="52"/>
                  </a:lnTo>
                  <a:lnTo>
                    <a:pt x="31" y="50"/>
                  </a:lnTo>
                  <a:lnTo>
                    <a:pt x="38" y="46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59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49" y="74"/>
                  </a:lnTo>
                  <a:lnTo>
                    <a:pt x="79" y="74"/>
                  </a:lnTo>
                  <a:lnTo>
                    <a:pt x="79" y="48"/>
                  </a:lnTo>
                  <a:lnTo>
                    <a:pt x="110" y="39"/>
                  </a:lnTo>
                  <a:lnTo>
                    <a:pt x="108" y="35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106" y="8"/>
                  </a:lnTo>
                  <a:lnTo>
                    <a:pt x="119" y="13"/>
                  </a:lnTo>
                  <a:lnTo>
                    <a:pt x="128" y="19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45" y="35"/>
                  </a:lnTo>
                  <a:lnTo>
                    <a:pt x="152" y="44"/>
                  </a:lnTo>
                  <a:lnTo>
                    <a:pt x="156" y="54"/>
                  </a:lnTo>
                  <a:lnTo>
                    <a:pt x="159" y="65"/>
                  </a:lnTo>
                  <a:lnTo>
                    <a:pt x="159" y="66"/>
                  </a:lnTo>
                  <a:lnTo>
                    <a:pt x="159" y="66"/>
                  </a:lnTo>
                  <a:lnTo>
                    <a:pt x="161" y="78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8" y="103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43" y="129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17" y="149"/>
                  </a:lnTo>
                  <a:lnTo>
                    <a:pt x="101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99" y="155"/>
                  </a:lnTo>
                  <a:lnTo>
                    <a:pt x="88" y="156"/>
                  </a:lnTo>
                  <a:lnTo>
                    <a:pt x="75" y="156"/>
                  </a:lnTo>
                  <a:lnTo>
                    <a:pt x="75" y="156"/>
                  </a:lnTo>
                  <a:close/>
                  <a:moveTo>
                    <a:pt x="90" y="35"/>
                  </a:moveTo>
                  <a:lnTo>
                    <a:pt x="58" y="0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44" y="13"/>
                  </a:lnTo>
                  <a:lnTo>
                    <a:pt x="33" y="17"/>
                  </a:lnTo>
                  <a:lnTo>
                    <a:pt x="22" y="22"/>
                  </a:lnTo>
                  <a:lnTo>
                    <a:pt x="14" y="32"/>
                  </a:lnTo>
                  <a:lnTo>
                    <a:pt x="9" y="41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1"/>
                  </a:lnTo>
                  <a:lnTo>
                    <a:pt x="9" y="52"/>
                  </a:lnTo>
                  <a:lnTo>
                    <a:pt x="16" y="46"/>
                  </a:lnTo>
                  <a:lnTo>
                    <a:pt x="24" y="41"/>
                  </a:lnTo>
                  <a:lnTo>
                    <a:pt x="31" y="37"/>
                  </a:lnTo>
                  <a:lnTo>
                    <a:pt x="40" y="37"/>
                  </a:lnTo>
                  <a:lnTo>
                    <a:pt x="49" y="35"/>
                  </a:lnTo>
                  <a:lnTo>
                    <a:pt x="47" y="46"/>
                  </a:lnTo>
                  <a:lnTo>
                    <a:pt x="90" y="35"/>
                  </a:lnTo>
                  <a:lnTo>
                    <a:pt x="90" y="3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40" y="107"/>
                  </a:lnTo>
                  <a:lnTo>
                    <a:pt x="40" y="107"/>
                  </a:lnTo>
                  <a:lnTo>
                    <a:pt x="38" y="85"/>
                  </a:ln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35" y="116"/>
                  </a:moveTo>
                  <a:lnTo>
                    <a:pt x="35" y="116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35" y="116"/>
                  </a:lnTo>
                  <a:lnTo>
                    <a:pt x="35" y="116"/>
                  </a:lnTo>
                  <a:close/>
                  <a:moveTo>
                    <a:pt x="60" y="136"/>
                  </a:moveTo>
                  <a:lnTo>
                    <a:pt x="60" y="13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60" y="136"/>
                  </a:lnTo>
                  <a:lnTo>
                    <a:pt x="60" y="136"/>
                  </a:lnTo>
                  <a:close/>
                  <a:moveTo>
                    <a:pt x="90" y="142"/>
                  </a:moveTo>
                  <a:lnTo>
                    <a:pt x="90" y="142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104" y="138"/>
                  </a:lnTo>
                  <a:lnTo>
                    <a:pt x="104" y="138"/>
                  </a:lnTo>
                  <a:lnTo>
                    <a:pt x="110" y="122"/>
                  </a:lnTo>
                  <a:lnTo>
                    <a:pt x="110" y="122"/>
                  </a:lnTo>
                  <a:lnTo>
                    <a:pt x="90" y="123"/>
                  </a:lnTo>
                  <a:lnTo>
                    <a:pt x="90" y="142"/>
                  </a:lnTo>
                  <a:lnTo>
                    <a:pt x="90" y="142"/>
                  </a:lnTo>
                  <a:close/>
                  <a:moveTo>
                    <a:pt x="119" y="131"/>
                  </a:moveTo>
                  <a:lnTo>
                    <a:pt x="119" y="131"/>
                  </a:lnTo>
                  <a:lnTo>
                    <a:pt x="121" y="129"/>
                  </a:lnTo>
                  <a:lnTo>
                    <a:pt x="121" y="129"/>
                  </a:lnTo>
                  <a:lnTo>
                    <a:pt x="128" y="123"/>
                  </a:lnTo>
                  <a:lnTo>
                    <a:pt x="128" y="123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23" y="120"/>
                  </a:lnTo>
                  <a:lnTo>
                    <a:pt x="123" y="120"/>
                  </a:lnTo>
                  <a:lnTo>
                    <a:pt x="119" y="131"/>
                  </a:lnTo>
                  <a:lnTo>
                    <a:pt x="119" y="131"/>
                  </a:lnTo>
                  <a:close/>
                  <a:moveTo>
                    <a:pt x="141" y="101"/>
                  </a:moveTo>
                  <a:lnTo>
                    <a:pt x="141" y="101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41" y="101"/>
                  </a:lnTo>
                  <a:lnTo>
                    <a:pt x="141" y="101"/>
                  </a:lnTo>
                  <a:close/>
                  <a:moveTo>
                    <a:pt x="145" y="74"/>
                  </a:moveTo>
                  <a:lnTo>
                    <a:pt x="145" y="74"/>
                  </a:lnTo>
                  <a:lnTo>
                    <a:pt x="143" y="6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6" y="74"/>
                  </a:lnTo>
                  <a:lnTo>
                    <a:pt x="145" y="74"/>
                  </a:lnTo>
                  <a:lnTo>
                    <a:pt x="145" y="74"/>
                  </a:lnTo>
                  <a:close/>
                  <a:moveTo>
                    <a:pt x="132" y="43"/>
                  </a:moveTo>
                  <a:lnTo>
                    <a:pt x="132" y="43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21" y="39"/>
                  </a:lnTo>
                  <a:lnTo>
                    <a:pt x="121" y="39"/>
                  </a:lnTo>
                  <a:lnTo>
                    <a:pt x="132" y="43"/>
                  </a:lnTo>
                  <a:lnTo>
                    <a:pt x="132" y="43"/>
                  </a:lnTo>
                  <a:close/>
                  <a:moveTo>
                    <a:pt x="90" y="46"/>
                  </a:moveTo>
                  <a:lnTo>
                    <a:pt x="90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90" y="46"/>
                  </a:lnTo>
                  <a:lnTo>
                    <a:pt x="90" y="46"/>
                  </a:lnTo>
                  <a:close/>
                  <a:moveTo>
                    <a:pt x="79" y="112"/>
                  </a:moveTo>
                  <a:lnTo>
                    <a:pt x="79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9" y="98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66" y="112"/>
                  </a:lnTo>
                  <a:lnTo>
                    <a:pt x="79" y="112"/>
                  </a:lnTo>
                  <a:lnTo>
                    <a:pt x="79" y="112"/>
                  </a:lnTo>
                  <a:close/>
                  <a:moveTo>
                    <a:pt x="114" y="111"/>
                  </a:moveTo>
                  <a:lnTo>
                    <a:pt x="114" y="111"/>
                  </a:lnTo>
                  <a:lnTo>
                    <a:pt x="115" y="98"/>
                  </a:lnTo>
                  <a:lnTo>
                    <a:pt x="115" y="85"/>
                  </a:lnTo>
                  <a:lnTo>
                    <a:pt x="90" y="85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101" y="112"/>
                  </a:lnTo>
                  <a:lnTo>
                    <a:pt x="114" y="111"/>
                  </a:lnTo>
                  <a:lnTo>
                    <a:pt x="114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82810" y="2941226"/>
            <a:ext cx="2562489" cy="2009460"/>
            <a:chOff x="5181490" y="2941350"/>
            <a:chExt cx="2561836" cy="2008948"/>
          </a:xfrm>
        </p:grpSpPr>
        <p:sp>
          <p:nvSpPr>
            <p:cNvPr id="19" name="Freeform 9"/>
            <p:cNvSpPr/>
            <p:nvPr/>
          </p:nvSpPr>
          <p:spPr bwMode="auto">
            <a:xfrm>
              <a:off x="5181490" y="2941350"/>
              <a:ext cx="2561836" cy="2008948"/>
            </a:xfrm>
            <a:custGeom>
              <a:avLst/>
              <a:gdLst/>
              <a:ahLst/>
              <a:cxnLst>
                <a:cxn ang="0">
                  <a:pos x="1678" y="541"/>
                </a:cxn>
                <a:cxn ang="0">
                  <a:pos x="2005" y="648"/>
                </a:cxn>
                <a:cxn ang="0">
                  <a:pos x="2006" y="648"/>
                </a:cxn>
                <a:cxn ang="0">
                  <a:pos x="2009" y="651"/>
                </a:cxn>
                <a:cxn ang="0">
                  <a:pos x="1428" y="1227"/>
                </a:cxn>
                <a:cxn ang="0">
                  <a:pos x="1520" y="1543"/>
                </a:cxn>
                <a:cxn ang="0">
                  <a:pos x="1520" y="1578"/>
                </a:cxn>
                <a:cxn ang="0">
                  <a:pos x="963" y="1056"/>
                </a:cxn>
                <a:cxn ang="0">
                  <a:pos x="634" y="1030"/>
                </a:cxn>
                <a:cxn ang="0">
                  <a:pos x="599" y="1055"/>
                </a:cxn>
                <a:cxn ang="0">
                  <a:pos x="0" y="898"/>
                </a:cxn>
                <a:cxn ang="0">
                  <a:pos x="2" y="877"/>
                </a:cxn>
                <a:cxn ang="0">
                  <a:pos x="5" y="834"/>
                </a:cxn>
                <a:cxn ang="0">
                  <a:pos x="108" y="548"/>
                </a:cxn>
                <a:cxn ang="0">
                  <a:pos x="179" y="510"/>
                </a:cxn>
                <a:cxn ang="0">
                  <a:pos x="181" y="509"/>
                </a:cxn>
                <a:cxn ang="0">
                  <a:pos x="181" y="509"/>
                </a:cxn>
                <a:cxn ang="0">
                  <a:pos x="183" y="508"/>
                </a:cxn>
                <a:cxn ang="0">
                  <a:pos x="435" y="462"/>
                </a:cxn>
                <a:cxn ang="0">
                  <a:pos x="599" y="471"/>
                </a:cxn>
                <a:cxn ang="0">
                  <a:pos x="792" y="425"/>
                </a:cxn>
                <a:cxn ang="0">
                  <a:pos x="906" y="355"/>
                </a:cxn>
                <a:cxn ang="0">
                  <a:pos x="1047" y="17"/>
                </a:cxn>
                <a:cxn ang="0">
                  <a:pos x="1283" y="32"/>
                </a:cxn>
                <a:cxn ang="0">
                  <a:pos x="1609" y="475"/>
                </a:cxn>
                <a:cxn ang="0">
                  <a:pos x="1617" y="510"/>
                </a:cxn>
                <a:cxn ang="0">
                  <a:pos x="1643" y="534"/>
                </a:cxn>
                <a:cxn ang="0">
                  <a:pos x="1678" y="541"/>
                </a:cxn>
              </a:cxnLst>
              <a:rect l="0" t="0" r="r" b="b"/>
              <a:pathLst>
                <a:path w="2013" h="1578">
                  <a:moveTo>
                    <a:pt x="1678" y="541"/>
                  </a:moveTo>
                  <a:cubicBezTo>
                    <a:pt x="1772" y="532"/>
                    <a:pt x="1881" y="568"/>
                    <a:pt x="2005" y="648"/>
                  </a:cubicBezTo>
                  <a:cubicBezTo>
                    <a:pt x="2000" y="645"/>
                    <a:pt x="2000" y="645"/>
                    <a:pt x="2006" y="648"/>
                  </a:cubicBezTo>
                  <a:cubicBezTo>
                    <a:pt x="2012" y="651"/>
                    <a:pt x="2013" y="652"/>
                    <a:pt x="2009" y="651"/>
                  </a:cubicBezTo>
                  <a:cubicBezTo>
                    <a:pt x="1987" y="975"/>
                    <a:pt x="1793" y="1167"/>
                    <a:pt x="1428" y="1227"/>
                  </a:cubicBezTo>
                  <a:cubicBezTo>
                    <a:pt x="1389" y="1326"/>
                    <a:pt x="1420" y="1432"/>
                    <a:pt x="1520" y="1543"/>
                  </a:cubicBezTo>
                  <a:cubicBezTo>
                    <a:pt x="1520" y="1578"/>
                    <a:pt x="1520" y="1578"/>
                    <a:pt x="1520" y="1578"/>
                  </a:cubicBezTo>
                  <a:cubicBezTo>
                    <a:pt x="1203" y="1534"/>
                    <a:pt x="1017" y="1360"/>
                    <a:pt x="963" y="1056"/>
                  </a:cubicBezTo>
                  <a:cubicBezTo>
                    <a:pt x="844" y="1099"/>
                    <a:pt x="734" y="1090"/>
                    <a:pt x="634" y="1030"/>
                  </a:cubicBezTo>
                  <a:cubicBezTo>
                    <a:pt x="623" y="1039"/>
                    <a:pt x="611" y="1047"/>
                    <a:pt x="599" y="1055"/>
                  </a:cubicBezTo>
                  <a:cubicBezTo>
                    <a:pt x="415" y="1175"/>
                    <a:pt x="215" y="1123"/>
                    <a:pt x="0" y="898"/>
                  </a:cubicBezTo>
                  <a:cubicBezTo>
                    <a:pt x="1" y="890"/>
                    <a:pt x="1" y="883"/>
                    <a:pt x="2" y="877"/>
                  </a:cubicBezTo>
                  <a:cubicBezTo>
                    <a:pt x="4" y="850"/>
                    <a:pt x="5" y="835"/>
                    <a:pt x="5" y="834"/>
                  </a:cubicBezTo>
                  <a:cubicBezTo>
                    <a:pt x="8" y="704"/>
                    <a:pt x="42" y="608"/>
                    <a:pt x="108" y="548"/>
                  </a:cubicBezTo>
                  <a:cubicBezTo>
                    <a:pt x="131" y="533"/>
                    <a:pt x="155" y="520"/>
                    <a:pt x="179" y="510"/>
                  </a:cubicBezTo>
                  <a:cubicBezTo>
                    <a:pt x="181" y="509"/>
                    <a:pt x="181" y="509"/>
                    <a:pt x="181" y="509"/>
                  </a:cubicBezTo>
                  <a:cubicBezTo>
                    <a:pt x="181" y="509"/>
                    <a:pt x="181" y="509"/>
                    <a:pt x="181" y="509"/>
                  </a:cubicBezTo>
                  <a:cubicBezTo>
                    <a:pt x="183" y="508"/>
                    <a:pt x="183" y="508"/>
                    <a:pt x="183" y="508"/>
                  </a:cubicBezTo>
                  <a:cubicBezTo>
                    <a:pt x="259" y="474"/>
                    <a:pt x="343" y="459"/>
                    <a:pt x="435" y="462"/>
                  </a:cubicBezTo>
                  <a:cubicBezTo>
                    <a:pt x="493" y="471"/>
                    <a:pt x="548" y="474"/>
                    <a:pt x="599" y="471"/>
                  </a:cubicBezTo>
                  <a:cubicBezTo>
                    <a:pt x="670" y="467"/>
                    <a:pt x="734" y="452"/>
                    <a:pt x="792" y="425"/>
                  </a:cubicBezTo>
                  <a:cubicBezTo>
                    <a:pt x="833" y="407"/>
                    <a:pt x="871" y="384"/>
                    <a:pt x="906" y="355"/>
                  </a:cubicBezTo>
                  <a:cubicBezTo>
                    <a:pt x="1020" y="262"/>
                    <a:pt x="1067" y="149"/>
                    <a:pt x="1047" y="17"/>
                  </a:cubicBezTo>
                  <a:cubicBezTo>
                    <a:pt x="1124" y="0"/>
                    <a:pt x="1203" y="5"/>
                    <a:pt x="1283" y="32"/>
                  </a:cubicBezTo>
                  <a:cubicBezTo>
                    <a:pt x="1503" y="150"/>
                    <a:pt x="1611" y="298"/>
                    <a:pt x="1609" y="475"/>
                  </a:cubicBezTo>
                  <a:cubicBezTo>
                    <a:pt x="1608" y="488"/>
                    <a:pt x="1611" y="499"/>
                    <a:pt x="1617" y="510"/>
                  </a:cubicBezTo>
                  <a:cubicBezTo>
                    <a:pt x="1624" y="520"/>
                    <a:pt x="1632" y="528"/>
                    <a:pt x="1643" y="534"/>
                  </a:cubicBezTo>
                  <a:cubicBezTo>
                    <a:pt x="1654" y="540"/>
                    <a:pt x="1666" y="542"/>
                    <a:pt x="1678" y="541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343"/>
            <p:cNvSpPr>
              <a:spLocks noEditPoints="1"/>
            </p:cNvSpPr>
            <p:nvPr/>
          </p:nvSpPr>
          <p:spPr bwMode="auto">
            <a:xfrm>
              <a:off x="6257175" y="3463555"/>
              <a:ext cx="786132" cy="654351"/>
            </a:xfrm>
            <a:custGeom>
              <a:avLst/>
              <a:gdLst>
                <a:gd name="T0" fmla="*/ 99 w 173"/>
                <a:gd name="T1" fmla="*/ 4 h 144"/>
                <a:gd name="T2" fmla="*/ 131 w 173"/>
                <a:gd name="T3" fmla="*/ 22 h 144"/>
                <a:gd name="T4" fmla="*/ 143 w 173"/>
                <a:gd name="T5" fmla="*/ 52 h 144"/>
                <a:gd name="T6" fmla="*/ 156 w 173"/>
                <a:gd name="T7" fmla="*/ 68 h 144"/>
                <a:gd name="T8" fmla="*/ 173 w 173"/>
                <a:gd name="T9" fmla="*/ 96 h 144"/>
                <a:gd name="T10" fmla="*/ 165 w 173"/>
                <a:gd name="T11" fmla="*/ 114 h 144"/>
                <a:gd name="T12" fmla="*/ 154 w 173"/>
                <a:gd name="T13" fmla="*/ 138 h 144"/>
                <a:gd name="T14" fmla="*/ 149 w 173"/>
                <a:gd name="T15" fmla="*/ 144 h 144"/>
                <a:gd name="T16" fmla="*/ 129 w 173"/>
                <a:gd name="T17" fmla="*/ 133 h 144"/>
                <a:gd name="T18" fmla="*/ 120 w 173"/>
                <a:gd name="T19" fmla="*/ 133 h 144"/>
                <a:gd name="T20" fmla="*/ 92 w 173"/>
                <a:gd name="T21" fmla="*/ 127 h 144"/>
                <a:gd name="T22" fmla="*/ 74 w 173"/>
                <a:gd name="T23" fmla="*/ 114 h 144"/>
                <a:gd name="T24" fmla="*/ 61 w 173"/>
                <a:gd name="T25" fmla="*/ 101 h 144"/>
                <a:gd name="T26" fmla="*/ 35 w 173"/>
                <a:gd name="T27" fmla="*/ 116 h 144"/>
                <a:gd name="T28" fmla="*/ 26 w 173"/>
                <a:gd name="T29" fmla="*/ 112 h 144"/>
                <a:gd name="T30" fmla="*/ 17 w 173"/>
                <a:gd name="T31" fmla="*/ 85 h 144"/>
                <a:gd name="T32" fmla="*/ 0 w 173"/>
                <a:gd name="T33" fmla="*/ 57 h 144"/>
                <a:gd name="T34" fmla="*/ 6 w 173"/>
                <a:gd name="T35" fmla="*/ 32 h 144"/>
                <a:gd name="T36" fmla="*/ 33 w 173"/>
                <a:gd name="T37" fmla="*/ 10 h 144"/>
                <a:gd name="T38" fmla="*/ 72 w 173"/>
                <a:gd name="T39" fmla="*/ 0 h 144"/>
                <a:gd name="T40" fmla="*/ 136 w 173"/>
                <a:gd name="T41" fmla="*/ 96 h 144"/>
                <a:gd name="T42" fmla="*/ 140 w 173"/>
                <a:gd name="T43" fmla="*/ 101 h 144"/>
                <a:gd name="T44" fmla="*/ 143 w 173"/>
                <a:gd name="T45" fmla="*/ 94 h 144"/>
                <a:gd name="T46" fmla="*/ 121 w 173"/>
                <a:gd name="T47" fmla="*/ 92 h 144"/>
                <a:gd name="T48" fmla="*/ 118 w 173"/>
                <a:gd name="T49" fmla="*/ 100 h 144"/>
                <a:gd name="T50" fmla="*/ 127 w 173"/>
                <a:gd name="T51" fmla="*/ 96 h 144"/>
                <a:gd name="T52" fmla="*/ 121 w 173"/>
                <a:gd name="T53" fmla="*/ 92 h 144"/>
                <a:gd name="T54" fmla="*/ 42 w 173"/>
                <a:gd name="T55" fmla="*/ 52 h 144"/>
                <a:gd name="T56" fmla="*/ 48 w 173"/>
                <a:gd name="T57" fmla="*/ 57 h 144"/>
                <a:gd name="T58" fmla="*/ 52 w 173"/>
                <a:gd name="T59" fmla="*/ 48 h 144"/>
                <a:gd name="T60" fmla="*/ 94 w 173"/>
                <a:gd name="T61" fmla="*/ 46 h 144"/>
                <a:gd name="T62" fmla="*/ 90 w 173"/>
                <a:gd name="T63" fmla="*/ 55 h 144"/>
                <a:gd name="T64" fmla="*/ 99 w 173"/>
                <a:gd name="T65" fmla="*/ 52 h 144"/>
                <a:gd name="T66" fmla="*/ 94 w 173"/>
                <a:gd name="T67" fmla="*/ 46 h 144"/>
                <a:gd name="T68" fmla="*/ 64 w 173"/>
                <a:gd name="T69" fmla="*/ 52 h 144"/>
                <a:gd name="T70" fmla="*/ 70 w 173"/>
                <a:gd name="T71" fmla="*/ 57 h 144"/>
                <a:gd name="T72" fmla="*/ 74 w 173"/>
                <a:gd name="T73" fmla="*/ 48 h 144"/>
                <a:gd name="T74" fmla="*/ 138 w 173"/>
                <a:gd name="T75" fmla="*/ 72 h 144"/>
                <a:gd name="T76" fmla="*/ 114 w 173"/>
                <a:gd name="T77" fmla="*/ 94 h 144"/>
                <a:gd name="T78" fmla="*/ 81 w 173"/>
                <a:gd name="T79" fmla="*/ 101 h 144"/>
                <a:gd name="T80" fmla="*/ 96 w 173"/>
                <a:gd name="T81" fmla="*/ 116 h 144"/>
                <a:gd name="T82" fmla="*/ 120 w 173"/>
                <a:gd name="T83" fmla="*/ 122 h 144"/>
                <a:gd name="T84" fmla="*/ 134 w 173"/>
                <a:gd name="T85" fmla="*/ 120 h 144"/>
                <a:gd name="T86" fmla="*/ 142 w 173"/>
                <a:gd name="T87" fmla="*/ 125 h 144"/>
                <a:gd name="T88" fmla="*/ 145 w 173"/>
                <a:gd name="T89" fmla="*/ 116 h 144"/>
                <a:gd name="T90" fmla="*/ 156 w 173"/>
                <a:gd name="T91" fmla="*/ 107 h 144"/>
                <a:gd name="T92" fmla="*/ 160 w 173"/>
                <a:gd name="T93" fmla="*/ 90 h 144"/>
                <a:gd name="T94" fmla="*/ 149 w 173"/>
                <a:gd name="T95" fmla="*/ 78 h 144"/>
                <a:gd name="T96" fmla="*/ 116 w 173"/>
                <a:gd name="T97" fmla="*/ 24 h 144"/>
                <a:gd name="T98" fmla="*/ 72 w 173"/>
                <a:gd name="T99" fmla="*/ 11 h 144"/>
                <a:gd name="T100" fmla="*/ 37 w 173"/>
                <a:gd name="T101" fmla="*/ 19 h 144"/>
                <a:gd name="T102" fmla="*/ 17 w 173"/>
                <a:gd name="T103" fmla="*/ 37 h 144"/>
                <a:gd name="T104" fmla="*/ 13 w 173"/>
                <a:gd name="T105" fmla="*/ 61 h 144"/>
                <a:gd name="T106" fmla="*/ 35 w 173"/>
                <a:gd name="T107" fmla="*/ 83 h 144"/>
                <a:gd name="T108" fmla="*/ 39 w 173"/>
                <a:gd name="T109" fmla="*/ 98 h 144"/>
                <a:gd name="T110" fmla="*/ 52 w 173"/>
                <a:gd name="T111" fmla="*/ 89 h 144"/>
                <a:gd name="T112" fmla="*/ 72 w 173"/>
                <a:gd name="T113" fmla="*/ 90 h 144"/>
                <a:gd name="T114" fmla="*/ 107 w 173"/>
                <a:gd name="T115" fmla="*/ 83 h 144"/>
                <a:gd name="T116" fmla="*/ 129 w 173"/>
                <a:gd name="T117" fmla="*/ 66 h 144"/>
                <a:gd name="T118" fmla="*/ 132 w 173"/>
                <a:gd name="T119" fmla="*/ 44 h 144"/>
                <a:gd name="T120" fmla="*/ 116 w 173"/>
                <a:gd name="T121" fmla="*/ 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" h="144">
                  <a:moveTo>
                    <a:pt x="72" y="0"/>
                  </a:moveTo>
                  <a:lnTo>
                    <a:pt x="72" y="0"/>
                  </a:lnTo>
                  <a:lnTo>
                    <a:pt x="87" y="2"/>
                  </a:lnTo>
                  <a:lnTo>
                    <a:pt x="99" y="4"/>
                  </a:lnTo>
                  <a:lnTo>
                    <a:pt x="112" y="10"/>
                  </a:lnTo>
                  <a:lnTo>
                    <a:pt x="121" y="15"/>
                  </a:lnTo>
                  <a:lnTo>
                    <a:pt x="121" y="15"/>
                  </a:lnTo>
                  <a:lnTo>
                    <a:pt x="131" y="22"/>
                  </a:lnTo>
                  <a:lnTo>
                    <a:pt x="138" y="32"/>
                  </a:lnTo>
                  <a:lnTo>
                    <a:pt x="143" y="41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3" y="63"/>
                  </a:lnTo>
                  <a:lnTo>
                    <a:pt x="143" y="63"/>
                  </a:lnTo>
                  <a:lnTo>
                    <a:pt x="156" y="68"/>
                  </a:lnTo>
                  <a:lnTo>
                    <a:pt x="156" y="68"/>
                  </a:lnTo>
                  <a:lnTo>
                    <a:pt x="162" y="74"/>
                  </a:lnTo>
                  <a:lnTo>
                    <a:pt x="167" y="81"/>
                  </a:lnTo>
                  <a:lnTo>
                    <a:pt x="171" y="89"/>
                  </a:lnTo>
                  <a:lnTo>
                    <a:pt x="173" y="96"/>
                  </a:lnTo>
                  <a:lnTo>
                    <a:pt x="173" y="96"/>
                  </a:lnTo>
                  <a:lnTo>
                    <a:pt x="171" y="105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0" y="120"/>
                  </a:lnTo>
                  <a:lnTo>
                    <a:pt x="153" y="125"/>
                  </a:lnTo>
                  <a:lnTo>
                    <a:pt x="154" y="138"/>
                  </a:lnTo>
                  <a:lnTo>
                    <a:pt x="154" y="138"/>
                  </a:lnTo>
                  <a:lnTo>
                    <a:pt x="154" y="138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49" y="144"/>
                  </a:lnTo>
                  <a:lnTo>
                    <a:pt x="143" y="142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0" y="133"/>
                  </a:lnTo>
                  <a:lnTo>
                    <a:pt x="120" y="133"/>
                  </a:lnTo>
                  <a:lnTo>
                    <a:pt x="110" y="133"/>
                  </a:lnTo>
                  <a:lnTo>
                    <a:pt x="99" y="131"/>
                  </a:lnTo>
                  <a:lnTo>
                    <a:pt x="92" y="127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79" y="118"/>
                  </a:lnTo>
                  <a:lnTo>
                    <a:pt x="74" y="114"/>
                  </a:lnTo>
                  <a:lnTo>
                    <a:pt x="70" y="109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61" y="101"/>
                  </a:lnTo>
                  <a:lnTo>
                    <a:pt x="61" y="101"/>
                  </a:lnTo>
                  <a:lnTo>
                    <a:pt x="52" y="100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1" y="118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17" y="85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41"/>
                  </a:lnTo>
                  <a:lnTo>
                    <a:pt x="6" y="32"/>
                  </a:lnTo>
                  <a:lnTo>
                    <a:pt x="13" y="22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33" y="10"/>
                  </a:lnTo>
                  <a:lnTo>
                    <a:pt x="44" y="4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140" y="92"/>
                  </a:moveTo>
                  <a:lnTo>
                    <a:pt x="140" y="92"/>
                  </a:lnTo>
                  <a:lnTo>
                    <a:pt x="136" y="94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100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3" y="10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43" y="94"/>
                  </a:lnTo>
                  <a:lnTo>
                    <a:pt x="140" y="92"/>
                  </a:lnTo>
                  <a:lnTo>
                    <a:pt x="140" y="92"/>
                  </a:lnTo>
                  <a:close/>
                  <a:moveTo>
                    <a:pt x="121" y="92"/>
                  </a:moveTo>
                  <a:lnTo>
                    <a:pt x="121" y="92"/>
                  </a:lnTo>
                  <a:lnTo>
                    <a:pt x="118" y="94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18" y="100"/>
                  </a:lnTo>
                  <a:lnTo>
                    <a:pt x="121" y="101"/>
                  </a:lnTo>
                  <a:lnTo>
                    <a:pt x="121" y="101"/>
                  </a:lnTo>
                  <a:lnTo>
                    <a:pt x="125" y="100"/>
                  </a:lnTo>
                  <a:lnTo>
                    <a:pt x="127" y="96"/>
                  </a:lnTo>
                  <a:lnTo>
                    <a:pt x="127" y="96"/>
                  </a:lnTo>
                  <a:lnTo>
                    <a:pt x="125" y="94"/>
                  </a:lnTo>
                  <a:lnTo>
                    <a:pt x="121" y="92"/>
                  </a:lnTo>
                  <a:lnTo>
                    <a:pt x="121" y="92"/>
                  </a:lnTo>
                  <a:close/>
                  <a:moveTo>
                    <a:pt x="48" y="46"/>
                  </a:moveTo>
                  <a:lnTo>
                    <a:pt x="48" y="46"/>
                  </a:lnTo>
                  <a:lnTo>
                    <a:pt x="44" y="48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55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52" y="55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2" y="48"/>
                  </a:lnTo>
                  <a:lnTo>
                    <a:pt x="48" y="46"/>
                  </a:lnTo>
                  <a:lnTo>
                    <a:pt x="48" y="46"/>
                  </a:lnTo>
                  <a:close/>
                  <a:moveTo>
                    <a:pt x="94" y="46"/>
                  </a:moveTo>
                  <a:lnTo>
                    <a:pt x="94" y="46"/>
                  </a:lnTo>
                  <a:lnTo>
                    <a:pt x="90" y="48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90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8" y="55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8" y="48"/>
                  </a:lnTo>
                  <a:lnTo>
                    <a:pt x="94" y="46"/>
                  </a:lnTo>
                  <a:lnTo>
                    <a:pt x="94" y="46"/>
                  </a:lnTo>
                  <a:close/>
                  <a:moveTo>
                    <a:pt x="70" y="46"/>
                  </a:moveTo>
                  <a:lnTo>
                    <a:pt x="70" y="46"/>
                  </a:lnTo>
                  <a:lnTo>
                    <a:pt x="66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6" y="55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74" y="55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4" y="48"/>
                  </a:lnTo>
                  <a:lnTo>
                    <a:pt x="70" y="46"/>
                  </a:lnTo>
                  <a:lnTo>
                    <a:pt x="70" y="46"/>
                  </a:lnTo>
                  <a:close/>
                  <a:moveTo>
                    <a:pt x="138" y="72"/>
                  </a:moveTo>
                  <a:lnTo>
                    <a:pt x="138" y="72"/>
                  </a:lnTo>
                  <a:lnTo>
                    <a:pt x="131" y="81"/>
                  </a:lnTo>
                  <a:lnTo>
                    <a:pt x="121" y="89"/>
                  </a:lnTo>
                  <a:lnTo>
                    <a:pt x="121" y="89"/>
                  </a:lnTo>
                  <a:lnTo>
                    <a:pt x="114" y="94"/>
                  </a:lnTo>
                  <a:lnTo>
                    <a:pt x="103" y="98"/>
                  </a:lnTo>
                  <a:lnTo>
                    <a:pt x="92" y="100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5" y="109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6" y="116"/>
                  </a:lnTo>
                  <a:lnTo>
                    <a:pt x="103" y="120"/>
                  </a:lnTo>
                  <a:lnTo>
                    <a:pt x="112" y="122"/>
                  </a:lnTo>
                  <a:lnTo>
                    <a:pt x="120" y="122"/>
                  </a:lnTo>
                  <a:lnTo>
                    <a:pt x="120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27" y="122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36" y="120"/>
                  </a:lnTo>
                  <a:lnTo>
                    <a:pt x="140" y="122"/>
                  </a:lnTo>
                  <a:lnTo>
                    <a:pt x="142" y="125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42" y="118"/>
                  </a:lnTo>
                  <a:lnTo>
                    <a:pt x="145" y="116"/>
                  </a:lnTo>
                  <a:lnTo>
                    <a:pt x="145" y="116"/>
                  </a:lnTo>
                  <a:lnTo>
                    <a:pt x="153" y="112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60" y="101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60" y="90"/>
                  </a:lnTo>
                  <a:lnTo>
                    <a:pt x="158" y="87"/>
                  </a:lnTo>
                  <a:lnTo>
                    <a:pt x="154" y="81"/>
                  </a:lnTo>
                  <a:lnTo>
                    <a:pt x="149" y="78"/>
                  </a:lnTo>
                  <a:lnTo>
                    <a:pt x="149" y="78"/>
                  </a:lnTo>
                  <a:lnTo>
                    <a:pt x="138" y="72"/>
                  </a:lnTo>
                  <a:lnTo>
                    <a:pt x="138" y="72"/>
                  </a:lnTo>
                  <a:close/>
                  <a:moveTo>
                    <a:pt x="116" y="24"/>
                  </a:moveTo>
                  <a:lnTo>
                    <a:pt x="116" y="24"/>
                  </a:lnTo>
                  <a:lnTo>
                    <a:pt x="107" y="19"/>
                  </a:lnTo>
                  <a:lnTo>
                    <a:pt x="96" y="15"/>
                  </a:lnTo>
                  <a:lnTo>
                    <a:pt x="85" y="13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59" y="13"/>
                  </a:lnTo>
                  <a:lnTo>
                    <a:pt x="48" y="15"/>
                  </a:lnTo>
                  <a:lnTo>
                    <a:pt x="37" y="19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17" y="37"/>
                  </a:lnTo>
                  <a:lnTo>
                    <a:pt x="13" y="44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3" y="61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6" y="76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9" y="85"/>
                  </a:lnTo>
                  <a:lnTo>
                    <a:pt x="39" y="89"/>
                  </a:lnTo>
                  <a:lnTo>
                    <a:pt x="39" y="98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50" y="89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85" y="90"/>
                  </a:lnTo>
                  <a:lnTo>
                    <a:pt x="96" y="89"/>
                  </a:lnTo>
                  <a:lnTo>
                    <a:pt x="107" y="83"/>
                  </a:lnTo>
                  <a:lnTo>
                    <a:pt x="116" y="79"/>
                  </a:lnTo>
                  <a:lnTo>
                    <a:pt x="116" y="79"/>
                  </a:lnTo>
                  <a:lnTo>
                    <a:pt x="123" y="74"/>
                  </a:lnTo>
                  <a:lnTo>
                    <a:pt x="129" y="66"/>
                  </a:lnTo>
                  <a:lnTo>
                    <a:pt x="132" y="59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32" y="44"/>
                  </a:lnTo>
                  <a:lnTo>
                    <a:pt x="129" y="37"/>
                  </a:lnTo>
                  <a:lnTo>
                    <a:pt x="123" y="30"/>
                  </a:lnTo>
                  <a:lnTo>
                    <a:pt x="116" y="24"/>
                  </a:lnTo>
                  <a:lnTo>
                    <a:pt x="116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31679" y="3204483"/>
            <a:ext cx="1104162" cy="808709"/>
            <a:chOff x="4130627" y="3204540"/>
            <a:chExt cx="1103881" cy="808503"/>
          </a:xfrm>
        </p:grpSpPr>
        <p:sp>
          <p:nvSpPr>
            <p:cNvPr id="22" name="Freeform 10"/>
            <p:cNvSpPr/>
            <p:nvPr/>
          </p:nvSpPr>
          <p:spPr bwMode="auto">
            <a:xfrm>
              <a:off x="4130627" y="3204540"/>
              <a:ext cx="1103881" cy="808503"/>
            </a:xfrm>
            <a:custGeom>
              <a:avLst/>
              <a:gdLst/>
              <a:ahLst/>
              <a:cxnLst>
                <a:cxn ang="0">
                  <a:pos x="861" y="238"/>
                </a:cxn>
                <a:cxn ang="0">
                  <a:pos x="855" y="242"/>
                </a:cxn>
                <a:cxn ang="0">
                  <a:pos x="703" y="625"/>
                </a:cxn>
                <a:cxn ang="0">
                  <a:pos x="703" y="631"/>
                </a:cxn>
                <a:cxn ang="0">
                  <a:pos x="424" y="604"/>
                </a:cxn>
                <a:cxn ang="0">
                  <a:pos x="21" y="245"/>
                </a:cxn>
                <a:cxn ang="0">
                  <a:pos x="0" y="89"/>
                </a:cxn>
                <a:cxn ang="0">
                  <a:pos x="32" y="74"/>
                </a:cxn>
                <a:cxn ang="0">
                  <a:pos x="453" y="30"/>
                </a:cxn>
                <a:cxn ang="0">
                  <a:pos x="867" y="234"/>
                </a:cxn>
                <a:cxn ang="0">
                  <a:pos x="861" y="238"/>
                </a:cxn>
              </a:cxnLst>
              <a:rect l="0" t="0" r="r" b="b"/>
              <a:pathLst>
                <a:path w="867" h="635">
                  <a:moveTo>
                    <a:pt x="861" y="238"/>
                  </a:moveTo>
                  <a:cubicBezTo>
                    <a:pt x="859" y="239"/>
                    <a:pt x="857" y="241"/>
                    <a:pt x="855" y="242"/>
                  </a:cubicBezTo>
                  <a:cubicBezTo>
                    <a:pt x="758" y="321"/>
                    <a:pt x="707" y="448"/>
                    <a:pt x="703" y="625"/>
                  </a:cubicBezTo>
                  <a:cubicBezTo>
                    <a:pt x="703" y="627"/>
                    <a:pt x="703" y="629"/>
                    <a:pt x="703" y="631"/>
                  </a:cubicBezTo>
                  <a:cubicBezTo>
                    <a:pt x="600" y="635"/>
                    <a:pt x="507" y="626"/>
                    <a:pt x="424" y="604"/>
                  </a:cubicBezTo>
                  <a:cubicBezTo>
                    <a:pt x="234" y="554"/>
                    <a:pt x="100" y="434"/>
                    <a:pt x="21" y="245"/>
                  </a:cubicBezTo>
                  <a:cubicBezTo>
                    <a:pt x="7" y="192"/>
                    <a:pt x="0" y="139"/>
                    <a:pt x="0" y="89"/>
                  </a:cubicBezTo>
                  <a:cubicBezTo>
                    <a:pt x="17" y="81"/>
                    <a:pt x="28" y="76"/>
                    <a:pt x="32" y="74"/>
                  </a:cubicBezTo>
                  <a:cubicBezTo>
                    <a:pt x="170" y="15"/>
                    <a:pt x="310" y="0"/>
                    <a:pt x="453" y="30"/>
                  </a:cubicBezTo>
                  <a:cubicBezTo>
                    <a:pt x="589" y="58"/>
                    <a:pt x="727" y="126"/>
                    <a:pt x="867" y="234"/>
                  </a:cubicBezTo>
                  <a:cubicBezTo>
                    <a:pt x="865" y="235"/>
                    <a:pt x="863" y="237"/>
                    <a:pt x="861" y="23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316"/>
            <p:cNvSpPr/>
            <p:nvPr/>
          </p:nvSpPr>
          <p:spPr bwMode="auto">
            <a:xfrm>
              <a:off x="4437077" y="3337262"/>
              <a:ext cx="432253" cy="435116"/>
            </a:xfrm>
            <a:custGeom>
              <a:avLst/>
              <a:gdLst>
                <a:gd name="T0" fmla="*/ 145 w 151"/>
                <a:gd name="T1" fmla="*/ 53 h 152"/>
                <a:gd name="T2" fmla="*/ 149 w 151"/>
                <a:gd name="T3" fmla="*/ 77 h 152"/>
                <a:gd name="T4" fmla="*/ 143 w 151"/>
                <a:gd name="T5" fmla="*/ 82 h 152"/>
                <a:gd name="T6" fmla="*/ 151 w 151"/>
                <a:gd name="T7" fmla="*/ 90 h 152"/>
                <a:gd name="T8" fmla="*/ 149 w 151"/>
                <a:gd name="T9" fmla="*/ 103 h 152"/>
                <a:gd name="T10" fmla="*/ 141 w 151"/>
                <a:gd name="T11" fmla="*/ 104 h 152"/>
                <a:gd name="T12" fmla="*/ 147 w 151"/>
                <a:gd name="T13" fmla="*/ 110 h 152"/>
                <a:gd name="T14" fmla="*/ 145 w 151"/>
                <a:gd name="T15" fmla="*/ 125 h 152"/>
                <a:gd name="T16" fmla="*/ 138 w 151"/>
                <a:gd name="T17" fmla="*/ 126 h 152"/>
                <a:gd name="T18" fmla="*/ 143 w 151"/>
                <a:gd name="T19" fmla="*/ 132 h 152"/>
                <a:gd name="T20" fmla="*/ 140 w 151"/>
                <a:gd name="T21" fmla="*/ 148 h 152"/>
                <a:gd name="T22" fmla="*/ 130 w 151"/>
                <a:gd name="T23" fmla="*/ 152 h 152"/>
                <a:gd name="T24" fmla="*/ 55 w 151"/>
                <a:gd name="T25" fmla="*/ 132 h 152"/>
                <a:gd name="T26" fmla="*/ 37 w 151"/>
                <a:gd name="T27" fmla="*/ 132 h 152"/>
                <a:gd name="T28" fmla="*/ 37 w 151"/>
                <a:gd name="T29" fmla="*/ 141 h 152"/>
                <a:gd name="T30" fmla="*/ 0 w 151"/>
                <a:gd name="T31" fmla="*/ 141 h 152"/>
                <a:gd name="T32" fmla="*/ 0 w 151"/>
                <a:gd name="T33" fmla="*/ 48 h 152"/>
                <a:gd name="T34" fmla="*/ 37 w 151"/>
                <a:gd name="T35" fmla="*/ 48 h 152"/>
                <a:gd name="T36" fmla="*/ 37 w 151"/>
                <a:gd name="T37" fmla="*/ 62 h 152"/>
                <a:gd name="T38" fmla="*/ 52 w 151"/>
                <a:gd name="T39" fmla="*/ 60 h 152"/>
                <a:gd name="T40" fmla="*/ 110 w 151"/>
                <a:gd name="T41" fmla="*/ 0 h 152"/>
                <a:gd name="T42" fmla="*/ 110 w 151"/>
                <a:gd name="T43" fmla="*/ 0 h 152"/>
                <a:gd name="T44" fmla="*/ 119 w 151"/>
                <a:gd name="T45" fmla="*/ 7 h 152"/>
                <a:gd name="T46" fmla="*/ 123 w 151"/>
                <a:gd name="T47" fmla="*/ 16 h 152"/>
                <a:gd name="T48" fmla="*/ 123 w 151"/>
                <a:gd name="T49" fmla="*/ 24 h 152"/>
                <a:gd name="T50" fmla="*/ 121 w 151"/>
                <a:gd name="T51" fmla="*/ 31 h 152"/>
                <a:gd name="T52" fmla="*/ 116 w 151"/>
                <a:gd name="T53" fmla="*/ 38 h 152"/>
                <a:gd name="T54" fmla="*/ 108 w 151"/>
                <a:gd name="T55" fmla="*/ 44 h 152"/>
                <a:gd name="T56" fmla="*/ 94 w 151"/>
                <a:gd name="T57" fmla="*/ 57 h 152"/>
                <a:gd name="T58" fmla="*/ 145 w 151"/>
                <a:gd name="T59" fmla="*/ 5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1" h="152">
                  <a:moveTo>
                    <a:pt x="145" y="53"/>
                  </a:moveTo>
                  <a:lnTo>
                    <a:pt x="149" y="77"/>
                  </a:lnTo>
                  <a:lnTo>
                    <a:pt x="143" y="82"/>
                  </a:lnTo>
                  <a:lnTo>
                    <a:pt x="151" y="90"/>
                  </a:lnTo>
                  <a:lnTo>
                    <a:pt x="149" y="103"/>
                  </a:lnTo>
                  <a:lnTo>
                    <a:pt x="141" y="104"/>
                  </a:lnTo>
                  <a:lnTo>
                    <a:pt x="147" y="110"/>
                  </a:lnTo>
                  <a:lnTo>
                    <a:pt x="145" y="125"/>
                  </a:lnTo>
                  <a:lnTo>
                    <a:pt x="138" y="126"/>
                  </a:lnTo>
                  <a:lnTo>
                    <a:pt x="143" y="132"/>
                  </a:lnTo>
                  <a:lnTo>
                    <a:pt x="140" y="148"/>
                  </a:lnTo>
                  <a:lnTo>
                    <a:pt x="130" y="152"/>
                  </a:lnTo>
                  <a:lnTo>
                    <a:pt x="55" y="132"/>
                  </a:lnTo>
                  <a:lnTo>
                    <a:pt x="37" y="132"/>
                  </a:lnTo>
                  <a:lnTo>
                    <a:pt x="37" y="141"/>
                  </a:lnTo>
                  <a:lnTo>
                    <a:pt x="0" y="141"/>
                  </a:lnTo>
                  <a:lnTo>
                    <a:pt x="0" y="48"/>
                  </a:lnTo>
                  <a:lnTo>
                    <a:pt x="37" y="48"/>
                  </a:lnTo>
                  <a:lnTo>
                    <a:pt x="37" y="62"/>
                  </a:lnTo>
                  <a:lnTo>
                    <a:pt x="52" y="6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9" y="7"/>
                  </a:lnTo>
                  <a:lnTo>
                    <a:pt x="123" y="16"/>
                  </a:lnTo>
                  <a:lnTo>
                    <a:pt x="123" y="24"/>
                  </a:lnTo>
                  <a:lnTo>
                    <a:pt x="121" y="31"/>
                  </a:lnTo>
                  <a:lnTo>
                    <a:pt x="116" y="38"/>
                  </a:lnTo>
                  <a:lnTo>
                    <a:pt x="108" y="44"/>
                  </a:lnTo>
                  <a:lnTo>
                    <a:pt x="94" y="57"/>
                  </a:lnTo>
                  <a:lnTo>
                    <a:pt x="145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63876" y="2128729"/>
            <a:ext cx="2196960" cy="1293554"/>
            <a:chOff x="4162815" y="2129060"/>
            <a:chExt cx="2196400" cy="1293225"/>
          </a:xfrm>
        </p:grpSpPr>
        <p:sp>
          <p:nvSpPr>
            <p:cNvPr id="25" name="Freeform 7"/>
            <p:cNvSpPr/>
            <p:nvPr/>
          </p:nvSpPr>
          <p:spPr bwMode="auto">
            <a:xfrm>
              <a:off x="4162815" y="2129060"/>
              <a:ext cx="2196400" cy="1293225"/>
            </a:xfrm>
            <a:custGeom>
              <a:avLst/>
              <a:gdLst/>
              <a:ahLst/>
              <a:cxnLst>
                <a:cxn ang="0">
                  <a:pos x="1690" y="555"/>
                </a:cxn>
                <a:cxn ang="0">
                  <a:pos x="1690" y="825"/>
                </a:cxn>
                <a:cxn ang="0">
                  <a:pos x="1627" y="894"/>
                </a:cxn>
                <a:cxn ang="0">
                  <a:pos x="1593" y="918"/>
                </a:cxn>
                <a:cxn ang="0">
                  <a:pos x="1400" y="981"/>
                </a:cxn>
                <a:cxn ang="0">
                  <a:pos x="1252" y="974"/>
                </a:cxn>
                <a:cxn ang="0">
                  <a:pos x="1245" y="973"/>
                </a:cxn>
                <a:cxn ang="0">
                  <a:pos x="968" y="1016"/>
                </a:cxn>
                <a:cxn ang="0">
                  <a:pos x="769" y="874"/>
                </a:cxn>
                <a:cxn ang="0">
                  <a:pos x="0" y="784"/>
                </a:cxn>
                <a:cxn ang="0">
                  <a:pos x="223" y="471"/>
                </a:cxn>
                <a:cxn ang="0">
                  <a:pos x="684" y="6"/>
                </a:cxn>
                <a:cxn ang="0">
                  <a:pos x="667" y="0"/>
                </a:cxn>
                <a:cxn ang="0">
                  <a:pos x="684" y="6"/>
                </a:cxn>
                <a:cxn ang="0">
                  <a:pos x="684" y="6"/>
                </a:cxn>
                <a:cxn ang="0">
                  <a:pos x="1218" y="409"/>
                </a:cxn>
                <a:cxn ang="0">
                  <a:pos x="1247" y="443"/>
                </a:cxn>
                <a:cxn ang="0">
                  <a:pos x="1291" y="449"/>
                </a:cxn>
                <a:cxn ang="0">
                  <a:pos x="1593" y="457"/>
                </a:cxn>
                <a:cxn ang="0">
                  <a:pos x="1690" y="555"/>
                </a:cxn>
              </a:cxnLst>
              <a:rect l="0" t="0" r="r" b="b"/>
              <a:pathLst>
                <a:path w="1727" h="1016">
                  <a:moveTo>
                    <a:pt x="1690" y="555"/>
                  </a:moveTo>
                  <a:cubicBezTo>
                    <a:pt x="1727" y="647"/>
                    <a:pt x="1727" y="737"/>
                    <a:pt x="1690" y="825"/>
                  </a:cubicBezTo>
                  <a:cubicBezTo>
                    <a:pt x="1674" y="850"/>
                    <a:pt x="1653" y="873"/>
                    <a:pt x="1627" y="894"/>
                  </a:cubicBezTo>
                  <a:cubicBezTo>
                    <a:pt x="1616" y="903"/>
                    <a:pt x="1605" y="911"/>
                    <a:pt x="1593" y="918"/>
                  </a:cubicBezTo>
                  <a:cubicBezTo>
                    <a:pt x="1537" y="954"/>
                    <a:pt x="1473" y="975"/>
                    <a:pt x="1400" y="981"/>
                  </a:cubicBezTo>
                  <a:cubicBezTo>
                    <a:pt x="1354" y="985"/>
                    <a:pt x="1305" y="982"/>
                    <a:pt x="1252" y="974"/>
                  </a:cubicBezTo>
                  <a:cubicBezTo>
                    <a:pt x="1249" y="974"/>
                    <a:pt x="1247" y="974"/>
                    <a:pt x="1245" y="973"/>
                  </a:cubicBezTo>
                  <a:cubicBezTo>
                    <a:pt x="1145" y="970"/>
                    <a:pt x="1053" y="984"/>
                    <a:pt x="968" y="1016"/>
                  </a:cubicBezTo>
                  <a:cubicBezTo>
                    <a:pt x="901" y="960"/>
                    <a:pt x="835" y="913"/>
                    <a:pt x="769" y="874"/>
                  </a:cubicBezTo>
                  <a:cubicBezTo>
                    <a:pt x="507" y="717"/>
                    <a:pt x="250" y="687"/>
                    <a:pt x="0" y="784"/>
                  </a:cubicBezTo>
                  <a:cubicBezTo>
                    <a:pt x="35" y="673"/>
                    <a:pt x="109" y="569"/>
                    <a:pt x="223" y="471"/>
                  </a:cubicBezTo>
                  <a:cubicBezTo>
                    <a:pt x="293" y="238"/>
                    <a:pt x="446" y="83"/>
                    <a:pt x="684" y="6"/>
                  </a:cubicBezTo>
                  <a:cubicBezTo>
                    <a:pt x="679" y="4"/>
                    <a:pt x="673" y="2"/>
                    <a:pt x="667" y="0"/>
                  </a:cubicBezTo>
                  <a:cubicBezTo>
                    <a:pt x="673" y="2"/>
                    <a:pt x="678" y="4"/>
                    <a:pt x="684" y="6"/>
                  </a:cubicBezTo>
                  <a:cubicBezTo>
                    <a:pt x="684" y="6"/>
                    <a:pt x="684" y="6"/>
                    <a:pt x="684" y="6"/>
                  </a:cubicBezTo>
                  <a:cubicBezTo>
                    <a:pt x="983" y="121"/>
                    <a:pt x="1161" y="255"/>
                    <a:pt x="1218" y="409"/>
                  </a:cubicBezTo>
                  <a:cubicBezTo>
                    <a:pt x="1223" y="424"/>
                    <a:pt x="1233" y="435"/>
                    <a:pt x="1247" y="443"/>
                  </a:cubicBezTo>
                  <a:cubicBezTo>
                    <a:pt x="1261" y="450"/>
                    <a:pt x="1276" y="453"/>
                    <a:pt x="1291" y="449"/>
                  </a:cubicBezTo>
                  <a:cubicBezTo>
                    <a:pt x="1422" y="420"/>
                    <a:pt x="1522" y="423"/>
                    <a:pt x="1593" y="457"/>
                  </a:cubicBezTo>
                  <a:cubicBezTo>
                    <a:pt x="1636" y="478"/>
                    <a:pt x="1668" y="511"/>
                    <a:pt x="1690" y="555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351"/>
            <p:cNvSpPr>
              <a:spLocks noEditPoints="1"/>
            </p:cNvSpPr>
            <p:nvPr/>
          </p:nvSpPr>
          <p:spPr bwMode="auto">
            <a:xfrm>
              <a:off x="4975494" y="2337339"/>
              <a:ext cx="608910" cy="767956"/>
            </a:xfrm>
            <a:custGeom>
              <a:avLst/>
              <a:gdLst>
                <a:gd name="T0" fmla="*/ 15 w 134"/>
                <a:gd name="T1" fmla="*/ 43 h 169"/>
                <a:gd name="T2" fmla="*/ 7 w 134"/>
                <a:gd name="T3" fmla="*/ 65 h 169"/>
                <a:gd name="T4" fmla="*/ 15 w 134"/>
                <a:gd name="T5" fmla="*/ 90 h 169"/>
                <a:gd name="T6" fmla="*/ 26 w 134"/>
                <a:gd name="T7" fmla="*/ 109 h 169"/>
                <a:gd name="T8" fmla="*/ 26 w 134"/>
                <a:gd name="T9" fmla="*/ 140 h 169"/>
                <a:gd name="T10" fmla="*/ 24 w 134"/>
                <a:gd name="T11" fmla="*/ 145 h 169"/>
                <a:gd name="T12" fmla="*/ 28 w 134"/>
                <a:gd name="T13" fmla="*/ 155 h 169"/>
                <a:gd name="T14" fmla="*/ 50 w 134"/>
                <a:gd name="T15" fmla="*/ 153 h 169"/>
                <a:gd name="T16" fmla="*/ 52 w 134"/>
                <a:gd name="T17" fmla="*/ 145 h 169"/>
                <a:gd name="T18" fmla="*/ 55 w 134"/>
                <a:gd name="T19" fmla="*/ 142 h 169"/>
                <a:gd name="T20" fmla="*/ 37 w 134"/>
                <a:gd name="T21" fmla="*/ 147 h 169"/>
                <a:gd name="T22" fmla="*/ 33 w 134"/>
                <a:gd name="T23" fmla="*/ 142 h 169"/>
                <a:gd name="T24" fmla="*/ 55 w 134"/>
                <a:gd name="T25" fmla="*/ 122 h 169"/>
                <a:gd name="T26" fmla="*/ 64 w 134"/>
                <a:gd name="T27" fmla="*/ 116 h 169"/>
                <a:gd name="T28" fmla="*/ 74 w 134"/>
                <a:gd name="T29" fmla="*/ 111 h 169"/>
                <a:gd name="T30" fmla="*/ 110 w 134"/>
                <a:gd name="T31" fmla="*/ 92 h 169"/>
                <a:gd name="T32" fmla="*/ 125 w 134"/>
                <a:gd name="T33" fmla="*/ 90 h 169"/>
                <a:gd name="T34" fmla="*/ 116 w 134"/>
                <a:gd name="T35" fmla="*/ 101 h 169"/>
                <a:gd name="T36" fmla="*/ 83 w 134"/>
                <a:gd name="T37" fmla="*/ 127 h 169"/>
                <a:gd name="T38" fmla="*/ 77 w 134"/>
                <a:gd name="T39" fmla="*/ 140 h 169"/>
                <a:gd name="T40" fmla="*/ 107 w 134"/>
                <a:gd name="T41" fmla="*/ 120 h 169"/>
                <a:gd name="T42" fmla="*/ 129 w 134"/>
                <a:gd name="T43" fmla="*/ 101 h 169"/>
                <a:gd name="T44" fmla="*/ 132 w 134"/>
                <a:gd name="T45" fmla="*/ 85 h 169"/>
                <a:gd name="T46" fmla="*/ 129 w 134"/>
                <a:gd name="T47" fmla="*/ 81 h 169"/>
                <a:gd name="T48" fmla="*/ 108 w 134"/>
                <a:gd name="T49" fmla="*/ 79 h 169"/>
                <a:gd name="T50" fmla="*/ 88 w 134"/>
                <a:gd name="T51" fmla="*/ 57 h 169"/>
                <a:gd name="T52" fmla="*/ 72 w 134"/>
                <a:gd name="T53" fmla="*/ 35 h 169"/>
                <a:gd name="T54" fmla="*/ 52 w 134"/>
                <a:gd name="T55" fmla="*/ 26 h 169"/>
                <a:gd name="T56" fmla="*/ 35 w 134"/>
                <a:gd name="T57" fmla="*/ 30 h 169"/>
                <a:gd name="T58" fmla="*/ 22 w 134"/>
                <a:gd name="T59" fmla="*/ 4 h 169"/>
                <a:gd name="T60" fmla="*/ 2 w 134"/>
                <a:gd name="T61" fmla="*/ 8 h 169"/>
                <a:gd name="T62" fmla="*/ 0 w 134"/>
                <a:gd name="T63" fmla="*/ 15 h 169"/>
                <a:gd name="T64" fmla="*/ 15 w 134"/>
                <a:gd name="T65" fmla="*/ 28 h 169"/>
                <a:gd name="T66" fmla="*/ 72 w 134"/>
                <a:gd name="T67" fmla="*/ 145 h 169"/>
                <a:gd name="T68" fmla="*/ 79 w 134"/>
                <a:gd name="T69" fmla="*/ 153 h 169"/>
                <a:gd name="T70" fmla="*/ 77 w 134"/>
                <a:gd name="T71" fmla="*/ 160 h 169"/>
                <a:gd name="T72" fmla="*/ 66 w 134"/>
                <a:gd name="T73" fmla="*/ 169 h 169"/>
                <a:gd name="T74" fmla="*/ 57 w 134"/>
                <a:gd name="T75" fmla="*/ 164 h 169"/>
                <a:gd name="T76" fmla="*/ 53 w 134"/>
                <a:gd name="T77" fmla="*/ 156 h 169"/>
                <a:gd name="T78" fmla="*/ 61 w 134"/>
                <a:gd name="T79" fmla="*/ 145 h 169"/>
                <a:gd name="T80" fmla="*/ 61 w 134"/>
                <a:gd name="T81" fmla="*/ 125 h 169"/>
                <a:gd name="T82" fmla="*/ 70 w 134"/>
                <a:gd name="T83" fmla="*/ 118 h 169"/>
                <a:gd name="T84" fmla="*/ 6 w 134"/>
                <a:gd name="T85" fmla="*/ 11 h 169"/>
                <a:gd name="T86" fmla="*/ 17 w 134"/>
                <a:gd name="T87" fmla="*/ 19 h 169"/>
                <a:gd name="T88" fmla="*/ 24 w 134"/>
                <a:gd name="T89" fmla="*/ 32 h 169"/>
                <a:gd name="T90" fmla="*/ 22 w 134"/>
                <a:gd name="T91" fmla="*/ 33 h 169"/>
                <a:gd name="T92" fmla="*/ 4 w 134"/>
                <a:gd name="T93" fmla="*/ 15 h 169"/>
                <a:gd name="T94" fmla="*/ 6 w 134"/>
                <a:gd name="T95" fmla="*/ 11 h 169"/>
                <a:gd name="T96" fmla="*/ 46 w 134"/>
                <a:gd name="T97" fmla="*/ 33 h 169"/>
                <a:gd name="T98" fmla="*/ 68 w 134"/>
                <a:gd name="T99" fmla="*/ 44 h 169"/>
                <a:gd name="T100" fmla="*/ 79 w 134"/>
                <a:gd name="T101" fmla="*/ 57 h 169"/>
                <a:gd name="T102" fmla="*/ 94 w 134"/>
                <a:gd name="T103" fmla="*/ 81 h 169"/>
                <a:gd name="T104" fmla="*/ 75 w 134"/>
                <a:gd name="T105" fmla="*/ 76 h 169"/>
                <a:gd name="T106" fmla="*/ 61 w 134"/>
                <a:gd name="T107" fmla="*/ 52 h 169"/>
                <a:gd name="T108" fmla="*/ 46 w 134"/>
                <a:gd name="T109" fmla="*/ 3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4" h="169">
                  <a:moveTo>
                    <a:pt x="22" y="37"/>
                  </a:moveTo>
                  <a:lnTo>
                    <a:pt x="22" y="37"/>
                  </a:lnTo>
                  <a:lnTo>
                    <a:pt x="15" y="43"/>
                  </a:lnTo>
                  <a:lnTo>
                    <a:pt x="11" y="50"/>
                  </a:lnTo>
                  <a:lnTo>
                    <a:pt x="7" y="57"/>
                  </a:lnTo>
                  <a:lnTo>
                    <a:pt x="7" y="65"/>
                  </a:lnTo>
                  <a:lnTo>
                    <a:pt x="7" y="74"/>
                  </a:lnTo>
                  <a:lnTo>
                    <a:pt x="11" y="81"/>
                  </a:lnTo>
                  <a:lnTo>
                    <a:pt x="15" y="90"/>
                  </a:lnTo>
                  <a:lnTo>
                    <a:pt x="20" y="98"/>
                  </a:lnTo>
                  <a:lnTo>
                    <a:pt x="20" y="98"/>
                  </a:lnTo>
                  <a:lnTo>
                    <a:pt x="26" y="109"/>
                  </a:lnTo>
                  <a:lnTo>
                    <a:pt x="29" y="118"/>
                  </a:lnTo>
                  <a:lnTo>
                    <a:pt x="29" y="129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4" y="145"/>
                  </a:lnTo>
                  <a:lnTo>
                    <a:pt x="24" y="151"/>
                  </a:lnTo>
                  <a:lnTo>
                    <a:pt x="24" y="151"/>
                  </a:lnTo>
                  <a:lnTo>
                    <a:pt x="28" y="155"/>
                  </a:lnTo>
                  <a:lnTo>
                    <a:pt x="33" y="155"/>
                  </a:lnTo>
                  <a:lnTo>
                    <a:pt x="41" y="155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2" y="145"/>
                  </a:lnTo>
                  <a:lnTo>
                    <a:pt x="55" y="142"/>
                  </a:lnTo>
                  <a:lnTo>
                    <a:pt x="55" y="142"/>
                  </a:lnTo>
                  <a:lnTo>
                    <a:pt x="55" y="142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37" y="147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3" y="142"/>
                  </a:lnTo>
                  <a:lnTo>
                    <a:pt x="41" y="134"/>
                  </a:lnTo>
                  <a:lnTo>
                    <a:pt x="41" y="134"/>
                  </a:lnTo>
                  <a:lnTo>
                    <a:pt x="55" y="122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74" y="111"/>
                  </a:lnTo>
                  <a:lnTo>
                    <a:pt x="74" y="111"/>
                  </a:lnTo>
                  <a:lnTo>
                    <a:pt x="94" y="100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21" y="89"/>
                  </a:lnTo>
                  <a:lnTo>
                    <a:pt x="125" y="90"/>
                  </a:lnTo>
                  <a:lnTo>
                    <a:pt x="125" y="90"/>
                  </a:lnTo>
                  <a:lnTo>
                    <a:pt x="123" y="94"/>
                  </a:lnTo>
                  <a:lnTo>
                    <a:pt x="116" y="101"/>
                  </a:lnTo>
                  <a:lnTo>
                    <a:pt x="116" y="101"/>
                  </a:lnTo>
                  <a:lnTo>
                    <a:pt x="103" y="114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75" y="131"/>
                  </a:lnTo>
                  <a:lnTo>
                    <a:pt x="77" y="140"/>
                  </a:lnTo>
                  <a:lnTo>
                    <a:pt x="77" y="140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107" y="120"/>
                  </a:lnTo>
                  <a:lnTo>
                    <a:pt x="123" y="109"/>
                  </a:lnTo>
                  <a:lnTo>
                    <a:pt x="123" y="109"/>
                  </a:lnTo>
                  <a:lnTo>
                    <a:pt x="129" y="101"/>
                  </a:lnTo>
                  <a:lnTo>
                    <a:pt x="132" y="96"/>
                  </a:lnTo>
                  <a:lnTo>
                    <a:pt x="134" y="90"/>
                  </a:lnTo>
                  <a:lnTo>
                    <a:pt x="132" y="85"/>
                  </a:lnTo>
                  <a:lnTo>
                    <a:pt x="132" y="85"/>
                  </a:lnTo>
                  <a:lnTo>
                    <a:pt x="130" y="83"/>
                  </a:lnTo>
                  <a:lnTo>
                    <a:pt x="129" y="81"/>
                  </a:lnTo>
                  <a:lnTo>
                    <a:pt x="119" y="81"/>
                  </a:lnTo>
                  <a:lnTo>
                    <a:pt x="119" y="81"/>
                  </a:lnTo>
                  <a:lnTo>
                    <a:pt x="108" y="79"/>
                  </a:lnTo>
                  <a:lnTo>
                    <a:pt x="101" y="76"/>
                  </a:lnTo>
                  <a:lnTo>
                    <a:pt x="94" y="68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77" y="43"/>
                  </a:lnTo>
                  <a:lnTo>
                    <a:pt x="72" y="35"/>
                  </a:lnTo>
                  <a:lnTo>
                    <a:pt x="64" y="32"/>
                  </a:lnTo>
                  <a:lnTo>
                    <a:pt x="59" y="28"/>
                  </a:lnTo>
                  <a:lnTo>
                    <a:pt x="52" y="26"/>
                  </a:lnTo>
                  <a:lnTo>
                    <a:pt x="44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3" y="21"/>
                  </a:lnTo>
                  <a:lnTo>
                    <a:pt x="29" y="11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1"/>
                  </a:lnTo>
                  <a:lnTo>
                    <a:pt x="15" y="28"/>
                  </a:lnTo>
                  <a:lnTo>
                    <a:pt x="22" y="37"/>
                  </a:lnTo>
                  <a:lnTo>
                    <a:pt x="22" y="37"/>
                  </a:lnTo>
                  <a:close/>
                  <a:moveTo>
                    <a:pt x="72" y="145"/>
                  </a:moveTo>
                  <a:lnTo>
                    <a:pt x="72" y="145"/>
                  </a:lnTo>
                  <a:lnTo>
                    <a:pt x="77" y="149"/>
                  </a:lnTo>
                  <a:lnTo>
                    <a:pt x="79" y="153"/>
                  </a:lnTo>
                  <a:lnTo>
                    <a:pt x="79" y="156"/>
                  </a:lnTo>
                  <a:lnTo>
                    <a:pt x="79" y="156"/>
                  </a:lnTo>
                  <a:lnTo>
                    <a:pt x="77" y="160"/>
                  </a:lnTo>
                  <a:lnTo>
                    <a:pt x="75" y="164"/>
                  </a:lnTo>
                  <a:lnTo>
                    <a:pt x="72" y="167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63" y="167"/>
                  </a:lnTo>
                  <a:lnTo>
                    <a:pt x="57" y="164"/>
                  </a:lnTo>
                  <a:lnTo>
                    <a:pt x="55" y="160"/>
                  </a:lnTo>
                  <a:lnTo>
                    <a:pt x="53" y="156"/>
                  </a:lnTo>
                  <a:lnTo>
                    <a:pt x="53" y="156"/>
                  </a:lnTo>
                  <a:lnTo>
                    <a:pt x="55" y="153"/>
                  </a:lnTo>
                  <a:lnTo>
                    <a:pt x="55" y="149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1" y="125"/>
                  </a:lnTo>
                  <a:lnTo>
                    <a:pt x="61" y="125"/>
                  </a:lnTo>
                  <a:lnTo>
                    <a:pt x="64" y="122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72" y="145"/>
                  </a:lnTo>
                  <a:lnTo>
                    <a:pt x="72" y="145"/>
                  </a:lnTo>
                  <a:close/>
                  <a:moveTo>
                    <a:pt x="6" y="11"/>
                  </a:moveTo>
                  <a:lnTo>
                    <a:pt x="6" y="11"/>
                  </a:lnTo>
                  <a:lnTo>
                    <a:pt x="9" y="13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20" y="28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8" y="26"/>
                  </a:lnTo>
                  <a:lnTo>
                    <a:pt x="13" y="22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11"/>
                  </a:lnTo>
                  <a:close/>
                  <a:moveTo>
                    <a:pt x="46" y="33"/>
                  </a:moveTo>
                  <a:lnTo>
                    <a:pt x="46" y="33"/>
                  </a:lnTo>
                  <a:lnTo>
                    <a:pt x="53" y="35"/>
                  </a:lnTo>
                  <a:lnTo>
                    <a:pt x="61" y="39"/>
                  </a:lnTo>
                  <a:lnTo>
                    <a:pt x="68" y="44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3" y="66"/>
                  </a:lnTo>
                  <a:lnTo>
                    <a:pt x="88" y="74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3" y="77"/>
                  </a:lnTo>
                  <a:lnTo>
                    <a:pt x="75" y="76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61" y="52"/>
                  </a:lnTo>
                  <a:lnTo>
                    <a:pt x="55" y="43"/>
                  </a:lnTo>
                  <a:lnTo>
                    <a:pt x="46" y="3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281294" y="1852215"/>
            <a:ext cx="1946960" cy="969692"/>
            <a:chOff x="5279949" y="1852617"/>
            <a:chExt cx="1946464" cy="969445"/>
          </a:xfrm>
        </p:grpSpPr>
        <p:sp>
          <p:nvSpPr>
            <p:cNvPr id="28" name="Freeform 6"/>
            <p:cNvSpPr/>
            <p:nvPr/>
          </p:nvSpPr>
          <p:spPr bwMode="auto">
            <a:xfrm>
              <a:off x="5279949" y="1852617"/>
              <a:ext cx="1946464" cy="969445"/>
            </a:xfrm>
            <a:custGeom>
              <a:avLst/>
              <a:gdLst/>
              <a:ahLst/>
              <a:cxnLst>
                <a:cxn ang="0">
                  <a:pos x="718" y="90"/>
                </a:cxn>
                <a:cxn ang="0">
                  <a:pos x="1531" y="333"/>
                </a:cxn>
                <a:cxn ang="0">
                  <a:pos x="1529" y="421"/>
                </a:cxn>
                <a:cxn ang="0">
                  <a:pos x="1228" y="762"/>
                </a:cxn>
                <a:cxn ang="0">
                  <a:pos x="941" y="750"/>
                </a:cxn>
                <a:cxn ang="0">
                  <a:pos x="715" y="532"/>
                </a:cxn>
                <a:cxn ang="0">
                  <a:pos x="439" y="533"/>
                </a:cxn>
                <a:cxn ang="0">
                  <a:pos x="0" y="164"/>
                </a:cxn>
                <a:cxn ang="0">
                  <a:pos x="166" y="66"/>
                </a:cxn>
                <a:cxn ang="0">
                  <a:pos x="660" y="66"/>
                </a:cxn>
                <a:cxn ang="0">
                  <a:pos x="715" y="89"/>
                </a:cxn>
                <a:cxn ang="0">
                  <a:pos x="718" y="90"/>
                </a:cxn>
              </a:cxnLst>
              <a:rect l="0" t="0" r="r" b="b"/>
              <a:pathLst>
                <a:path w="1531" h="762">
                  <a:moveTo>
                    <a:pt x="718" y="90"/>
                  </a:moveTo>
                  <a:cubicBezTo>
                    <a:pt x="1081" y="5"/>
                    <a:pt x="1352" y="86"/>
                    <a:pt x="1531" y="333"/>
                  </a:cubicBezTo>
                  <a:cubicBezTo>
                    <a:pt x="1531" y="383"/>
                    <a:pt x="1530" y="412"/>
                    <a:pt x="1529" y="421"/>
                  </a:cubicBezTo>
                  <a:cubicBezTo>
                    <a:pt x="1506" y="570"/>
                    <a:pt x="1406" y="684"/>
                    <a:pt x="1228" y="762"/>
                  </a:cubicBezTo>
                  <a:cubicBezTo>
                    <a:pt x="1130" y="733"/>
                    <a:pt x="1035" y="729"/>
                    <a:pt x="941" y="750"/>
                  </a:cubicBezTo>
                  <a:cubicBezTo>
                    <a:pt x="905" y="633"/>
                    <a:pt x="830" y="560"/>
                    <a:pt x="715" y="532"/>
                  </a:cubicBezTo>
                  <a:cubicBezTo>
                    <a:pt x="640" y="513"/>
                    <a:pt x="548" y="514"/>
                    <a:pt x="439" y="533"/>
                  </a:cubicBezTo>
                  <a:cubicBezTo>
                    <a:pt x="368" y="379"/>
                    <a:pt x="222" y="256"/>
                    <a:pt x="0" y="164"/>
                  </a:cubicBezTo>
                  <a:cubicBezTo>
                    <a:pt x="54" y="123"/>
                    <a:pt x="110" y="90"/>
                    <a:pt x="166" y="66"/>
                  </a:cubicBezTo>
                  <a:cubicBezTo>
                    <a:pt x="321" y="0"/>
                    <a:pt x="485" y="0"/>
                    <a:pt x="660" y="66"/>
                  </a:cubicBezTo>
                  <a:cubicBezTo>
                    <a:pt x="678" y="73"/>
                    <a:pt x="697" y="80"/>
                    <a:pt x="715" y="89"/>
                  </a:cubicBezTo>
                  <a:cubicBezTo>
                    <a:pt x="716" y="89"/>
                    <a:pt x="717" y="89"/>
                    <a:pt x="718" y="9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333"/>
            <p:cNvSpPr>
              <a:spLocks noEditPoints="1"/>
            </p:cNvSpPr>
            <p:nvPr/>
          </p:nvSpPr>
          <p:spPr bwMode="auto">
            <a:xfrm>
              <a:off x="6359215" y="2142299"/>
              <a:ext cx="397060" cy="397061"/>
            </a:xfrm>
            <a:custGeom>
              <a:avLst/>
              <a:gdLst>
                <a:gd name="T0" fmla="*/ 104 w 158"/>
                <a:gd name="T1" fmla="*/ 38 h 158"/>
                <a:gd name="T2" fmla="*/ 126 w 158"/>
                <a:gd name="T3" fmla="*/ 79 h 158"/>
                <a:gd name="T4" fmla="*/ 112 w 158"/>
                <a:gd name="T5" fmla="*/ 112 h 158"/>
                <a:gd name="T6" fmla="*/ 79 w 158"/>
                <a:gd name="T7" fmla="*/ 126 h 158"/>
                <a:gd name="T8" fmla="*/ 38 w 158"/>
                <a:gd name="T9" fmla="*/ 106 h 158"/>
                <a:gd name="T10" fmla="*/ 31 w 158"/>
                <a:gd name="T11" fmla="*/ 69 h 158"/>
                <a:gd name="T12" fmla="*/ 60 w 158"/>
                <a:gd name="T13" fmla="*/ 35 h 158"/>
                <a:gd name="T14" fmla="*/ 22 w 158"/>
                <a:gd name="T15" fmla="*/ 24 h 158"/>
                <a:gd name="T16" fmla="*/ 33 w 158"/>
                <a:gd name="T17" fmla="*/ 47 h 158"/>
                <a:gd name="T18" fmla="*/ 42 w 158"/>
                <a:gd name="T19" fmla="*/ 29 h 158"/>
                <a:gd name="T20" fmla="*/ 0 w 158"/>
                <a:gd name="T21" fmla="*/ 79 h 158"/>
                <a:gd name="T22" fmla="*/ 24 w 158"/>
                <a:gd name="T23" fmla="*/ 69 h 158"/>
                <a:gd name="T24" fmla="*/ 24 w 158"/>
                <a:gd name="T25" fmla="*/ 88 h 158"/>
                <a:gd name="T26" fmla="*/ 0 w 158"/>
                <a:gd name="T27" fmla="*/ 79 h 158"/>
                <a:gd name="T28" fmla="*/ 40 w 158"/>
                <a:gd name="T29" fmla="*/ 128 h 158"/>
                <a:gd name="T30" fmla="*/ 33 w 158"/>
                <a:gd name="T31" fmla="*/ 110 h 158"/>
                <a:gd name="T32" fmla="*/ 24 w 158"/>
                <a:gd name="T33" fmla="*/ 134 h 158"/>
                <a:gd name="T34" fmla="*/ 69 w 158"/>
                <a:gd name="T35" fmla="*/ 147 h 158"/>
                <a:gd name="T36" fmla="*/ 79 w 158"/>
                <a:gd name="T37" fmla="*/ 134 h 158"/>
                <a:gd name="T38" fmla="*/ 80 w 158"/>
                <a:gd name="T39" fmla="*/ 150 h 158"/>
                <a:gd name="T40" fmla="*/ 130 w 158"/>
                <a:gd name="T41" fmla="*/ 128 h 158"/>
                <a:gd name="T42" fmla="*/ 117 w 158"/>
                <a:gd name="T43" fmla="*/ 117 h 158"/>
                <a:gd name="T44" fmla="*/ 119 w 158"/>
                <a:gd name="T45" fmla="*/ 132 h 158"/>
                <a:gd name="T46" fmla="*/ 158 w 158"/>
                <a:gd name="T47" fmla="*/ 79 h 158"/>
                <a:gd name="T48" fmla="*/ 132 w 158"/>
                <a:gd name="T49" fmla="*/ 88 h 158"/>
                <a:gd name="T50" fmla="*/ 139 w 158"/>
                <a:gd name="T51" fmla="*/ 69 h 158"/>
                <a:gd name="T52" fmla="*/ 134 w 158"/>
                <a:gd name="T53" fmla="*/ 22 h 158"/>
                <a:gd name="T54" fmla="*/ 110 w 158"/>
                <a:gd name="T55" fmla="*/ 33 h 158"/>
                <a:gd name="T56" fmla="*/ 123 w 158"/>
                <a:gd name="T57" fmla="*/ 47 h 158"/>
                <a:gd name="T58" fmla="*/ 134 w 158"/>
                <a:gd name="T59" fmla="*/ 22 h 158"/>
                <a:gd name="T60" fmla="*/ 27 w 158"/>
                <a:gd name="T61" fmla="*/ 58 h 158"/>
                <a:gd name="T62" fmla="*/ 25 w 158"/>
                <a:gd name="T63" fmla="*/ 95 h 158"/>
                <a:gd name="T64" fmla="*/ 14 w 158"/>
                <a:gd name="T65" fmla="*/ 106 h 158"/>
                <a:gd name="T66" fmla="*/ 57 w 158"/>
                <a:gd name="T67" fmla="*/ 130 h 158"/>
                <a:gd name="T68" fmla="*/ 104 w 158"/>
                <a:gd name="T69" fmla="*/ 141 h 158"/>
                <a:gd name="T70" fmla="*/ 104 w 158"/>
                <a:gd name="T71" fmla="*/ 126 h 158"/>
                <a:gd name="T72" fmla="*/ 126 w 158"/>
                <a:gd name="T73" fmla="*/ 104 h 158"/>
                <a:gd name="T74" fmla="*/ 143 w 158"/>
                <a:gd name="T75" fmla="*/ 104 h 158"/>
                <a:gd name="T76" fmla="*/ 128 w 158"/>
                <a:gd name="T77" fmla="*/ 57 h 158"/>
                <a:gd name="T78" fmla="*/ 104 w 158"/>
                <a:gd name="T79" fmla="*/ 29 h 158"/>
                <a:gd name="T80" fmla="*/ 104 w 158"/>
                <a:gd name="T81" fmla="*/ 14 h 158"/>
                <a:gd name="T82" fmla="*/ 57 w 158"/>
                <a:gd name="T83" fmla="*/ 27 h 158"/>
                <a:gd name="T84" fmla="*/ 77 w 158"/>
                <a:gd name="T85" fmla="*/ 0 h 158"/>
                <a:gd name="T86" fmla="*/ 88 w 158"/>
                <a:gd name="T87" fmla="*/ 24 h 158"/>
                <a:gd name="T88" fmla="*/ 68 w 158"/>
                <a:gd name="T89" fmla="*/ 24 h 158"/>
                <a:gd name="T90" fmla="*/ 77 w 158"/>
                <a:gd name="T91" fmla="*/ 0 h 158"/>
                <a:gd name="T92" fmla="*/ 62 w 158"/>
                <a:gd name="T93" fmla="*/ 49 h 158"/>
                <a:gd name="T94" fmla="*/ 108 w 158"/>
                <a:gd name="T95" fmla="*/ 47 h 158"/>
                <a:gd name="T96" fmla="*/ 68 w 158"/>
                <a:gd name="T97" fmla="*/ 38 h 158"/>
                <a:gd name="T98" fmla="*/ 44 w 158"/>
                <a:gd name="T99" fmla="*/ 69 h 158"/>
                <a:gd name="T100" fmla="*/ 44 w 158"/>
                <a:gd name="T101" fmla="*/ 99 h 158"/>
                <a:gd name="T102" fmla="*/ 49 w 158"/>
                <a:gd name="T103" fmla="*/ 110 h 158"/>
                <a:gd name="T104" fmla="*/ 71 w 158"/>
                <a:gd name="T105" fmla="*/ 117 h 158"/>
                <a:gd name="T106" fmla="*/ 40 w 158"/>
                <a:gd name="T107" fmla="*/ 66 h 158"/>
                <a:gd name="T108" fmla="*/ 36 w 158"/>
                <a:gd name="T109" fmla="*/ 77 h 158"/>
                <a:gd name="T110" fmla="*/ 46 w 158"/>
                <a:gd name="T111" fmla="*/ 9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158">
                  <a:moveTo>
                    <a:pt x="79" y="31"/>
                  </a:moveTo>
                  <a:lnTo>
                    <a:pt x="79" y="31"/>
                  </a:lnTo>
                  <a:lnTo>
                    <a:pt x="88" y="31"/>
                  </a:lnTo>
                  <a:lnTo>
                    <a:pt x="97" y="35"/>
                  </a:lnTo>
                  <a:lnTo>
                    <a:pt x="104" y="38"/>
                  </a:lnTo>
                  <a:lnTo>
                    <a:pt x="112" y="44"/>
                  </a:lnTo>
                  <a:lnTo>
                    <a:pt x="117" y="51"/>
                  </a:lnTo>
                  <a:lnTo>
                    <a:pt x="123" y="60"/>
                  </a:lnTo>
                  <a:lnTo>
                    <a:pt x="124" y="69"/>
                  </a:lnTo>
                  <a:lnTo>
                    <a:pt x="126" y="79"/>
                  </a:lnTo>
                  <a:lnTo>
                    <a:pt x="126" y="79"/>
                  </a:lnTo>
                  <a:lnTo>
                    <a:pt x="124" y="88"/>
                  </a:lnTo>
                  <a:lnTo>
                    <a:pt x="123" y="97"/>
                  </a:lnTo>
                  <a:lnTo>
                    <a:pt x="117" y="106"/>
                  </a:lnTo>
                  <a:lnTo>
                    <a:pt x="112" y="112"/>
                  </a:lnTo>
                  <a:lnTo>
                    <a:pt x="104" y="119"/>
                  </a:lnTo>
                  <a:lnTo>
                    <a:pt x="97" y="123"/>
                  </a:lnTo>
                  <a:lnTo>
                    <a:pt x="88" y="126"/>
                  </a:lnTo>
                  <a:lnTo>
                    <a:pt x="79" y="126"/>
                  </a:lnTo>
                  <a:lnTo>
                    <a:pt x="79" y="126"/>
                  </a:lnTo>
                  <a:lnTo>
                    <a:pt x="68" y="126"/>
                  </a:lnTo>
                  <a:lnTo>
                    <a:pt x="60" y="123"/>
                  </a:lnTo>
                  <a:lnTo>
                    <a:pt x="51" y="119"/>
                  </a:lnTo>
                  <a:lnTo>
                    <a:pt x="44" y="112"/>
                  </a:lnTo>
                  <a:lnTo>
                    <a:pt x="38" y="106"/>
                  </a:lnTo>
                  <a:lnTo>
                    <a:pt x="35" y="97"/>
                  </a:lnTo>
                  <a:lnTo>
                    <a:pt x="31" y="88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69"/>
                  </a:lnTo>
                  <a:lnTo>
                    <a:pt x="35" y="60"/>
                  </a:lnTo>
                  <a:lnTo>
                    <a:pt x="38" y="51"/>
                  </a:lnTo>
                  <a:lnTo>
                    <a:pt x="44" y="44"/>
                  </a:lnTo>
                  <a:lnTo>
                    <a:pt x="51" y="38"/>
                  </a:lnTo>
                  <a:lnTo>
                    <a:pt x="60" y="35"/>
                  </a:lnTo>
                  <a:lnTo>
                    <a:pt x="68" y="31"/>
                  </a:lnTo>
                  <a:lnTo>
                    <a:pt x="79" y="31"/>
                  </a:lnTo>
                  <a:lnTo>
                    <a:pt x="79" y="31"/>
                  </a:lnTo>
                  <a:close/>
                  <a:moveTo>
                    <a:pt x="22" y="24"/>
                  </a:moveTo>
                  <a:lnTo>
                    <a:pt x="22" y="24"/>
                  </a:lnTo>
                  <a:lnTo>
                    <a:pt x="25" y="29"/>
                  </a:lnTo>
                  <a:lnTo>
                    <a:pt x="27" y="35"/>
                  </a:lnTo>
                  <a:lnTo>
                    <a:pt x="29" y="42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2" y="29"/>
                  </a:lnTo>
                  <a:lnTo>
                    <a:pt x="36" y="25"/>
                  </a:lnTo>
                  <a:lnTo>
                    <a:pt x="31" y="22"/>
                  </a:lnTo>
                  <a:lnTo>
                    <a:pt x="22" y="24"/>
                  </a:lnTo>
                  <a:lnTo>
                    <a:pt x="22" y="24"/>
                  </a:lnTo>
                  <a:close/>
                  <a:moveTo>
                    <a:pt x="0" y="79"/>
                  </a:moveTo>
                  <a:lnTo>
                    <a:pt x="0" y="79"/>
                  </a:lnTo>
                  <a:lnTo>
                    <a:pt x="5" y="73"/>
                  </a:lnTo>
                  <a:lnTo>
                    <a:pt x="11" y="69"/>
                  </a:lnTo>
                  <a:lnTo>
                    <a:pt x="18" y="68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1" y="84"/>
                  </a:lnTo>
                  <a:lnTo>
                    <a:pt x="5" y="81"/>
                  </a:lnTo>
                  <a:lnTo>
                    <a:pt x="0" y="79"/>
                  </a:lnTo>
                  <a:lnTo>
                    <a:pt x="0" y="79"/>
                  </a:lnTo>
                  <a:close/>
                  <a:moveTo>
                    <a:pt x="24" y="134"/>
                  </a:moveTo>
                  <a:lnTo>
                    <a:pt x="24" y="134"/>
                  </a:lnTo>
                  <a:lnTo>
                    <a:pt x="29" y="130"/>
                  </a:lnTo>
                  <a:lnTo>
                    <a:pt x="35" y="130"/>
                  </a:lnTo>
                  <a:lnTo>
                    <a:pt x="40" y="128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38" y="117"/>
                  </a:lnTo>
                  <a:lnTo>
                    <a:pt x="38" y="117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27" y="114"/>
                  </a:lnTo>
                  <a:lnTo>
                    <a:pt x="24" y="119"/>
                  </a:lnTo>
                  <a:lnTo>
                    <a:pt x="22" y="126"/>
                  </a:lnTo>
                  <a:lnTo>
                    <a:pt x="24" y="134"/>
                  </a:lnTo>
                  <a:lnTo>
                    <a:pt x="24" y="134"/>
                  </a:lnTo>
                  <a:close/>
                  <a:moveTo>
                    <a:pt x="79" y="158"/>
                  </a:moveTo>
                  <a:lnTo>
                    <a:pt x="79" y="158"/>
                  </a:lnTo>
                  <a:lnTo>
                    <a:pt x="73" y="152"/>
                  </a:lnTo>
                  <a:lnTo>
                    <a:pt x="69" y="147"/>
                  </a:lnTo>
                  <a:lnTo>
                    <a:pt x="68" y="139"/>
                  </a:lnTo>
                  <a:lnTo>
                    <a:pt x="68" y="132"/>
                  </a:lnTo>
                  <a:lnTo>
                    <a:pt x="68" y="132"/>
                  </a:lnTo>
                  <a:lnTo>
                    <a:pt x="79" y="134"/>
                  </a:lnTo>
                  <a:lnTo>
                    <a:pt x="79" y="134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86" y="139"/>
                  </a:lnTo>
                  <a:lnTo>
                    <a:pt x="84" y="145"/>
                  </a:lnTo>
                  <a:lnTo>
                    <a:pt x="80" y="150"/>
                  </a:lnTo>
                  <a:lnTo>
                    <a:pt x="79" y="158"/>
                  </a:lnTo>
                  <a:lnTo>
                    <a:pt x="79" y="158"/>
                  </a:lnTo>
                  <a:close/>
                  <a:moveTo>
                    <a:pt x="134" y="134"/>
                  </a:moveTo>
                  <a:lnTo>
                    <a:pt x="134" y="134"/>
                  </a:lnTo>
                  <a:lnTo>
                    <a:pt x="130" y="128"/>
                  </a:lnTo>
                  <a:lnTo>
                    <a:pt x="128" y="123"/>
                  </a:lnTo>
                  <a:lnTo>
                    <a:pt x="128" y="115"/>
                  </a:lnTo>
                  <a:lnTo>
                    <a:pt x="123" y="110"/>
                  </a:lnTo>
                  <a:lnTo>
                    <a:pt x="123" y="110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3" y="128"/>
                  </a:lnTo>
                  <a:lnTo>
                    <a:pt x="119" y="132"/>
                  </a:lnTo>
                  <a:lnTo>
                    <a:pt x="126" y="134"/>
                  </a:lnTo>
                  <a:lnTo>
                    <a:pt x="134" y="134"/>
                  </a:lnTo>
                  <a:lnTo>
                    <a:pt x="134" y="134"/>
                  </a:lnTo>
                  <a:close/>
                  <a:moveTo>
                    <a:pt x="158" y="79"/>
                  </a:moveTo>
                  <a:lnTo>
                    <a:pt x="158" y="79"/>
                  </a:lnTo>
                  <a:lnTo>
                    <a:pt x="152" y="84"/>
                  </a:lnTo>
                  <a:lnTo>
                    <a:pt x="145" y="88"/>
                  </a:lnTo>
                  <a:lnTo>
                    <a:pt x="139" y="9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79"/>
                  </a:lnTo>
                  <a:lnTo>
                    <a:pt x="134" y="79"/>
                  </a:lnTo>
                  <a:lnTo>
                    <a:pt x="132" y="69"/>
                  </a:lnTo>
                  <a:lnTo>
                    <a:pt x="132" y="69"/>
                  </a:lnTo>
                  <a:lnTo>
                    <a:pt x="139" y="69"/>
                  </a:lnTo>
                  <a:lnTo>
                    <a:pt x="145" y="73"/>
                  </a:lnTo>
                  <a:lnTo>
                    <a:pt x="150" y="77"/>
                  </a:lnTo>
                  <a:lnTo>
                    <a:pt x="158" y="79"/>
                  </a:lnTo>
                  <a:lnTo>
                    <a:pt x="158" y="79"/>
                  </a:lnTo>
                  <a:close/>
                  <a:moveTo>
                    <a:pt x="134" y="22"/>
                  </a:moveTo>
                  <a:lnTo>
                    <a:pt x="134" y="22"/>
                  </a:lnTo>
                  <a:lnTo>
                    <a:pt x="128" y="25"/>
                  </a:lnTo>
                  <a:lnTo>
                    <a:pt x="121" y="27"/>
                  </a:lnTo>
                  <a:lnTo>
                    <a:pt x="115" y="29"/>
                  </a:lnTo>
                  <a:lnTo>
                    <a:pt x="110" y="33"/>
                  </a:lnTo>
                  <a:lnTo>
                    <a:pt x="110" y="33"/>
                  </a:lnTo>
                  <a:lnTo>
                    <a:pt x="117" y="40"/>
                  </a:lnTo>
                  <a:lnTo>
                    <a:pt x="117" y="40"/>
                  </a:lnTo>
                  <a:lnTo>
                    <a:pt x="123" y="47"/>
                  </a:lnTo>
                  <a:lnTo>
                    <a:pt x="123" y="47"/>
                  </a:lnTo>
                  <a:lnTo>
                    <a:pt x="128" y="44"/>
                  </a:lnTo>
                  <a:lnTo>
                    <a:pt x="132" y="38"/>
                  </a:lnTo>
                  <a:lnTo>
                    <a:pt x="134" y="31"/>
                  </a:lnTo>
                  <a:lnTo>
                    <a:pt x="134" y="22"/>
                  </a:lnTo>
                  <a:lnTo>
                    <a:pt x="134" y="22"/>
                  </a:lnTo>
                  <a:close/>
                  <a:moveTo>
                    <a:pt x="14" y="53"/>
                  </a:moveTo>
                  <a:lnTo>
                    <a:pt x="29" y="53"/>
                  </a:lnTo>
                  <a:lnTo>
                    <a:pt x="29" y="53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5" y="64"/>
                  </a:lnTo>
                  <a:lnTo>
                    <a:pt x="14" y="53"/>
                  </a:lnTo>
                  <a:lnTo>
                    <a:pt x="14" y="53"/>
                  </a:lnTo>
                  <a:close/>
                  <a:moveTo>
                    <a:pt x="14" y="106"/>
                  </a:moveTo>
                  <a:lnTo>
                    <a:pt x="25" y="95"/>
                  </a:lnTo>
                  <a:lnTo>
                    <a:pt x="25" y="95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9" y="104"/>
                  </a:lnTo>
                  <a:lnTo>
                    <a:pt x="14" y="106"/>
                  </a:lnTo>
                  <a:lnTo>
                    <a:pt x="14" y="106"/>
                  </a:lnTo>
                  <a:close/>
                  <a:moveTo>
                    <a:pt x="53" y="143"/>
                  </a:moveTo>
                  <a:lnTo>
                    <a:pt x="53" y="126"/>
                  </a:lnTo>
                  <a:lnTo>
                    <a:pt x="53" y="126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62" y="132"/>
                  </a:lnTo>
                  <a:lnTo>
                    <a:pt x="53" y="143"/>
                  </a:lnTo>
                  <a:lnTo>
                    <a:pt x="53" y="143"/>
                  </a:lnTo>
                  <a:close/>
                  <a:moveTo>
                    <a:pt x="104" y="141"/>
                  </a:moveTo>
                  <a:lnTo>
                    <a:pt x="93" y="132"/>
                  </a:lnTo>
                  <a:lnTo>
                    <a:pt x="93" y="132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104" y="126"/>
                  </a:lnTo>
                  <a:lnTo>
                    <a:pt x="104" y="141"/>
                  </a:lnTo>
                  <a:lnTo>
                    <a:pt x="104" y="141"/>
                  </a:lnTo>
                  <a:close/>
                  <a:moveTo>
                    <a:pt x="143" y="104"/>
                  </a:moveTo>
                  <a:lnTo>
                    <a:pt x="126" y="104"/>
                  </a:lnTo>
                  <a:lnTo>
                    <a:pt x="126" y="104"/>
                  </a:lnTo>
                  <a:lnTo>
                    <a:pt x="130" y="99"/>
                  </a:lnTo>
                  <a:lnTo>
                    <a:pt x="130" y="99"/>
                  </a:lnTo>
                  <a:lnTo>
                    <a:pt x="132" y="93"/>
                  </a:lnTo>
                  <a:lnTo>
                    <a:pt x="143" y="104"/>
                  </a:lnTo>
                  <a:lnTo>
                    <a:pt x="143" y="104"/>
                  </a:lnTo>
                  <a:close/>
                  <a:moveTo>
                    <a:pt x="141" y="51"/>
                  </a:moveTo>
                  <a:lnTo>
                    <a:pt x="130" y="62"/>
                  </a:lnTo>
                  <a:lnTo>
                    <a:pt x="130" y="62"/>
                  </a:lnTo>
                  <a:lnTo>
                    <a:pt x="128" y="57"/>
                  </a:lnTo>
                  <a:lnTo>
                    <a:pt x="128" y="57"/>
                  </a:lnTo>
                  <a:lnTo>
                    <a:pt x="126" y="51"/>
                  </a:lnTo>
                  <a:lnTo>
                    <a:pt x="141" y="51"/>
                  </a:lnTo>
                  <a:lnTo>
                    <a:pt x="141" y="51"/>
                  </a:lnTo>
                  <a:close/>
                  <a:moveTo>
                    <a:pt x="104" y="14"/>
                  </a:moveTo>
                  <a:lnTo>
                    <a:pt x="104" y="29"/>
                  </a:lnTo>
                  <a:lnTo>
                    <a:pt x="104" y="29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3" y="25"/>
                  </a:lnTo>
                  <a:lnTo>
                    <a:pt x="104" y="14"/>
                  </a:lnTo>
                  <a:lnTo>
                    <a:pt x="104" y="14"/>
                  </a:lnTo>
                  <a:close/>
                  <a:moveTo>
                    <a:pt x="51" y="14"/>
                  </a:moveTo>
                  <a:lnTo>
                    <a:pt x="62" y="25"/>
                  </a:lnTo>
                  <a:lnTo>
                    <a:pt x="62" y="25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1" y="31"/>
                  </a:lnTo>
                  <a:lnTo>
                    <a:pt x="51" y="14"/>
                  </a:lnTo>
                  <a:lnTo>
                    <a:pt x="51" y="14"/>
                  </a:lnTo>
                  <a:close/>
                  <a:moveTo>
                    <a:pt x="77" y="0"/>
                  </a:moveTo>
                  <a:lnTo>
                    <a:pt x="77" y="0"/>
                  </a:lnTo>
                  <a:lnTo>
                    <a:pt x="84" y="5"/>
                  </a:lnTo>
                  <a:lnTo>
                    <a:pt x="88" y="11"/>
                  </a:lnTo>
                  <a:lnTo>
                    <a:pt x="88" y="18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9" y="18"/>
                  </a:lnTo>
                  <a:lnTo>
                    <a:pt x="73" y="13"/>
                  </a:lnTo>
                  <a:lnTo>
                    <a:pt x="77" y="7"/>
                  </a:lnTo>
                  <a:lnTo>
                    <a:pt x="77" y="0"/>
                  </a:lnTo>
                  <a:lnTo>
                    <a:pt x="77" y="0"/>
                  </a:lnTo>
                  <a:close/>
                  <a:moveTo>
                    <a:pt x="44" y="69"/>
                  </a:moveTo>
                  <a:lnTo>
                    <a:pt x="44" y="69"/>
                  </a:lnTo>
                  <a:lnTo>
                    <a:pt x="49" y="62"/>
                  </a:lnTo>
                  <a:lnTo>
                    <a:pt x="57" y="55"/>
                  </a:lnTo>
                  <a:lnTo>
                    <a:pt x="62" y="49"/>
                  </a:lnTo>
                  <a:lnTo>
                    <a:pt x="71" y="47"/>
                  </a:lnTo>
                  <a:lnTo>
                    <a:pt x="79" y="46"/>
                  </a:lnTo>
                  <a:lnTo>
                    <a:pt x="88" y="44"/>
                  </a:lnTo>
                  <a:lnTo>
                    <a:pt x="97" y="46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99" y="42"/>
                  </a:lnTo>
                  <a:lnTo>
                    <a:pt x="88" y="38"/>
                  </a:lnTo>
                  <a:lnTo>
                    <a:pt x="77" y="38"/>
                  </a:lnTo>
                  <a:lnTo>
                    <a:pt x="68" y="38"/>
                  </a:lnTo>
                  <a:lnTo>
                    <a:pt x="58" y="44"/>
                  </a:lnTo>
                  <a:lnTo>
                    <a:pt x="51" y="49"/>
                  </a:lnTo>
                  <a:lnTo>
                    <a:pt x="46" y="58"/>
                  </a:lnTo>
                  <a:lnTo>
                    <a:pt x="44" y="69"/>
                  </a:lnTo>
                  <a:lnTo>
                    <a:pt x="44" y="69"/>
                  </a:lnTo>
                  <a:close/>
                  <a:moveTo>
                    <a:pt x="71" y="117"/>
                  </a:moveTo>
                  <a:lnTo>
                    <a:pt x="71" y="117"/>
                  </a:lnTo>
                  <a:lnTo>
                    <a:pt x="60" y="112"/>
                  </a:lnTo>
                  <a:lnTo>
                    <a:pt x="51" y="106"/>
                  </a:lnTo>
                  <a:lnTo>
                    <a:pt x="44" y="99"/>
                  </a:lnTo>
                  <a:lnTo>
                    <a:pt x="38" y="93"/>
                  </a:lnTo>
                  <a:lnTo>
                    <a:pt x="38" y="93"/>
                  </a:lnTo>
                  <a:lnTo>
                    <a:pt x="38" y="97"/>
                  </a:lnTo>
                  <a:lnTo>
                    <a:pt x="40" y="101"/>
                  </a:lnTo>
                  <a:lnTo>
                    <a:pt x="49" y="110"/>
                  </a:lnTo>
                  <a:lnTo>
                    <a:pt x="55" y="114"/>
                  </a:lnTo>
                  <a:lnTo>
                    <a:pt x="60" y="115"/>
                  </a:lnTo>
                  <a:lnTo>
                    <a:pt x="66" y="117"/>
                  </a:lnTo>
                  <a:lnTo>
                    <a:pt x="71" y="117"/>
                  </a:lnTo>
                  <a:lnTo>
                    <a:pt x="71" y="117"/>
                  </a:lnTo>
                  <a:close/>
                  <a:moveTo>
                    <a:pt x="46" y="99"/>
                  </a:moveTo>
                  <a:lnTo>
                    <a:pt x="46" y="99"/>
                  </a:lnTo>
                  <a:lnTo>
                    <a:pt x="42" y="86"/>
                  </a:lnTo>
                  <a:lnTo>
                    <a:pt x="40" y="75"/>
                  </a:lnTo>
                  <a:lnTo>
                    <a:pt x="40" y="66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0" y="60"/>
                  </a:lnTo>
                  <a:lnTo>
                    <a:pt x="38" y="66"/>
                  </a:lnTo>
                  <a:lnTo>
                    <a:pt x="36" y="77"/>
                  </a:lnTo>
                  <a:lnTo>
                    <a:pt x="36" y="82"/>
                  </a:lnTo>
                  <a:lnTo>
                    <a:pt x="38" y="90"/>
                  </a:lnTo>
                  <a:lnTo>
                    <a:pt x="42" y="95"/>
                  </a:lnTo>
                  <a:lnTo>
                    <a:pt x="46" y="99"/>
                  </a:lnTo>
                  <a:lnTo>
                    <a:pt x="46" y="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椭圆 29"/>
          <p:cNvSpPr/>
          <p:nvPr/>
        </p:nvSpPr>
        <p:spPr>
          <a:xfrm>
            <a:off x="3743381" y="1550679"/>
            <a:ext cx="658939" cy="6589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01</a:t>
            </a:r>
            <a:endParaRPr lang="zh-CN" altLang="en-US" sz="2000" b="1" dirty="0"/>
          </a:p>
        </p:txBody>
      </p:sp>
      <p:sp>
        <p:nvSpPr>
          <p:cNvPr id="31" name="椭圆 30"/>
          <p:cNvSpPr/>
          <p:nvPr/>
        </p:nvSpPr>
        <p:spPr>
          <a:xfrm>
            <a:off x="3084443" y="2611756"/>
            <a:ext cx="658939" cy="6589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02</a:t>
            </a:r>
            <a:endParaRPr lang="zh-CN" altLang="en-US" sz="2000" b="1" dirty="0"/>
          </a:p>
        </p:txBody>
      </p:sp>
      <p:sp>
        <p:nvSpPr>
          <p:cNvPr id="32" name="椭圆 31"/>
          <p:cNvSpPr/>
          <p:nvPr/>
        </p:nvSpPr>
        <p:spPr>
          <a:xfrm>
            <a:off x="3743380" y="3891839"/>
            <a:ext cx="658939" cy="6589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03</a:t>
            </a:r>
            <a:endParaRPr lang="zh-CN" altLang="en-US" sz="2000" b="1" dirty="0"/>
          </a:p>
        </p:txBody>
      </p:sp>
      <p:sp>
        <p:nvSpPr>
          <p:cNvPr id="33" name="椭圆 32"/>
          <p:cNvSpPr/>
          <p:nvPr/>
        </p:nvSpPr>
        <p:spPr>
          <a:xfrm>
            <a:off x="7644830" y="1522745"/>
            <a:ext cx="658939" cy="6589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04</a:t>
            </a:r>
            <a:endParaRPr lang="zh-CN" altLang="en-US" sz="2000" b="1" dirty="0"/>
          </a:p>
        </p:txBody>
      </p:sp>
      <p:sp>
        <p:nvSpPr>
          <p:cNvPr id="34" name="椭圆 33"/>
          <p:cNvSpPr/>
          <p:nvPr/>
        </p:nvSpPr>
        <p:spPr>
          <a:xfrm>
            <a:off x="8181509" y="2713005"/>
            <a:ext cx="658939" cy="6589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05</a:t>
            </a:r>
            <a:endParaRPr lang="zh-CN" altLang="en-US" sz="2000" b="1" dirty="0"/>
          </a:p>
        </p:txBody>
      </p:sp>
      <p:sp>
        <p:nvSpPr>
          <p:cNvPr id="35" name="椭圆 34"/>
          <p:cNvSpPr/>
          <p:nvPr/>
        </p:nvSpPr>
        <p:spPr>
          <a:xfrm>
            <a:off x="7805316" y="3842908"/>
            <a:ext cx="658939" cy="6589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06</a:t>
            </a:r>
            <a:endParaRPr lang="zh-CN" alt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5" grpId="0"/>
      <p:bldP spid="6" grpId="0"/>
      <p:bldP spid="7" grpId="0"/>
      <p:bldP spid="8" grpId="0"/>
      <p:bldP spid="9" grpId="0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032784" y="1488824"/>
            <a:ext cx="2269115" cy="2227830"/>
            <a:chOff x="3032012" y="1199038"/>
            <a:chExt cx="2268537" cy="2227263"/>
          </a:xfrm>
        </p:grpSpPr>
        <p:sp>
          <p:nvSpPr>
            <p:cNvPr id="3" name="椭圆 2"/>
            <p:cNvSpPr/>
            <p:nvPr/>
          </p:nvSpPr>
          <p:spPr bwMode="auto">
            <a:xfrm>
              <a:off x="3032012" y="1199038"/>
              <a:ext cx="2268537" cy="222726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3223594" y="1387313"/>
              <a:ext cx="1885371" cy="1850711"/>
            </a:xfrm>
            <a:prstGeom prst="ellipse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56645" y="1488824"/>
            <a:ext cx="2269115" cy="2227830"/>
            <a:chOff x="6754924" y="1199038"/>
            <a:chExt cx="2268537" cy="2227263"/>
          </a:xfrm>
        </p:grpSpPr>
        <p:sp>
          <p:nvSpPr>
            <p:cNvPr id="6" name="椭圆 5"/>
            <p:cNvSpPr/>
            <p:nvPr/>
          </p:nvSpPr>
          <p:spPr bwMode="auto">
            <a:xfrm>
              <a:off x="6754924" y="1199038"/>
              <a:ext cx="2268537" cy="222726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6902239" y="1345992"/>
              <a:ext cx="1973906" cy="1937619"/>
            </a:xfrm>
            <a:prstGeom prst="ellipse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</a:endParaRPr>
            </a:p>
          </p:txBody>
        </p:sp>
      </p:grpSp>
      <p:cxnSp>
        <p:nvCxnSpPr>
          <p:cNvPr id="8" name="直接连接符 7"/>
          <p:cNvCxnSpPr>
            <a:endCxn id="17" idx="1"/>
          </p:cNvCxnSpPr>
          <p:nvPr/>
        </p:nvCxnSpPr>
        <p:spPr bwMode="auto">
          <a:xfrm flipV="1">
            <a:off x="2924132" y="4868167"/>
            <a:ext cx="5738686" cy="1746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 bwMode="auto">
          <a:xfrm>
            <a:off x="2387414" y="4518830"/>
            <a:ext cx="1398151" cy="64627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售前</a:t>
            </a:r>
          </a:p>
        </p:txBody>
      </p:sp>
      <p:sp>
        <p:nvSpPr>
          <p:cNvPr id="16" name="圆角矩形 15"/>
          <p:cNvSpPr/>
          <p:nvPr/>
        </p:nvSpPr>
        <p:spPr bwMode="auto">
          <a:xfrm>
            <a:off x="5366100" y="4518830"/>
            <a:ext cx="1395514" cy="64627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售中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8662817" y="4544236"/>
            <a:ext cx="1398151" cy="64786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</a:p>
        </p:txBody>
      </p:sp>
      <p:cxnSp>
        <p:nvCxnSpPr>
          <p:cNvPr id="18" name="直接连接符 17"/>
          <p:cNvCxnSpPr/>
          <p:nvPr/>
        </p:nvCxnSpPr>
        <p:spPr bwMode="auto">
          <a:xfrm flipV="1">
            <a:off x="6071351" y="4028171"/>
            <a:ext cx="1587" cy="49065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539024" y="1119161"/>
            <a:ext cx="2997492" cy="2942387"/>
            <a:chOff x="4537868" y="829469"/>
            <a:chExt cx="2996729" cy="2941638"/>
          </a:xfrm>
        </p:grpSpPr>
        <p:sp>
          <p:nvSpPr>
            <p:cNvPr id="20" name="椭圆 19"/>
            <p:cNvSpPr/>
            <p:nvPr/>
          </p:nvSpPr>
          <p:spPr bwMode="auto">
            <a:xfrm>
              <a:off x="4537868" y="829469"/>
              <a:ext cx="2996729" cy="29416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4734827" y="1007346"/>
              <a:ext cx="2611900" cy="2563884"/>
            </a:xfrm>
            <a:prstGeom prst="ellipse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996947" y="5263886"/>
            <a:ext cx="2219803" cy="118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3" name="矩形 22"/>
          <p:cNvSpPr/>
          <p:nvPr/>
        </p:nvSpPr>
        <p:spPr>
          <a:xfrm>
            <a:off x="4963037" y="5263886"/>
            <a:ext cx="2219803" cy="118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24" name="矩形 23"/>
          <p:cNvSpPr/>
          <p:nvPr/>
        </p:nvSpPr>
        <p:spPr>
          <a:xfrm>
            <a:off x="8251991" y="5270400"/>
            <a:ext cx="2219803" cy="118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bldLvl="0" animBg="1"/>
      <p:bldP spid="16" grpId="0" bldLvl="0" animBg="1"/>
      <p:bldP spid="17" grpId="0" bldLvl="0" animBg="1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210983" y="1821478"/>
            <a:ext cx="2230185" cy="1099005"/>
            <a:chOff x="3210165" y="1821887"/>
            <a:chExt cx="2229617" cy="1098725"/>
          </a:xfrm>
        </p:grpSpPr>
        <p:grpSp>
          <p:nvGrpSpPr>
            <p:cNvPr id="4" name="组合 3"/>
            <p:cNvGrpSpPr/>
            <p:nvPr/>
          </p:nvGrpSpPr>
          <p:grpSpPr>
            <a:xfrm>
              <a:off x="3210165" y="1821887"/>
              <a:ext cx="2229617" cy="1098725"/>
              <a:chOff x="3210165" y="1821887"/>
              <a:chExt cx="2229617" cy="1098725"/>
            </a:xfrm>
          </p:grpSpPr>
          <p:sp>
            <p:nvSpPr>
              <p:cNvPr id="6" name="任意多边形 5"/>
              <p:cNvSpPr/>
              <p:nvPr/>
            </p:nvSpPr>
            <p:spPr>
              <a:xfrm>
                <a:off x="3210165" y="1821887"/>
                <a:ext cx="2229617" cy="1098725"/>
              </a:xfrm>
              <a:custGeom>
                <a:avLst/>
                <a:gdLst>
                  <a:gd name="connsiteX0" fmla="*/ 1102282 w 2185862"/>
                  <a:gd name="connsiteY0" fmla="*/ 0 h 1075799"/>
                  <a:gd name="connsiteX1" fmla="*/ 1424014 w 2185862"/>
                  <a:gd name="connsiteY1" fmla="*/ 314408 h 1075799"/>
                  <a:gd name="connsiteX2" fmla="*/ 1080299 w 2185862"/>
                  <a:gd name="connsiteY2" fmla="*/ 632592 h 1075799"/>
                  <a:gd name="connsiteX3" fmla="*/ 1754062 w 2185862"/>
                  <a:gd name="connsiteY3" fmla="*/ 634226 h 1075799"/>
                  <a:gd name="connsiteX4" fmla="*/ 2185862 w 2185862"/>
                  <a:gd name="connsiteY4" fmla="*/ 1075799 h 1075799"/>
                  <a:gd name="connsiteX5" fmla="*/ 305667 w 2185862"/>
                  <a:gd name="connsiteY5" fmla="*/ 1066274 h 1075799"/>
                  <a:gd name="connsiteX6" fmla="*/ 305768 w 2185862"/>
                  <a:gd name="connsiteY6" fmla="*/ 1065959 h 1075799"/>
                  <a:gd name="connsiteX7" fmla="*/ 0 w 2185862"/>
                  <a:gd name="connsiteY7" fmla="*/ 1067499 h 1075799"/>
                  <a:gd name="connsiteX8" fmla="*/ 442976 w 2185862"/>
                  <a:gd name="connsiteY8" fmla="*/ 638502 h 1075799"/>
                  <a:gd name="connsiteX9" fmla="*/ 445367 w 2185862"/>
                  <a:gd name="connsiteY9" fmla="*/ 631051 h 1075799"/>
                  <a:gd name="connsiteX10" fmla="*/ 450656 w 2185862"/>
                  <a:gd name="connsiteY10" fmla="*/ 631064 h 107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5862" h="1075799">
                    <a:moveTo>
                      <a:pt x="1102282" y="0"/>
                    </a:moveTo>
                    <a:lnTo>
                      <a:pt x="1424014" y="314408"/>
                    </a:lnTo>
                    <a:lnTo>
                      <a:pt x="1080299" y="632592"/>
                    </a:lnTo>
                    <a:lnTo>
                      <a:pt x="1754062" y="634226"/>
                    </a:lnTo>
                    <a:lnTo>
                      <a:pt x="2185862" y="1075799"/>
                    </a:lnTo>
                    <a:lnTo>
                      <a:pt x="305667" y="1066274"/>
                    </a:lnTo>
                    <a:lnTo>
                      <a:pt x="305768" y="1065959"/>
                    </a:lnTo>
                    <a:lnTo>
                      <a:pt x="0" y="1067499"/>
                    </a:lnTo>
                    <a:lnTo>
                      <a:pt x="442976" y="638502"/>
                    </a:lnTo>
                    <a:lnTo>
                      <a:pt x="445367" y="631051"/>
                    </a:lnTo>
                    <a:lnTo>
                      <a:pt x="450656" y="63106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97" tIns="34298" rIns="68597" bIns="3429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3687153" y="2536849"/>
                <a:ext cx="293487" cy="317202"/>
                <a:chOff x="6127750" y="1165225"/>
                <a:chExt cx="314325" cy="339725"/>
              </a:xfrm>
              <a:solidFill>
                <a:schemeClr val="bg1"/>
              </a:solidFill>
            </p:grpSpPr>
            <p:sp>
              <p:nvSpPr>
                <p:cNvPr id="8" name="Freeform 178"/>
                <p:cNvSpPr>
                  <a:spLocks noEditPoints="1"/>
                </p:cNvSpPr>
                <p:nvPr/>
              </p:nvSpPr>
              <p:spPr bwMode="auto">
                <a:xfrm>
                  <a:off x="6127750" y="1165225"/>
                  <a:ext cx="314325" cy="339725"/>
                </a:xfrm>
                <a:custGeom>
                  <a:avLst/>
                  <a:gdLst>
                    <a:gd name="T0" fmla="*/ 303 w 312"/>
                    <a:gd name="T1" fmla="*/ 78 h 337"/>
                    <a:gd name="T2" fmla="*/ 285 w 312"/>
                    <a:gd name="T3" fmla="*/ 16 h 337"/>
                    <a:gd name="T4" fmla="*/ 273 w 312"/>
                    <a:gd name="T5" fmla="*/ 7 h 337"/>
                    <a:gd name="T6" fmla="*/ 273 w 312"/>
                    <a:gd name="T7" fmla="*/ 7 h 337"/>
                    <a:gd name="T8" fmla="*/ 261 w 312"/>
                    <a:gd name="T9" fmla="*/ 16 h 337"/>
                    <a:gd name="T10" fmla="*/ 218 w 312"/>
                    <a:gd name="T11" fmla="*/ 39 h 337"/>
                    <a:gd name="T12" fmla="*/ 167 w 312"/>
                    <a:gd name="T13" fmla="*/ 8 h 337"/>
                    <a:gd name="T14" fmla="*/ 156 w 312"/>
                    <a:gd name="T15" fmla="*/ 0 h 337"/>
                    <a:gd name="T16" fmla="*/ 156 w 312"/>
                    <a:gd name="T17" fmla="*/ 0 h 337"/>
                    <a:gd name="T18" fmla="*/ 144 w 312"/>
                    <a:gd name="T19" fmla="*/ 8 h 337"/>
                    <a:gd name="T20" fmla="*/ 93 w 312"/>
                    <a:gd name="T21" fmla="*/ 39 h 337"/>
                    <a:gd name="T22" fmla="*/ 50 w 312"/>
                    <a:gd name="T23" fmla="*/ 16 h 337"/>
                    <a:gd name="T24" fmla="*/ 38 w 312"/>
                    <a:gd name="T25" fmla="*/ 7 h 337"/>
                    <a:gd name="T26" fmla="*/ 26 w 312"/>
                    <a:gd name="T27" fmla="*/ 16 h 337"/>
                    <a:gd name="T28" fmla="*/ 8 w 312"/>
                    <a:gd name="T29" fmla="*/ 78 h 337"/>
                    <a:gd name="T30" fmla="*/ 18 w 312"/>
                    <a:gd name="T31" fmla="*/ 212 h 337"/>
                    <a:gd name="T32" fmla="*/ 151 w 312"/>
                    <a:gd name="T33" fmla="*/ 336 h 337"/>
                    <a:gd name="T34" fmla="*/ 156 w 312"/>
                    <a:gd name="T35" fmla="*/ 337 h 337"/>
                    <a:gd name="T36" fmla="*/ 160 w 312"/>
                    <a:gd name="T37" fmla="*/ 336 h 337"/>
                    <a:gd name="T38" fmla="*/ 294 w 312"/>
                    <a:gd name="T39" fmla="*/ 212 h 337"/>
                    <a:gd name="T40" fmla="*/ 303 w 312"/>
                    <a:gd name="T41" fmla="*/ 78 h 337"/>
                    <a:gd name="T42" fmla="*/ 269 w 312"/>
                    <a:gd name="T43" fmla="*/ 201 h 337"/>
                    <a:gd name="T44" fmla="*/ 156 w 312"/>
                    <a:gd name="T45" fmla="*/ 307 h 337"/>
                    <a:gd name="T46" fmla="*/ 42 w 312"/>
                    <a:gd name="T47" fmla="*/ 201 h 337"/>
                    <a:gd name="T48" fmla="*/ 34 w 312"/>
                    <a:gd name="T49" fmla="*/ 85 h 337"/>
                    <a:gd name="T50" fmla="*/ 43 w 312"/>
                    <a:gd name="T51" fmla="*/ 50 h 337"/>
                    <a:gd name="T52" fmla="*/ 93 w 312"/>
                    <a:gd name="T53" fmla="*/ 69 h 337"/>
                    <a:gd name="T54" fmla="*/ 156 w 312"/>
                    <a:gd name="T55" fmla="*/ 39 h 337"/>
                    <a:gd name="T56" fmla="*/ 218 w 312"/>
                    <a:gd name="T57" fmla="*/ 69 h 337"/>
                    <a:gd name="T58" fmla="*/ 269 w 312"/>
                    <a:gd name="T59" fmla="*/ 50 h 337"/>
                    <a:gd name="T60" fmla="*/ 269 w 312"/>
                    <a:gd name="T61" fmla="*/ 201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12" h="337">
                      <a:moveTo>
                        <a:pt x="303" y="78"/>
                      </a:moveTo>
                      <a:cubicBezTo>
                        <a:pt x="297" y="42"/>
                        <a:pt x="286" y="17"/>
                        <a:pt x="285" y="16"/>
                      </a:cubicBezTo>
                      <a:cubicBezTo>
                        <a:pt x="283" y="11"/>
                        <a:pt x="279" y="7"/>
                        <a:pt x="273" y="7"/>
                      </a:cubicBezTo>
                      <a:cubicBezTo>
                        <a:pt x="273" y="7"/>
                        <a:pt x="273" y="7"/>
                        <a:pt x="273" y="7"/>
                      </a:cubicBezTo>
                      <a:cubicBezTo>
                        <a:pt x="268" y="7"/>
                        <a:pt x="264" y="10"/>
                        <a:pt x="261" y="16"/>
                      </a:cubicBezTo>
                      <a:cubicBezTo>
                        <a:pt x="260" y="17"/>
                        <a:pt x="249" y="39"/>
                        <a:pt x="218" y="39"/>
                      </a:cubicBezTo>
                      <a:cubicBezTo>
                        <a:pt x="186" y="39"/>
                        <a:pt x="168" y="10"/>
                        <a:pt x="167" y="8"/>
                      </a:cubicBezTo>
                      <a:cubicBezTo>
                        <a:pt x="165" y="3"/>
                        <a:pt x="161" y="0"/>
                        <a:pt x="156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1" y="0"/>
                        <a:pt x="147" y="3"/>
                        <a:pt x="144" y="8"/>
                      </a:cubicBezTo>
                      <a:cubicBezTo>
                        <a:pt x="143" y="9"/>
                        <a:pt x="126" y="39"/>
                        <a:pt x="93" y="39"/>
                      </a:cubicBezTo>
                      <a:cubicBezTo>
                        <a:pt x="62" y="39"/>
                        <a:pt x="51" y="17"/>
                        <a:pt x="50" y="16"/>
                      </a:cubicBezTo>
                      <a:cubicBezTo>
                        <a:pt x="48" y="10"/>
                        <a:pt x="43" y="7"/>
                        <a:pt x="38" y="7"/>
                      </a:cubicBezTo>
                      <a:cubicBezTo>
                        <a:pt x="33" y="7"/>
                        <a:pt x="28" y="10"/>
                        <a:pt x="26" y="16"/>
                      </a:cubicBezTo>
                      <a:cubicBezTo>
                        <a:pt x="26" y="17"/>
                        <a:pt x="15" y="42"/>
                        <a:pt x="8" y="78"/>
                      </a:cubicBezTo>
                      <a:cubicBezTo>
                        <a:pt x="0" y="127"/>
                        <a:pt x="3" y="173"/>
                        <a:pt x="18" y="212"/>
                      </a:cubicBezTo>
                      <a:cubicBezTo>
                        <a:pt x="39" y="269"/>
                        <a:pt x="84" y="311"/>
                        <a:pt x="151" y="336"/>
                      </a:cubicBezTo>
                      <a:cubicBezTo>
                        <a:pt x="153" y="337"/>
                        <a:pt x="154" y="337"/>
                        <a:pt x="156" y="337"/>
                      </a:cubicBezTo>
                      <a:cubicBezTo>
                        <a:pt x="157" y="337"/>
                        <a:pt x="159" y="337"/>
                        <a:pt x="160" y="336"/>
                      </a:cubicBezTo>
                      <a:cubicBezTo>
                        <a:pt x="228" y="311"/>
                        <a:pt x="273" y="269"/>
                        <a:pt x="294" y="212"/>
                      </a:cubicBezTo>
                      <a:cubicBezTo>
                        <a:pt x="309" y="173"/>
                        <a:pt x="312" y="127"/>
                        <a:pt x="303" y="78"/>
                      </a:cubicBezTo>
                      <a:close/>
                      <a:moveTo>
                        <a:pt x="269" y="201"/>
                      </a:moveTo>
                      <a:cubicBezTo>
                        <a:pt x="251" y="248"/>
                        <a:pt x="213" y="284"/>
                        <a:pt x="156" y="307"/>
                      </a:cubicBezTo>
                      <a:cubicBezTo>
                        <a:pt x="98" y="284"/>
                        <a:pt x="60" y="248"/>
                        <a:pt x="42" y="201"/>
                      </a:cubicBezTo>
                      <a:cubicBezTo>
                        <a:pt x="26" y="159"/>
                        <a:pt x="29" y="115"/>
                        <a:pt x="34" y="85"/>
                      </a:cubicBezTo>
                      <a:cubicBezTo>
                        <a:pt x="37" y="71"/>
                        <a:pt x="40" y="60"/>
                        <a:pt x="43" y="50"/>
                      </a:cubicBezTo>
                      <a:cubicBezTo>
                        <a:pt x="53" y="60"/>
                        <a:pt x="70" y="69"/>
                        <a:pt x="93" y="69"/>
                      </a:cubicBezTo>
                      <a:cubicBezTo>
                        <a:pt x="123" y="69"/>
                        <a:pt x="144" y="52"/>
                        <a:pt x="156" y="39"/>
                      </a:cubicBezTo>
                      <a:cubicBezTo>
                        <a:pt x="168" y="52"/>
                        <a:pt x="188" y="69"/>
                        <a:pt x="218" y="69"/>
                      </a:cubicBezTo>
                      <a:cubicBezTo>
                        <a:pt x="242" y="69"/>
                        <a:pt x="258" y="60"/>
                        <a:pt x="269" y="50"/>
                      </a:cubicBezTo>
                      <a:cubicBezTo>
                        <a:pt x="278" y="82"/>
                        <a:pt x="291" y="144"/>
                        <a:pt x="269" y="2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9" name="Freeform 179"/>
                <p:cNvSpPr/>
                <p:nvPr/>
              </p:nvSpPr>
              <p:spPr bwMode="auto">
                <a:xfrm>
                  <a:off x="6259513" y="1247775"/>
                  <a:ext cx="50800" cy="122238"/>
                </a:xfrm>
                <a:custGeom>
                  <a:avLst/>
                  <a:gdLst>
                    <a:gd name="T0" fmla="*/ 42 w 50"/>
                    <a:gd name="T1" fmla="*/ 122 h 122"/>
                    <a:gd name="T2" fmla="*/ 50 w 50"/>
                    <a:gd name="T3" fmla="*/ 0 h 122"/>
                    <a:gd name="T4" fmla="*/ 0 w 50"/>
                    <a:gd name="T5" fmla="*/ 0 h 122"/>
                    <a:gd name="T6" fmla="*/ 8 w 50"/>
                    <a:gd name="T7" fmla="*/ 122 h 122"/>
                    <a:gd name="T8" fmla="*/ 42 w 50"/>
                    <a:gd name="T9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122">
                      <a:moveTo>
                        <a:pt x="42" y="122"/>
                      </a:moveTo>
                      <a:cubicBezTo>
                        <a:pt x="45" y="82"/>
                        <a:pt x="47" y="41"/>
                        <a:pt x="50" y="0"/>
                      </a:cubicBezTo>
                      <a:cubicBezTo>
                        <a:pt x="33" y="0"/>
                        <a:pt x="17" y="0"/>
                        <a:pt x="0" y="0"/>
                      </a:cubicBezTo>
                      <a:cubicBezTo>
                        <a:pt x="3" y="41"/>
                        <a:pt x="5" y="82"/>
                        <a:pt x="8" y="122"/>
                      </a:cubicBezTo>
                      <a:cubicBezTo>
                        <a:pt x="19" y="122"/>
                        <a:pt x="31" y="122"/>
                        <a:pt x="42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2" name="Oval 180"/>
                <p:cNvSpPr>
                  <a:spLocks noChangeArrowheads="1"/>
                </p:cNvSpPr>
                <p:nvPr/>
              </p:nvSpPr>
              <p:spPr bwMode="auto">
                <a:xfrm>
                  <a:off x="6259513" y="1382713"/>
                  <a:ext cx="50800" cy="508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4243179" y="2554836"/>
              <a:ext cx="848144" cy="2964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90" tIns="34295" rIns="68590" bIns="34295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24958" y="3545341"/>
            <a:ext cx="2541766" cy="1107472"/>
            <a:chOff x="4623780" y="3545311"/>
            <a:chExt cx="2541119" cy="1107190"/>
          </a:xfrm>
        </p:grpSpPr>
        <p:grpSp>
          <p:nvGrpSpPr>
            <p:cNvPr id="17" name="组合 16"/>
            <p:cNvGrpSpPr/>
            <p:nvPr/>
          </p:nvGrpSpPr>
          <p:grpSpPr>
            <a:xfrm>
              <a:off x="4623780" y="3545311"/>
              <a:ext cx="2541119" cy="1107190"/>
              <a:chOff x="4623780" y="3545311"/>
              <a:chExt cx="2541119" cy="1107190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4623780" y="3545311"/>
                <a:ext cx="2541119" cy="1107190"/>
              </a:xfrm>
              <a:custGeom>
                <a:avLst/>
                <a:gdLst>
                  <a:gd name="connsiteX0" fmla="*/ 1426945 w 4106013"/>
                  <a:gd name="connsiteY0" fmla="*/ 0 h 1084709"/>
                  <a:gd name="connsiteX1" fmla="*/ 1728455 w 4106013"/>
                  <a:gd name="connsiteY1" fmla="*/ 302403 h 1084709"/>
                  <a:gd name="connsiteX2" fmla="*/ 1288915 w 4106013"/>
                  <a:gd name="connsiteY2" fmla="*/ 645236 h 1084709"/>
                  <a:gd name="connsiteX3" fmla="*/ 4106013 w 4106013"/>
                  <a:gd name="connsiteY3" fmla="*/ 645236 h 1084709"/>
                  <a:gd name="connsiteX4" fmla="*/ 4106013 w 4106013"/>
                  <a:gd name="connsiteY4" fmla="*/ 1077284 h 1084709"/>
                  <a:gd name="connsiteX5" fmla="*/ 486636 w 4106013"/>
                  <a:gd name="connsiteY5" fmla="*/ 1083634 h 1084709"/>
                  <a:gd name="connsiteX6" fmla="*/ 486757 w 4106013"/>
                  <a:gd name="connsiteY6" fmla="*/ 1083106 h 1084709"/>
                  <a:gd name="connsiteX7" fmla="*/ 0 w 4106013"/>
                  <a:gd name="connsiteY7" fmla="*/ 1084709 h 1084709"/>
                  <a:gd name="connsiteX0-1" fmla="*/ 1426945 w 4106013"/>
                  <a:gd name="connsiteY0-2" fmla="*/ 0 h 1084709"/>
                  <a:gd name="connsiteX1-3" fmla="*/ 1728455 w 4106013"/>
                  <a:gd name="connsiteY1-4" fmla="*/ 302403 h 1084709"/>
                  <a:gd name="connsiteX2-5" fmla="*/ 1288915 w 4106013"/>
                  <a:gd name="connsiteY2-6" fmla="*/ 645236 h 1084709"/>
                  <a:gd name="connsiteX3-7" fmla="*/ 2038171 w 4106013"/>
                  <a:gd name="connsiteY3-8" fmla="*/ 645289 h 1084709"/>
                  <a:gd name="connsiteX4-9" fmla="*/ 4106013 w 4106013"/>
                  <a:gd name="connsiteY4-10" fmla="*/ 645236 h 1084709"/>
                  <a:gd name="connsiteX5-11" fmla="*/ 4106013 w 4106013"/>
                  <a:gd name="connsiteY5-12" fmla="*/ 1077284 h 1084709"/>
                  <a:gd name="connsiteX6-13" fmla="*/ 486636 w 4106013"/>
                  <a:gd name="connsiteY6-14" fmla="*/ 1083634 h 1084709"/>
                  <a:gd name="connsiteX7-15" fmla="*/ 486757 w 4106013"/>
                  <a:gd name="connsiteY7-16" fmla="*/ 1083106 h 1084709"/>
                  <a:gd name="connsiteX8" fmla="*/ 0 w 4106013"/>
                  <a:gd name="connsiteY8" fmla="*/ 1084709 h 1084709"/>
                  <a:gd name="connsiteX9" fmla="*/ 1426945 w 4106013"/>
                  <a:gd name="connsiteY9" fmla="*/ 0 h 1084709"/>
                  <a:gd name="connsiteX0-17" fmla="*/ 1426945 w 4106013"/>
                  <a:gd name="connsiteY0-18" fmla="*/ 0 h 1084709"/>
                  <a:gd name="connsiteX1-19" fmla="*/ 1728455 w 4106013"/>
                  <a:gd name="connsiteY1-20" fmla="*/ 302403 h 1084709"/>
                  <a:gd name="connsiteX2-21" fmla="*/ 1288915 w 4106013"/>
                  <a:gd name="connsiteY2-22" fmla="*/ 645236 h 1084709"/>
                  <a:gd name="connsiteX3-23" fmla="*/ 2038171 w 4106013"/>
                  <a:gd name="connsiteY3-24" fmla="*/ 645289 h 1084709"/>
                  <a:gd name="connsiteX4-25" fmla="*/ 4106013 w 4106013"/>
                  <a:gd name="connsiteY4-26" fmla="*/ 645236 h 1084709"/>
                  <a:gd name="connsiteX5-27" fmla="*/ 4106013 w 4106013"/>
                  <a:gd name="connsiteY5-28" fmla="*/ 1077284 h 1084709"/>
                  <a:gd name="connsiteX6-29" fmla="*/ 486636 w 4106013"/>
                  <a:gd name="connsiteY6-30" fmla="*/ 1083634 h 1084709"/>
                  <a:gd name="connsiteX7-31" fmla="*/ 486757 w 4106013"/>
                  <a:gd name="connsiteY7-32" fmla="*/ 1083106 h 1084709"/>
                  <a:gd name="connsiteX8-33" fmla="*/ 0 w 4106013"/>
                  <a:gd name="connsiteY8-34" fmla="*/ 1084709 h 1084709"/>
                  <a:gd name="connsiteX9-35" fmla="*/ 1426945 w 4106013"/>
                  <a:gd name="connsiteY9-36" fmla="*/ 0 h 1084709"/>
                  <a:gd name="connsiteX0-37" fmla="*/ 1426945 w 4106013"/>
                  <a:gd name="connsiteY0-38" fmla="*/ 0 h 1084709"/>
                  <a:gd name="connsiteX1-39" fmla="*/ 1728455 w 4106013"/>
                  <a:gd name="connsiteY1-40" fmla="*/ 302403 h 1084709"/>
                  <a:gd name="connsiteX2-41" fmla="*/ 1288915 w 4106013"/>
                  <a:gd name="connsiteY2-42" fmla="*/ 645236 h 1084709"/>
                  <a:gd name="connsiteX3-43" fmla="*/ 2038171 w 4106013"/>
                  <a:gd name="connsiteY3-44" fmla="*/ 645289 h 1084709"/>
                  <a:gd name="connsiteX4-45" fmla="*/ 4106013 w 4106013"/>
                  <a:gd name="connsiteY4-46" fmla="*/ 645236 h 1084709"/>
                  <a:gd name="connsiteX5-47" fmla="*/ 4106013 w 4106013"/>
                  <a:gd name="connsiteY5-48" fmla="*/ 1077284 h 1084709"/>
                  <a:gd name="connsiteX6-49" fmla="*/ 2490608 w 4106013"/>
                  <a:gd name="connsiteY6-50" fmla="*/ 1078676 h 1084709"/>
                  <a:gd name="connsiteX7-51" fmla="*/ 486636 w 4106013"/>
                  <a:gd name="connsiteY7-52" fmla="*/ 1083634 h 1084709"/>
                  <a:gd name="connsiteX8-53" fmla="*/ 486757 w 4106013"/>
                  <a:gd name="connsiteY8-54" fmla="*/ 1083106 h 1084709"/>
                  <a:gd name="connsiteX9-55" fmla="*/ 0 w 4106013"/>
                  <a:gd name="connsiteY9-56" fmla="*/ 1084709 h 1084709"/>
                  <a:gd name="connsiteX10" fmla="*/ 1426945 w 4106013"/>
                  <a:gd name="connsiteY10" fmla="*/ 0 h 1084709"/>
                  <a:gd name="connsiteX0-57" fmla="*/ 1426945 w 4106013"/>
                  <a:gd name="connsiteY0-58" fmla="*/ 0 h 1084709"/>
                  <a:gd name="connsiteX1-59" fmla="*/ 1728455 w 4106013"/>
                  <a:gd name="connsiteY1-60" fmla="*/ 302403 h 1084709"/>
                  <a:gd name="connsiteX2-61" fmla="*/ 1288915 w 4106013"/>
                  <a:gd name="connsiteY2-62" fmla="*/ 645236 h 1084709"/>
                  <a:gd name="connsiteX3-63" fmla="*/ 2038171 w 4106013"/>
                  <a:gd name="connsiteY3-64" fmla="*/ 645289 h 1084709"/>
                  <a:gd name="connsiteX4-65" fmla="*/ 4106013 w 4106013"/>
                  <a:gd name="connsiteY4-66" fmla="*/ 645236 h 1084709"/>
                  <a:gd name="connsiteX5-67" fmla="*/ 4106013 w 4106013"/>
                  <a:gd name="connsiteY5-68" fmla="*/ 1077284 h 1084709"/>
                  <a:gd name="connsiteX6-69" fmla="*/ 3066871 w 4106013"/>
                  <a:gd name="connsiteY6-70" fmla="*/ 1073914 h 1084709"/>
                  <a:gd name="connsiteX7-71" fmla="*/ 2490608 w 4106013"/>
                  <a:gd name="connsiteY7-72" fmla="*/ 1078676 h 1084709"/>
                  <a:gd name="connsiteX8-73" fmla="*/ 486636 w 4106013"/>
                  <a:gd name="connsiteY8-74" fmla="*/ 1083634 h 1084709"/>
                  <a:gd name="connsiteX9-75" fmla="*/ 486757 w 4106013"/>
                  <a:gd name="connsiteY9-76" fmla="*/ 1083106 h 1084709"/>
                  <a:gd name="connsiteX10-77" fmla="*/ 0 w 4106013"/>
                  <a:gd name="connsiteY10-78" fmla="*/ 1084709 h 1084709"/>
                  <a:gd name="connsiteX11" fmla="*/ 1426945 w 4106013"/>
                  <a:gd name="connsiteY11" fmla="*/ 0 h 1084709"/>
                  <a:gd name="connsiteX0-79" fmla="*/ 1426945 w 4106013"/>
                  <a:gd name="connsiteY0-80" fmla="*/ 0 h 1084709"/>
                  <a:gd name="connsiteX1-81" fmla="*/ 1728455 w 4106013"/>
                  <a:gd name="connsiteY1-82" fmla="*/ 302403 h 1084709"/>
                  <a:gd name="connsiteX2-83" fmla="*/ 1288915 w 4106013"/>
                  <a:gd name="connsiteY2-84" fmla="*/ 645236 h 1084709"/>
                  <a:gd name="connsiteX3-85" fmla="*/ 2038171 w 4106013"/>
                  <a:gd name="connsiteY3-86" fmla="*/ 645289 h 1084709"/>
                  <a:gd name="connsiteX4-87" fmla="*/ 4106013 w 4106013"/>
                  <a:gd name="connsiteY4-88" fmla="*/ 1077284 h 1084709"/>
                  <a:gd name="connsiteX5-89" fmla="*/ 3066871 w 4106013"/>
                  <a:gd name="connsiteY5-90" fmla="*/ 1073914 h 1084709"/>
                  <a:gd name="connsiteX6-91" fmla="*/ 2490608 w 4106013"/>
                  <a:gd name="connsiteY6-92" fmla="*/ 1078676 h 1084709"/>
                  <a:gd name="connsiteX7-93" fmla="*/ 486636 w 4106013"/>
                  <a:gd name="connsiteY7-94" fmla="*/ 1083634 h 1084709"/>
                  <a:gd name="connsiteX8-95" fmla="*/ 486757 w 4106013"/>
                  <a:gd name="connsiteY8-96" fmla="*/ 1083106 h 1084709"/>
                  <a:gd name="connsiteX9-97" fmla="*/ 0 w 4106013"/>
                  <a:gd name="connsiteY9-98" fmla="*/ 1084709 h 1084709"/>
                  <a:gd name="connsiteX10-99" fmla="*/ 1426945 w 4106013"/>
                  <a:gd name="connsiteY10-100" fmla="*/ 0 h 1084709"/>
                  <a:gd name="connsiteX0-101" fmla="*/ 1426945 w 3066871"/>
                  <a:gd name="connsiteY0-102" fmla="*/ 0 h 1084709"/>
                  <a:gd name="connsiteX1-103" fmla="*/ 1728455 w 3066871"/>
                  <a:gd name="connsiteY1-104" fmla="*/ 302403 h 1084709"/>
                  <a:gd name="connsiteX2-105" fmla="*/ 1288915 w 3066871"/>
                  <a:gd name="connsiteY2-106" fmla="*/ 645236 h 1084709"/>
                  <a:gd name="connsiteX3-107" fmla="*/ 2038171 w 3066871"/>
                  <a:gd name="connsiteY3-108" fmla="*/ 645289 h 1084709"/>
                  <a:gd name="connsiteX4-109" fmla="*/ 3066871 w 3066871"/>
                  <a:gd name="connsiteY4-110" fmla="*/ 1073914 h 1084709"/>
                  <a:gd name="connsiteX5-111" fmla="*/ 2490608 w 3066871"/>
                  <a:gd name="connsiteY5-112" fmla="*/ 1078676 h 1084709"/>
                  <a:gd name="connsiteX6-113" fmla="*/ 486636 w 3066871"/>
                  <a:gd name="connsiteY6-114" fmla="*/ 1083634 h 1084709"/>
                  <a:gd name="connsiteX7-115" fmla="*/ 486757 w 3066871"/>
                  <a:gd name="connsiteY7-116" fmla="*/ 1083106 h 1084709"/>
                  <a:gd name="connsiteX8-117" fmla="*/ 0 w 3066871"/>
                  <a:gd name="connsiteY8-118" fmla="*/ 1084709 h 1084709"/>
                  <a:gd name="connsiteX9-119" fmla="*/ 1426945 w 3066871"/>
                  <a:gd name="connsiteY9-120" fmla="*/ 0 h 1084709"/>
                  <a:gd name="connsiteX0-121" fmla="*/ 1426945 w 2490608"/>
                  <a:gd name="connsiteY0-122" fmla="*/ 0 h 1084709"/>
                  <a:gd name="connsiteX1-123" fmla="*/ 1728455 w 2490608"/>
                  <a:gd name="connsiteY1-124" fmla="*/ 302403 h 1084709"/>
                  <a:gd name="connsiteX2-125" fmla="*/ 1288915 w 2490608"/>
                  <a:gd name="connsiteY2-126" fmla="*/ 645236 h 1084709"/>
                  <a:gd name="connsiteX3-127" fmla="*/ 2038171 w 2490608"/>
                  <a:gd name="connsiteY3-128" fmla="*/ 645289 h 1084709"/>
                  <a:gd name="connsiteX4-129" fmla="*/ 2490608 w 2490608"/>
                  <a:gd name="connsiteY4-130" fmla="*/ 1078676 h 1084709"/>
                  <a:gd name="connsiteX5-131" fmla="*/ 486636 w 2490608"/>
                  <a:gd name="connsiteY5-132" fmla="*/ 1083634 h 1084709"/>
                  <a:gd name="connsiteX6-133" fmla="*/ 486757 w 2490608"/>
                  <a:gd name="connsiteY6-134" fmla="*/ 1083106 h 1084709"/>
                  <a:gd name="connsiteX7-135" fmla="*/ 0 w 2490608"/>
                  <a:gd name="connsiteY7-136" fmla="*/ 1084709 h 1084709"/>
                  <a:gd name="connsiteX8-137" fmla="*/ 1426945 w 2490608"/>
                  <a:gd name="connsiteY8-138" fmla="*/ 0 h 1084709"/>
                  <a:gd name="connsiteX0-139" fmla="*/ 1426945 w 2490608"/>
                  <a:gd name="connsiteY0-140" fmla="*/ 0 h 1084709"/>
                  <a:gd name="connsiteX1-141" fmla="*/ 1728455 w 2490608"/>
                  <a:gd name="connsiteY1-142" fmla="*/ 302403 h 1084709"/>
                  <a:gd name="connsiteX2-143" fmla="*/ 1288915 w 2490608"/>
                  <a:gd name="connsiteY2-144" fmla="*/ 645236 h 1084709"/>
                  <a:gd name="connsiteX3-145" fmla="*/ 2063571 w 2490608"/>
                  <a:gd name="connsiteY3-146" fmla="*/ 642114 h 1084709"/>
                  <a:gd name="connsiteX4-147" fmla="*/ 2490608 w 2490608"/>
                  <a:gd name="connsiteY4-148" fmla="*/ 1078676 h 1084709"/>
                  <a:gd name="connsiteX5-149" fmla="*/ 486636 w 2490608"/>
                  <a:gd name="connsiteY5-150" fmla="*/ 1083634 h 1084709"/>
                  <a:gd name="connsiteX6-151" fmla="*/ 486757 w 2490608"/>
                  <a:gd name="connsiteY6-152" fmla="*/ 1083106 h 1084709"/>
                  <a:gd name="connsiteX7-153" fmla="*/ 0 w 2490608"/>
                  <a:gd name="connsiteY7-154" fmla="*/ 1084709 h 1084709"/>
                  <a:gd name="connsiteX8-155" fmla="*/ 1426945 w 2490608"/>
                  <a:gd name="connsiteY8-156" fmla="*/ 0 h 108470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33" y="connsiteY8-34"/>
                  </a:cxn>
                </a:cxnLst>
                <a:rect l="l" t="t" r="r" b="b"/>
                <a:pathLst>
                  <a:path w="2490608" h="1084709">
                    <a:moveTo>
                      <a:pt x="1426945" y="0"/>
                    </a:moveTo>
                    <a:lnTo>
                      <a:pt x="1728455" y="302403"/>
                    </a:lnTo>
                    <a:lnTo>
                      <a:pt x="1288915" y="645236"/>
                    </a:lnTo>
                    <a:lnTo>
                      <a:pt x="2063571" y="642114"/>
                    </a:lnTo>
                    <a:lnTo>
                      <a:pt x="2490608" y="1078676"/>
                    </a:lnTo>
                    <a:lnTo>
                      <a:pt x="486636" y="1083634"/>
                    </a:lnTo>
                    <a:cubicBezTo>
                      <a:pt x="486676" y="1083458"/>
                      <a:pt x="486717" y="1083282"/>
                      <a:pt x="486757" y="1083106"/>
                    </a:cubicBezTo>
                    <a:lnTo>
                      <a:pt x="0" y="1084709"/>
                    </a:lnTo>
                    <a:lnTo>
                      <a:pt x="1426945" y="0"/>
                    </a:lnTo>
                    <a:close/>
                  </a:path>
                </a:pathLst>
              </a:custGeom>
              <a:solidFill>
                <a:schemeClr val="tx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97" tIns="34298" rIns="68597" bIns="3429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/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5303118" y="4207675"/>
                <a:ext cx="303806" cy="432828"/>
                <a:chOff x="7896225" y="2422639"/>
                <a:chExt cx="360015" cy="512910"/>
              </a:xfrm>
              <a:solidFill>
                <a:schemeClr val="bg1"/>
              </a:solidFill>
            </p:grpSpPr>
            <p:sp>
              <p:nvSpPr>
                <p:cNvPr id="20" name="Freeform 775"/>
                <p:cNvSpPr>
                  <a:spLocks noEditPoints="1"/>
                </p:cNvSpPr>
                <p:nvPr/>
              </p:nvSpPr>
              <p:spPr bwMode="auto">
                <a:xfrm>
                  <a:off x="8075788" y="2935549"/>
                  <a:ext cx="14223" cy="0"/>
                </a:xfrm>
                <a:custGeom>
                  <a:avLst/>
                  <a:gdLst>
                    <a:gd name="T0" fmla="*/ 1 w 15"/>
                    <a:gd name="T1" fmla="*/ 0 w 15"/>
                    <a:gd name="T2" fmla="*/ 0 w 15"/>
                    <a:gd name="T3" fmla="*/ 1 w 15"/>
                    <a:gd name="T4" fmla="*/ 2 w 15"/>
                    <a:gd name="T5" fmla="*/ 2 w 15"/>
                    <a:gd name="T6" fmla="*/ 2 w 15"/>
                    <a:gd name="T7" fmla="*/ 3 w 15"/>
                    <a:gd name="T8" fmla="*/ 3 w 15"/>
                    <a:gd name="T9" fmla="*/ 3 w 15"/>
                    <a:gd name="T10" fmla="*/ 4 w 15"/>
                    <a:gd name="T11" fmla="*/ 4 w 15"/>
                    <a:gd name="T12" fmla="*/ 4 w 15"/>
                    <a:gd name="T13" fmla="*/ 5 w 15"/>
                    <a:gd name="T14" fmla="*/ 5 w 15"/>
                    <a:gd name="T15" fmla="*/ 5 w 15"/>
                    <a:gd name="T16" fmla="*/ 6 w 15"/>
                    <a:gd name="T17" fmla="*/ 6 w 15"/>
                    <a:gd name="T18" fmla="*/ 6 w 15"/>
                    <a:gd name="T19" fmla="*/ 7 w 15"/>
                    <a:gd name="T20" fmla="*/ 7 w 15"/>
                    <a:gd name="T21" fmla="*/ 7 w 15"/>
                    <a:gd name="T22" fmla="*/ 8 w 15"/>
                    <a:gd name="T23" fmla="*/ 8 w 15"/>
                    <a:gd name="T24" fmla="*/ 8 w 15"/>
                    <a:gd name="T25" fmla="*/ 9 w 15"/>
                    <a:gd name="T26" fmla="*/ 9 w 15"/>
                    <a:gd name="T27" fmla="*/ 9 w 15"/>
                    <a:gd name="T28" fmla="*/ 10 w 15"/>
                    <a:gd name="T29" fmla="*/ 10 w 15"/>
                    <a:gd name="T30" fmla="*/ 10 w 15"/>
                    <a:gd name="T31" fmla="*/ 12 w 15"/>
                    <a:gd name="T32" fmla="*/ 12 w 15"/>
                    <a:gd name="T33" fmla="*/ 13 w 15"/>
                    <a:gd name="T34" fmla="*/ 13 w 15"/>
                    <a:gd name="T35" fmla="*/ 13 w 15"/>
                    <a:gd name="T36" fmla="*/ 13 w 15"/>
                    <a:gd name="T37" fmla="*/ 14 w 15"/>
                    <a:gd name="T38" fmla="*/ 14 w 15"/>
                    <a:gd name="T39" fmla="*/ 14 w 15"/>
                    <a:gd name="T40" fmla="*/ 15 w 15"/>
                    <a:gd name="T41" fmla="*/ 15 w 15"/>
                    <a:gd name="T42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  <a:cxn ang="0">
                      <a:pos x="T22" y="0"/>
                    </a:cxn>
                    <a:cxn ang="0">
                      <a:pos x="T23" y="0"/>
                    </a:cxn>
                    <a:cxn ang="0">
                      <a:pos x="T24" y="0"/>
                    </a:cxn>
                    <a:cxn ang="0">
                      <a:pos x="T25" y="0"/>
                    </a:cxn>
                    <a:cxn ang="0">
                      <a:pos x="T26" y="0"/>
                    </a:cxn>
                    <a:cxn ang="0">
                      <a:pos x="T27" y="0"/>
                    </a:cxn>
                    <a:cxn ang="0">
                      <a:pos x="T28" y="0"/>
                    </a:cxn>
                    <a:cxn ang="0">
                      <a:pos x="T29" y="0"/>
                    </a:cxn>
                    <a:cxn ang="0">
                      <a:pos x="T30" y="0"/>
                    </a:cxn>
                    <a:cxn ang="0">
                      <a:pos x="T31" y="0"/>
                    </a:cxn>
                    <a:cxn ang="0">
                      <a:pos x="T32" y="0"/>
                    </a:cxn>
                    <a:cxn ang="0">
                      <a:pos x="T33" y="0"/>
                    </a:cxn>
                    <a:cxn ang="0">
                      <a:pos x="T34" y="0"/>
                    </a:cxn>
                    <a:cxn ang="0">
                      <a:pos x="T35" y="0"/>
                    </a:cxn>
                    <a:cxn ang="0">
                      <a:pos x="T36" y="0"/>
                    </a:cxn>
                    <a:cxn ang="0">
                      <a:pos x="T37" y="0"/>
                    </a:cxn>
                    <a:cxn ang="0">
                      <a:pos x="T38" y="0"/>
                    </a:cxn>
                    <a:cxn ang="0">
                      <a:pos x="T39" y="0"/>
                    </a:cxn>
                    <a:cxn ang="0">
                      <a:pos x="T40" y="0"/>
                    </a:cxn>
                    <a:cxn ang="0">
                      <a:pos x="T41" y="0"/>
                    </a:cxn>
                    <a:cxn ang="0">
                      <a:pos x="T42" y="0"/>
                    </a:cxn>
                  </a:cxnLst>
                  <a:rect l="0" t="0" r="r" b="b"/>
                  <a:pathLst>
                    <a:path w="1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moveTo>
                        <a:pt x="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moveTo>
                        <a:pt x="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moveTo>
                        <a:pt x="7" y="0"/>
                      </a:move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moveTo>
                        <a:pt x="8" y="0"/>
                      </a:move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8" y="0"/>
                        <a:pt x="8" y="0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moveTo>
                        <a:pt x="9" y="0"/>
                      </a:move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moveTo>
                        <a:pt x="10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moveTo>
                        <a:pt x="14" y="0"/>
                      </a:move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moveTo>
                        <a:pt x="1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moveTo>
                        <a:pt x="15" y="0"/>
                      </a:move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4" y="0"/>
                        <a:pt x="15" y="0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21" name="Freeform 777"/>
                <p:cNvSpPr>
                  <a:spLocks noEditPoints="1"/>
                </p:cNvSpPr>
                <p:nvPr/>
              </p:nvSpPr>
              <p:spPr bwMode="auto">
                <a:xfrm>
                  <a:off x="7924671" y="2574645"/>
                  <a:ext cx="93337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22" name="Freeform 778"/>
                <p:cNvSpPr>
                  <a:spLocks noEditPoints="1"/>
                </p:cNvSpPr>
                <p:nvPr/>
              </p:nvSpPr>
              <p:spPr bwMode="auto">
                <a:xfrm>
                  <a:off x="8029564" y="2574645"/>
                  <a:ext cx="92448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23" name="Freeform 779"/>
                <p:cNvSpPr>
                  <a:spLocks noEditPoints="1"/>
                </p:cNvSpPr>
                <p:nvPr/>
              </p:nvSpPr>
              <p:spPr bwMode="auto">
                <a:xfrm>
                  <a:off x="8133568" y="2574645"/>
                  <a:ext cx="93337" cy="180452"/>
                </a:xfrm>
                <a:custGeom>
                  <a:avLst/>
                  <a:gdLst>
                    <a:gd name="T0" fmla="*/ 0 w 97"/>
                    <a:gd name="T1" fmla="*/ 157 h 188"/>
                    <a:gd name="T2" fmla="*/ 0 w 97"/>
                    <a:gd name="T3" fmla="*/ 170 h 188"/>
                    <a:gd name="T4" fmla="*/ 19 w 97"/>
                    <a:gd name="T5" fmla="*/ 188 h 188"/>
                    <a:gd name="T6" fmla="*/ 78 w 97"/>
                    <a:gd name="T7" fmla="*/ 188 h 188"/>
                    <a:gd name="T8" fmla="*/ 97 w 97"/>
                    <a:gd name="T9" fmla="*/ 170 h 188"/>
                    <a:gd name="T10" fmla="*/ 97 w 97"/>
                    <a:gd name="T11" fmla="*/ 157 h 188"/>
                    <a:gd name="T12" fmla="*/ 87 w 97"/>
                    <a:gd name="T13" fmla="*/ 141 h 188"/>
                    <a:gd name="T14" fmla="*/ 87 w 97"/>
                    <a:gd name="T15" fmla="*/ 48 h 188"/>
                    <a:gd name="T16" fmla="*/ 97 w 97"/>
                    <a:gd name="T17" fmla="*/ 32 h 188"/>
                    <a:gd name="T18" fmla="*/ 97 w 97"/>
                    <a:gd name="T19" fmla="*/ 19 h 188"/>
                    <a:gd name="T20" fmla="*/ 78 w 97"/>
                    <a:gd name="T21" fmla="*/ 0 h 188"/>
                    <a:gd name="T22" fmla="*/ 19 w 97"/>
                    <a:gd name="T23" fmla="*/ 0 h 188"/>
                    <a:gd name="T24" fmla="*/ 0 w 97"/>
                    <a:gd name="T25" fmla="*/ 19 h 188"/>
                    <a:gd name="T26" fmla="*/ 0 w 97"/>
                    <a:gd name="T27" fmla="*/ 32 h 188"/>
                    <a:gd name="T28" fmla="*/ 10 w 97"/>
                    <a:gd name="T29" fmla="*/ 48 h 188"/>
                    <a:gd name="T30" fmla="*/ 10 w 97"/>
                    <a:gd name="T31" fmla="*/ 141 h 188"/>
                    <a:gd name="T32" fmla="*/ 0 w 97"/>
                    <a:gd name="T33" fmla="*/ 157 h 188"/>
                    <a:gd name="T34" fmla="*/ 23 w 97"/>
                    <a:gd name="T35" fmla="*/ 161 h 188"/>
                    <a:gd name="T36" fmla="*/ 33 w 97"/>
                    <a:gd name="T37" fmla="*/ 150 h 188"/>
                    <a:gd name="T38" fmla="*/ 33 w 97"/>
                    <a:gd name="T39" fmla="*/ 39 h 188"/>
                    <a:gd name="T40" fmla="*/ 23 w 97"/>
                    <a:gd name="T41" fmla="*/ 28 h 188"/>
                    <a:gd name="T42" fmla="*/ 23 w 97"/>
                    <a:gd name="T43" fmla="*/ 23 h 188"/>
                    <a:gd name="T44" fmla="*/ 74 w 97"/>
                    <a:gd name="T45" fmla="*/ 23 h 188"/>
                    <a:gd name="T46" fmla="*/ 74 w 97"/>
                    <a:gd name="T47" fmla="*/ 28 h 188"/>
                    <a:gd name="T48" fmla="*/ 64 w 97"/>
                    <a:gd name="T49" fmla="*/ 39 h 188"/>
                    <a:gd name="T50" fmla="*/ 64 w 97"/>
                    <a:gd name="T51" fmla="*/ 150 h 188"/>
                    <a:gd name="T52" fmla="*/ 74 w 97"/>
                    <a:gd name="T53" fmla="*/ 161 h 188"/>
                    <a:gd name="T54" fmla="*/ 74 w 97"/>
                    <a:gd name="T55" fmla="*/ 166 h 188"/>
                    <a:gd name="T56" fmla="*/ 23 w 97"/>
                    <a:gd name="T57" fmla="*/ 166 h 188"/>
                    <a:gd name="T58" fmla="*/ 23 w 97"/>
                    <a:gd name="T59" fmla="*/ 161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188">
                      <a:moveTo>
                        <a:pt x="0" y="157"/>
                      </a:moveTo>
                      <a:cubicBezTo>
                        <a:pt x="0" y="170"/>
                        <a:pt x="0" y="170"/>
                        <a:pt x="0" y="170"/>
                      </a:cubicBezTo>
                      <a:cubicBezTo>
                        <a:pt x="0" y="180"/>
                        <a:pt x="9" y="188"/>
                        <a:pt x="19" y="188"/>
                      </a:cubicBezTo>
                      <a:cubicBezTo>
                        <a:pt x="78" y="188"/>
                        <a:pt x="78" y="188"/>
                        <a:pt x="78" y="188"/>
                      </a:cubicBezTo>
                      <a:cubicBezTo>
                        <a:pt x="89" y="188"/>
                        <a:pt x="97" y="180"/>
                        <a:pt x="97" y="170"/>
                      </a:cubicBezTo>
                      <a:cubicBezTo>
                        <a:pt x="97" y="157"/>
                        <a:pt x="97" y="157"/>
                        <a:pt x="97" y="157"/>
                      </a:cubicBezTo>
                      <a:cubicBezTo>
                        <a:pt x="97" y="150"/>
                        <a:pt x="93" y="144"/>
                        <a:pt x="87" y="141"/>
                      </a:cubicBezTo>
                      <a:cubicBezTo>
                        <a:pt x="87" y="48"/>
                        <a:pt x="87" y="48"/>
                        <a:pt x="87" y="48"/>
                      </a:cubicBezTo>
                      <a:cubicBezTo>
                        <a:pt x="93" y="45"/>
                        <a:pt x="97" y="39"/>
                        <a:pt x="97" y="32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7" y="9"/>
                        <a:pt x="89" y="0"/>
                        <a:pt x="7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9"/>
                        <a:pt x="4" y="45"/>
                        <a:pt x="10" y="48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4" y="144"/>
                        <a:pt x="0" y="150"/>
                        <a:pt x="0" y="157"/>
                      </a:cubicBezTo>
                      <a:close/>
                      <a:moveTo>
                        <a:pt x="23" y="161"/>
                      </a:moveTo>
                      <a:cubicBezTo>
                        <a:pt x="29" y="161"/>
                        <a:pt x="33" y="156"/>
                        <a:pt x="33" y="150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3"/>
                        <a:pt x="29" y="28"/>
                        <a:pt x="23" y="28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69" y="28"/>
                        <a:pt x="64" y="33"/>
                        <a:pt x="64" y="3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6"/>
                        <a:pt x="69" y="161"/>
                        <a:pt x="74" y="161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23" y="166"/>
                        <a:pt x="23" y="166"/>
                        <a:pt x="23" y="166"/>
                      </a:cubicBezTo>
                      <a:lnTo>
                        <a:pt x="2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24" name="Freeform 780"/>
                <p:cNvSpPr/>
                <p:nvPr/>
              </p:nvSpPr>
              <p:spPr bwMode="auto">
                <a:xfrm>
                  <a:off x="7912226" y="2763986"/>
                  <a:ext cx="327125" cy="38224"/>
                </a:xfrm>
                <a:custGeom>
                  <a:avLst/>
                  <a:gdLst>
                    <a:gd name="T0" fmla="*/ 335 w 341"/>
                    <a:gd name="T1" fmla="*/ 0 h 40"/>
                    <a:gd name="T2" fmla="*/ 6 w 341"/>
                    <a:gd name="T3" fmla="*/ 0 h 40"/>
                    <a:gd name="T4" fmla="*/ 0 w 341"/>
                    <a:gd name="T5" fmla="*/ 7 h 40"/>
                    <a:gd name="T6" fmla="*/ 0 w 341"/>
                    <a:gd name="T7" fmla="*/ 34 h 40"/>
                    <a:gd name="T8" fmla="*/ 6 w 341"/>
                    <a:gd name="T9" fmla="*/ 40 h 40"/>
                    <a:gd name="T10" fmla="*/ 335 w 341"/>
                    <a:gd name="T11" fmla="*/ 40 h 40"/>
                    <a:gd name="T12" fmla="*/ 341 w 341"/>
                    <a:gd name="T13" fmla="*/ 34 h 40"/>
                    <a:gd name="T14" fmla="*/ 341 w 341"/>
                    <a:gd name="T15" fmla="*/ 7 h 40"/>
                    <a:gd name="T16" fmla="*/ 335 w 341"/>
                    <a:gd name="T17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1" h="40">
                      <a:moveTo>
                        <a:pt x="335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7"/>
                        <a:pt x="3" y="40"/>
                        <a:pt x="6" y="40"/>
                      </a:cubicBezTo>
                      <a:cubicBezTo>
                        <a:pt x="335" y="40"/>
                        <a:pt x="335" y="40"/>
                        <a:pt x="335" y="40"/>
                      </a:cubicBezTo>
                      <a:cubicBezTo>
                        <a:pt x="338" y="40"/>
                        <a:pt x="341" y="37"/>
                        <a:pt x="341" y="34"/>
                      </a:cubicBezTo>
                      <a:cubicBezTo>
                        <a:pt x="341" y="7"/>
                        <a:pt x="341" y="7"/>
                        <a:pt x="341" y="7"/>
                      </a:cubicBezTo>
                      <a:cubicBezTo>
                        <a:pt x="341" y="3"/>
                        <a:pt x="338" y="0"/>
                        <a:pt x="3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25" name="Freeform 781"/>
                <p:cNvSpPr/>
                <p:nvPr/>
              </p:nvSpPr>
              <p:spPr bwMode="auto">
                <a:xfrm>
                  <a:off x="7896225" y="2422639"/>
                  <a:ext cx="360015" cy="140450"/>
                </a:xfrm>
                <a:custGeom>
                  <a:avLst/>
                  <a:gdLst>
                    <a:gd name="T0" fmla="*/ 369 w 375"/>
                    <a:gd name="T1" fmla="*/ 133 h 146"/>
                    <a:gd name="T2" fmla="*/ 193 w 375"/>
                    <a:gd name="T3" fmla="*/ 2 h 146"/>
                    <a:gd name="T4" fmla="*/ 182 w 375"/>
                    <a:gd name="T5" fmla="*/ 2 h 146"/>
                    <a:gd name="T6" fmla="*/ 6 w 375"/>
                    <a:gd name="T7" fmla="*/ 133 h 146"/>
                    <a:gd name="T8" fmla="*/ 12 w 375"/>
                    <a:gd name="T9" fmla="*/ 146 h 146"/>
                    <a:gd name="T10" fmla="*/ 363 w 375"/>
                    <a:gd name="T11" fmla="*/ 146 h 146"/>
                    <a:gd name="T12" fmla="*/ 369 w 375"/>
                    <a:gd name="T13" fmla="*/ 13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5" h="146">
                      <a:moveTo>
                        <a:pt x="369" y="133"/>
                      </a:moveTo>
                      <a:cubicBezTo>
                        <a:pt x="193" y="2"/>
                        <a:pt x="193" y="2"/>
                        <a:pt x="193" y="2"/>
                      </a:cubicBezTo>
                      <a:cubicBezTo>
                        <a:pt x="190" y="0"/>
                        <a:pt x="185" y="0"/>
                        <a:pt x="182" y="2"/>
                      </a:cubicBezTo>
                      <a:cubicBezTo>
                        <a:pt x="6" y="133"/>
                        <a:pt x="6" y="133"/>
                        <a:pt x="6" y="133"/>
                      </a:cubicBezTo>
                      <a:cubicBezTo>
                        <a:pt x="0" y="137"/>
                        <a:pt x="4" y="146"/>
                        <a:pt x="12" y="146"/>
                      </a:cubicBezTo>
                      <a:cubicBezTo>
                        <a:pt x="363" y="146"/>
                        <a:pt x="363" y="146"/>
                        <a:pt x="363" y="146"/>
                      </a:cubicBezTo>
                      <a:cubicBezTo>
                        <a:pt x="371" y="146"/>
                        <a:pt x="375" y="137"/>
                        <a:pt x="369" y="1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5816391" y="4283028"/>
              <a:ext cx="848144" cy="2964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90" tIns="34295" rIns="68590" bIns="34295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19671" y="4204065"/>
            <a:ext cx="2360196" cy="443666"/>
            <a:chOff x="6717960" y="4203868"/>
            <a:chExt cx="2359595" cy="443553"/>
          </a:xfrm>
        </p:grpSpPr>
        <p:grpSp>
          <p:nvGrpSpPr>
            <p:cNvPr id="28" name="组合 27"/>
            <p:cNvGrpSpPr/>
            <p:nvPr/>
          </p:nvGrpSpPr>
          <p:grpSpPr>
            <a:xfrm>
              <a:off x="6717960" y="4203868"/>
              <a:ext cx="2359595" cy="443553"/>
              <a:chOff x="6717960" y="4203868"/>
              <a:chExt cx="2359595" cy="443553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6717960" y="4203868"/>
                <a:ext cx="2359595" cy="443553"/>
              </a:xfrm>
              <a:custGeom>
                <a:avLst/>
                <a:gdLst>
                  <a:gd name="connsiteX0" fmla="*/ 0 w 2035175"/>
                  <a:gd name="connsiteY0" fmla="*/ 0 h 425450"/>
                  <a:gd name="connsiteX1" fmla="*/ 2035175 w 2035175"/>
                  <a:gd name="connsiteY1" fmla="*/ 0 h 425450"/>
                  <a:gd name="connsiteX2" fmla="*/ 2035175 w 2035175"/>
                  <a:gd name="connsiteY2" fmla="*/ 425450 h 425450"/>
                  <a:gd name="connsiteX3" fmla="*/ 438150 w 2035175"/>
                  <a:gd name="connsiteY3" fmla="*/ 425450 h 425450"/>
                  <a:gd name="connsiteX4" fmla="*/ 12700 w 2035175"/>
                  <a:gd name="connsiteY4" fmla="*/ 0 h 425450"/>
                  <a:gd name="connsiteX0-1" fmla="*/ 0 w 2035175"/>
                  <a:gd name="connsiteY0-2" fmla="*/ 0 h 425450"/>
                  <a:gd name="connsiteX1-3" fmla="*/ 2035175 w 2035175"/>
                  <a:gd name="connsiteY1-4" fmla="*/ 0 h 425450"/>
                  <a:gd name="connsiteX2-5" fmla="*/ 2035175 w 2035175"/>
                  <a:gd name="connsiteY2-6" fmla="*/ 425450 h 425450"/>
                  <a:gd name="connsiteX3-7" fmla="*/ 407194 w 2035175"/>
                  <a:gd name="connsiteY3-8" fmla="*/ 425450 h 425450"/>
                  <a:gd name="connsiteX4-9" fmla="*/ 12700 w 2035175"/>
                  <a:gd name="connsiteY4-10" fmla="*/ 0 h 425450"/>
                  <a:gd name="connsiteX0-11" fmla="*/ 25400 w 2060575"/>
                  <a:gd name="connsiteY0-12" fmla="*/ 19050 h 444500"/>
                  <a:gd name="connsiteX1-13" fmla="*/ 2060575 w 2060575"/>
                  <a:gd name="connsiteY1-14" fmla="*/ 19050 h 444500"/>
                  <a:gd name="connsiteX2-15" fmla="*/ 2060575 w 2060575"/>
                  <a:gd name="connsiteY2-16" fmla="*/ 444500 h 444500"/>
                  <a:gd name="connsiteX3-17" fmla="*/ 432594 w 2060575"/>
                  <a:gd name="connsiteY3-18" fmla="*/ 444500 h 444500"/>
                  <a:gd name="connsiteX4-19" fmla="*/ 0 w 2060575"/>
                  <a:gd name="connsiteY4-20" fmla="*/ 0 h 444500"/>
                  <a:gd name="connsiteX0-21" fmla="*/ 0 w 2035175"/>
                  <a:gd name="connsiteY0-22" fmla="*/ 0 h 425450"/>
                  <a:gd name="connsiteX1-23" fmla="*/ 2035175 w 2035175"/>
                  <a:gd name="connsiteY1-24" fmla="*/ 0 h 425450"/>
                  <a:gd name="connsiteX2-25" fmla="*/ 2035175 w 2035175"/>
                  <a:gd name="connsiteY2-26" fmla="*/ 425450 h 425450"/>
                  <a:gd name="connsiteX3-27" fmla="*/ 407194 w 2035175"/>
                  <a:gd name="connsiteY3-28" fmla="*/ 425450 h 425450"/>
                  <a:gd name="connsiteX0-29" fmla="*/ 0 w 2070894"/>
                  <a:gd name="connsiteY0-30" fmla="*/ 0 h 434975"/>
                  <a:gd name="connsiteX1-31" fmla="*/ 2070894 w 2070894"/>
                  <a:gd name="connsiteY1-32" fmla="*/ 9525 h 434975"/>
                  <a:gd name="connsiteX2-33" fmla="*/ 2070894 w 2070894"/>
                  <a:gd name="connsiteY2-34" fmla="*/ 434975 h 434975"/>
                  <a:gd name="connsiteX3-35" fmla="*/ 442913 w 2070894"/>
                  <a:gd name="connsiteY3-36" fmla="*/ 434975 h 434975"/>
                  <a:gd name="connsiteX0-37" fmla="*/ 0 w 2070894"/>
                  <a:gd name="connsiteY0-38" fmla="*/ 0 h 434975"/>
                  <a:gd name="connsiteX1-39" fmla="*/ 2063750 w 2070894"/>
                  <a:gd name="connsiteY1-40" fmla="*/ 2382 h 434975"/>
                  <a:gd name="connsiteX2-41" fmla="*/ 2070894 w 2070894"/>
                  <a:gd name="connsiteY2-42" fmla="*/ 434975 h 434975"/>
                  <a:gd name="connsiteX3-43" fmla="*/ 442913 w 2070894"/>
                  <a:gd name="connsiteY3-44" fmla="*/ 434975 h 434975"/>
                  <a:gd name="connsiteX0-45" fmla="*/ 0 w 2063750"/>
                  <a:gd name="connsiteY0-46" fmla="*/ 0 h 434975"/>
                  <a:gd name="connsiteX1-47" fmla="*/ 2063750 w 2063750"/>
                  <a:gd name="connsiteY1-48" fmla="*/ 2382 h 434975"/>
                  <a:gd name="connsiteX2-49" fmla="*/ 1778794 w 2063750"/>
                  <a:gd name="connsiteY2-50" fmla="*/ 434975 h 434975"/>
                  <a:gd name="connsiteX3-51" fmla="*/ 442913 w 2063750"/>
                  <a:gd name="connsiteY3-52" fmla="*/ 434975 h 4349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063750" h="434975">
                    <a:moveTo>
                      <a:pt x="0" y="0"/>
                    </a:moveTo>
                    <a:lnTo>
                      <a:pt x="2063750" y="2382"/>
                    </a:lnTo>
                    <a:lnTo>
                      <a:pt x="1778794" y="434975"/>
                    </a:lnTo>
                    <a:lnTo>
                      <a:pt x="442913" y="434975"/>
                    </a:lnTo>
                  </a:path>
                </a:pathLst>
              </a:custGeom>
              <a:solidFill>
                <a:srgbClr val="C00000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97" tIns="34298" rIns="68597" bIns="3429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/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7285871" y="4259974"/>
                <a:ext cx="310305" cy="300710"/>
                <a:chOff x="6025301" y="4979492"/>
                <a:chExt cx="333385" cy="323074"/>
              </a:xfrm>
              <a:solidFill>
                <a:schemeClr val="bg1"/>
              </a:solidFill>
            </p:grpSpPr>
            <p:sp>
              <p:nvSpPr>
                <p:cNvPr id="31" name="Freeform 482"/>
                <p:cNvSpPr>
                  <a:spLocks noEditPoints="1"/>
                </p:cNvSpPr>
                <p:nvPr/>
              </p:nvSpPr>
              <p:spPr bwMode="auto">
                <a:xfrm>
                  <a:off x="6267607" y="5146184"/>
                  <a:ext cx="91079" cy="156382"/>
                </a:xfrm>
                <a:custGeom>
                  <a:avLst/>
                  <a:gdLst>
                    <a:gd name="T0" fmla="*/ 0 w 53"/>
                    <a:gd name="T1" fmla="*/ 0 h 91"/>
                    <a:gd name="T2" fmla="*/ 0 w 53"/>
                    <a:gd name="T3" fmla="*/ 91 h 91"/>
                    <a:gd name="T4" fmla="*/ 53 w 53"/>
                    <a:gd name="T5" fmla="*/ 91 h 91"/>
                    <a:gd name="T6" fmla="*/ 53 w 53"/>
                    <a:gd name="T7" fmla="*/ 0 h 91"/>
                    <a:gd name="T8" fmla="*/ 0 w 53"/>
                    <a:gd name="T9" fmla="*/ 0 h 91"/>
                    <a:gd name="T10" fmla="*/ 9 w 53"/>
                    <a:gd name="T11" fmla="*/ 16 h 91"/>
                    <a:gd name="T12" fmla="*/ 17 w 53"/>
                    <a:gd name="T13" fmla="*/ 16 h 91"/>
                    <a:gd name="T14" fmla="*/ 17 w 53"/>
                    <a:gd name="T15" fmla="*/ 26 h 91"/>
                    <a:gd name="T16" fmla="*/ 9 w 53"/>
                    <a:gd name="T17" fmla="*/ 26 h 91"/>
                    <a:gd name="T18" fmla="*/ 9 w 53"/>
                    <a:gd name="T19" fmla="*/ 16 h 91"/>
                    <a:gd name="T20" fmla="*/ 17 w 53"/>
                    <a:gd name="T21" fmla="*/ 44 h 91"/>
                    <a:gd name="T22" fmla="*/ 9 w 53"/>
                    <a:gd name="T23" fmla="*/ 44 h 91"/>
                    <a:gd name="T24" fmla="*/ 9 w 53"/>
                    <a:gd name="T25" fmla="*/ 33 h 91"/>
                    <a:gd name="T26" fmla="*/ 17 w 53"/>
                    <a:gd name="T27" fmla="*/ 33 h 91"/>
                    <a:gd name="T28" fmla="*/ 17 w 53"/>
                    <a:gd name="T29" fmla="*/ 44 h 91"/>
                    <a:gd name="T30" fmla="*/ 22 w 53"/>
                    <a:gd name="T31" fmla="*/ 16 h 91"/>
                    <a:gd name="T32" fmla="*/ 30 w 53"/>
                    <a:gd name="T33" fmla="*/ 16 h 91"/>
                    <a:gd name="T34" fmla="*/ 30 w 53"/>
                    <a:gd name="T35" fmla="*/ 26 h 91"/>
                    <a:gd name="T36" fmla="*/ 22 w 53"/>
                    <a:gd name="T37" fmla="*/ 26 h 91"/>
                    <a:gd name="T38" fmla="*/ 22 w 53"/>
                    <a:gd name="T39" fmla="*/ 16 h 91"/>
                    <a:gd name="T40" fmla="*/ 31 w 53"/>
                    <a:gd name="T41" fmla="*/ 44 h 91"/>
                    <a:gd name="T42" fmla="*/ 22 w 53"/>
                    <a:gd name="T43" fmla="*/ 44 h 91"/>
                    <a:gd name="T44" fmla="*/ 22 w 53"/>
                    <a:gd name="T45" fmla="*/ 33 h 91"/>
                    <a:gd name="T46" fmla="*/ 31 w 53"/>
                    <a:gd name="T47" fmla="*/ 33 h 91"/>
                    <a:gd name="T48" fmla="*/ 31 w 53"/>
                    <a:gd name="T49" fmla="*/ 44 h 91"/>
                    <a:gd name="T50" fmla="*/ 35 w 53"/>
                    <a:gd name="T51" fmla="*/ 16 h 91"/>
                    <a:gd name="T52" fmla="*/ 44 w 53"/>
                    <a:gd name="T53" fmla="*/ 16 h 91"/>
                    <a:gd name="T54" fmla="*/ 44 w 53"/>
                    <a:gd name="T55" fmla="*/ 26 h 91"/>
                    <a:gd name="T56" fmla="*/ 35 w 53"/>
                    <a:gd name="T57" fmla="*/ 26 h 91"/>
                    <a:gd name="T58" fmla="*/ 35 w 53"/>
                    <a:gd name="T59" fmla="*/ 16 h 91"/>
                    <a:gd name="T60" fmla="*/ 44 w 53"/>
                    <a:gd name="T61" fmla="*/ 44 h 91"/>
                    <a:gd name="T62" fmla="*/ 36 w 53"/>
                    <a:gd name="T63" fmla="*/ 44 h 91"/>
                    <a:gd name="T64" fmla="*/ 36 w 53"/>
                    <a:gd name="T65" fmla="*/ 33 h 91"/>
                    <a:gd name="T66" fmla="*/ 44 w 53"/>
                    <a:gd name="T67" fmla="*/ 33 h 91"/>
                    <a:gd name="T68" fmla="*/ 44 w 53"/>
                    <a:gd name="T69" fmla="*/ 44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3" h="91">
                      <a:moveTo>
                        <a:pt x="0" y="0"/>
                      </a:moveTo>
                      <a:lnTo>
                        <a:pt x="0" y="91"/>
                      </a:lnTo>
                      <a:lnTo>
                        <a:pt x="53" y="91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  <a:moveTo>
                        <a:pt x="9" y="16"/>
                      </a:moveTo>
                      <a:lnTo>
                        <a:pt x="17" y="16"/>
                      </a:lnTo>
                      <a:lnTo>
                        <a:pt x="17" y="26"/>
                      </a:lnTo>
                      <a:lnTo>
                        <a:pt x="9" y="26"/>
                      </a:lnTo>
                      <a:lnTo>
                        <a:pt x="9" y="16"/>
                      </a:lnTo>
                      <a:close/>
                      <a:moveTo>
                        <a:pt x="17" y="44"/>
                      </a:moveTo>
                      <a:lnTo>
                        <a:pt x="9" y="44"/>
                      </a:lnTo>
                      <a:lnTo>
                        <a:pt x="9" y="33"/>
                      </a:lnTo>
                      <a:lnTo>
                        <a:pt x="17" y="33"/>
                      </a:lnTo>
                      <a:lnTo>
                        <a:pt x="17" y="44"/>
                      </a:lnTo>
                      <a:close/>
                      <a:moveTo>
                        <a:pt x="22" y="16"/>
                      </a:moveTo>
                      <a:lnTo>
                        <a:pt x="30" y="16"/>
                      </a:lnTo>
                      <a:lnTo>
                        <a:pt x="30" y="26"/>
                      </a:lnTo>
                      <a:lnTo>
                        <a:pt x="22" y="26"/>
                      </a:lnTo>
                      <a:lnTo>
                        <a:pt x="22" y="16"/>
                      </a:lnTo>
                      <a:close/>
                      <a:moveTo>
                        <a:pt x="31" y="44"/>
                      </a:moveTo>
                      <a:lnTo>
                        <a:pt x="22" y="44"/>
                      </a:lnTo>
                      <a:lnTo>
                        <a:pt x="22" y="33"/>
                      </a:lnTo>
                      <a:lnTo>
                        <a:pt x="31" y="33"/>
                      </a:lnTo>
                      <a:lnTo>
                        <a:pt x="31" y="44"/>
                      </a:lnTo>
                      <a:close/>
                      <a:moveTo>
                        <a:pt x="35" y="16"/>
                      </a:moveTo>
                      <a:lnTo>
                        <a:pt x="44" y="16"/>
                      </a:lnTo>
                      <a:lnTo>
                        <a:pt x="44" y="26"/>
                      </a:lnTo>
                      <a:lnTo>
                        <a:pt x="35" y="26"/>
                      </a:lnTo>
                      <a:lnTo>
                        <a:pt x="35" y="16"/>
                      </a:lnTo>
                      <a:close/>
                      <a:moveTo>
                        <a:pt x="44" y="44"/>
                      </a:moveTo>
                      <a:lnTo>
                        <a:pt x="36" y="44"/>
                      </a:lnTo>
                      <a:lnTo>
                        <a:pt x="36" y="33"/>
                      </a:lnTo>
                      <a:lnTo>
                        <a:pt x="44" y="33"/>
                      </a:lnTo>
                      <a:lnTo>
                        <a:pt x="44" y="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2" name="Freeform 483"/>
                <p:cNvSpPr>
                  <a:spLocks noEditPoints="1"/>
                </p:cNvSpPr>
                <p:nvPr/>
              </p:nvSpPr>
              <p:spPr bwMode="auto">
                <a:xfrm>
                  <a:off x="6128410" y="4979492"/>
                  <a:ext cx="128886" cy="323074"/>
                </a:xfrm>
                <a:custGeom>
                  <a:avLst/>
                  <a:gdLst>
                    <a:gd name="T0" fmla="*/ 0 w 75"/>
                    <a:gd name="T1" fmla="*/ 31 h 188"/>
                    <a:gd name="T2" fmla="*/ 28 w 75"/>
                    <a:gd name="T3" fmla="*/ 31 h 188"/>
                    <a:gd name="T4" fmla="*/ 28 w 75"/>
                    <a:gd name="T5" fmla="*/ 188 h 188"/>
                    <a:gd name="T6" fmla="*/ 75 w 75"/>
                    <a:gd name="T7" fmla="*/ 188 h 188"/>
                    <a:gd name="T8" fmla="*/ 75 w 75"/>
                    <a:gd name="T9" fmla="*/ 0 h 188"/>
                    <a:gd name="T10" fmla="*/ 0 w 75"/>
                    <a:gd name="T11" fmla="*/ 0 h 188"/>
                    <a:gd name="T12" fmla="*/ 0 w 75"/>
                    <a:gd name="T13" fmla="*/ 31 h 188"/>
                    <a:gd name="T14" fmla="*/ 66 w 75"/>
                    <a:gd name="T15" fmla="*/ 164 h 188"/>
                    <a:gd name="T16" fmla="*/ 38 w 75"/>
                    <a:gd name="T17" fmla="*/ 164 h 188"/>
                    <a:gd name="T18" fmla="*/ 38 w 75"/>
                    <a:gd name="T19" fmla="*/ 155 h 188"/>
                    <a:gd name="T20" fmla="*/ 66 w 75"/>
                    <a:gd name="T21" fmla="*/ 155 h 188"/>
                    <a:gd name="T22" fmla="*/ 66 w 75"/>
                    <a:gd name="T23" fmla="*/ 164 h 188"/>
                    <a:gd name="T24" fmla="*/ 66 w 75"/>
                    <a:gd name="T25" fmla="*/ 96 h 188"/>
                    <a:gd name="T26" fmla="*/ 38 w 75"/>
                    <a:gd name="T27" fmla="*/ 96 h 188"/>
                    <a:gd name="T28" fmla="*/ 38 w 75"/>
                    <a:gd name="T29" fmla="*/ 88 h 188"/>
                    <a:gd name="T30" fmla="*/ 66 w 75"/>
                    <a:gd name="T31" fmla="*/ 88 h 188"/>
                    <a:gd name="T32" fmla="*/ 66 w 75"/>
                    <a:gd name="T33" fmla="*/ 96 h 188"/>
                    <a:gd name="T34" fmla="*/ 66 w 75"/>
                    <a:gd name="T35" fmla="*/ 72 h 188"/>
                    <a:gd name="T36" fmla="*/ 38 w 75"/>
                    <a:gd name="T37" fmla="*/ 72 h 188"/>
                    <a:gd name="T38" fmla="*/ 38 w 75"/>
                    <a:gd name="T39" fmla="*/ 64 h 188"/>
                    <a:gd name="T40" fmla="*/ 66 w 75"/>
                    <a:gd name="T41" fmla="*/ 64 h 188"/>
                    <a:gd name="T42" fmla="*/ 66 w 75"/>
                    <a:gd name="T43" fmla="*/ 72 h 188"/>
                    <a:gd name="T44" fmla="*/ 38 w 75"/>
                    <a:gd name="T45" fmla="*/ 19 h 188"/>
                    <a:gd name="T46" fmla="*/ 66 w 75"/>
                    <a:gd name="T47" fmla="*/ 19 h 188"/>
                    <a:gd name="T48" fmla="*/ 66 w 75"/>
                    <a:gd name="T49" fmla="*/ 27 h 188"/>
                    <a:gd name="T50" fmla="*/ 38 w 75"/>
                    <a:gd name="T51" fmla="*/ 27 h 188"/>
                    <a:gd name="T52" fmla="*/ 38 w 75"/>
                    <a:gd name="T53" fmla="*/ 19 h 188"/>
                    <a:gd name="T54" fmla="*/ 38 w 75"/>
                    <a:gd name="T55" fmla="*/ 42 h 188"/>
                    <a:gd name="T56" fmla="*/ 66 w 75"/>
                    <a:gd name="T57" fmla="*/ 42 h 188"/>
                    <a:gd name="T58" fmla="*/ 66 w 75"/>
                    <a:gd name="T59" fmla="*/ 50 h 188"/>
                    <a:gd name="T60" fmla="*/ 38 w 75"/>
                    <a:gd name="T61" fmla="*/ 50 h 188"/>
                    <a:gd name="T62" fmla="*/ 38 w 75"/>
                    <a:gd name="T63" fmla="*/ 42 h 188"/>
                    <a:gd name="T64" fmla="*/ 38 w 75"/>
                    <a:gd name="T65" fmla="*/ 110 h 188"/>
                    <a:gd name="T66" fmla="*/ 65 w 75"/>
                    <a:gd name="T67" fmla="*/ 110 h 188"/>
                    <a:gd name="T68" fmla="*/ 65 w 75"/>
                    <a:gd name="T69" fmla="*/ 118 h 188"/>
                    <a:gd name="T70" fmla="*/ 38 w 75"/>
                    <a:gd name="T71" fmla="*/ 118 h 188"/>
                    <a:gd name="T72" fmla="*/ 38 w 75"/>
                    <a:gd name="T73" fmla="*/ 110 h 188"/>
                    <a:gd name="T74" fmla="*/ 38 w 75"/>
                    <a:gd name="T75" fmla="*/ 133 h 188"/>
                    <a:gd name="T76" fmla="*/ 65 w 75"/>
                    <a:gd name="T77" fmla="*/ 133 h 188"/>
                    <a:gd name="T78" fmla="*/ 65 w 75"/>
                    <a:gd name="T79" fmla="*/ 142 h 188"/>
                    <a:gd name="T80" fmla="*/ 38 w 75"/>
                    <a:gd name="T81" fmla="*/ 142 h 188"/>
                    <a:gd name="T82" fmla="*/ 38 w 75"/>
                    <a:gd name="T83" fmla="*/ 133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75" h="188">
                      <a:moveTo>
                        <a:pt x="0" y="31"/>
                      </a:moveTo>
                      <a:lnTo>
                        <a:pt x="28" y="31"/>
                      </a:lnTo>
                      <a:lnTo>
                        <a:pt x="28" y="188"/>
                      </a:lnTo>
                      <a:lnTo>
                        <a:pt x="75" y="188"/>
                      </a:lnTo>
                      <a:lnTo>
                        <a:pt x="75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  <a:moveTo>
                        <a:pt x="66" y="164"/>
                      </a:moveTo>
                      <a:lnTo>
                        <a:pt x="38" y="164"/>
                      </a:lnTo>
                      <a:lnTo>
                        <a:pt x="38" y="155"/>
                      </a:lnTo>
                      <a:lnTo>
                        <a:pt x="66" y="155"/>
                      </a:lnTo>
                      <a:lnTo>
                        <a:pt x="66" y="164"/>
                      </a:lnTo>
                      <a:close/>
                      <a:moveTo>
                        <a:pt x="66" y="96"/>
                      </a:moveTo>
                      <a:lnTo>
                        <a:pt x="38" y="96"/>
                      </a:lnTo>
                      <a:lnTo>
                        <a:pt x="38" y="88"/>
                      </a:lnTo>
                      <a:lnTo>
                        <a:pt x="66" y="88"/>
                      </a:lnTo>
                      <a:lnTo>
                        <a:pt x="66" y="96"/>
                      </a:lnTo>
                      <a:close/>
                      <a:moveTo>
                        <a:pt x="66" y="72"/>
                      </a:moveTo>
                      <a:lnTo>
                        <a:pt x="38" y="72"/>
                      </a:lnTo>
                      <a:lnTo>
                        <a:pt x="38" y="64"/>
                      </a:lnTo>
                      <a:lnTo>
                        <a:pt x="66" y="64"/>
                      </a:lnTo>
                      <a:lnTo>
                        <a:pt x="66" y="72"/>
                      </a:lnTo>
                      <a:close/>
                      <a:moveTo>
                        <a:pt x="38" y="19"/>
                      </a:moveTo>
                      <a:lnTo>
                        <a:pt x="66" y="19"/>
                      </a:lnTo>
                      <a:lnTo>
                        <a:pt x="66" y="27"/>
                      </a:lnTo>
                      <a:lnTo>
                        <a:pt x="38" y="27"/>
                      </a:lnTo>
                      <a:lnTo>
                        <a:pt x="38" y="19"/>
                      </a:lnTo>
                      <a:close/>
                      <a:moveTo>
                        <a:pt x="38" y="42"/>
                      </a:moveTo>
                      <a:lnTo>
                        <a:pt x="66" y="42"/>
                      </a:lnTo>
                      <a:lnTo>
                        <a:pt x="66" y="50"/>
                      </a:lnTo>
                      <a:lnTo>
                        <a:pt x="38" y="50"/>
                      </a:lnTo>
                      <a:lnTo>
                        <a:pt x="38" y="42"/>
                      </a:lnTo>
                      <a:close/>
                      <a:moveTo>
                        <a:pt x="38" y="110"/>
                      </a:moveTo>
                      <a:lnTo>
                        <a:pt x="65" y="110"/>
                      </a:lnTo>
                      <a:lnTo>
                        <a:pt x="65" y="118"/>
                      </a:lnTo>
                      <a:lnTo>
                        <a:pt x="38" y="118"/>
                      </a:lnTo>
                      <a:lnTo>
                        <a:pt x="38" y="110"/>
                      </a:lnTo>
                      <a:close/>
                      <a:moveTo>
                        <a:pt x="38" y="133"/>
                      </a:moveTo>
                      <a:lnTo>
                        <a:pt x="65" y="133"/>
                      </a:lnTo>
                      <a:lnTo>
                        <a:pt x="65" y="142"/>
                      </a:lnTo>
                      <a:lnTo>
                        <a:pt x="38" y="142"/>
                      </a:lnTo>
                      <a:lnTo>
                        <a:pt x="38" y="1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  <p:sp>
              <p:nvSpPr>
                <p:cNvPr id="33" name="Freeform 484"/>
                <p:cNvSpPr>
                  <a:spLocks noEditPoints="1"/>
                </p:cNvSpPr>
                <p:nvPr/>
              </p:nvSpPr>
              <p:spPr bwMode="auto">
                <a:xfrm>
                  <a:off x="6025301" y="5048231"/>
                  <a:ext cx="135760" cy="254335"/>
                </a:xfrm>
                <a:custGeom>
                  <a:avLst/>
                  <a:gdLst>
                    <a:gd name="T0" fmla="*/ 79 w 79"/>
                    <a:gd name="T1" fmla="*/ 148 h 148"/>
                    <a:gd name="T2" fmla="*/ 0 w 79"/>
                    <a:gd name="T3" fmla="*/ 0 h 148"/>
                    <a:gd name="T4" fmla="*/ 70 w 79"/>
                    <a:gd name="T5" fmla="*/ 127 h 148"/>
                    <a:gd name="T6" fmla="*/ 55 w 79"/>
                    <a:gd name="T7" fmla="*/ 108 h 148"/>
                    <a:gd name="T8" fmla="*/ 70 w 79"/>
                    <a:gd name="T9" fmla="*/ 127 h 148"/>
                    <a:gd name="T10" fmla="*/ 55 w 79"/>
                    <a:gd name="T11" fmla="*/ 79 h 148"/>
                    <a:gd name="T12" fmla="*/ 70 w 79"/>
                    <a:gd name="T13" fmla="*/ 97 h 148"/>
                    <a:gd name="T14" fmla="*/ 70 w 79"/>
                    <a:gd name="T15" fmla="*/ 70 h 148"/>
                    <a:gd name="T16" fmla="*/ 55 w 79"/>
                    <a:gd name="T17" fmla="*/ 51 h 148"/>
                    <a:gd name="T18" fmla="*/ 70 w 79"/>
                    <a:gd name="T19" fmla="*/ 70 h 148"/>
                    <a:gd name="T20" fmla="*/ 70 w 79"/>
                    <a:gd name="T21" fmla="*/ 21 h 148"/>
                    <a:gd name="T22" fmla="*/ 55 w 79"/>
                    <a:gd name="T23" fmla="*/ 41 h 148"/>
                    <a:gd name="T24" fmla="*/ 47 w 79"/>
                    <a:gd name="T25" fmla="*/ 127 h 148"/>
                    <a:gd name="T26" fmla="*/ 32 w 79"/>
                    <a:gd name="T27" fmla="*/ 108 h 148"/>
                    <a:gd name="T28" fmla="*/ 47 w 79"/>
                    <a:gd name="T29" fmla="*/ 127 h 148"/>
                    <a:gd name="T30" fmla="*/ 32 w 79"/>
                    <a:gd name="T31" fmla="*/ 79 h 148"/>
                    <a:gd name="T32" fmla="*/ 47 w 79"/>
                    <a:gd name="T33" fmla="*/ 97 h 148"/>
                    <a:gd name="T34" fmla="*/ 47 w 79"/>
                    <a:gd name="T35" fmla="*/ 70 h 148"/>
                    <a:gd name="T36" fmla="*/ 32 w 79"/>
                    <a:gd name="T37" fmla="*/ 51 h 148"/>
                    <a:gd name="T38" fmla="*/ 47 w 79"/>
                    <a:gd name="T39" fmla="*/ 70 h 148"/>
                    <a:gd name="T40" fmla="*/ 47 w 79"/>
                    <a:gd name="T41" fmla="*/ 21 h 148"/>
                    <a:gd name="T42" fmla="*/ 32 w 79"/>
                    <a:gd name="T43" fmla="*/ 41 h 148"/>
                    <a:gd name="T44" fmla="*/ 25 w 79"/>
                    <a:gd name="T45" fmla="*/ 127 h 148"/>
                    <a:gd name="T46" fmla="*/ 10 w 79"/>
                    <a:gd name="T47" fmla="*/ 108 h 148"/>
                    <a:gd name="T48" fmla="*/ 25 w 79"/>
                    <a:gd name="T49" fmla="*/ 127 h 148"/>
                    <a:gd name="T50" fmla="*/ 10 w 79"/>
                    <a:gd name="T51" fmla="*/ 79 h 148"/>
                    <a:gd name="T52" fmla="*/ 25 w 79"/>
                    <a:gd name="T53" fmla="*/ 97 h 148"/>
                    <a:gd name="T54" fmla="*/ 25 w 79"/>
                    <a:gd name="T55" fmla="*/ 70 h 148"/>
                    <a:gd name="T56" fmla="*/ 10 w 79"/>
                    <a:gd name="T57" fmla="*/ 51 h 148"/>
                    <a:gd name="T58" fmla="*/ 25 w 79"/>
                    <a:gd name="T59" fmla="*/ 70 h 148"/>
                    <a:gd name="T60" fmla="*/ 25 w 79"/>
                    <a:gd name="T61" fmla="*/ 21 h 148"/>
                    <a:gd name="T62" fmla="*/ 10 w 79"/>
                    <a:gd name="T63" fmla="*/ 41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9" h="148">
                      <a:moveTo>
                        <a:pt x="0" y="148"/>
                      </a:moveTo>
                      <a:lnTo>
                        <a:pt x="79" y="148"/>
                      </a:lnTo>
                      <a:lnTo>
                        <a:pt x="79" y="0"/>
                      </a:lnTo>
                      <a:lnTo>
                        <a:pt x="0" y="0"/>
                      </a:lnTo>
                      <a:lnTo>
                        <a:pt x="0" y="148"/>
                      </a:lnTo>
                      <a:close/>
                      <a:moveTo>
                        <a:pt x="70" y="127"/>
                      </a:moveTo>
                      <a:lnTo>
                        <a:pt x="55" y="127"/>
                      </a:lnTo>
                      <a:lnTo>
                        <a:pt x="55" y="108"/>
                      </a:lnTo>
                      <a:lnTo>
                        <a:pt x="70" y="108"/>
                      </a:lnTo>
                      <a:lnTo>
                        <a:pt x="70" y="127"/>
                      </a:lnTo>
                      <a:close/>
                      <a:moveTo>
                        <a:pt x="55" y="97"/>
                      </a:moveTo>
                      <a:lnTo>
                        <a:pt x="55" y="79"/>
                      </a:lnTo>
                      <a:lnTo>
                        <a:pt x="70" y="79"/>
                      </a:lnTo>
                      <a:lnTo>
                        <a:pt x="70" y="97"/>
                      </a:lnTo>
                      <a:lnTo>
                        <a:pt x="55" y="97"/>
                      </a:lnTo>
                      <a:close/>
                      <a:moveTo>
                        <a:pt x="70" y="70"/>
                      </a:moveTo>
                      <a:lnTo>
                        <a:pt x="55" y="70"/>
                      </a:lnTo>
                      <a:lnTo>
                        <a:pt x="55" y="51"/>
                      </a:lnTo>
                      <a:lnTo>
                        <a:pt x="70" y="51"/>
                      </a:lnTo>
                      <a:lnTo>
                        <a:pt x="70" y="70"/>
                      </a:lnTo>
                      <a:close/>
                      <a:moveTo>
                        <a:pt x="55" y="21"/>
                      </a:moveTo>
                      <a:lnTo>
                        <a:pt x="70" y="21"/>
                      </a:lnTo>
                      <a:lnTo>
                        <a:pt x="70" y="41"/>
                      </a:lnTo>
                      <a:lnTo>
                        <a:pt x="55" y="41"/>
                      </a:lnTo>
                      <a:lnTo>
                        <a:pt x="55" y="21"/>
                      </a:lnTo>
                      <a:close/>
                      <a:moveTo>
                        <a:pt x="47" y="127"/>
                      </a:moveTo>
                      <a:lnTo>
                        <a:pt x="32" y="127"/>
                      </a:lnTo>
                      <a:lnTo>
                        <a:pt x="32" y="108"/>
                      </a:lnTo>
                      <a:lnTo>
                        <a:pt x="47" y="108"/>
                      </a:lnTo>
                      <a:lnTo>
                        <a:pt x="47" y="127"/>
                      </a:lnTo>
                      <a:close/>
                      <a:moveTo>
                        <a:pt x="32" y="97"/>
                      </a:moveTo>
                      <a:lnTo>
                        <a:pt x="32" y="79"/>
                      </a:lnTo>
                      <a:lnTo>
                        <a:pt x="47" y="79"/>
                      </a:lnTo>
                      <a:lnTo>
                        <a:pt x="47" y="97"/>
                      </a:lnTo>
                      <a:lnTo>
                        <a:pt x="32" y="97"/>
                      </a:lnTo>
                      <a:close/>
                      <a:moveTo>
                        <a:pt x="47" y="70"/>
                      </a:moveTo>
                      <a:lnTo>
                        <a:pt x="32" y="70"/>
                      </a:lnTo>
                      <a:lnTo>
                        <a:pt x="32" y="51"/>
                      </a:lnTo>
                      <a:lnTo>
                        <a:pt x="47" y="51"/>
                      </a:lnTo>
                      <a:lnTo>
                        <a:pt x="47" y="70"/>
                      </a:lnTo>
                      <a:close/>
                      <a:moveTo>
                        <a:pt x="32" y="21"/>
                      </a:moveTo>
                      <a:lnTo>
                        <a:pt x="47" y="21"/>
                      </a:lnTo>
                      <a:lnTo>
                        <a:pt x="47" y="41"/>
                      </a:lnTo>
                      <a:lnTo>
                        <a:pt x="32" y="41"/>
                      </a:lnTo>
                      <a:lnTo>
                        <a:pt x="32" y="21"/>
                      </a:lnTo>
                      <a:close/>
                      <a:moveTo>
                        <a:pt x="25" y="127"/>
                      </a:moveTo>
                      <a:lnTo>
                        <a:pt x="10" y="127"/>
                      </a:lnTo>
                      <a:lnTo>
                        <a:pt x="10" y="108"/>
                      </a:lnTo>
                      <a:lnTo>
                        <a:pt x="25" y="108"/>
                      </a:lnTo>
                      <a:lnTo>
                        <a:pt x="25" y="127"/>
                      </a:lnTo>
                      <a:close/>
                      <a:moveTo>
                        <a:pt x="10" y="97"/>
                      </a:moveTo>
                      <a:lnTo>
                        <a:pt x="10" y="79"/>
                      </a:lnTo>
                      <a:lnTo>
                        <a:pt x="25" y="79"/>
                      </a:lnTo>
                      <a:lnTo>
                        <a:pt x="25" y="97"/>
                      </a:lnTo>
                      <a:lnTo>
                        <a:pt x="10" y="97"/>
                      </a:lnTo>
                      <a:close/>
                      <a:moveTo>
                        <a:pt x="25" y="70"/>
                      </a:moveTo>
                      <a:lnTo>
                        <a:pt x="10" y="70"/>
                      </a:lnTo>
                      <a:lnTo>
                        <a:pt x="10" y="51"/>
                      </a:lnTo>
                      <a:lnTo>
                        <a:pt x="25" y="51"/>
                      </a:lnTo>
                      <a:lnTo>
                        <a:pt x="25" y="70"/>
                      </a:lnTo>
                      <a:close/>
                      <a:moveTo>
                        <a:pt x="10" y="21"/>
                      </a:moveTo>
                      <a:lnTo>
                        <a:pt x="25" y="21"/>
                      </a:lnTo>
                      <a:lnTo>
                        <a:pt x="25" y="41"/>
                      </a:lnTo>
                      <a:lnTo>
                        <a:pt x="10" y="41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97" tIns="34298" rIns="68597" bIns="34298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015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34" name="矩形 33"/>
            <p:cNvSpPr/>
            <p:nvPr/>
          </p:nvSpPr>
          <p:spPr>
            <a:xfrm>
              <a:off x="7654717" y="4283028"/>
              <a:ext cx="848144" cy="296469"/>
            </a:xfrm>
            <a:prstGeom prst="rect">
              <a:avLst/>
            </a:prstGeom>
          </p:spPr>
          <p:txBody>
            <a:bodyPr wrap="none" lIns="68590" tIns="34295" rIns="68590" bIns="34295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1779326" y="2560677"/>
            <a:ext cx="701040" cy="36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90" tIns="34295" rIns="68590" bIns="34295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6000</a:t>
            </a:r>
          </a:p>
        </p:txBody>
      </p:sp>
      <p:sp>
        <p:nvSpPr>
          <p:cNvPr id="36" name="TextBox 30"/>
          <p:cNvSpPr txBox="1">
            <a:spLocks noChangeArrowheads="1"/>
          </p:cNvSpPr>
          <p:nvPr/>
        </p:nvSpPr>
        <p:spPr bwMode="auto">
          <a:xfrm>
            <a:off x="1738585" y="3209158"/>
            <a:ext cx="2772135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输入您的内容。</a:t>
            </a:r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8545137" y="2444646"/>
            <a:ext cx="458907" cy="483234"/>
            <a:chOff x="9195547" y="2823009"/>
            <a:chExt cx="306551" cy="323282"/>
          </a:xfrm>
        </p:grpSpPr>
        <p:sp>
          <p:nvSpPr>
            <p:cNvPr id="38" name="圆角矩形 37"/>
            <p:cNvSpPr/>
            <p:nvPr/>
          </p:nvSpPr>
          <p:spPr>
            <a:xfrm>
              <a:off x="9195547" y="2834338"/>
              <a:ext cx="306551" cy="30700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7" tIns="34298" rIns="68597" bIns="3429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39" name="文本框 72"/>
            <p:cNvSpPr txBox="1"/>
            <p:nvPr/>
          </p:nvSpPr>
          <p:spPr>
            <a:xfrm>
              <a:off x="9228069" y="2823009"/>
              <a:ext cx="249843" cy="3232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B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4008362" y="1484289"/>
            <a:ext cx="3547351" cy="3547352"/>
          </a:xfrm>
          <a:prstGeom prst="line">
            <a:avLst/>
          </a:prstGeom>
          <a:ln w="1905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 bwMode="auto">
          <a:xfrm>
            <a:off x="9262421" y="4178450"/>
            <a:ext cx="469055" cy="483234"/>
            <a:chOff x="9195547" y="2821735"/>
            <a:chExt cx="313601" cy="323282"/>
          </a:xfrm>
        </p:grpSpPr>
        <p:sp>
          <p:nvSpPr>
            <p:cNvPr id="42" name="圆角矩形 41"/>
            <p:cNvSpPr/>
            <p:nvPr/>
          </p:nvSpPr>
          <p:spPr>
            <a:xfrm>
              <a:off x="9195547" y="2834338"/>
              <a:ext cx="306816" cy="30700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7" tIns="34298" rIns="68597" bIns="3429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solidFill>
                  <a:schemeClr val="bg1"/>
                </a:solidFill>
              </a:endParaRPr>
            </a:p>
          </p:txBody>
        </p:sp>
        <p:sp>
          <p:nvSpPr>
            <p:cNvPr id="43" name="文本框 87"/>
            <p:cNvSpPr txBox="1"/>
            <p:nvPr/>
          </p:nvSpPr>
          <p:spPr>
            <a:xfrm>
              <a:off x="9231493" y="2821735"/>
              <a:ext cx="277655" cy="3232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D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2582739" y="2444219"/>
            <a:ext cx="461112" cy="483235"/>
            <a:chOff x="9195547" y="2822657"/>
            <a:chExt cx="309165" cy="323282"/>
          </a:xfrm>
        </p:grpSpPr>
        <p:sp>
          <p:nvSpPr>
            <p:cNvPr id="45" name="圆角矩形 44"/>
            <p:cNvSpPr/>
            <p:nvPr/>
          </p:nvSpPr>
          <p:spPr>
            <a:xfrm>
              <a:off x="9195547" y="2834269"/>
              <a:ext cx="306551" cy="30700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7" tIns="34298" rIns="68597" bIns="3429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/>
            </a:p>
          </p:txBody>
        </p:sp>
        <p:sp>
          <p:nvSpPr>
            <p:cNvPr id="46" name="文本框 90"/>
            <p:cNvSpPr txBox="1">
              <a:spLocks noChangeArrowheads="1"/>
            </p:cNvSpPr>
            <p:nvPr/>
          </p:nvSpPr>
          <p:spPr bwMode="auto">
            <a:xfrm>
              <a:off x="9238191" y="2822657"/>
              <a:ext cx="266521" cy="3232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A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4062755" y="4171257"/>
            <a:ext cx="458906" cy="483235"/>
            <a:chOff x="9195547" y="2821382"/>
            <a:chExt cx="306551" cy="323283"/>
          </a:xfrm>
        </p:grpSpPr>
        <p:sp>
          <p:nvSpPr>
            <p:cNvPr id="48" name="圆角矩形 47"/>
            <p:cNvSpPr/>
            <p:nvPr/>
          </p:nvSpPr>
          <p:spPr>
            <a:xfrm>
              <a:off x="9195547" y="2834268"/>
              <a:ext cx="306551" cy="30700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97" tIns="34298" rIns="68597" bIns="3429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/>
            </a:p>
          </p:txBody>
        </p:sp>
        <p:sp>
          <p:nvSpPr>
            <p:cNvPr id="49" name="文本框 93"/>
            <p:cNvSpPr txBox="1">
              <a:spLocks noChangeArrowheads="1"/>
            </p:cNvSpPr>
            <p:nvPr/>
          </p:nvSpPr>
          <p:spPr bwMode="auto">
            <a:xfrm>
              <a:off x="9230875" y="2821382"/>
              <a:ext cx="258327" cy="323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9084015" y="2504774"/>
            <a:ext cx="701040" cy="36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90" tIns="34295" rIns="68590" bIns="34295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2356</a:t>
            </a: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9857204" y="4247206"/>
            <a:ext cx="701040" cy="36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90" tIns="34295" rIns="68590" bIns="34295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5672</a:t>
            </a: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3219853" y="4247206"/>
            <a:ext cx="701040" cy="36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90" tIns="34295" rIns="68590" bIns="34295">
            <a:spAutoFit/>
          </a:bodyPr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7890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5334485" y="1477589"/>
            <a:ext cx="2533300" cy="1949082"/>
            <a:chOff x="5333126" y="1478086"/>
            <a:chExt cx="2532655" cy="1948586"/>
          </a:xfrm>
        </p:grpSpPr>
        <p:grpSp>
          <p:nvGrpSpPr>
            <p:cNvPr id="54" name="组合 53"/>
            <p:cNvGrpSpPr/>
            <p:nvPr/>
          </p:nvGrpSpPr>
          <p:grpSpPr>
            <a:xfrm>
              <a:off x="5333126" y="1478086"/>
              <a:ext cx="2532655" cy="1948586"/>
              <a:chOff x="5333126" y="1478086"/>
              <a:chExt cx="2532655" cy="1948586"/>
            </a:xfrm>
          </p:grpSpPr>
          <p:sp>
            <p:nvSpPr>
              <p:cNvPr id="55" name="任意多边形 54"/>
              <p:cNvSpPr/>
              <p:nvPr/>
            </p:nvSpPr>
            <p:spPr>
              <a:xfrm rot="19351598">
                <a:off x="5333126" y="1478086"/>
                <a:ext cx="2532655" cy="1948586"/>
              </a:xfrm>
              <a:custGeom>
                <a:avLst/>
                <a:gdLst>
                  <a:gd name="connsiteX0" fmla="*/ 0 w 2502498"/>
                  <a:gd name="connsiteY0" fmla="*/ 0 h 1927076"/>
                  <a:gd name="connsiteX1" fmla="*/ 1945080 w 2502498"/>
                  <a:gd name="connsiteY1" fmla="*/ 1496572 h 1927076"/>
                  <a:gd name="connsiteX2" fmla="*/ 2502498 w 2502498"/>
                  <a:gd name="connsiteY2" fmla="*/ 1923871 h 1927076"/>
                  <a:gd name="connsiteX3" fmla="*/ 1799499 w 2502498"/>
                  <a:gd name="connsiteY3" fmla="*/ 1920422 h 1927076"/>
                  <a:gd name="connsiteX4" fmla="*/ 1791943 w 2502498"/>
                  <a:gd name="connsiteY4" fmla="*/ 1927076 h 1927076"/>
                  <a:gd name="connsiteX5" fmla="*/ 1783159 w 2502498"/>
                  <a:gd name="connsiteY5" fmla="*/ 1920342 h 1927076"/>
                  <a:gd name="connsiteX6" fmla="*/ 270669 w 2502498"/>
                  <a:gd name="connsiteY6" fmla="*/ 1912921 h 1927076"/>
                  <a:gd name="connsiteX7" fmla="*/ 221995 w 2502498"/>
                  <a:gd name="connsiteY7" fmla="*/ 1489568 h 1927076"/>
                  <a:gd name="connsiteX8" fmla="*/ 1224971 w 2502498"/>
                  <a:gd name="connsiteY8" fmla="*/ 1492441 h 1927076"/>
                  <a:gd name="connsiteX9" fmla="*/ 97539 w 2502498"/>
                  <a:gd name="connsiteY9" fmla="*/ 628165 h 1927076"/>
                  <a:gd name="connsiteX0-1" fmla="*/ 0 w 2482718"/>
                  <a:gd name="connsiteY0-2" fmla="*/ 0 h 1905911"/>
                  <a:gd name="connsiteX1-3" fmla="*/ 1925300 w 2482718"/>
                  <a:gd name="connsiteY1-4" fmla="*/ 1475407 h 1905911"/>
                  <a:gd name="connsiteX2-5" fmla="*/ 2482718 w 2482718"/>
                  <a:gd name="connsiteY2-6" fmla="*/ 1902706 h 1905911"/>
                  <a:gd name="connsiteX3-7" fmla="*/ 1779719 w 2482718"/>
                  <a:gd name="connsiteY3-8" fmla="*/ 1899257 h 1905911"/>
                  <a:gd name="connsiteX4-9" fmla="*/ 1772163 w 2482718"/>
                  <a:gd name="connsiteY4-10" fmla="*/ 1905911 h 1905911"/>
                  <a:gd name="connsiteX5-11" fmla="*/ 1763379 w 2482718"/>
                  <a:gd name="connsiteY5-12" fmla="*/ 1899177 h 1905911"/>
                  <a:gd name="connsiteX6-13" fmla="*/ 250889 w 2482718"/>
                  <a:gd name="connsiteY6-14" fmla="*/ 1891756 h 1905911"/>
                  <a:gd name="connsiteX7-15" fmla="*/ 202215 w 2482718"/>
                  <a:gd name="connsiteY7-16" fmla="*/ 1468403 h 1905911"/>
                  <a:gd name="connsiteX8-17" fmla="*/ 1205191 w 2482718"/>
                  <a:gd name="connsiteY8-18" fmla="*/ 1471276 h 1905911"/>
                  <a:gd name="connsiteX9-19" fmla="*/ 77759 w 2482718"/>
                  <a:gd name="connsiteY9-20" fmla="*/ 607000 h 1905911"/>
                  <a:gd name="connsiteX10" fmla="*/ 0 w 2482718"/>
                  <a:gd name="connsiteY10" fmla="*/ 0 h 1905911"/>
                  <a:gd name="connsiteX0-21" fmla="*/ 0 w 2481710"/>
                  <a:gd name="connsiteY0-22" fmla="*/ 0 h 1911139"/>
                  <a:gd name="connsiteX1-23" fmla="*/ 1924292 w 2481710"/>
                  <a:gd name="connsiteY1-24" fmla="*/ 1480635 h 1911139"/>
                  <a:gd name="connsiteX2-25" fmla="*/ 2481710 w 2481710"/>
                  <a:gd name="connsiteY2-26" fmla="*/ 1907934 h 1911139"/>
                  <a:gd name="connsiteX3-27" fmla="*/ 1778711 w 2481710"/>
                  <a:gd name="connsiteY3-28" fmla="*/ 1904485 h 1911139"/>
                  <a:gd name="connsiteX4-29" fmla="*/ 1771155 w 2481710"/>
                  <a:gd name="connsiteY4-30" fmla="*/ 1911139 h 1911139"/>
                  <a:gd name="connsiteX5-31" fmla="*/ 1762371 w 2481710"/>
                  <a:gd name="connsiteY5-32" fmla="*/ 1904405 h 1911139"/>
                  <a:gd name="connsiteX6-33" fmla="*/ 249881 w 2481710"/>
                  <a:gd name="connsiteY6-34" fmla="*/ 1896984 h 1911139"/>
                  <a:gd name="connsiteX7-35" fmla="*/ 201207 w 2481710"/>
                  <a:gd name="connsiteY7-36" fmla="*/ 1473631 h 1911139"/>
                  <a:gd name="connsiteX8-37" fmla="*/ 1204183 w 2481710"/>
                  <a:gd name="connsiteY8-38" fmla="*/ 1476504 h 1911139"/>
                  <a:gd name="connsiteX9-39" fmla="*/ 76751 w 2481710"/>
                  <a:gd name="connsiteY9-40" fmla="*/ 612228 h 1911139"/>
                  <a:gd name="connsiteX10-41" fmla="*/ 0 w 2481710"/>
                  <a:gd name="connsiteY10-42" fmla="*/ 0 h 1911139"/>
                  <a:gd name="connsiteX0-43" fmla="*/ 0 w 2481710"/>
                  <a:gd name="connsiteY0-44" fmla="*/ 0 h 1911139"/>
                  <a:gd name="connsiteX1-45" fmla="*/ 1924292 w 2481710"/>
                  <a:gd name="connsiteY1-46" fmla="*/ 1480635 h 1911139"/>
                  <a:gd name="connsiteX2-47" fmla="*/ 2481710 w 2481710"/>
                  <a:gd name="connsiteY2-48" fmla="*/ 1907934 h 1911139"/>
                  <a:gd name="connsiteX3-49" fmla="*/ 1778711 w 2481710"/>
                  <a:gd name="connsiteY3-50" fmla="*/ 1904485 h 1911139"/>
                  <a:gd name="connsiteX4-51" fmla="*/ 1771155 w 2481710"/>
                  <a:gd name="connsiteY4-52" fmla="*/ 1911139 h 1911139"/>
                  <a:gd name="connsiteX5-53" fmla="*/ 1762371 w 2481710"/>
                  <a:gd name="connsiteY5-54" fmla="*/ 1904405 h 1911139"/>
                  <a:gd name="connsiteX6-55" fmla="*/ 249881 w 2481710"/>
                  <a:gd name="connsiteY6-56" fmla="*/ 1896984 h 1911139"/>
                  <a:gd name="connsiteX7-57" fmla="*/ 196860 w 2481710"/>
                  <a:gd name="connsiteY7-58" fmla="*/ 1479301 h 1911139"/>
                  <a:gd name="connsiteX8-59" fmla="*/ 1204183 w 2481710"/>
                  <a:gd name="connsiteY8-60" fmla="*/ 1476504 h 1911139"/>
                  <a:gd name="connsiteX9-61" fmla="*/ 76751 w 2481710"/>
                  <a:gd name="connsiteY9-62" fmla="*/ 612228 h 1911139"/>
                  <a:gd name="connsiteX10-63" fmla="*/ 0 w 2481710"/>
                  <a:gd name="connsiteY10-64" fmla="*/ 0 h 19111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41" y="connsiteY10-42"/>
                  </a:cxn>
                </a:cxnLst>
                <a:rect l="l" t="t" r="r" b="b"/>
                <a:pathLst>
                  <a:path w="2481710" h="1911139">
                    <a:moveTo>
                      <a:pt x="0" y="0"/>
                    </a:moveTo>
                    <a:lnTo>
                      <a:pt x="1924292" y="1480635"/>
                    </a:lnTo>
                    <a:lnTo>
                      <a:pt x="2481710" y="1907934"/>
                    </a:lnTo>
                    <a:lnTo>
                      <a:pt x="1778711" y="1904485"/>
                    </a:lnTo>
                    <a:lnTo>
                      <a:pt x="1771155" y="1911139"/>
                    </a:lnTo>
                    <a:lnTo>
                      <a:pt x="1762371" y="1904405"/>
                    </a:lnTo>
                    <a:lnTo>
                      <a:pt x="249881" y="1896984"/>
                    </a:lnTo>
                    <a:lnTo>
                      <a:pt x="196860" y="1479301"/>
                    </a:lnTo>
                    <a:lnTo>
                      <a:pt x="1204183" y="1476504"/>
                    </a:lnTo>
                    <a:lnTo>
                      <a:pt x="76751" y="612228"/>
                    </a:lnTo>
                    <a:cubicBezTo>
                      <a:pt x="44238" y="402840"/>
                      <a:pt x="32513" y="209388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97" tIns="34298" rIns="68597" bIns="34298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/>
              </a:p>
            </p:txBody>
          </p:sp>
          <p:sp>
            <p:nvSpPr>
              <p:cNvPr id="56" name="Freeform 572"/>
              <p:cNvSpPr>
                <a:spLocks noEditPoints="1"/>
              </p:cNvSpPr>
              <p:nvPr/>
            </p:nvSpPr>
            <p:spPr bwMode="auto">
              <a:xfrm>
                <a:off x="5658172" y="2519383"/>
                <a:ext cx="319968" cy="311503"/>
              </a:xfrm>
              <a:custGeom>
                <a:avLst/>
                <a:gdLst>
                  <a:gd name="T0" fmla="*/ 278 w 326"/>
                  <a:gd name="T1" fmla="*/ 48 h 326"/>
                  <a:gd name="T2" fmla="*/ 163 w 326"/>
                  <a:gd name="T3" fmla="*/ 0 h 326"/>
                  <a:gd name="T4" fmla="*/ 47 w 326"/>
                  <a:gd name="T5" fmla="*/ 48 h 326"/>
                  <a:gd name="T6" fmla="*/ 0 w 326"/>
                  <a:gd name="T7" fmla="*/ 163 h 326"/>
                  <a:gd name="T8" fmla="*/ 47 w 326"/>
                  <a:gd name="T9" fmla="*/ 278 h 326"/>
                  <a:gd name="T10" fmla="*/ 163 w 326"/>
                  <a:gd name="T11" fmla="*/ 326 h 326"/>
                  <a:gd name="T12" fmla="*/ 278 w 326"/>
                  <a:gd name="T13" fmla="*/ 278 h 326"/>
                  <a:gd name="T14" fmla="*/ 326 w 326"/>
                  <a:gd name="T15" fmla="*/ 163 h 326"/>
                  <a:gd name="T16" fmla="*/ 250 w 326"/>
                  <a:gd name="T17" fmla="*/ 175 h 326"/>
                  <a:gd name="T18" fmla="*/ 293 w 326"/>
                  <a:gd name="T19" fmla="*/ 219 h 326"/>
                  <a:gd name="T20" fmla="*/ 243 w 326"/>
                  <a:gd name="T21" fmla="*/ 230 h 326"/>
                  <a:gd name="T22" fmla="*/ 250 w 326"/>
                  <a:gd name="T23" fmla="*/ 153 h 326"/>
                  <a:gd name="T24" fmla="*/ 279 w 326"/>
                  <a:gd name="T25" fmla="*/ 82 h 326"/>
                  <a:gd name="T26" fmla="*/ 304 w 326"/>
                  <a:gd name="T27" fmla="*/ 153 h 326"/>
                  <a:gd name="T28" fmla="*/ 223 w 326"/>
                  <a:gd name="T29" fmla="*/ 221 h 326"/>
                  <a:gd name="T30" fmla="*/ 175 w 326"/>
                  <a:gd name="T31" fmla="*/ 219 h 326"/>
                  <a:gd name="T32" fmla="*/ 229 w 326"/>
                  <a:gd name="T33" fmla="*/ 175 h 326"/>
                  <a:gd name="T34" fmla="*/ 229 w 326"/>
                  <a:gd name="T35" fmla="*/ 153 h 326"/>
                  <a:gd name="T36" fmla="*/ 175 w 326"/>
                  <a:gd name="T37" fmla="*/ 108 h 326"/>
                  <a:gd name="T38" fmla="*/ 223 w 326"/>
                  <a:gd name="T39" fmla="*/ 106 h 326"/>
                  <a:gd name="T40" fmla="*/ 175 w 326"/>
                  <a:gd name="T41" fmla="*/ 86 h 326"/>
                  <a:gd name="T42" fmla="*/ 185 w 326"/>
                  <a:gd name="T43" fmla="*/ 31 h 326"/>
                  <a:gd name="T44" fmla="*/ 216 w 326"/>
                  <a:gd name="T45" fmla="*/ 81 h 326"/>
                  <a:gd name="T46" fmla="*/ 215 w 326"/>
                  <a:gd name="T47" fmla="*/ 32 h 326"/>
                  <a:gd name="T48" fmla="*/ 263 w 326"/>
                  <a:gd name="T49" fmla="*/ 63 h 326"/>
                  <a:gd name="T50" fmla="*/ 237 w 326"/>
                  <a:gd name="T51" fmla="*/ 76 h 326"/>
                  <a:gd name="T52" fmla="*/ 215 w 326"/>
                  <a:gd name="T53" fmla="*/ 32 h 326"/>
                  <a:gd name="T54" fmla="*/ 207 w 326"/>
                  <a:gd name="T55" fmla="*/ 266 h 326"/>
                  <a:gd name="T56" fmla="*/ 175 w 326"/>
                  <a:gd name="T57" fmla="*/ 302 h 326"/>
                  <a:gd name="T58" fmla="*/ 216 w 326"/>
                  <a:gd name="T59" fmla="*/ 245 h 326"/>
                  <a:gd name="T60" fmla="*/ 227 w 326"/>
                  <a:gd name="T61" fmla="*/ 276 h 326"/>
                  <a:gd name="T62" fmla="*/ 265 w 326"/>
                  <a:gd name="T63" fmla="*/ 261 h 326"/>
                  <a:gd name="T64" fmla="*/ 218 w 326"/>
                  <a:gd name="T65" fmla="*/ 294 h 326"/>
                  <a:gd name="T66" fmla="*/ 102 w 326"/>
                  <a:gd name="T67" fmla="*/ 106 h 326"/>
                  <a:gd name="T68" fmla="*/ 153 w 326"/>
                  <a:gd name="T69" fmla="*/ 108 h 326"/>
                  <a:gd name="T70" fmla="*/ 97 w 326"/>
                  <a:gd name="T71" fmla="*/ 153 h 326"/>
                  <a:gd name="T72" fmla="*/ 99 w 326"/>
                  <a:gd name="T73" fmla="*/ 51 h 326"/>
                  <a:gd name="T74" fmla="*/ 64 w 326"/>
                  <a:gd name="T75" fmla="*/ 62 h 326"/>
                  <a:gd name="T76" fmla="*/ 110 w 326"/>
                  <a:gd name="T77" fmla="*/ 32 h 326"/>
                  <a:gd name="T78" fmla="*/ 97 w 326"/>
                  <a:gd name="T79" fmla="*/ 175 h 326"/>
                  <a:gd name="T80" fmla="*/ 153 w 326"/>
                  <a:gd name="T81" fmla="*/ 219 h 326"/>
                  <a:gd name="T82" fmla="*/ 102 w 326"/>
                  <a:gd name="T83" fmla="*/ 221 h 326"/>
                  <a:gd name="T84" fmla="*/ 153 w 326"/>
                  <a:gd name="T85" fmla="*/ 240 h 326"/>
                  <a:gd name="T86" fmla="*/ 140 w 326"/>
                  <a:gd name="T87" fmla="*/ 295 h 326"/>
                  <a:gd name="T88" fmla="*/ 110 w 326"/>
                  <a:gd name="T89" fmla="*/ 246 h 326"/>
                  <a:gd name="T90" fmla="*/ 89 w 326"/>
                  <a:gd name="T91" fmla="*/ 253 h 326"/>
                  <a:gd name="T92" fmla="*/ 110 w 326"/>
                  <a:gd name="T93" fmla="*/ 295 h 326"/>
                  <a:gd name="T94" fmla="*/ 64 w 326"/>
                  <a:gd name="T95" fmla="*/ 264 h 326"/>
                  <a:gd name="T96" fmla="*/ 110 w 326"/>
                  <a:gd name="T97" fmla="*/ 80 h 326"/>
                  <a:gd name="T98" fmla="*/ 140 w 326"/>
                  <a:gd name="T99" fmla="*/ 31 h 326"/>
                  <a:gd name="T100" fmla="*/ 153 w 326"/>
                  <a:gd name="T101" fmla="*/ 86 h 326"/>
                  <a:gd name="T102" fmla="*/ 32 w 326"/>
                  <a:gd name="T103" fmla="*/ 108 h 326"/>
                  <a:gd name="T104" fmla="*/ 83 w 326"/>
                  <a:gd name="T105" fmla="*/ 95 h 326"/>
                  <a:gd name="T106" fmla="*/ 22 w 326"/>
                  <a:gd name="T107" fmla="*/ 153 h 326"/>
                  <a:gd name="T108" fmla="*/ 22 w 326"/>
                  <a:gd name="T109" fmla="*/ 175 h 326"/>
                  <a:gd name="T110" fmla="*/ 83 w 326"/>
                  <a:gd name="T111" fmla="*/ 232 h 326"/>
                  <a:gd name="T112" fmla="*/ 32 w 326"/>
                  <a:gd name="T113" fmla="*/ 219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6" h="326">
                    <a:moveTo>
                      <a:pt x="313" y="100"/>
                    </a:moveTo>
                    <a:cubicBezTo>
                      <a:pt x="305" y="80"/>
                      <a:pt x="293" y="63"/>
                      <a:pt x="278" y="48"/>
                    </a:cubicBezTo>
                    <a:cubicBezTo>
                      <a:pt x="263" y="33"/>
                      <a:pt x="246" y="21"/>
                      <a:pt x="226" y="13"/>
                    </a:cubicBezTo>
                    <a:cubicBezTo>
                      <a:pt x="206" y="4"/>
                      <a:pt x="185" y="0"/>
                      <a:pt x="163" y="0"/>
                    </a:cubicBezTo>
                    <a:cubicBezTo>
                      <a:pt x="141" y="0"/>
                      <a:pt x="119" y="4"/>
                      <a:pt x="99" y="13"/>
                    </a:cubicBezTo>
                    <a:cubicBezTo>
                      <a:pt x="80" y="21"/>
                      <a:pt x="62" y="33"/>
                      <a:pt x="47" y="48"/>
                    </a:cubicBezTo>
                    <a:cubicBezTo>
                      <a:pt x="32" y="63"/>
                      <a:pt x="21" y="80"/>
                      <a:pt x="13" y="100"/>
                    </a:cubicBezTo>
                    <a:cubicBezTo>
                      <a:pt x="4" y="120"/>
                      <a:pt x="0" y="141"/>
                      <a:pt x="0" y="163"/>
                    </a:cubicBezTo>
                    <a:cubicBezTo>
                      <a:pt x="0" y="185"/>
                      <a:pt x="4" y="206"/>
                      <a:pt x="13" y="227"/>
                    </a:cubicBezTo>
                    <a:cubicBezTo>
                      <a:pt x="21" y="246"/>
                      <a:pt x="32" y="263"/>
                      <a:pt x="47" y="278"/>
                    </a:cubicBezTo>
                    <a:cubicBezTo>
                      <a:pt x="62" y="293"/>
                      <a:pt x="80" y="305"/>
                      <a:pt x="99" y="313"/>
                    </a:cubicBezTo>
                    <a:cubicBezTo>
                      <a:pt x="119" y="322"/>
                      <a:pt x="141" y="326"/>
                      <a:pt x="163" y="326"/>
                    </a:cubicBezTo>
                    <a:cubicBezTo>
                      <a:pt x="185" y="326"/>
                      <a:pt x="206" y="322"/>
                      <a:pt x="226" y="313"/>
                    </a:cubicBezTo>
                    <a:cubicBezTo>
                      <a:pt x="246" y="305"/>
                      <a:pt x="263" y="293"/>
                      <a:pt x="278" y="278"/>
                    </a:cubicBezTo>
                    <a:cubicBezTo>
                      <a:pt x="293" y="263"/>
                      <a:pt x="305" y="246"/>
                      <a:pt x="313" y="227"/>
                    </a:cubicBezTo>
                    <a:cubicBezTo>
                      <a:pt x="322" y="206"/>
                      <a:pt x="326" y="185"/>
                      <a:pt x="326" y="163"/>
                    </a:cubicBezTo>
                    <a:cubicBezTo>
                      <a:pt x="326" y="141"/>
                      <a:pt x="322" y="120"/>
                      <a:pt x="313" y="100"/>
                    </a:cubicBezTo>
                    <a:close/>
                    <a:moveTo>
                      <a:pt x="250" y="175"/>
                    </a:moveTo>
                    <a:cubicBezTo>
                      <a:pt x="304" y="175"/>
                      <a:pt x="304" y="175"/>
                      <a:pt x="304" y="175"/>
                    </a:cubicBezTo>
                    <a:cubicBezTo>
                      <a:pt x="303" y="190"/>
                      <a:pt x="299" y="205"/>
                      <a:pt x="293" y="219"/>
                    </a:cubicBezTo>
                    <a:cubicBezTo>
                      <a:pt x="289" y="228"/>
                      <a:pt x="285" y="236"/>
                      <a:pt x="279" y="245"/>
                    </a:cubicBezTo>
                    <a:cubicBezTo>
                      <a:pt x="268" y="239"/>
                      <a:pt x="256" y="234"/>
                      <a:pt x="243" y="230"/>
                    </a:cubicBezTo>
                    <a:cubicBezTo>
                      <a:pt x="247" y="213"/>
                      <a:pt x="250" y="194"/>
                      <a:pt x="250" y="175"/>
                    </a:cubicBezTo>
                    <a:close/>
                    <a:moveTo>
                      <a:pt x="250" y="153"/>
                    </a:moveTo>
                    <a:cubicBezTo>
                      <a:pt x="250" y="134"/>
                      <a:pt x="247" y="115"/>
                      <a:pt x="243" y="97"/>
                    </a:cubicBezTo>
                    <a:cubicBezTo>
                      <a:pt x="256" y="93"/>
                      <a:pt x="268" y="88"/>
                      <a:pt x="279" y="82"/>
                    </a:cubicBezTo>
                    <a:cubicBezTo>
                      <a:pt x="284" y="90"/>
                      <a:pt x="289" y="99"/>
                      <a:pt x="293" y="108"/>
                    </a:cubicBezTo>
                    <a:cubicBezTo>
                      <a:pt x="299" y="122"/>
                      <a:pt x="303" y="137"/>
                      <a:pt x="304" y="153"/>
                    </a:cubicBezTo>
                    <a:lnTo>
                      <a:pt x="250" y="153"/>
                    </a:lnTo>
                    <a:close/>
                    <a:moveTo>
                      <a:pt x="223" y="221"/>
                    </a:moveTo>
                    <a:cubicBezTo>
                      <a:pt x="223" y="222"/>
                      <a:pt x="222" y="223"/>
                      <a:pt x="222" y="224"/>
                    </a:cubicBezTo>
                    <a:cubicBezTo>
                      <a:pt x="207" y="221"/>
                      <a:pt x="191" y="219"/>
                      <a:pt x="175" y="219"/>
                    </a:cubicBezTo>
                    <a:cubicBezTo>
                      <a:pt x="175" y="175"/>
                      <a:pt x="175" y="175"/>
                      <a:pt x="175" y="175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28" y="190"/>
                      <a:pt x="226" y="206"/>
                      <a:pt x="223" y="221"/>
                    </a:cubicBezTo>
                    <a:close/>
                    <a:moveTo>
                      <a:pt x="229" y="153"/>
                    </a:moveTo>
                    <a:cubicBezTo>
                      <a:pt x="175" y="153"/>
                      <a:pt x="175" y="153"/>
                      <a:pt x="175" y="153"/>
                    </a:cubicBezTo>
                    <a:cubicBezTo>
                      <a:pt x="175" y="108"/>
                      <a:pt x="175" y="108"/>
                      <a:pt x="175" y="108"/>
                    </a:cubicBezTo>
                    <a:cubicBezTo>
                      <a:pt x="191" y="107"/>
                      <a:pt x="207" y="105"/>
                      <a:pt x="222" y="102"/>
                    </a:cubicBezTo>
                    <a:cubicBezTo>
                      <a:pt x="222" y="103"/>
                      <a:pt x="223" y="105"/>
                      <a:pt x="223" y="106"/>
                    </a:cubicBezTo>
                    <a:cubicBezTo>
                      <a:pt x="226" y="121"/>
                      <a:pt x="228" y="137"/>
                      <a:pt x="229" y="153"/>
                    </a:cubicBezTo>
                    <a:close/>
                    <a:moveTo>
                      <a:pt x="175" y="86"/>
                    </a:moveTo>
                    <a:cubicBezTo>
                      <a:pt x="175" y="24"/>
                      <a:pt x="175" y="24"/>
                      <a:pt x="175" y="24"/>
                    </a:cubicBezTo>
                    <a:cubicBezTo>
                      <a:pt x="178" y="26"/>
                      <a:pt x="182" y="28"/>
                      <a:pt x="185" y="31"/>
                    </a:cubicBezTo>
                    <a:cubicBezTo>
                      <a:pt x="194" y="38"/>
                      <a:pt x="201" y="48"/>
                      <a:pt x="207" y="60"/>
                    </a:cubicBezTo>
                    <a:cubicBezTo>
                      <a:pt x="211" y="67"/>
                      <a:pt x="213" y="73"/>
                      <a:pt x="216" y="81"/>
                    </a:cubicBezTo>
                    <a:cubicBezTo>
                      <a:pt x="203" y="84"/>
                      <a:pt x="189" y="86"/>
                      <a:pt x="175" y="86"/>
                    </a:cubicBezTo>
                    <a:close/>
                    <a:moveTo>
                      <a:pt x="215" y="32"/>
                    </a:moveTo>
                    <a:cubicBezTo>
                      <a:pt x="216" y="32"/>
                      <a:pt x="217" y="32"/>
                      <a:pt x="218" y="33"/>
                    </a:cubicBezTo>
                    <a:cubicBezTo>
                      <a:pt x="235" y="40"/>
                      <a:pt x="250" y="50"/>
                      <a:pt x="263" y="63"/>
                    </a:cubicBezTo>
                    <a:cubicBezTo>
                      <a:pt x="264" y="64"/>
                      <a:pt x="264" y="64"/>
                      <a:pt x="265" y="65"/>
                    </a:cubicBezTo>
                    <a:cubicBezTo>
                      <a:pt x="256" y="69"/>
                      <a:pt x="247" y="73"/>
                      <a:pt x="237" y="76"/>
                    </a:cubicBezTo>
                    <a:cubicBezTo>
                      <a:pt x="234" y="67"/>
                      <a:pt x="231" y="58"/>
                      <a:pt x="227" y="51"/>
                    </a:cubicBezTo>
                    <a:cubicBezTo>
                      <a:pt x="223" y="44"/>
                      <a:pt x="220" y="37"/>
                      <a:pt x="215" y="32"/>
                    </a:cubicBezTo>
                    <a:close/>
                    <a:moveTo>
                      <a:pt x="216" y="245"/>
                    </a:moveTo>
                    <a:cubicBezTo>
                      <a:pt x="213" y="252"/>
                      <a:pt x="211" y="260"/>
                      <a:pt x="207" y="266"/>
                    </a:cubicBezTo>
                    <a:cubicBezTo>
                      <a:pt x="201" y="279"/>
                      <a:pt x="193" y="289"/>
                      <a:pt x="185" y="295"/>
                    </a:cubicBezTo>
                    <a:cubicBezTo>
                      <a:pt x="182" y="298"/>
                      <a:pt x="178" y="300"/>
                      <a:pt x="175" y="302"/>
                    </a:cubicBezTo>
                    <a:cubicBezTo>
                      <a:pt x="175" y="240"/>
                      <a:pt x="175" y="240"/>
                      <a:pt x="175" y="240"/>
                    </a:cubicBezTo>
                    <a:cubicBezTo>
                      <a:pt x="189" y="241"/>
                      <a:pt x="203" y="242"/>
                      <a:pt x="216" y="245"/>
                    </a:cubicBezTo>
                    <a:close/>
                    <a:moveTo>
                      <a:pt x="215" y="295"/>
                    </a:moveTo>
                    <a:cubicBezTo>
                      <a:pt x="220" y="289"/>
                      <a:pt x="223" y="283"/>
                      <a:pt x="227" y="276"/>
                    </a:cubicBezTo>
                    <a:cubicBezTo>
                      <a:pt x="231" y="268"/>
                      <a:pt x="234" y="259"/>
                      <a:pt x="237" y="250"/>
                    </a:cubicBezTo>
                    <a:cubicBezTo>
                      <a:pt x="247" y="253"/>
                      <a:pt x="256" y="257"/>
                      <a:pt x="265" y="261"/>
                    </a:cubicBezTo>
                    <a:cubicBezTo>
                      <a:pt x="264" y="262"/>
                      <a:pt x="264" y="263"/>
                      <a:pt x="263" y="263"/>
                    </a:cubicBezTo>
                    <a:cubicBezTo>
                      <a:pt x="250" y="276"/>
                      <a:pt x="235" y="286"/>
                      <a:pt x="218" y="294"/>
                    </a:cubicBezTo>
                    <a:cubicBezTo>
                      <a:pt x="217" y="294"/>
                      <a:pt x="216" y="294"/>
                      <a:pt x="215" y="295"/>
                    </a:cubicBezTo>
                    <a:close/>
                    <a:moveTo>
                      <a:pt x="102" y="106"/>
                    </a:moveTo>
                    <a:cubicBezTo>
                      <a:pt x="103" y="104"/>
                      <a:pt x="103" y="102"/>
                      <a:pt x="104" y="101"/>
                    </a:cubicBezTo>
                    <a:cubicBezTo>
                      <a:pt x="119" y="104"/>
                      <a:pt x="136" y="107"/>
                      <a:pt x="153" y="108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97" y="153"/>
                      <a:pt x="97" y="153"/>
                      <a:pt x="97" y="153"/>
                    </a:cubicBezTo>
                    <a:cubicBezTo>
                      <a:pt x="97" y="137"/>
                      <a:pt x="99" y="121"/>
                      <a:pt x="102" y="106"/>
                    </a:cubicBezTo>
                    <a:close/>
                    <a:moveTo>
                      <a:pt x="99" y="51"/>
                    </a:moveTo>
                    <a:cubicBezTo>
                      <a:pt x="95" y="58"/>
                      <a:pt x="92" y="65"/>
                      <a:pt x="89" y="74"/>
                    </a:cubicBezTo>
                    <a:cubicBezTo>
                      <a:pt x="80" y="70"/>
                      <a:pt x="71" y="66"/>
                      <a:pt x="64" y="62"/>
                    </a:cubicBezTo>
                    <a:cubicBezTo>
                      <a:pt x="76" y="49"/>
                      <a:pt x="91" y="40"/>
                      <a:pt x="108" y="33"/>
                    </a:cubicBezTo>
                    <a:cubicBezTo>
                      <a:pt x="109" y="32"/>
                      <a:pt x="109" y="32"/>
                      <a:pt x="110" y="32"/>
                    </a:cubicBezTo>
                    <a:cubicBezTo>
                      <a:pt x="106" y="37"/>
                      <a:pt x="102" y="44"/>
                      <a:pt x="99" y="51"/>
                    </a:cubicBezTo>
                    <a:close/>
                    <a:moveTo>
                      <a:pt x="97" y="175"/>
                    </a:move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3" y="219"/>
                      <a:pt x="153" y="219"/>
                      <a:pt x="153" y="219"/>
                    </a:cubicBezTo>
                    <a:cubicBezTo>
                      <a:pt x="136" y="219"/>
                      <a:pt x="119" y="222"/>
                      <a:pt x="104" y="226"/>
                    </a:cubicBezTo>
                    <a:cubicBezTo>
                      <a:pt x="103" y="224"/>
                      <a:pt x="103" y="222"/>
                      <a:pt x="102" y="221"/>
                    </a:cubicBezTo>
                    <a:cubicBezTo>
                      <a:pt x="99" y="206"/>
                      <a:pt x="97" y="191"/>
                      <a:pt x="97" y="175"/>
                    </a:cubicBezTo>
                    <a:close/>
                    <a:moveTo>
                      <a:pt x="153" y="240"/>
                    </a:moveTo>
                    <a:cubicBezTo>
                      <a:pt x="153" y="303"/>
                      <a:pt x="153" y="303"/>
                      <a:pt x="153" y="303"/>
                    </a:cubicBezTo>
                    <a:cubicBezTo>
                      <a:pt x="149" y="302"/>
                      <a:pt x="144" y="299"/>
                      <a:pt x="140" y="295"/>
                    </a:cubicBezTo>
                    <a:cubicBezTo>
                      <a:pt x="131" y="288"/>
                      <a:pt x="124" y="279"/>
                      <a:pt x="118" y="266"/>
                    </a:cubicBezTo>
                    <a:cubicBezTo>
                      <a:pt x="115" y="260"/>
                      <a:pt x="112" y="254"/>
                      <a:pt x="110" y="246"/>
                    </a:cubicBezTo>
                    <a:cubicBezTo>
                      <a:pt x="124" y="243"/>
                      <a:pt x="138" y="241"/>
                      <a:pt x="153" y="240"/>
                    </a:cubicBezTo>
                    <a:close/>
                    <a:moveTo>
                      <a:pt x="89" y="253"/>
                    </a:moveTo>
                    <a:cubicBezTo>
                      <a:pt x="92" y="261"/>
                      <a:pt x="95" y="269"/>
                      <a:pt x="99" y="276"/>
                    </a:cubicBezTo>
                    <a:cubicBezTo>
                      <a:pt x="102" y="283"/>
                      <a:pt x="106" y="289"/>
                      <a:pt x="110" y="295"/>
                    </a:cubicBezTo>
                    <a:cubicBezTo>
                      <a:pt x="109" y="294"/>
                      <a:pt x="109" y="294"/>
                      <a:pt x="108" y="294"/>
                    </a:cubicBezTo>
                    <a:cubicBezTo>
                      <a:pt x="91" y="287"/>
                      <a:pt x="76" y="277"/>
                      <a:pt x="64" y="264"/>
                    </a:cubicBezTo>
                    <a:cubicBezTo>
                      <a:pt x="71" y="260"/>
                      <a:pt x="80" y="256"/>
                      <a:pt x="89" y="253"/>
                    </a:cubicBezTo>
                    <a:close/>
                    <a:moveTo>
                      <a:pt x="110" y="80"/>
                    </a:moveTo>
                    <a:cubicBezTo>
                      <a:pt x="112" y="73"/>
                      <a:pt x="115" y="66"/>
                      <a:pt x="118" y="60"/>
                    </a:cubicBezTo>
                    <a:cubicBezTo>
                      <a:pt x="124" y="48"/>
                      <a:pt x="132" y="38"/>
                      <a:pt x="140" y="31"/>
                    </a:cubicBezTo>
                    <a:cubicBezTo>
                      <a:pt x="144" y="27"/>
                      <a:pt x="149" y="24"/>
                      <a:pt x="153" y="23"/>
                    </a:cubicBezTo>
                    <a:cubicBezTo>
                      <a:pt x="153" y="86"/>
                      <a:pt x="153" y="86"/>
                      <a:pt x="153" y="86"/>
                    </a:cubicBezTo>
                    <a:cubicBezTo>
                      <a:pt x="138" y="85"/>
                      <a:pt x="124" y="83"/>
                      <a:pt x="110" y="80"/>
                    </a:cubicBezTo>
                    <a:close/>
                    <a:moveTo>
                      <a:pt x="32" y="108"/>
                    </a:moveTo>
                    <a:cubicBezTo>
                      <a:pt x="37" y="98"/>
                      <a:pt x="42" y="88"/>
                      <a:pt x="49" y="79"/>
                    </a:cubicBezTo>
                    <a:cubicBezTo>
                      <a:pt x="59" y="85"/>
                      <a:pt x="71" y="90"/>
                      <a:pt x="83" y="95"/>
                    </a:cubicBezTo>
                    <a:cubicBezTo>
                      <a:pt x="79" y="113"/>
                      <a:pt x="76" y="132"/>
                      <a:pt x="75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3" y="137"/>
                      <a:pt x="26" y="122"/>
                      <a:pt x="32" y="108"/>
                    </a:cubicBezTo>
                    <a:close/>
                    <a:moveTo>
                      <a:pt x="22" y="175"/>
                    </a:moveTo>
                    <a:cubicBezTo>
                      <a:pt x="75" y="175"/>
                      <a:pt x="75" y="175"/>
                      <a:pt x="75" y="175"/>
                    </a:cubicBezTo>
                    <a:cubicBezTo>
                      <a:pt x="76" y="195"/>
                      <a:pt x="79" y="214"/>
                      <a:pt x="83" y="232"/>
                    </a:cubicBezTo>
                    <a:cubicBezTo>
                      <a:pt x="71" y="237"/>
                      <a:pt x="59" y="242"/>
                      <a:pt x="49" y="248"/>
                    </a:cubicBezTo>
                    <a:cubicBezTo>
                      <a:pt x="42" y="239"/>
                      <a:pt x="37" y="229"/>
                      <a:pt x="32" y="219"/>
                    </a:cubicBezTo>
                    <a:cubicBezTo>
                      <a:pt x="26" y="205"/>
                      <a:pt x="23" y="190"/>
                      <a:pt x="22" y="1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68597" tIns="34298" rIns="68597" bIns="34298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15">
                  <a:latin typeface="+mn-lt"/>
                  <a:ea typeface="+mn-ea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6213265" y="2554836"/>
              <a:ext cx="848144" cy="296469"/>
            </a:xfrm>
            <a:prstGeom prst="rect">
              <a:avLst/>
            </a:prstGeom>
          </p:spPr>
          <p:txBody>
            <a:bodyPr wrap="none" lIns="68590" tIns="34295" rIns="68590" bIns="34295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8" name="TextBox 52"/>
          <p:cNvSpPr txBox="1">
            <a:spLocks noChangeArrowheads="1"/>
          </p:cNvSpPr>
          <p:nvPr/>
        </p:nvSpPr>
        <p:spPr bwMode="auto">
          <a:xfrm>
            <a:off x="1897068" y="4880313"/>
            <a:ext cx="2772135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输入您的内容。</a:t>
            </a:r>
          </a:p>
        </p:txBody>
      </p:sp>
      <p:sp>
        <p:nvSpPr>
          <p:cNvPr id="59" name="TextBox 53"/>
          <p:cNvSpPr txBox="1">
            <a:spLocks noChangeArrowheads="1"/>
          </p:cNvSpPr>
          <p:nvPr/>
        </p:nvSpPr>
        <p:spPr bwMode="auto">
          <a:xfrm>
            <a:off x="7702865" y="3129736"/>
            <a:ext cx="2772135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输入您的内容。</a:t>
            </a:r>
          </a:p>
        </p:txBody>
      </p:sp>
      <p:sp>
        <p:nvSpPr>
          <p:cNvPr id="60" name="TextBox 54"/>
          <p:cNvSpPr txBox="1">
            <a:spLocks noChangeArrowheads="1"/>
          </p:cNvSpPr>
          <p:nvPr/>
        </p:nvSpPr>
        <p:spPr bwMode="auto">
          <a:xfrm>
            <a:off x="7762518" y="4880312"/>
            <a:ext cx="2772135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</a:t>
            </a:r>
            <a:r>
              <a:rPr lang="zh-CN" altLang="en-US" sz="1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9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49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49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99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99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99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949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49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949"/>
                            </p:stCondLst>
                            <p:childTnLst>
                              <p:par>
                                <p:cTn id="8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99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6" grpId="0"/>
      <p:bldP spid="50" grpId="0"/>
      <p:bldP spid="51" grpId="0"/>
      <p:bldP spid="52" grpId="0"/>
      <p:bldP spid="58" grpId="0"/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6194786" y="3225168"/>
            <a:ext cx="1467498" cy="1469225"/>
            <a:chOff x="6193208" y="3341170"/>
            <a:chExt cx="1467124" cy="1468851"/>
          </a:xfrm>
        </p:grpSpPr>
        <p:sp>
          <p:nvSpPr>
            <p:cNvPr id="24" name="Freeform 8"/>
            <p:cNvSpPr/>
            <p:nvPr/>
          </p:nvSpPr>
          <p:spPr bwMode="auto">
            <a:xfrm>
              <a:off x="6193208" y="3341170"/>
              <a:ext cx="1460706" cy="1468851"/>
            </a:xfrm>
            <a:custGeom>
              <a:avLst/>
              <a:gdLst>
                <a:gd name="T0" fmla="*/ 129 w 454"/>
                <a:gd name="T1" fmla="*/ 456 h 457"/>
                <a:gd name="T2" fmla="*/ 120 w 454"/>
                <a:gd name="T3" fmla="*/ 457 h 457"/>
                <a:gd name="T4" fmla="*/ 0 w 454"/>
                <a:gd name="T5" fmla="*/ 347 h 457"/>
                <a:gd name="T6" fmla="*/ 0 w 454"/>
                <a:gd name="T7" fmla="*/ 345 h 457"/>
                <a:gd name="T8" fmla="*/ 0 w 454"/>
                <a:gd name="T9" fmla="*/ 0 h 457"/>
                <a:gd name="T10" fmla="*/ 121 w 454"/>
                <a:gd name="T11" fmla="*/ 0 h 457"/>
                <a:gd name="T12" fmla="*/ 454 w 454"/>
                <a:gd name="T13" fmla="*/ 333 h 457"/>
                <a:gd name="T14" fmla="*/ 454 w 454"/>
                <a:gd name="T15" fmla="*/ 455 h 457"/>
                <a:gd name="T16" fmla="*/ 378 w 454"/>
                <a:gd name="T17" fmla="*/ 456 h 457"/>
                <a:gd name="T18" fmla="*/ 129 w 454"/>
                <a:gd name="T1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4" h="457">
                  <a:moveTo>
                    <a:pt x="129" y="456"/>
                  </a:moveTo>
                  <a:cubicBezTo>
                    <a:pt x="126" y="456"/>
                    <a:pt x="123" y="457"/>
                    <a:pt x="120" y="457"/>
                  </a:cubicBezTo>
                  <a:cubicBezTo>
                    <a:pt x="44" y="452"/>
                    <a:pt x="0" y="390"/>
                    <a:pt x="0" y="347"/>
                  </a:cubicBezTo>
                  <a:cubicBezTo>
                    <a:pt x="0" y="346"/>
                    <a:pt x="0" y="345"/>
                    <a:pt x="0" y="345"/>
                  </a:cubicBezTo>
                  <a:cubicBezTo>
                    <a:pt x="0" y="256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305" y="0"/>
                    <a:pt x="454" y="149"/>
                    <a:pt x="454" y="333"/>
                  </a:cubicBezTo>
                  <a:cubicBezTo>
                    <a:pt x="454" y="455"/>
                    <a:pt x="454" y="455"/>
                    <a:pt x="454" y="455"/>
                  </a:cubicBezTo>
                  <a:cubicBezTo>
                    <a:pt x="454" y="455"/>
                    <a:pt x="423" y="455"/>
                    <a:pt x="378" y="456"/>
                  </a:cubicBezTo>
                  <a:cubicBezTo>
                    <a:pt x="303" y="456"/>
                    <a:pt x="191" y="456"/>
                    <a:pt x="129" y="45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6278019" y="3405255"/>
              <a:ext cx="430990" cy="312657"/>
              <a:chOff x="4640263" y="2546350"/>
              <a:chExt cx="630238" cy="457200"/>
            </a:xfrm>
            <a:solidFill>
              <a:schemeClr val="bg1"/>
            </a:solidFill>
          </p:grpSpPr>
          <p:sp>
            <p:nvSpPr>
              <p:cNvPr id="28" name="Oval 8"/>
              <p:cNvSpPr>
                <a:spLocks noChangeArrowheads="1"/>
              </p:cNvSpPr>
              <p:nvPr/>
            </p:nvSpPr>
            <p:spPr bwMode="auto">
              <a:xfrm>
                <a:off x="4940300" y="2706688"/>
                <a:ext cx="187325" cy="184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9"/>
              <p:cNvSpPr>
                <a:spLocks noEditPoints="1"/>
              </p:cNvSpPr>
              <p:nvPr/>
            </p:nvSpPr>
            <p:spPr bwMode="auto">
              <a:xfrm>
                <a:off x="4640263" y="2546350"/>
                <a:ext cx="630238" cy="457200"/>
              </a:xfrm>
              <a:custGeom>
                <a:avLst/>
                <a:gdLst>
                  <a:gd name="T0" fmla="*/ 146 w 168"/>
                  <a:gd name="T1" fmla="*/ 12 h 122"/>
                  <a:gd name="T2" fmla="*/ 135 w 168"/>
                  <a:gd name="T3" fmla="*/ 12 h 122"/>
                  <a:gd name="T4" fmla="*/ 121 w 168"/>
                  <a:gd name="T5" fmla="*/ 0 h 122"/>
                  <a:gd name="T6" fmla="*/ 84 w 168"/>
                  <a:gd name="T7" fmla="*/ 0 h 122"/>
                  <a:gd name="T8" fmla="*/ 73 w 168"/>
                  <a:gd name="T9" fmla="*/ 12 h 122"/>
                  <a:gd name="T10" fmla="*/ 50 w 168"/>
                  <a:gd name="T11" fmla="*/ 12 h 122"/>
                  <a:gd name="T12" fmla="*/ 43 w 168"/>
                  <a:gd name="T13" fmla="*/ 5 h 122"/>
                  <a:gd name="T14" fmla="*/ 27 w 168"/>
                  <a:gd name="T15" fmla="*/ 5 h 122"/>
                  <a:gd name="T16" fmla="*/ 20 w 168"/>
                  <a:gd name="T17" fmla="*/ 12 h 122"/>
                  <a:gd name="T18" fmla="*/ 0 w 168"/>
                  <a:gd name="T19" fmla="*/ 34 h 122"/>
                  <a:gd name="T20" fmla="*/ 0 w 168"/>
                  <a:gd name="T21" fmla="*/ 99 h 122"/>
                  <a:gd name="T22" fmla="*/ 22 w 168"/>
                  <a:gd name="T23" fmla="*/ 122 h 122"/>
                  <a:gd name="T24" fmla="*/ 146 w 168"/>
                  <a:gd name="T25" fmla="*/ 122 h 122"/>
                  <a:gd name="T26" fmla="*/ 168 w 168"/>
                  <a:gd name="T27" fmla="*/ 99 h 122"/>
                  <a:gd name="T28" fmla="*/ 168 w 168"/>
                  <a:gd name="T29" fmla="*/ 34 h 122"/>
                  <a:gd name="T30" fmla="*/ 146 w 168"/>
                  <a:gd name="T31" fmla="*/ 12 h 122"/>
                  <a:gd name="T32" fmla="*/ 20 w 168"/>
                  <a:gd name="T33" fmla="*/ 94 h 122"/>
                  <a:gd name="T34" fmla="*/ 16 w 168"/>
                  <a:gd name="T35" fmla="*/ 98 h 122"/>
                  <a:gd name="T36" fmla="*/ 12 w 168"/>
                  <a:gd name="T37" fmla="*/ 94 h 122"/>
                  <a:gd name="T38" fmla="*/ 12 w 168"/>
                  <a:gd name="T39" fmla="*/ 49 h 122"/>
                  <a:gd name="T40" fmla="*/ 16 w 168"/>
                  <a:gd name="T41" fmla="*/ 45 h 122"/>
                  <a:gd name="T42" fmla="*/ 20 w 168"/>
                  <a:gd name="T43" fmla="*/ 49 h 122"/>
                  <a:gd name="T44" fmla="*/ 20 w 168"/>
                  <a:gd name="T45" fmla="*/ 94 h 122"/>
                  <a:gd name="T46" fmla="*/ 45 w 168"/>
                  <a:gd name="T47" fmla="*/ 29 h 122"/>
                  <a:gd name="T48" fmla="*/ 41 w 168"/>
                  <a:gd name="T49" fmla="*/ 33 h 122"/>
                  <a:gd name="T50" fmla="*/ 30 w 168"/>
                  <a:gd name="T51" fmla="*/ 33 h 122"/>
                  <a:gd name="T52" fmla="*/ 25 w 168"/>
                  <a:gd name="T53" fmla="*/ 29 h 122"/>
                  <a:gd name="T54" fmla="*/ 25 w 168"/>
                  <a:gd name="T55" fmla="*/ 26 h 122"/>
                  <a:gd name="T56" fmla="*/ 30 w 168"/>
                  <a:gd name="T57" fmla="*/ 22 h 122"/>
                  <a:gd name="T58" fmla="*/ 41 w 168"/>
                  <a:gd name="T59" fmla="*/ 22 h 122"/>
                  <a:gd name="T60" fmla="*/ 45 w 168"/>
                  <a:gd name="T61" fmla="*/ 26 h 122"/>
                  <a:gd name="T62" fmla="*/ 45 w 168"/>
                  <a:gd name="T63" fmla="*/ 29 h 122"/>
                  <a:gd name="T64" fmla="*/ 105 w 168"/>
                  <a:gd name="T65" fmla="*/ 103 h 122"/>
                  <a:gd name="T66" fmla="*/ 69 w 168"/>
                  <a:gd name="T67" fmla="*/ 67 h 122"/>
                  <a:gd name="T68" fmla="*/ 105 w 168"/>
                  <a:gd name="T69" fmla="*/ 32 h 122"/>
                  <a:gd name="T70" fmla="*/ 140 w 168"/>
                  <a:gd name="T71" fmla="*/ 67 h 122"/>
                  <a:gd name="T72" fmla="*/ 105 w 168"/>
                  <a:gd name="T73" fmla="*/ 10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8" h="122">
                    <a:moveTo>
                      <a:pt x="146" y="12"/>
                    </a:moveTo>
                    <a:cubicBezTo>
                      <a:pt x="135" y="12"/>
                      <a:pt x="135" y="12"/>
                      <a:pt x="135" y="12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49" y="8"/>
                      <a:pt x="47" y="5"/>
                      <a:pt x="43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4" y="5"/>
                      <a:pt x="21" y="8"/>
                      <a:pt x="20" y="12"/>
                    </a:cubicBezTo>
                    <a:cubicBezTo>
                      <a:pt x="9" y="13"/>
                      <a:pt x="0" y="23"/>
                      <a:pt x="0" y="34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12"/>
                      <a:pt x="10" y="122"/>
                      <a:pt x="22" y="122"/>
                    </a:cubicBezTo>
                    <a:cubicBezTo>
                      <a:pt x="146" y="122"/>
                      <a:pt x="146" y="122"/>
                      <a:pt x="146" y="122"/>
                    </a:cubicBezTo>
                    <a:cubicBezTo>
                      <a:pt x="158" y="122"/>
                      <a:pt x="168" y="112"/>
                      <a:pt x="168" y="99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8" y="22"/>
                      <a:pt x="158" y="12"/>
                      <a:pt x="146" y="12"/>
                    </a:cubicBezTo>
                    <a:moveTo>
                      <a:pt x="20" y="94"/>
                    </a:moveTo>
                    <a:cubicBezTo>
                      <a:pt x="20" y="96"/>
                      <a:pt x="18" y="98"/>
                      <a:pt x="16" y="98"/>
                    </a:cubicBezTo>
                    <a:cubicBezTo>
                      <a:pt x="14" y="98"/>
                      <a:pt x="12" y="96"/>
                      <a:pt x="12" y="94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7"/>
                      <a:pt x="14" y="45"/>
                      <a:pt x="16" y="45"/>
                    </a:cubicBezTo>
                    <a:cubicBezTo>
                      <a:pt x="18" y="45"/>
                      <a:pt x="20" y="47"/>
                      <a:pt x="20" y="49"/>
                    </a:cubicBezTo>
                    <a:lnTo>
                      <a:pt x="20" y="94"/>
                    </a:lnTo>
                    <a:close/>
                    <a:moveTo>
                      <a:pt x="45" y="29"/>
                    </a:moveTo>
                    <a:cubicBezTo>
                      <a:pt x="45" y="31"/>
                      <a:pt x="43" y="33"/>
                      <a:pt x="41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7" y="33"/>
                      <a:pt x="25" y="31"/>
                      <a:pt x="25" y="29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4"/>
                      <a:pt x="27" y="22"/>
                      <a:pt x="30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3" y="22"/>
                      <a:pt x="45" y="24"/>
                      <a:pt x="45" y="26"/>
                    </a:cubicBezTo>
                    <a:lnTo>
                      <a:pt x="45" y="29"/>
                    </a:lnTo>
                    <a:close/>
                    <a:moveTo>
                      <a:pt x="105" y="103"/>
                    </a:moveTo>
                    <a:cubicBezTo>
                      <a:pt x="85" y="103"/>
                      <a:pt x="69" y="87"/>
                      <a:pt x="69" y="67"/>
                    </a:cubicBezTo>
                    <a:cubicBezTo>
                      <a:pt x="69" y="48"/>
                      <a:pt x="85" y="32"/>
                      <a:pt x="105" y="32"/>
                    </a:cubicBezTo>
                    <a:cubicBezTo>
                      <a:pt x="124" y="32"/>
                      <a:pt x="140" y="48"/>
                      <a:pt x="140" y="67"/>
                    </a:cubicBezTo>
                    <a:cubicBezTo>
                      <a:pt x="140" y="87"/>
                      <a:pt x="124" y="103"/>
                      <a:pt x="105" y="10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6" name="文本框 68"/>
            <p:cNvSpPr txBox="1"/>
            <p:nvPr/>
          </p:nvSpPr>
          <p:spPr>
            <a:xfrm>
              <a:off x="7082225" y="4330356"/>
              <a:ext cx="527709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文本框 97"/>
            <p:cNvSpPr txBox="1"/>
            <p:nvPr/>
          </p:nvSpPr>
          <p:spPr>
            <a:xfrm>
              <a:off x="6303518" y="4005064"/>
              <a:ext cx="1356814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企业精神</a:t>
              </a:r>
              <a:endParaRPr lang="en-US" altLang="zh-CN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4146" y="1340236"/>
            <a:ext cx="1800659" cy="1469225"/>
            <a:chOff x="4642963" y="1456718"/>
            <a:chExt cx="1800200" cy="1468851"/>
          </a:xfrm>
        </p:grpSpPr>
        <p:sp>
          <p:nvSpPr>
            <p:cNvPr id="4" name="Freeform 5"/>
            <p:cNvSpPr/>
            <p:nvPr/>
          </p:nvSpPr>
          <p:spPr bwMode="auto">
            <a:xfrm>
              <a:off x="4642963" y="1456718"/>
              <a:ext cx="1463421" cy="1468851"/>
            </a:xfrm>
            <a:custGeom>
              <a:avLst/>
              <a:gdLst>
                <a:gd name="T0" fmla="*/ 455 w 455"/>
                <a:gd name="T1" fmla="*/ 0 h 457"/>
                <a:gd name="T2" fmla="*/ 333 w 455"/>
                <a:gd name="T3" fmla="*/ 0 h 457"/>
                <a:gd name="T4" fmla="*/ 0 w 455"/>
                <a:gd name="T5" fmla="*/ 333 h 457"/>
                <a:gd name="T6" fmla="*/ 0 w 455"/>
                <a:gd name="T7" fmla="*/ 455 h 457"/>
                <a:gd name="T8" fmla="*/ 77 w 455"/>
                <a:gd name="T9" fmla="*/ 456 h 457"/>
                <a:gd name="T10" fmla="*/ 326 w 455"/>
                <a:gd name="T11" fmla="*/ 457 h 457"/>
                <a:gd name="T12" fmla="*/ 335 w 455"/>
                <a:gd name="T13" fmla="*/ 457 h 457"/>
                <a:gd name="T14" fmla="*/ 455 w 455"/>
                <a:gd name="T15" fmla="*/ 347 h 457"/>
                <a:gd name="T16" fmla="*/ 455 w 455"/>
                <a:gd name="T17" fmla="*/ 345 h 457"/>
                <a:gd name="T18" fmla="*/ 455 w 455"/>
                <a:gd name="T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457">
                  <a:moveTo>
                    <a:pt x="455" y="0"/>
                  </a:moveTo>
                  <a:cubicBezTo>
                    <a:pt x="333" y="0"/>
                    <a:pt x="333" y="0"/>
                    <a:pt x="333" y="0"/>
                  </a:cubicBezTo>
                  <a:cubicBezTo>
                    <a:pt x="149" y="0"/>
                    <a:pt x="0" y="149"/>
                    <a:pt x="0" y="333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55"/>
                    <a:pt x="32" y="456"/>
                    <a:pt x="77" y="456"/>
                  </a:cubicBezTo>
                  <a:cubicBezTo>
                    <a:pt x="152" y="456"/>
                    <a:pt x="263" y="456"/>
                    <a:pt x="326" y="457"/>
                  </a:cubicBezTo>
                  <a:cubicBezTo>
                    <a:pt x="329" y="457"/>
                    <a:pt x="332" y="457"/>
                    <a:pt x="335" y="457"/>
                  </a:cubicBezTo>
                  <a:cubicBezTo>
                    <a:pt x="410" y="452"/>
                    <a:pt x="455" y="390"/>
                    <a:pt x="455" y="347"/>
                  </a:cubicBezTo>
                  <a:cubicBezTo>
                    <a:pt x="455" y="347"/>
                    <a:pt x="455" y="346"/>
                    <a:pt x="455" y="345"/>
                  </a:cubicBezTo>
                  <a:cubicBezTo>
                    <a:pt x="455" y="257"/>
                    <a:pt x="455" y="0"/>
                    <a:pt x="455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Freeform 307"/>
            <p:cNvSpPr>
              <a:spLocks noChangeAspect="1" noEditPoints="1"/>
            </p:cNvSpPr>
            <p:nvPr/>
          </p:nvSpPr>
          <p:spPr bwMode="auto">
            <a:xfrm>
              <a:off x="5721508" y="1583477"/>
              <a:ext cx="307850" cy="449739"/>
            </a:xfrm>
            <a:custGeom>
              <a:avLst/>
              <a:gdLst>
                <a:gd name="T0" fmla="*/ 151 w 243"/>
                <a:gd name="T1" fmla="*/ 4 h 354"/>
                <a:gd name="T2" fmla="*/ 236 w 243"/>
                <a:gd name="T3" fmla="*/ 91 h 354"/>
                <a:gd name="T4" fmla="*/ 212 w 243"/>
                <a:gd name="T5" fmla="*/ 202 h 354"/>
                <a:gd name="T6" fmla="*/ 201 w 243"/>
                <a:gd name="T7" fmla="*/ 243 h 354"/>
                <a:gd name="T8" fmla="*/ 199 w 243"/>
                <a:gd name="T9" fmla="*/ 276 h 354"/>
                <a:gd name="T10" fmla="*/ 183 w 243"/>
                <a:gd name="T11" fmla="*/ 322 h 354"/>
                <a:gd name="T12" fmla="*/ 143 w 243"/>
                <a:gd name="T13" fmla="*/ 354 h 354"/>
                <a:gd name="T14" fmla="*/ 63 w 243"/>
                <a:gd name="T15" fmla="*/ 328 h 354"/>
                <a:gd name="T16" fmla="*/ 43 w 243"/>
                <a:gd name="T17" fmla="*/ 281 h 354"/>
                <a:gd name="T18" fmla="*/ 43 w 243"/>
                <a:gd name="T19" fmla="*/ 253 h 354"/>
                <a:gd name="T20" fmla="*/ 39 w 243"/>
                <a:gd name="T21" fmla="*/ 231 h 354"/>
                <a:gd name="T22" fmla="*/ 10 w 243"/>
                <a:gd name="T23" fmla="*/ 163 h 354"/>
                <a:gd name="T24" fmla="*/ 74 w 243"/>
                <a:gd name="T25" fmla="*/ 10 h 354"/>
                <a:gd name="T26" fmla="*/ 114 w 243"/>
                <a:gd name="T27" fmla="*/ 0 h 354"/>
                <a:gd name="T28" fmla="*/ 121 w 243"/>
                <a:gd name="T29" fmla="*/ 245 h 354"/>
                <a:gd name="T30" fmla="*/ 180 w 243"/>
                <a:gd name="T31" fmla="*/ 233 h 354"/>
                <a:gd name="T32" fmla="*/ 205 w 243"/>
                <a:gd name="T33" fmla="*/ 168 h 354"/>
                <a:gd name="T34" fmla="*/ 182 w 243"/>
                <a:gd name="T35" fmla="*/ 44 h 354"/>
                <a:gd name="T36" fmla="*/ 26 w 243"/>
                <a:gd name="T37" fmla="*/ 138 h 354"/>
                <a:gd name="T38" fmla="*/ 62 w 243"/>
                <a:gd name="T39" fmla="*/ 235 h 354"/>
                <a:gd name="T40" fmla="*/ 121 w 243"/>
                <a:gd name="T41" fmla="*/ 245 h 354"/>
                <a:gd name="T42" fmla="*/ 74 w 243"/>
                <a:gd name="T43" fmla="*/ 254 h 354"/>
                <a:gd name="T44" fmla="*/ 74 w 243"/>
                <a:gd name="T45" fmla="*/ 274 h 354"/>
                <a:gd name="T46" fmla="*/ 169 w 243"/>
                <a:gd name="T47" fmla="*/ 274 h 354"/>
                <a:gd name="T48" fmla="*/ 169 w 243"/>
                <a:gd name="T49" fmla="*/ 254 h 354"/>
                <a:gd name="T50" fmla="*/ 121 w 243"/>
                <a:gd name="T51" fmla="*/ 283 h 354"/>
                <a:gd name="T52" fmla="*/ 64 w 243"/>
                <a:gd name="T53" fmla="*/ 289 h 354"/>
                <a:gd name="T54" fmla="*/ 140 w 243"/>
                <a:gd name="T55" fmla="*/ 303 h 354"/>
                <a:gd name="T56" fmla="*/ 178 w 243"/>
                <a:gd name="T57" fmla="*/ 297 h 354"/>
                <a:gd name="T58" fmla="*/ 121 w 243"/>
                <a:gd name="T59" fmla="*/ 283 h 354"/>
                <a:gd name="T60" fmla="*/ 100 w 243"/>
                <a:gd name="T61" fmla="*/ 332 h 354"/>
                <a:gd name="T62" fmla="*/ 159 w 243"/>
                <a:gd name="T63" fmla="*/ 31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354">
                  <a:moveTo>
                    <a:pt x="128" y="0"/>
                  </a:moveTo>
                  <a:cubicBezTo>
                    <a:pt x="136" y="1"/>
                    <a:pt x="144" y="2"/>
                    <a:pt x="151" y="4"/>
                  </a:cubicBezTo>
                  <a:cubicBezTo>
                    <a:pt x="172" y="9"/>
                    <a:pt x="190" y="20"/>
                    <a:pt x="205" y="35"/>
                  </a:cubicBezTo>
                  <a:cubicBezTo>
                    <a:pt x="221" y="51"/>
                    <a:pt x="231" y="69"/>
                    <a:pt x="236" y="91"/>
                  </a:cubicBezTo>
                  <a:cubicBezTo>
                    <a:pt x="243" y="121"/>
                    <a:pt x="240" y="149"/>
                    <a:pt x="225" y="177"/>
                  </a:cubicBezTo>
                  <a:cubicBezTo>
                    <a:pt x="221" y="185"/>
                    <a:pt x="216" y="194"/>
                    <a:pt x="212" y="202"/>
                  </a:cubicBezTo>
                  <a:cubicBezTo>
                    <a:pt x="206" y="214"/>
                    <a:pt x="203" y="226"/>
                    <a:pt x="202" y="238"/>
                  </a:cubicBezTo>
                  <a:cubicBezTo>
                    <a:pt x="202" y="240"/>
                    <a:pt x="201" y="241"/>
                    <a:pt x="201" y="243"/>
                  </a:cubicBezTo>
                  <a:cubicBezTo>
                    <a:pt x="200" y="246"/>
                    <a:pt x="200" y="255"/>
                    <a:pt x="200" y="258"/>
                  </a:cubicBezTo>
                  <a:cubicBezTo>
                    <a:pt x="202" y="264"/>
                    <a:pt x="201" y="270"/>
                    <a:pt x="199" y="276"/>
                  </a:cubicBezTo>
                  <a:cubicBezTo>
                    <a:pt x="198" y="278"/>
                    <a:pt x="198" y="279"/>
                    <a:pt x="199" y="281"/>
                  </a:cubicBezTo>
                  <a:cubicBezTo>
                    <a:pt x="205" y="297"/>
                    <a:pt x="198" y="314"/>
                    <a:pt x="183" y="322"/>
                  </a:cubicBezTo>
                  <a:cubicBezTo>
                    <a:pt x="181" y="322"/>
                    <a:pt x="180" y="324"/>
                    <a:pt x="180" y="325"/>
                  </a:cubicBezTo>
                  <a:cubicBezTo>
                    <a:pt x="173" y="342"/>
                    <a:pt x="161" y="353"/>
                    <a:pt x="143" y="354"/>
                  </a:cubicBezTo>
                  <a:cubicBezTo>
                    <a:pt x="127" y="354"/>
                    <a:pt x="111" y="354"/>
                    <a:pt x="96" y="353"/>
                  </a:cubicBezTo>
                  <a:cubicBezTo>
                    <a:pt x="80" y="352"/>
                    <a:pt x="69" y="342"/>
                    <a:pt x="63" y="328"/>
                  </a:cubicBezTo>
                  <a:cubicBezTo>
                    <a:pt x="62" y="324"/>
                    <a:pt x="60" y="322"/>
                    <a:pt x="57" y="321"/>
                  </a:cubicBezTo>
                  <a:cubicBezTo>
                    <a:pt x="43" y="313"/>
                    <a:pt x="37" y="296"/>
                    <a:pt x="43" y="281"/>
                  </a:cubicBezTo>
                  <a:cubicBezTo>
                    <a:pt x="44" y="279"/>
                    <a:pt x="44" y="278"/>
                    <a:pt x="43" y="276"/>
                  </a:cubicBezTo>
                  <a:cubicBezTo>
                    <a:pt x="40" y="268"/>
                    <a:pt x="40" y="261"/>
                    <a:pt x="43" y="253"/>
                  </a:cubicBezTo>
                  <a:cubicBezTo>
                    <a:pt x="43" y="252"/>
                    <a:pt x="43" y="250"/>
                    <a:pt x="43" y="248"/>
                  </a:cubicBezTo>
                  <a:cubicBezTo>
                    <a:pt x="41" y="242"/>
                    <a:pt x="40" y="237"/>
                    <a:pt x="39" y="231"/>
                  </a:cubicBezTo>
                  <a:cubicBezTo>
                    <a:pt x="37" y="218"/>
                    <a:pt x="32" y="206"/>
                    <a:pt x="26" y="195"/>
                  </a:cubicBezTo>
                  <a:cubicBezTo>
                    <a:pt x="21" y="184"/>
                    <a:pt x="15" y="174"/>
                    <a:pt x="10" y="163"/>
                  </a:cubicBezTo>
                  <a:cubicBezTo>
                    <a:pt x="2" y="143"/>
                    <a:pt x="0" y="121"/>
                    <a:pt x="4" y="100"/>
                  </a:cubicBezTo>
                  <a:cubicBezTo>
                    <a:pt x="11" y="57"/>
                    <a:pt x="35" y="27"/>
                    <a:pt x="74" y="10"/>
                  </a:cubicBezTo>
                  <a:cubicBezTo>
                    <a:pt x="86" y="4"/>
                    <a:pt x="98" y="1"/>
                    <a:pt x="111" y="1"/>
                  </a:cubicBezTo>
                  <a:cubicBezTo>
                    <a:pt x="112" y="0"/>
                    <a:pt x="113" y="0"/>
                    <a:pt x="114" y="0"/>
                  </a:cubicBezTo>
                  <a:lnTo>
                    <a:pt x="128" y="0"/>
                  </a:lnTo>
                  <a:close/>
                  <a:moveTo>
                    <a:pt x="121" y="245"/>
                  </a:moveTo>
                  <a:cubicBezTo>
                    <a:pt x="136" y="245"/>
                    <a:pt x="151" y="245"/>
                    <a:pt x="167" y="245"/>
                  </a:cubicBezTo>
                  <a:cubicBezTo>
                    <a:pt x="176" y="245"/>
                    <a:pt x="179" y="242"/>
                    <a:pt x="180" y="233"/>
                  </a:cubicBezTo>
                  <a:cubicBezTo>
                    <a:pt x="182" y="223"/>
                    <a:pt x="184" y="213"/>
                    <a:pt x="187" y="203"/>
                  </a:cubicBezTo>
                  <a:cubicBezTo>
                    <a:pt x="192" y="191"/>
                    <a:pt x="199" y="180"/>
                    <a:pt x="205" y="168"/>
                  </a:cubicBezTo>
                  <a:cubicBezTo>
                    <a:pt x="212" y="156"/>
                    <a:pt x="216" y="143"/>
                    <a:pt x="217" y="128"/>
                  </a:cubicBezTo>
                  <a:cubicBezTo>
                    <a:pt x="220" y="94"/>
                    <a:pt x="208" y="66"/>
                    <a:pt x="182" y="44"/>
                  </a:cubicBezTo>
                  <a:cubicBezTo>
                    <a:pt x="149" y="17"/>
                    <a:pt x="106" y="15"/>
                    <a:pt x="70" y="37"/>
                  </a:cubicBezTo>
                  <a:cubicBezTo>
                    <a:pt x="35" y="58"/>
                    <a:pt x="19" y="98"/>
                    <a:pt x="26" y="138"/>
                  </a:cubicBezTo>
                  <a:cubicBezTo>
                    <a:pt x="28" y="152"/>
                    <a:pt x="35" y="165"/>
                    <a:pt x="42" y="177"/>
                  </a:cubicBezTo>
                  <a:cubicBezTo>
                    <a:pt x="52" y="195"/>
                    <a:pt x="60" y="214"/>
                    <a:pt x="62" y="235"/>
                  </a:cubicBezTo>
                  <a:cubicBezTo>
                    <a:pt x="62" y="242"/>
                    <a:pt x="66" y="245"/>
                    <a:pt x="73" y="245"/>
                  </a:cubicBezTo>
                  <a:cubicBezTo>
                    <a:pt x="89" y="245"/>
                    <a:pt x="105" y="245"/>
                    <a:pt x="121" y="245"/>
                  </a:cubicBezTo>
                  <a:moveTo>
                    <a:pt x="121" y="254"/>
                  </a:moveTo>
                  <a:cubicBezTo>
                    <a:pt x="105" y="254"/>
                    <a:pt x="89" y="254"/>
                    <a:pt x="74" y="254"/>
                  </a:cubicBezTo>
                  <a:cubicBezTo>
                    <a:pt x="69" y="254"/>
                    <a:pt x="65" y="256"/>
                    <a:pt x="64" y="260"/>
                  </a:cubicBezTo>
                  <a:cubicBezTo>
                    <a:pt x="61" y="267"/>
                    <a:pt x="66" y="274"/>
                    <a:pt x="74" y="274"/>
                  </a:cubicBezTo>
                  <a:cubicBezTo>
                    <a:pt x="96" y="274"/>
                    <a:pt x="118" y="274"/>
                    <a:pt x="140" y="274"/>
                  </a:cubicBezTo>
                  <a:cubicBezTo>
                    <a:pt x="149" y="274"/>
                    <a:pt x="159" y="274"/>
                    <a:pt x="169" y="274"/>
                  </a:cubicBezTo>
                  <a:cubicBezTo>
                    <a:pt x="173" y="274"/>
                    <a:pt x="176" y="272"/>
                    <a:pt x="178" y="268"/>
                  </a:cubicBezTo>
                  <a:cubicBezTo>
                    <a:pt x="181" y="261"/>
                    <a:pt x="176" y="254"/>
                    <a:pt x="169" y="254"/>
                  </a:cubicBezTo>
                  <a:cubicBezTo>
                    <a:pt x="153" y="254"/>
                    <a:pt x="137" y="254"/>
                    <a:pt x="121" y="254"/>
                  </a:cubicBezTo>
                  <a:moveTo>
                    <a:pt x="121" y="283"/>
                  </a:moveTo>
                  <a:cubicBezTo>
                    <a:pt x="105" y="283"/>
                    <a:pt x="89" y="283"/>
                    <a:pt x="74" y="283"/>
                  </a:cubicBezTo>
                  <a:cubicBezTo>
                    <a:pt x="69" y="283"/>
                    <a:pt x="65" y="285"/>
                    <a:pt x="64" y="289"/>
                  </a:cubicBezTo>
                  <a:cubicBezTo>
                    <a:pt x="61" y="296"/>
                    <a:pt x="66" y="303"/>
                    <a:pt x="74" y="303"/>
                  </a:cubicBezTo>
                  <a:cubicBezTo>
                    <a:pt x="96" y="303"/>
                    <a:pt x="118" y="303"/>
                    <a:pt x="140" y="303"/>
                  </a:cubicBezTo>
                  <a:cubicBezTo>
                    <a:pt x="149" y="303"/>
                    <a:pt x="159" y="303"/>
                    <a:pt x="169" y="303"/>
                  </a:cubicBezTo>
                  <a:cubicBezTo>
                    <a:pt x="173" y="303"/>
                    <a:pt x="176" y="301"/>
                    <a:pt x="178" y="297"/>
                  </a:cubicBezTo>
                  <a:cubicBezTo>
                    <a:pt x="181" y="290"/>
                    <a:pt x="176" y="283"/>
                    <a:pt x="169" y="283"/>
                  </a:cubicBezTo>
                  <a:cubicBezTo>
                    <a:pt x="153" y="283"/>
                    <a:pt x="137" y="283"/>
                    <a:pt x="121" y="283"/>
                  </a:cubicBezTo>
                  <a:moveTo>
                    <a:pt x="82" y="313"/>
                  </a:moveTo>
                  <a:cubicBezTo>
                    <a:pt x="82" y="323"/>
                    <a:pt x="90" y="331"/>
                    <a:pt x="100" y="332"/>
                  </a:cubicBezTo>
                  <a:cubicBezTo>
                    <a:pt x="114" y="332"/>
                    <a:pt x="128" y="332"/>
                    <a:pt x="142" y="332"/>
                  </a:cubicBezTo>
                  <a:cubicBezTo>
                    <a:pt x="152" y="331"/>
                    <a:pt x="159" y="323"/>
                    <a:pt x="159" y="313"/>
                  </a:cubicBezTo>
                  <a:lnTo>
                    <a:pt x="82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60"/>
            <p:cNvSpPr txBox="1"/>
            <p:nvPr/>
          </p:nvSpPr>
          <p:spPr>
            <a:xfrm>
              <a:off x="4681834" y="2420888"/>
              <a:ext cx="527709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89"/>
            <p:cNvSpPr txBox="1"/>
            <p:nvPr/>
          </p:nvSpPr>
          <p:spPr>
            <a:xfrm>
              <a:off x="4727494" y="2132856"/>
              <a:ext cx="1715669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核心理念</a:t>
              </a:r>
              <a:endParaRPr lang="en-US" altLang="zh-CN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0" name="文本框 41"/>
          <p:cNvSpPr txBox="1"/>
          <p:nvPr/>
        </p:nvSpPr>
        <p:spPr>
          <a:xfrm>
            <a:off x="6528917" y="1576042"/>
            <a:ext cx="3229099" cy="96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31" name="文本框 42"/>
          <p:cNvSpPr txBox="1"/>
          <p:nvPr/>
        </p:nvSpPr>
        <p:spPr>
          <a:xfrm>
            <a:off x="982888" y="3058648"/>
            <a:ext cx="3229099" cy="96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32" name="文本框 43"/>
          <p:cNvSpPr txBox="1"/>
          <p:nvPr/>
        </p:nvSpPr>
        <p:spPr>
          <a:xfrm>
            <a:off x="7957358" y="3411340"/>
            <a:ext cx="3229099" cy="96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33" name="文本框 44"/>
          <p:cNvSpPr txBox="1"/>
          <p:nvPr/>
        </p:nvSpPr>
        <p:spPr>
          <a:xfrm>
            <a:off x="2555382" y="4944925"/>
            <a:ext cx="3229099" cy="96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6193428" y="4783897"/>
            <a:ext cx="1476569" cy="1469225"/>
            <a:chOff x="6191851" y="4899502"/>
            <a:chExt cx="1476193" cy="1468851"/>
          </a:xfrm>
        </p:grpSpPr>
        <p:sp>
          <p:nvSpPr>
            <p:cNvPr id="35" name="Freeform 7"/>
            <p:cNvSpPr/>
            <p:nvPr/>
          </p:nvSpPr>
          <p:spPr bwMode="auto">
            <a:xfrm>
              <a:off x="6191851" y="4899502"/>
              <a:ext cx="1463421" cy="1468851"/>
            </a:xfrm>
            <a:custGeom>
              <a:avLst/>
              <a:gdLst>
                <a:gd name="T0" fmla="*/ 120 w 455"/>
                <a:gd name="T1" fmla="*/ 0 h 457"/>
                <a:gd name="T2" fmla="*/ 0 w 455"/>
                <a:gd name="T3" fmla="*/ 110 h 457"/>
                <a:gd name="T4" fmla="*/ 0 w 455"/>
                <a:gd name="T5" fmla="*/ 112 h 457"/>
                <a:gd name="T6" fmla="*/ 0 w 455"/>
                <a:gd name="T7" fmla="*/ 457 h 457"/>
                <a:gd name="T8" fmla="*/ 122 w 455"/>
                <a:gd name="T9" fmla="*/ 457 h 457"/>
                <a:gd name="T10" fmla="*/ 122 w 455"/>
                <a:gd name="T11" fmla="*/ 457 h 457"/>
                <a:gd name="T12" fmla="*/ 455 w 455"/>
                <a:gd name="T13" fmla="*/ 124 h 457"/>
                <a:gd name="T14" fmla="*/ 455 w 455"/>
                <a:gd name="T15" fmla="*/ 3 h 457"/>
                <a:gd name="T16" fmla="*/ 378 w 455"/>
                <a:gd name="T17" fmla="*/ 2 h 457"/>
                <a:gd name="T18" fmla="*/ 129 w 455"/>
                <a:gd name="T19" fmla="*/ 1 h 457"/>
                <a:gd name="T20" fmla="*/ 120 w 455"/>
                <a:gd name="T21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457">
                  <a:moveTo>
                    <a:pt x="120" y="0"/>
                  </a:moveTo>
                  <a:cubicBezTo>
                    <a:pt x="45" y="5"/>
                    <a:pt x="0" y="67"/>
                    <a:pt x="0" y="110"/>
                  </a:cubicBezTo>
                  <a:cubicBezTo>
                    <a:pt x="0" y="111"/>
                    <a:pt x="0" y="112"/>
                    <a:pt x="0" y="112"/>
                  </a:cubicBezTo>
                  <a:cubicBezTo>
                    <a:pt x="0" y="201"/>
                    <a:pt x="0" y="457"/>
                    <a:pt x="0" y="457"/>
                  </a:cubicBezTo>
                  <a:cubicBezTo>
                    <a:pt x="122" y="457"/>
                    <a:pt x="122" y="457"/>
                    <a:pt x="122" y="457"/>
                  </a:cubicBezTo>
                  <a:cubicBezTo>
                    <a:pt x="122" y="457"/>
                    <a:pt x="122" y="457"/>
                    <a:pt x="122" y="457"/>
                  </a:cubicBezTo>
                  <a:cubicBezTo>
                    <a:pt x="306" y="457"/>
                    <a:pt x="455" y="308"/>
                    <a:pt x="455" y="124"/>
                  </a:cubicBezTo>
                  <a:cubicBezTo>
                    <a:pt x="455" y="3"/>
                    <a:pt x="455" y="3"/>
                    <a:pt x="455" y="3"/>
                  </a:cubicBezTo>
                  <a:cubicBezTo>
                    <a:pt x="455" y="3"/>
                    <a:pt x="423" y="2"/>
                    <a:pt x="378" y="2"/>
                  </a:cubicBezTo>
                  <a:cubicBezTo>
                    <a:pt x="303" y="1"/>
                    <a:pt x="192" y="1"/>
                    <a:pt x="129" y="1"/>
                  </a:cubicBezTo>
                  <a:cubicBezTo>
                    <a:pt x="126" y="1"/>
                    <a:pt x="123" y="1"/>
                    <a:pt x="120" y="0"/>
                  </a:cubicBezTo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Freeform 266"/>
            <p:cNvSpPr>
              <a:spLocks noChangeAspect="1" noEditPoints="1"/>
            </p:cNvSpPr>
            <p:nvPr/>
          </p:nvSpPr>
          <p:spPr bwMode="auto">
            <a:xfrm>
              <a:off x="6278019" y="5794289"/>
              <a:ext cx="400205" cy="438476"/>
            </a:xfrm>
            <a:custGeom>
              <a:avLst/>
              <a:gdLst>
                <a:gd name="T0" fmla="*/ 62 w 183"/>
                <a:gd name="T1" fmla="*/ 22 h 200"/>
                <a:gd name="T2" fmla="*/ 36 w 183"/>
                <a:gd name="T3" fmla="*/ 11 h 200"/>
                <a:gd name="T4" fmla="*/ 0 w 183"/>
                <a:gd name="T5" fmla="*/ 48 h 200"/>
                <a:gd name="T6" fmla="*/ 9 w 183"/>
                <a:gd name="T7" fmla="*/ 73 h 200"/>
                <a:gd name="T8" fmla="*/ 62 w 183"/>
                <a:gd name="T9" fmla="*/ 22 h 200"/>
                <a:gd name="T10" fmla="*/ 147 w 183"/>
                <a:gd name="T11" fmla="*/ 11 h 200"/>
                <a:gd name="T12" fmla="*/ 119 w 183"/>
                <a:gd name="T13" fmla="*/ 23 h 200"/>
                <a:gd name="T14" fmla="*/ 170 w 183"/>
                <a:gd name="T15" fmla="*/ 76 h 200"/>
                <a:gd name="T16" fmla="*/ 183 w 183"/>
                <a:gd name="T17" fmla="*/ 48 h 200"/>
                <a:gd name="T18" fmla="*/ 147 w 183"/>
                <a:gd name="T19" fmla="*/ 11 h 200"/>
                <a:gd name="T20" fmla="*/ 169 w 183"/>
                <a:gd name="T21" fmla="*/ 103 h 200"/>
                <a:gd name="T22" fmla="*/ 96 w 183"/>
                <a:gd name="T23" fmla="*/ 23 h 200"/>
                <a:gd name="T24" fmla="*/ 96 w 183"/>
                <a:gd name="T25" fmla="*/ 6 h 200"/>
                <a:gd name="T26" fmla="*/ 98 w 183"/>
                <a:gd name="T27" fmla="*/ 6 h 200"/>
                <a:gd name="T28" fmla="*/ 102 w 183"/>
                <a:gd name="T29" fmla="*/ 3 h 200"/>
                <a:gd name="T30" fmla="*/ 98 w 183"/>
                <a:gd name="T31" fmla="*/ 0 h 200"/>
                <a:gd name="T32" fmla="*/ 81 w 183"/>
                <a:gd name="T33" fmla="*/ 0 h 200"/>
                <a:gd name="T34" fmla="*/ 78 w 183"/>
                <a:gd name="T35" fmla="*/ 3 h 200"/>
                <a:gd name="T36" fmla="*/ 81 w 183"/>
                <a:gd name="T37" fmla="*/ 6 h 200"/>
                <a:gd name="T38" fmla="*/ 84 w 183"/>
                <a:gd name="T39" fmla="*/ 6 h 200"/>
                <a:gd name="T40" fmla="*/ 84 w 183"/>
                <a:gd name="T41" fmla="*/ 23 h 200"/>
                <a:gd name="T42" fmla="*/ 9 w 183"/>
                <a:gd name="T43" fmla="*/ 103 h 200"/>
                <a:gd name="T44" fmla="*/ 38 w 183"/>
                <a:gd name="T45" fmla="*/ 164 h 200"/>
                <a:gd name="T46" fmla="*/ 29 w 183"/>
                <a:gd name="T47" fmla="*/ 190 h 200"/>
                <a:gd name="T48" fmla="*/ 33 w 183"/>
                <a:gd name="T49" fmla="*/ 198 h 200"/>
                <a:gd name="T50" fmla="*/ 35 w 183"/>
                <a:gd name="T51" fmla="*/ 199 h 200"/>
                <a:gd name="T52" fmla="*/ 43 w 183"/>
                <a:gd name="T53" fmla="*/ 196 h 200"/>
                <a:gd name="T54" fmla="*/ 53 w 183"/>
                <a:gd name="T55" fmla="*/ 174 h 200"/>
                <a:gd name="T56" fmla="*/ 89 w 183"/>
                <a:gd name="T57" fmla="*/ 183 h 200"/>
                <a:gd name="T58" fmla="*/ 125 w 183"/>
                <a:gd name="T59" fmla="*/ 174 h 200"/>
                <a:gd name="T60" fmla="*/ 136 w 183"/>
                <a:gd name="T61" fmla="*/ 196 h 200"/>
                <a:gd name="T62" fmla="*/ 144 w 183"/>
                <a:gd name="T63" fmla="*/ 199 h 200"/>
                <a:gd name="T64" fmla="*/ 146 w 183"/>
                <a:gd name="T65" fmla="*/ 198 h 200"/>
                <a:gd name="T66" fmla="*/ 149 w 183"/>
                <a:gd name="T67" fmla="*/ 190 h 200"/>
                <a:gd name="T68" fmla="*/ 141 w 183"/>
                <a:gd name="T69" fmla="*/ 164 h 200"/>
                <a:gd name="T70" fmla="*/ 169 w 183"/>
                <a:gd name="T71" fmla="*/ 103 h 200"/>
                <a:gd name="T72" fmla="*/ 89 w 183"/>
                <a:gd name="T73" fmla="*/ 167 h 200"/>
                <a:gd name="T74" fmla="*/ 25 w 183"/>
                <a:gd name="T75" fmla="*/ 103 h 200"/>
                <a:gd name="T76" fmla="*/ 89 w 183"/>
                <a:gd name="T77" fmla="*/ 39 h 200"/>
                <a:gd name="T78" fmla="*/ 153 w 183"/>
                <a:gd name="T79" fmla="*/ 103 h 200"/>
                <a:gd name="T80" fmla="*/ 89 w 183"/>
                <a:gd name="T81" fmla="*/ 167 h 200"/>
                <a:gd name="T82" fmla="*/ 97 w 183"/>
                <a:gd name="T83" fmla="*/ 111 h 200"/>
                <a:gd name="T84" fmla="*/ 100 w 183"/>
                <a:gd name="T85" fmla="*/ 103 h 200"/>
                <a:gd name="T86" fmla="*/ 91 w 183"/>
                <a:gd name="T87" fmla="*/ 92 h 200"/>
                <a:gd name="T88" fmla="*/ 91 w 183"/>
                <a:gd name="T89" fmla="*/ 55 h 200"/>
                <a:gd name="T90" fmla="*/ 89 w 183"/>
                <a:gd name="T91" fmla="*/ 53 h 200"/>
                <a:gd name="T92" fmla="*/ 87 w 183"/>
                <a:gd name="T93" fmla="*/ 55 h 200"/>
                <a:gd name="T94" fmla="*/ 87 w 183"/>
                <a:gd name="T95" fmla="*/ 92 h 200"/>
                <a:gd name="T96" fmla="*/ 78 w 183"/>
                <a:gd name="T97" fmla="*/ 103 h 200"/>
                <a:gd name="T98" fmla="*/ 89 w 183"/>
                <a:gd name="T99" fmla="*/ 114 h 200"/>
                <a:gd name="T100" fmla="*/ 93 w 183"/>
                <a:gd name="T101" fmla="*/ 113 h 200"/>
                <a:gd name="T102" fmla="*/ 104 w 183"/>
                <a:gd name="T103" fmla="*/ 131 h 200"/>
                <a:gd name="T104" fmla="*/ 107 w 183"/>
                <a:gd name="T105" fmla="*/ 132 h 200"/>
                <a:gd name="T106" fmla="*/ 108 w 183"/>
                <a:gd name="T107" fmla="*/ 129 h 200"/>
                <a:gd name="T108" fmla="*/ 97 w 183"/>
                <a:gd name="T10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200">
                  <a:moveTo>
                    <a:pt x="62" y="22"/>
                  </a:moveTo>
                  <a:cubicBezTo>
                    <a:pt x="56" y="15"/>
                    <a:pt x="46" y="11"/>
                    <a:pt x="36" y="11"/>
                  </a:cubicBezTo>
                  <a:cubicBezTo>
                    <a:pt x="16" y="11"/>
                    <a:pt x="0" y="28"/>
                    <a:pt x="0" y="48"/>
                  </a:cubicBezTo>
                  <a:cubicBezTo>
                    <a:pt x="0" y="57"/>
                    <a:pt x="3" y="66"/>
                    <a:pt x="9" y="73"/>
                  </a:cubicBezTo>
                  <a:cubicBezTo>
                    <a:pt x="18" y="49"/>
                    <a:pt x="38" y="30"/>
                    <a:pt x="62" y="22"/>
                  </a:cubicBezTo>
                  <a:close/>
                  <a:moveTo>
                    <a:pt x="147" y="11"/>
                  </a:moveTo>
                  <a:cubicBezTo>
                    <a:pt x="136" y="11"/>
                    <a:pt x="126" y="16"/>
                    <a:pt x="119" y="23"/>
                  </a:cubicBezTo>
                  <a:cubicBezTo>
                    <a:pt x="143" y="32"/>
                    <a:pt x="162" y="52"/>
                    <a:pt x="170" y="76"/>
                  </a:cubicBezTo>
                  <a:cubicBezTo>
                    <a:pt x="178" y="69"/>
                    <a:pt x="183" y="59"/>
                    <a:pt x="183" y="48"/>
                  </a:cubicBezTo>
                  <a:cubicBezTo>
                    <a:pt x="183" y="28"/>
                    <a:pt x="167" y="11"/>
                    <a:pt x="147" y="11"/>
                  </a:cubicBezTo>
                  <a:close/>
                  <a:moveTo>
                    <a:pt x="169" y="103"/>
                  </a:moveTo>
                  <a:cubicBezTo>
                    <a:pt x="169" y="61"/>
                    <a:pt x="137" y="26"/>
                    <a:pt x="96" y="2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2" y="5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8" y="1"/>
                    <a:pt x="78" y="3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42" y="25"/>
                    <a:pt x="9" y="60"/>
                    <a:pt x="9" y="103"/>
                  </a:cubicBezTo>
                  <a:cubicBezTo>
                    <a:pt x="9" y="127"/>
                    <a:pt x="20" y="150"/>
                    <a:pt x="38" y="164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94"/>
                    <a:pt x="30" y="197"/>
                    <a:pt x="33" y="19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8" y="200"/>
                    <a:pt x="41" y="199"/>
                    <a:pt x="43" y="196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64" y="180"/>
                    <a:pt x="76" y="183"/>
                    <a:pt x="89" y="183"/>
                  </a:cubicBezTo>
                  <a:cubicBezTo>
                    <a:pt x="102" y="183"/>
                    <a:pt x="114" y="180"/>
                    <a:pt x="125" y="174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9"/>
                    <a:pt x="141" y="200"/>
                    <a:pt x="144" y="199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9" y="197"/>
                    <a:pt x="150" y="194"/>
                    <a:pt x="149" y="19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8" y="149"/>
                    <a:pt x="169" y="127"/>
                    <a:pt x="169" y="103"/>
                  </a:cubicBezTo>
                  <a:close/>
                  <a:moveTo>
                    <a:pt x="89" y="167"/>
                  </a:moveTo>
                  <a:cubicBezTo>
                    <a:pt x="54" y="167"/>
                    <a:pt x="25" y="138"/>
                    <a:pt x="25" y="103"/>
                  </a:cubicBezTo>
                  <a:cubicBezTo>
                    <a:pt x="25" y="67"/>
                    <a:pt x="54" y="39"/>
                    <a:pt x="89" y="39"/>
                  </a:cubicBezTo>
                  <a:cubicBezTo>
                    <a:pt x="124" y="39"/>
                    <a:pt x="153" y="67"/>
                    <a:pt x="153" y="103"/>
                  </a:cubicBezTo>
                  <a:cubicBezTo>
                    <a:pt x="153" y="138"/>
                    <a:pt x="124" y="167"/>
                    <a:pt x="89" y="167"/>
                  </a:cubicBezTo>
                  <a:close/>
                  <a:moveTo>
                    <a:pt x="97" y="111"/>
                  </a:moveTo>
                  <a:cubicBezTo>
                    <a:pt x="99" y="109"/>
                    <a:pt x="100" y="106"/>
                    <a:pt x="100" y="103"/>
                  </a:cubicBezTo>
                  <a:cubicBezTo>
                    <a:pt x="100" y="97"/>
                    <a:pt x="96" y="93"/>
                    <a:pt x="91" y="9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0" y="53"/>
                    <a:pt x="89" y="53"/>
                  </a:cubicBezTo>
                  <a:cubicBezTo>
                    <a:pt x="88" y="53"/>
                    <a:pt x="87" y="54"/>
                    <a:pt x="87" y="55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2" y="93"/>
                    <a:pt x="78" y="97"/>
                    <a:pt x="78" y="103"/>
                  </a:cubicBezTo>
                  <a:cubicBezTo>
                    <a:pt x="78" y="109"/>
                    <a:pt x="83" y="114"/>
                    <a:pt x="89" y="114"/>
                  </a:cubicBezTo>
                  <a:cubicBezTo>
                    <a:pt x="90" y="114"/>
                    <a:pt x="92" y="114"/>
                    <a:pt x="93" y="11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05" y="132"/>
                    <a:pt x="106" y="133"/>
                    <a:pt x="107" y="132"/>
                  </a:cubicBezTo>
                  <a:cubicBezTo>
                    <a:pt x="108" y="131"/>
                    <a:pt x="109" y="130"/>
                    <a:pt x="108" y="129"/>
                  </a:cubicBezTo>
                  <a:lnTo>
                    <a:pt x="97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文本框 69"/>
            <p:cNvSpPr txBox="1"/>
            <p:nvPr/>
          </p:nvSpPr>
          <p:spPr>
            <a:xfrm>
              <a:off x="7082225" y="4899502"/>
              <a:ext cx="527709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文本框 96"/>
            <p:cNvSpPr txBox="1"/>
            <p:nvPr/>
          </p:nvSpPr>
          <p:spPr>
            <a:xfrm>
              <a:off x="6311230" y="5225855"/>
              <a:ext cx="1356814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发展使命</a:t>
              </a:r>
              <a:endParaRPr lang="en-US" altLang="zh-CN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44146" y="2906066"/>
            <a:ext cx="1800659" cy="1466510"/>
            <a:chOff x="4642963" y="3022149"/>
            <a:chExt cx="1800200" cy="1466136"/>
          </a:xfrm>
        </p:grpSpPr>
        <p:grpSp>
          <p:nvGrpSpPr>
            <p:cNvPr id="9" name="组合 8"/>
            <p:cNvGrpSpPr/>
            <p:nvPr/>
          </p:nvGrpSpPr>
          <p:grpSpPr>
            <a:xfrm>
              <a:off x="4642963" y="3022149"/>
              <a:ext cx="1463421" cy="1466136"/>
              <a:chOff x="4642963" y="3022149"/>
              <a:chExt cx="1463421" cy="1466136"/>
            </a:xfrm>
          </p:grpSpPr>
          <p:sp>
            <p:nvSpPr>
              <p:cNvPr id="2" name="Freeform 6"/>
              <p:cNvSpPr/>
              <p:nvPr/>
            </p:nvSpPr>
            <p:spPr bwMode="auto">
              <a:xfrm>
                <a:off x="4642963" y="3022149"/>
                <a:ext cx="1463421" cy="1466136"/>
              </a:xfrm>
              <a:custGeom>
                <a:avLst/>
                <a:gdLst>
                  <a:gd name="T0" fmla="*/ 326 w 455"/>
                  <a:gd name="T1" fmla="*/ 0 h 456"/>
                  <a:gd name="T2" fmla="*/ 335 w 455"/>
                  <a:gd name="T3" fmla="*/ 0 h 456"/>
                  <a:gd name="T4" fmla="*/ 455 w 455"/>
                  <a:gd name="T5" fmla="*/ 110 h 456"/>
                  <a:gd name="T6" fmla="*/ 455 w 455"/>
                  <a:gd name="T7" fmla="*/ 112 h 456"/>
                  <a:gd name="T8" fmla="*/ 455 w 455"/>
                  <a:gd name="T9" fmla="*/ 456 h 456"/>
                  <a:gd name="T10" fmla="*/ 333 w 455"/>
                  <a:gd name="T11" fmla="*/ 456 h 456"/>
                  <a:gd name="T12" fmla="*/ 0 w 455"/>
                  <a:gd name="T13" fmla="*/ 123 h 456"/>
                  <a:gd name="T14" fmla="*/ 0 w 455"/>
                  <a:gd name="T15" fmla="*/ 1 h 456"/>
                  <a:gd name="T16" fmla="*/ 77 w 455"/>
                  <a:gd name="T17" fmla="*/ 1 h 456"/>
                  <a:gd name="T18" fmla="*/ 326 w 455"/>
                  <a:gd name="T1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456">
                    <a:moveTo>
                      <a:pt x="326" y="0"/>
                    </a:moveTo>
                    <a:cubicBezTo>
                      <a:pt x="329" y="0"/>
                      <a:pt x="332" y="0"/>
                      <a:pt x="335" y="0"/>
                    </a:cubicBezTo>
                    <a:cubicBezTo>
                      <a:pt x="410" y="5"/>
                      <a:pt x="455" y="67"/>
                      <a:pt x="455" y="110"/>
                    </a:cubicBezTo>
                    <a:cubicBezTo>
                      <a:pt x="455" y="110"/>
                      <a:pt x="455" y="111"/>
                      <a:pt x="455" y="112"/>
                    </a:cubicBezTo>
                    <a:cubicBezTo>
                      <a:pt x="455" y="200"/>
                      <a:pt x="455" y="456"/>
                      <a:pt x="455" y="456"/>
                    </a:cubicBezTo>
                    <a:cubicBezTo>
                      <a:pt x="333" y="456"/>
                      <a:pt x="333" y="456"/>
                      <a:pt x="333" y="456"/>
                    </a:cubicBezTo>
                    <a:cubicBezTo>
                      <a:pt x="149" y="456"/>
                      <a:pt x="0" y="307"/>
                      <a:pt x="0" y="1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2" y="1"/>
                      <a:pt x="77" y="1"/>
                    </a:cubicBezTo>
                    <a:cubicBezTo>
                      <a:pt x="152" y="0"/>
                      <a:pt x="263" y="0"/>
                      <a:pt x="326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495300" dist="571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16" name="组合 15"/>
              <p:cNvGrpSpPr>
                <a:grpSpLocks noChangeAspect="1"/>
              </p:cNvGrpSpPr>
              <p:nvPr/>
            </p:nvGrpSpPr>
            <p:grpSpPr>
              <a:xfrm>
                <a:off x="5721508" y="3906435"/>
                <a:ext cx="338635" cy="493949"/>
                <a:chOff x="1797050" y="5657850"/>
                <a:chExt cx="422275" cy="615950"/>
              </a:xfrm>
              <a:solidFill>
                <a:schemeClr val="bg1"/>
              </a:solidFill>
            </p:grpSpPr>
            <p:sp>
              <p:nvSpPr>
                <p:cNvPr id="17" name="Oval 114"/>
                <p:cNvSpPr>
                  <a:spLocks noChangeArrowheads="1"/>
                </p:cNvSpPr>
                <p:nvPr/>
              </p:nvSpPr>
              <p:spPr bwMode="auto">
                <a:xfrm>
                  <a:off x="1970088" y="5832475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8" name="Oval 115"/>
                <p:cNvSpPr>
                  <a:spLocks noChangeArrowheads="1"/>
                </p:cNvSpPr>
                <p:nvPr/>
              </p:nvSpPr>
              <p:spPr bwMode="auto">
                <a:xfrm>
                  <a:off x="1970088" y="6062663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9" name="Oval 116"/>
                <p:cNvSpPr>
                  <a:spLocks noChangeArrowheads="1"/>
                </p:cNvSpPr>
                <p:nvPr/>
              </p:nvSpPr>
              <p:spPr bwMode="auto">
                <a:xfrm>
                  <a:off x="1854200" y="5946775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0" name="Oval 117"/>
                <p:cNvSpPr>
                  <a:spLocks noChangeArrowheads="1"/>
                </p:cNvSpPr>
                <p:nvPr/>
              </p:nvSpPr>
              <p:spPr bwMode="auto">
                <a:xfrm>
                  <a:off x="2084388" y="5946775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1" name="Freeform 118"/>
                <p:cNvSpPr/>
                <p:nvPr/>
              </p:nvSpPr>
              <p:spPr bwMode="auto">
                <a:xfrm>
                  <a:off x="1887538" y="6024563"/>
                  <a:ext cx="38100" cy="42862"/>
                </a:xfrm>
                <a:custGeom>
                  <a:avLst/>
                  <a:gdLst>
                    <a:gd name="T0" fmla="*/ 1 w 8"/>
                    <a:gd name="T1" fmla="*/ 2 h 9"/>
                    <a:gd name="T2" fmla="*/ 1 w 8"/>
                    <a:gd name="T3" fmla="*/ 7 h 9"/>
                    <a:gd name="T4" fmla="*/ 7 w 8"/>
                    <a:gd name="T5" fmla="*/ 7 h 9"/>
                    <a:gd name="T6" fmla="*/ 7 w 8"/>
                    <a:gd name="T7" fmla="*/ 2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22" name="Freeform 119"/>
                <p:cNvSpPr/>
                <p:nvPr/>
              </p:nvSpPr>
              <p:spPr bwMode="auto">
                <a:xfrm>
                  <a:off x="1887538" y="5861050"/>
                  <a:ext cx="38100" cy="42862"/>
                </a:xfrm>
                <a:custGeom>
                  <a:avLst/>
                  <a:gdLst>
                    <a:gd name="T0" fmla="*/ 1 w 8"/>
                    <a:gd name="T1" fmla="*/ 2 h 9"/>
                    <a:gd name="T2" fmla="*/ 1 w 8"/>
                    <a:gd name="T3" fmla="*/ 7 h 9"/>
                    <a:gd name="T4" fmla="*/ 7 w 8"/>
                    <a:gd name="T5" fmla="*/ 7 h 9"/>
                    <a:gd name="T6" fmla="*/ 7 w 8"/>
                    <a:gd name="T7" fmla="*/ 2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9" name="Freeform 120"/>
                <p:cNvSpPr/>
                <p:nvPr/>
              </p:nvSpPr>
              <p:spPr bwMode="auto">
                <a:xfrm>
                  <a:off x="2051050" y="6024563"/>
                  <a:ext cx="38100" cy="42862"/>
                </a:xfrm>
                <a:custGeom>
                  <a:avLst/>
                  <a:gdLst>
                    <a:gd name="T0" fmla="*/ 1 w 8"/>
                    <a:gd name="T1" fmla="*/ 2 h 9"/>
                    <a:gd name="T2" fmla="*/ 1 w 8"/>
                    <a:gd name="T3" fmla="*/ 7 h 9"/>
                    <a:gd name="T4" fmla="*/ 7 w 8"/>
                    <a:gd name="T5" fmla="*/ 7 h 9"/>
                    <a:gd name="T6" fmla="*/ 7 w 8"/>
                    <a:gd name="T7" fmla="*/ 2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0" name="Freeform 121"/>
                <p:cNvSpPr>
                  <a:spLocks noEditPoints="1"/>
                </p:cNvSpPr>
                <p:nvPr/>
              </p:nvSpPr>
              <p:spPr bwMode="auto">
                <a:xfrm>
                  <a:off x="1797050" y="5657850"/>
                  <a:ext cx="422275" cy="615950"/>
                </a:xfrm>
                <a:custGeom>
                  <a:avLst/>
                  <a:gdLst>
                    <a:gd name="T0" fmla="*/ 80 w 88"/>
                    <a:gd name="T1" fmla="*/ 56 h 128"/>
                    <a:gd name="T2" fmla="*/ 79 w 88"/>
                    <a:gd name="T3" fmla="*/ 56 h 128"/>
                    <a:gd name="T4" fmla="*/ 70 w 88"/>
                    <a:gd name="T5" fmla="*/ 37 h 128"/>
                    <a:gd name="T6" fmla="*/ 64 w 88"/>
                    <a:gd name="T7" fmla="*/ 6 h 128"/>
                    <a:gd name="T8" fmla="*/ 56 w 88"/>
                    <a:gd name="T9" fmla="*/ 0 h 128"/>
                    <a:gd name="T10" fmla="*/ 24 w 88"/>
                    <a:gd name="T11" fmla="*/ 0 h 128"/>
                    <a:gd name="T12" fmla="*/ 17 w 88"/>
                    <a:gd name="T13" fmla="*/ 6 h 128"/>
                    <a:gd name="T14" fmla="*/ 11 w 88"/>
                    <a:gd name="T15" fmla="*/ 36 h 128"/>
                    <a:gd name="T16" fmla="*/ 0 w 88"/>
                    <a:gd name="T17" fmla="*/ 64 h 128"/>
                    <a:gd name="T18" fmla="*/ 10 w 88"/>
                    <a:gd name="T19" fmla="*/ 90 h 128"/>
                    <a:gd name="T20" fmla="*/ 16 w 88"/>
                    <a:gd name="T21" fmla="*/ 121 h 128"/>
                    <a:gd name="T22" fmla="*/ 24 w 88"/>
                    <a:gd name="T23" fmla="*/ 128 h 128"/>
                    <a:gd name="T24" fmla="*/ 56 w 88"/>
                    <a:gd name="T25" fmla="*/ 128 h 128"/>
                    <a:gd name="T26" fmla="*/ 64 w 88"/>
                    <a:gd name="T27" fmla="*/ 121 h 128"/>
                    <a:gd name="T28" fmla="*/ 70 w 88"/>
                    <a:gd name="T29" fmla="*/ 90 h 128"/>
                    <a:gd name="T30" fmla="*/ 79 w 88"/>
                    <a:gd name="T31" fmla="*/ 71 h 128"/>
                    <a:gd name="T32" fmla="*/ 80 w 88"/>
                    <a:gd name="T33" fmla="*/ 72 h 128"/>
                    <a:gd name="T34" fmla="*/ 88 w 88"/>
                    <a:gd name="T35" fmla="*/ 64 h 128"/>
                    <a:gd name="T36" fmla="*/ 80 w 88"/>
                    <a:gd name="T37" fmla="*/ 56 h 128"/>
                    <a:gd name="T38" fmla="*/ 24 w 88"/>
                    <a:gd name="T39" fmla="*/ 8 h 128"/>
                    <a:gd name="T40" fmla="*/ 56 w 88"/>
                    <a:gd name="T41" fmla="*/ 8 h 128"/>
                    <a:gd name="T42" fmla="*/ 60 w 88"/>
                    <a:gd name="T43" fmla="*/ 29 h 128"/>
                    <a:gd name="T44" fmla="*/ 40 w 88"/>
                    <a:gd name="T45" fmla="*/ 24 h 128"/>
                    <a:gd name="T46" fmla="*/ 20 w 88"/>
                    <a:gd name="T47" fmla="*/ 29 h 128"/>
                    <a:gd name="T48" fmla="*/ 24 w 88"/>
                    <a:gd name="T49" fmla="*/ 8 h 128"/>
                    <a:gd name="T50" fmla="*/ 56 w 88"/>
                    <a:gd name="T51" fmla="*/ 120 h 128"/>
                    <a:gd name="T52" fmla="*/ 24 w 88"/>
                    <a:gd name="T53" fmla="*/ 120 h 128"/>
                    <a:gd name="T54" fmla="*/ 20 w 88"/>
                    <a:gd name="T55" fmla="*/ 98 h 128"/>
                    <a:gd name="T56" fmla="*/ 40 w 88"/>
                    <a:gd name="T57" fmla="*/ 104 h 128"/>
                    <a:gd name="T58" fmla="*/ 60 w 88"/>
                    <a:gd name="T59" fmla="*/ 98 h 128"/>
                    <a:gd name="T60" fmla="*/ 56 w 88"/>
                    <a:gd name="T61" fmla="*/ 120 h 128"/>
                    <a:gd name="T62" fmla="*/ 40 w 88"/>
                    <a:gd name="T63" fmla="*/ 96 h 128"/>
                    <a:gd name="T64" fmla="*/ 8 w 88"/>
                    <a:gd name="T65" fmla="*/ 64 h 128"/>
                    <a:gd name="T66" fmla="*/ 40 w 88"/>
                    <a:gd name="T67" fmla="*/ 32 h 128"/>
                    <a:gd name="T68" fmla="*/ 72 w 88"/>
                    <a:gd name="T69" fmla="*/ 64 h 128"/>
                    <a:gd name="T70" fmla="*/ 40 w 88"/>
                    <a:gd name="T71" fmla="*/ 9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8" h="128">
                      <a:moveTo>
                        <a:pt x="80" y="56"/>
                      </a:moveTo>
                      <a:cubicBezTo>
                        <a:pt x="80" y="56"/>
                        <a:pt x="79" y="56"/>
                        <a:pt x="79" y="56"/>
                      </a:cubicBezTo>
                      <a:cubicBezTo>
                        <a:pt x="78" y="49"/>
                        <a:pt x="75" y="43"/>
                        <a:pt x="70" y="37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2"/>
                        <a:pt x="60" y="0"/>
                        <a:pt x="5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1" y="0"/>
                        <a:pt x="17" y="2"/>
                        <a:pt x="17" y="6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4" y="43"/>
                        <a:pt x="0" y="53"/>
                        <a:pt x="0" y="64"/>
                      </a:cubicBezTo>
                      <a:cubicBezTo>
                        <a:pt x="0" y="74"/>
                        <a:pt x="4" y="83"/>
                        <a:pt x="10" y="90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5"/>
                        <a:pt x="20" y="128"/>
                        <a:pt x="24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60" y="128"/>
                        <a:pt x="63" y="125"/>
                        <a:pt x="64" y="121"/>
                      </a:cubicBezTo>
                      <a:cubicBezTo>
                        <a:pt x="70" y="90"/>
                        <a:pt x="70" y="90"/>
                        <a:pt x="70" y="90"/>
                      </a:cubicBezTo>
                      <a:cubicBezTo>
                        <a:pt x="74" y="85"/>
                        <a:pt x="78" y="79"/>
                        <a:pt x="79" y="71"/>
                      </a:cubicBezTo>
                      <a:cubicBezTo>
                        <a:pt x="79" y="71"/>
                        <a:pt x="80" y="72"/>
                        <a:pt x="80" y="72"/>
                      </a:cubicBezTo>
                      <a:cubicBezTo>
                        <a:pt x="84" y="72"/>
                        <a:pt x="88" y="68"/>
                        <a:pt x="88" y="64"/>
                      </a:cubicBezTo>
                      <a:cubicBezTo>
                        <a:pt x="88" y="59"/>
                        <a:pt x="84" y="56"/>
                        <a:pt x="80" y="56"/>
                      </a:cubicBezTo>
                      <a:moveTo>
                        <a:pt x="24" y="8"/>
                      </a:move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cubicBezTo>
                        <a:pt x="55" y="26"/>
                        <a:pt x="48" y="24"/>
                        <a:pt x="40" y="24"/>
                      </a:cubicBezTo>
                      <a:cubicBezTo>
                        <a:pt x="33" y="24"/>
                        <a:pt x="26" y="26"/>
                        <a:pt x="20" y="29"/>
                      </a:cubicBezTo>
                      <a:lnTo>
                        <a:pt x="24" y="8"/>
                      </a:lnTo>
                      <a:close/>
                      <a:moveTo>
                        <a:pt x="56" y="120"/>
                      </a:moveTo>
                      <a:cubicBezTo>
                        <a:pt x="24" y="120"/>
                        <a:pt x="24" y="120"/>
                        <a:pt x="24" y="120"/>
                      </a:cubicBezTo>
                      <a:cubicBezTo>
                        <a:pt x="20" y="98"/>
                        <a:pt x="20" y="98"/>
                        <a:pt x="20" y="98"/>
                      </a:cubicBezTo>
                      <a:cubicBezTo>
                        <a:pt x="26" y="101"/>
                        <a:pt x="33" y="104"/>
                        <a:pt x="40" y="104"/>
                      </a:cubicBezTo>
                      <a:cubicBezTo>
                        <a:pt x="47" y="104"/>
                        <a:pt x="54" y="101"/>
                        <a:pt x="60" y="98"/>
                      </a:cubicBezTo>
                      <a:lnTo>
                        <a:pt x="56" y="120"/>
                      </a:lnTo>
                      <a:close/>
                      <a:moveTo>
                        <a:pt x="40" y="96"/>
                      </a:moveTo>
                      <a:cubicBezTo>
                        <a:pt x="22" y="96"/>
                        <a:pt x="8" y="81"/>
                        <a:pt x="8" y="64"/>
                      </a:cubicBezTo>
                      <a:cubicBezTo>
                        <a:pt x="8" y="46"/>
                        <a:pt x="22" y="32"/>
                        <a:pt x="40" y="32"/>
                      </a:cubicBezTo>
                      <a:cubicBezTo>
                        <a:pt x="58" y="32"/>
                        <a:pt x="72" y="46"/>
                        <a:pt x="72" y="64"/>
                      </a:cubicBezTo>
                      <a:cubicBezTo>
                        <a:pt x="72" y="81"/>
                        <a:pt x="58" y="96"/>
                        <a:pt x="40" y="96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1" name="Freeform 122"/>
                <p:cNvSpPr/>
                <p:nvPr/>
              </p:nvSpPr>
              <p:spPr bwMode="auto">
                <a:xfrm>
                  <a:off x="1970088" y="5865813"/>
                  <a:ext cx="114300" cy="119062"/>
                </a:xfrm>
                <a:custGeom>
                  <a:avLst/>
                  <a:gdLst>
                    <a:gd name="T0" fmla="*/ 24 w 24"/>
                    <a:gd name="T1" fmla="*/ 1 h 25"/>
                    <a:gd name="T2" fmla="*/ 22 w 24"/>
                    <a:gd name="T3" fmla="*/ 1 h 25"/>
                    <a:gd name="T4" fmla="*/ 1 w 24"/>
                    <a:gd name="T5" fmla="*/ 18 h 25"/>
                    <a:gd name="T6" fmla="*/ 0 w 24"/>
                    <a:gd name="T7" fmla="*/ 21 h 25"/>
                    <a:gd name="T8" fmla="*/ 1 w 24"/>
                    <a:gd name="T9" fmla="*/ 23 h 25"/>
                    <a:gd name="T10" fmla="*/ 4 w 24"/>
                    <a:gd name="T11" fmla="*/ 25 h 25"/>
                    <a:gd name="T12" fmla="*/ 7 w 24"/>
                    <a:gd name="T13" fmla="*/ 23 h 25"/>
                    <a:gd name="T14" fmla="*/ 14 w 24"/>
                    <a:gd name="T15" fmla="*/ 15 h 25"/>
                    <a:gd name="T16" fmla="*/ 24 w 24"/>
                    <a:gd name="T17" fmla="*/ 3 h 25"/>
                    <a:gd name="T18" fmla="*/ 24 w 24"/>
                    <a:gd name="T19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5">
                      <a:moveTo>
                        <a:pt x="24" y="1"/>
                      </a:moveTo>
                      <a:cubicBezTo>
                        <a:pt x="23" y="0"/>
                        <a:pt x="23" y="0"/>
                        <a:pt x="22" y="1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2"/>
                        <a:pt x="0" y="23"/>
                        <a:pt x="1" y="23"/>
                      </a:cubicBezTo>
                      <a:cubicBezTo>
                        <a:pt x="2" y="24"/>
                        <a:pt x="3" y="25"/>
                        <a:pt x="4" y="25"/>
                      </a:cubicBezTo>
                      <a:cubicBezTo>
                        <a:pt x="5" y="25"/>
                        <a:pt x="6" y="24"/>
                        <a:pt x="7" y="23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2"/>
                        <a:pt x="24" y="1"/>
                        <a:pt x="24" y="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42" name="文本框 67"/>
              <p:cNvSpPr txBox="1"/>
              <p:nvPr/>
            </p:nvSpPr>
            <p:spPr>
              <a:xfrm>
                <a:off x="4695754" y="3024241"/>
                <a:ext cx="527709" cy="461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dirty="0">
                    <a:latin typeface="微软雅黑" panose="020B0503020204020204" charset="-122"/>
                    <a:ea typeface="微软雅黑" panose="020B0503020204020204" charset="-122"/>
                  </a:rPr>
                  <a:t>02</a:t>
                </a:r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3" name="文本框 95"/>
            <p:cNvSpPr txBox="1"/>
            <p:nvPr/>
          </p:nvSpPr>
          <p:spPr>
            <a:xfrm>
              <a:off x="4727494" y="3378478"/>
              <a:ext cx="1715669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团队作风</a:t>
              </a:r>
              <a:endParaRPr lang="en-US" altLang="zh-CN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7b6522002fa95a8cd2d1356cc9c587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96590"/>
            <a:ext cx="12185015" cy="36595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flipV="1">
            <a:off x="0" y="594360"/>
            <a:ext cx="531622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 flipV="1">
            <a:off x="6868795" y="594360"/>
            <a:ext cx="531622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226898" y="706862"/>
            <a:ext cx="3682996" cy="3194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——CONTENTS——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5221819" y="334466"/>
            <a:ext cx="1800659" cy="4895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600" dirty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charset="-122"/>
              </a:rPr>
              <a:t>目 录</a:t>
            </a:r>
          </a:p>
        </p:txBody>
      </p:sp>
      <p:sp>
        <p:nvSpPr>
          <p:cNvPr id="219" name=" 219"/>
          <p:cNvSpPr/>
          <p:nvPr/>
        </p:nvSpPr>
        <p:spPr>
          <a:xfrm>
            <a:off x="3883676" y="1863090"/>
            <a:ext cx="808990" cy="46863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 219"/>
          <p:cNvSpPr/>
          <p:nvPr/>
        </p:nvSpPr>
        <p:spPr>
          <a:xfrm>
            <a:off x="4763786" y="1863090"/>
            <a:ext cx="3796030" cy="46863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77656" y="1823164"/>
            <a:ext cx="62103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8" name="矩形 7"/>
          <p:cNvSpPr/>
          <p:nvPr/>
        </p:nvSpPr>
        <p:spPr>
          <a:xfrm>
            <a:off x="5351161" y="1865074"/>
            <a:ext cx="2621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9" name=" 219"/>
          <p:cNvSpPr/>
          <p:nvPr/>
        </p:nvSpPr>
        <p:spPr>
          <a:xfrm>
            <a:off x="3883676" y="2727960"/>
            <a:ext cx="808990" cy="46863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 219"/>
          <p:cNvSpPr/>
          <p:nvPr/>
        </p:nvSpPr>
        <p:spPr>
          <a:xfrm>
            <a:off x="4763786" y="2727960"/>
            <a:ext cx="3796030" cy="46863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77656" y="2688034"/>
            <a:ext cx="62103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2" name="矩形 11"/>
          <p:cNvSpPr/>
          <p:nvPr/>
        </p:nvSpPr>
        <p:spPr>
          <a:xfrm>
            <a:off x="5351161" y="2729944"/>
            <a:ext cx="2621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3" name=" 219"/>
          <p:cNvSpPr/>
          <p:nvPr/>
        </p:nvSpPr>
        <p:spPr>
          <a:xfrm>
            <a:off x="3883676" y="3622675"/>
            <a:ext cx="808990" cy="46863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 219"/>
          <p:cNvSpPr/>
          <p:nvPr/>
        </p:nvSpPr>
        <p:spPr>
          <a:xfrm>
            <a:off x="4763786" y="3622675"/>
            <a:ext cx="3796030" cy="46863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77656" y="3582749"/>
            <a:ext cx="62103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16" name="矩形 15"/>
          <p:cNvSpPr/>
          <p:nvPr/>
        </p:nvSpPr>
        <p:spPr>
          <a:xfrm>
            <a:off x="5351161" y="3624659"/>
            <a:ext cx="2621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7" name=" 219"/>
          <p:cNvSpPr/>
          <p:nvPr/>
        </p:nvSpPr>
        <p:spPr>
          <a:xfrm>
            <a:off x="3883676" y="4487545"/>
            <a:ext cx="808990" cy="46863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 219"/>
          <p:cNvSpPr/>
          <p:nvPr/>
        </p:nvSpPr>
        <p:spPr>
          <a:xfrm>
            <a:off x="4763786" y="4487545"/>
            <a:ext cx="3796030" cy="46863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77656" y="4447619"/>
            <a:ext cx="62103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20" name="矩形 19"/>
          <p:cNvSpPr/>
          <p:nvPr/>
        </p:nvSpPr>
        <p:spPr>
          <a:xfrm>
            <a:off x="5351161" y="4489529"/>
            <a:ext cx="2621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7" grpId="0"/>
      <p:bldP spid="8" grpId="0"/>
      <p:bldP spid="11" grpId="0"/>
      <p:bldP spid="12" grpId="0"/>
      <p:bldP spid="15" grpId="0"/>
      <p:bldP spid="16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725200" y="-12755"/>
            <a:ext cx="5231699" cy="443290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"/>
          <p:cNvSpPr txBox="1"/>
          <p:nvPr/>
        </p:nvSpPr>
        <p:spPr>
          <a:xfrm>
            <a:off x="8429304" y="4915435"/>
            <a:ext cx="2160790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6441269" y="3885478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8423302" y="3866423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8423301" y="4393350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6441269" y="4922776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6528005" y="3163714"/>
            <a:ext cx="22586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Company introduction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876223" y="3309267"/>
            <a:ext cx="1253099" cy="113606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25200" y="3649272"/>
            <a:ext cx="5231699" cy="1565525"/>
            <a:chOff x="725015" y="3649216"/>
            <a:chExt cx="5230367" cy="1565126"/>
          </a:xfrm>
        </p:grpSpPr>
        <p:sp>
          <p:nvSpPr>
            <p:cNvPr id="4" name="流程图: 决策 3"/>
            <p:cNvSpPr/>
            <p:nvPr/>
          </p:nvSpPr>
          <p:spPr>
            <a:xfrm flipV="1">
              <a:off x="725015" y="3649216"/>
              <a:ext cx="5230367" cy="1565126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2691779" y="3717032"/>
              <a:ext cx="1296145" cy="76180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latin typeface="锐字荣光黑简1.0" pitchFamily="2" charset="-122"/>
                  <a:ea typeface="锐字荣光黑简1.0" pitchFamily="2" charset="-122"/>
                </a:rPr>
                <a:t>04</a:t>
              </a:r>
              <a:endParaRPr lang="zh-CN" altLang="en-US" sz="4400" b="1" dirty="0">
                <a:solidFill>
                  <a:schemeClr val="bg1"/>
                </a:solidFill>
                <a:latin typeface="锐字荣光黑简1.0" pitchFamily="2" charset="-122"/>
                <a:ea typeface="锐字荣光黑简1.0" pitchFamily="2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3"/>
            <p:cNvSpPr txBox="1"/>
            <p:nvPr/>
          </p:nvSpPr>
          <p:spPr>
            <a:xfrm>
              <a:off x="2278782" y="4387416"/>
              <a:ext cx="2021717" cy="3193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——CONTENTS——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6241072" y="1993738"/>
            <a:ext cx="4187661" cy="12661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6441269" y="4404127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24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6" grpId="1" bldLvl="0" animBg="1"/>
      <p:bldP spid="8" grpId="0" bldLvl="0" animBg="1"/>
      <p:bldP spid="9" grpId="0"/>
      <p:bldP spid="10" grpId="0"/>
      <p:bldP spid="11" grpId="0"/>
      <p:bldP spid="12" grpId="0"/>
      <p:bldP spid="23" grpId="0"/>
      <p:bldP spid="35" grpId="0" bldLvl="0" animBg="1"/>
      <p:bldP spid="35" grpId="1" bldLvl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1270849" y="1332979"/>
            <a:ext cx="4766996" cy="1236496"/>
            <a:chOff x="1525730" y="1574751"/>
            <a:chExt cx="4765782" cy="1236181"/>
          </a:xfrm>
        </p:grpSpPr>
        <p:sp>
          <p:nvSpPr>
            <p:cNvPr id="39" name="Freeform 5"/>
            <p:cNvSpPr/>
            <p:nvPr/>
          </p:nvSpPr>
          <p:spPr bwMode="auto">
            <a:xfrm>
              <a:off x="1525730" y="1757517"/>
              <a:ext cx="3784933" cy="786796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048040" y="1574751"/>
              <a:ext cx="4243472" cy="1236181"/>
            </a:xfrm>
            <a:prstGeom prst="rect">
              <a:avLst/>
            </a:prstGeom>
          </p:spPr>
        </p:pic>
        <p:grpSp>
          <p:nvGrpSpPr>
            <p:cNvPr id="41" name="组合 40"/>
            <p:cNvGrpSpPr/>
            <p:nvPr/>
          </p:nvGrpSpPr>
          <p:grpSpPr>
            <a:xfrm>
              <a:off x="1671721" y="1944658"/>
              <a:ext cx="504001" cy="302664"/>
              <a:chOff x="4370388" y="1439863"/>
              <a:chExt cx="608012" cy="365125"/>
            </a:xfrm>
          </p:grpSpPr>
          <p:sp>
            <p:nvSpPr>
              <p:cNvPr id="44" name="Freeform 25"/>
              <p:cNvSpPr>
                <a:spLocks noEditPoints="1"/>
              </p:cNvSpPr>
              <p:nvPr/>
            </p:nvSpPr>
            <p:spPr bwMode="auto">
              <a:xfrm>
                <a:off x="4605338" y="1439863"/>
                <a:ext cx="373062" cy="365125"/>
              </a:xfrm>
              <a:custGeom>
                <a:avLst/>
                <a:gdLst>
                  <a:gd name="T0" fmla="*/ 117 w 117"/>
                  <a:gd name="T1" fmla="*/ 58 h 116"/>
                  <a:gd name="T2" fmla="*/ 101 w 117"/>
                  <a:gd name="T3" fmla="*/ 51 h 116"/>
                  <a:gd name="T4" fmla="*/ 106 w 117"/>
                  <a:gd name="T5" fmla="*/ 39 h 116"/>
                  <a:gd name="T6" fmla="*/ 99 w 117"/>
                  <a:gd name="T7" fmla="*/ 26 h 116"/>
                  <a:gd name="T8" fmla="*/ 86 w 117"/>
                  <a:gd name="T9" fmla="*/ 24 h 116"/>
                  <a:gd name="T10" fmla="*/ 87 w 117"/>
                  <a:gd name="T11" fmla="*/ 7 h 116"/>
                  <a:gd name="T12" fmla="*/ 74 w 117"/>
                  <a:gd name="T13" fmla="*/ 17 h 116"/>
                  <a:gd name="T14" fmla="*/ 65 w 117"/>
                  <a:gd name="T15" fmla="*/ 7 h 116"/>
                  <a:gd name="T16" fmla="*/ 51 w 117"/>
                  <a:gd name="T17" fmla="*/ 7 h 116"/>
                  <a:gd name="T18" fmla="*/ 43 w 117"/>
                  <a:gd name="T19" fmla="*/ 17 h 116"/>
                  <a:gd name="T20" fmla="*/ 29 w 117"/>
                  <a:gd name="T21" fmla="*/ 7 h 116"/>
                  <a:gd name="T22" fmla="*/ 30 w 117"/>
                  <a:gd name="T23" fmla="*/ 24 h 116"/>
                  <a:gd name="T24" fmla="*/ 18 w 117"/>
                  <a:gd name="T25" fmla="*/ 26 h 116"/>
                  <a:gd name="T26" fmla="*/ 10 w 117"/>
                  <a:gd name="T27" fmla="*/ 39 h 116"/>
                  <a:gd name="T28" fmla="*/ 15 w 117"/>
                  <a:gd name="T29" fmla="*/ 51 h 116"/>
                  <a:gd name="T30" fmla="*/ 0 w 117"/>
                  <a:gd name="T31" fmla="*/ 58 h 116"/>
                  <a:gd name="T32" fmla="*/ 15 w 117"/>
                  <a:gd name="T33" fmla="*/ 65 h 116"/>
                  <a:gd name="T34" fmla="*/ 10 w 117"/>
                  <a:gd name="T35" fmla="*/ 77 h 116"/>
                  <a:gd name="T36" fmla="*/ 18 w 117"/>
                  <a:gd name="T37" fmla="*/ 90 h 116"/>
                  <a:gd name="T38" fmla="*/ 30 w 117"/>
                  <a:gd name="T39" fmla="*/ 92 h 116"/>
                  <a:gd name="T40" fmla="*/ 29 w 117"/>
                  <a:gd name="T41" fmla="*/ 108 h 116"/>
                  <a:gd name="T42" fmla="*/ 43 w 117"/>
                  <a:gd name="T43" fmla="*/ 99 h 116"/>
                  <a:gd name="T44" fmla="*/ 51 w 117"/>
                  <a:gd name="T45" fmla="*/ 109 h 116"/>
                  <a:gd name="T46" fmla="*/ 65 w 117"/>
                  <a:gd name="T47" fmla="*/ 109 h 116"/>
                  <a:gd name="T48" fmla="*/ 74 w 117"/>
                  <a:gd name="T49" fmla="*/ 99 h 116"/>
                  <a:gd name="T50" fmla="*/ 87 w 117"/>
                  <a:gd name="T51" fmla="*/ 108 h 116"/>
                  <a:gd name="T52" fmla="*/ 86 w 117"/>
                  <a:gd name="T53" fmla="*/ 92 h 116"/>
                  <a:gd name="T54" fmla="*/ 99 w 117"/>
                  <a:gd name="T55" fmla="*/ 90 h 116"/>
                  <a:gd name="T56" fmla="*/ 106 w 117"/>
                  <a:gd name="T57" fmla="*/ 77 h 116"/>
                  <a:gd name="T58" fmla="*/ 101 w 117"/>
                  <a:gd name="T59" fmla="*/ 65 h 116"/>
                  <a:gd name="T60" fmla="*/ 58 w 117"/>
                  <a:gd name="T61" fmla="*/ 94 h 116"/>
                  <a:gd name="T62" fmla="*/ 58 w 117"/>
                  <a:gd name="T63" fmla="*/ 21 h 116"/>
                  <a:gd name="T64" fmla="*/ 58 w 117"/>
                  <a:gd name="T65" fmla="*/ 9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116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6"/>
              <p:cNvSpPr>
                <a:spLocks noEditPoints="1"/>
              </p:cNvSpPr>
              <p:nvPr/>
            </p:nvSpPr>
            <p:spPr bwMode="auto">
              <a:xfrm>
                <a:off x="4370388" y="1552576"/>
                <a:ext cx="244475" cy="242888"/>
              </a:xfrm>
              <a:custGeom>
                <a:avLst/>
                <a:gdLst>
                  <a:gd name="T0" fmla="*/ 70 w 77"/>
                  <a:gd name="T1" fmla="*/ 31 h 77"/>
                  <a:gd name="T2" fmla="*/ 64 w 77"/>
                  <a:gd name="T3" fmla="*/ 31 h 77"/>
                  <a:gd name="T4" fmla="*/ 61 w 77"/>
                  <a:gd name="T5" fmla="*/ 26 h 77"/>
                  <a:gd name="T6" fmla="*/ 66 w 77"/>
                  <a:gd name="T7" fmla="*/ 21 h 77"/>
                  <a:gd name="T8" fmla="*/ 66 w 77"/>
                  <a:gd name="T9" fmla="*/ 11 h 77"/>
                  <a:gd name="T10" fmla="*/ 56 w 77"/>
                  <a:gd name="T11" fmla="*/ 11 h 77"/>
                  <a:gd name="T12" fmla="*/ 51 w 77"/>
                  <a:gd name="T13" fmla="*/ 16 h 77"/>
                  <a:gd name="T14" fmla="*/ 46 w 77"/>
                  <a:gd name="T15" fmla="*/ 14 h 77"/>
                  <a:gd name="T16" fmla="*/ 46 w 77"/>
                  <a:gd name="T17" fmla="*/ 7 h 77"/>
                  <a:gd name="T18" fmla="*/ 39 w 77"/>
                  <a:gd name="T19" fmla="*/ 0 h 77"/>
                  <a:gd name="T20" fmla="*/ 32 w 77"/>
                  <a:gd name="T21" fmla="*/ 7 h 77"/>
                  <a:gd name="T22" fmla="*/ 32 w 77"/>
                  <a:gd name="T23" fmla="*/ 14 h 77"/>
                  <a:gd name="T24" fmla="*/ 26 w 77"/>
                  <a:gd name="T25" fmla="*/ 16 h 77"/>
                  <a:gd name="T26" fmla="*/ 22 w 77"/>
                  <a:gd name="T27" fmla="*/ 11 h 77"/>
                  <a:gd name="T28" fmla="*/ 11 w 77"/>
                  <a:gd name="T29" fmla="*/ 11 h 77"/>
                  <a:gd name="T30" fmla="*/ 11 w 77"/>
                  <a:gd name="T31" fmla="*/ 21 h 77"/>
                  <a:gd name="T32" fmla="*/ 16 w 77"/>
                  <a:gd name="T33" fmla="*/ 26 h 77"/>
                  <a:gd name="T34" fmla="*/ 14 w 77"/>
                  <a:gd name="T35" fmla="*/ 31 h 77"/>
                  <a:gd name="T36" fmla="*/ 7 w 77"/>
                  <a:gd name="T37" fmla="*/ 31 h 77"/>
                  <a:gd name="T38" fmla="*/ 0 w 77"/>
                  <a:gd name="T39" fmla="*/ 38 h 77"/>
                  <a:gd name="T40" fmla="*/ 7 w 77"/>
                  <a:gd name="T41" fmla="*/ 46 h 77"/>
                  <a:gd name="T42" fmla="*/ 14 w 77"/>
                  <a:gd name="T43" fmla="*/ 46 h 77"/>
                  <a:gd name="T44" fmla="*/ 16 w 77"/>
                  <a:gd name="T45" fmla="*/ 51 h 77"/>
                  <a:gd name="T46" fmla="*/ 11 w 77"/>
                  <a:gd name="T47" fmla="*/ 56 h 77"/>
                  <a:gd name="T48" fmla="*/ 11 w 77"/>
                  <a:gd name="T49" fmla="*/ 66 h 77"/>
                  <a:gd name="T50" fmla="*/ 22 w 77"/>
                  <a:gd name="T51" fmla="*/ 66 h 77"/>
                  <a:gd name="T52" fmla="*/ 26 w 77"/>
                  <a:gd name="T53" fmla="*/ 61 h 77"/>
                  <a:gd name="T54" fmla="*/ 32 w 77"/>
                  <a:gd name="T55" fmla="*/ 63 h 77"/>
                  <a:gd name="T56" fmla="*/ 32 w 77"/>
                  <a:gd name="T57" fmla="*/ 70 h 77"/>
                  <a:gd name="T58" fmla="*/ 39 w 77"/>
                  <a:gd name="T59" fmla="*/ 77 h 77"/>
                  <a:gd name="T60" fmla="*/ 46 w 77"/>
                  <a:gd name="T61" fmla="*/ 70 h 77"/>
                  <a:gd name="T62" fmla="*/ 46 w 77"/>
                  <a:gd name="T63" fmla="*/ 63 h 77"/>
                  <a:gd name="T64" fmla="*/ 51 w 77"/>
                  <a:gd name="T65" fmla="*/ 61 h 77"/>
                  <a:gd name="T66" fmla="*/ 56 w 77"/>
                  <a:gd name="T67" fmla="*/ 66 h 77"/>
                  <a:gd name="T68" fmla="*/ 66 w 77"/>
                  <a:gd name="T69" fmla="*/ 66 h 77"/>
                  <a:gd name="T70" fmla="*/ 66 w 77"/>
                  <a:gd name="T71" fmla="*/ 56 h 77"/>
                  <a:gd name="T72" fmla="*/ 61 w 77"/>
                  <a:gd name="T73" fmla="*/ 51 h 77"/>
                  <a:gd name="T74" fmla="*/ 64 w 77"/>
                  <a:gd name="T75" fmla="*/ 46 h 77"/>
                  <a:gd name="T76" fmla="*/ 70 w 77"/>
                  <a:gd name="T77" fmla="*/ 46 h 77"/>
                  <a:gd name="T78" fmla="*/ 77 w 77"/>
                  <a:gd name="T79" fmla="*/ 38 h 77"/>
                  <a:gd name="T80" fmla="*/ 70 w 77"/>
                  <a:gd name="T81" fmla="*/ 31 h 77"/>
                  <a:gd name="T82" fmla="*/ 39 w 77"/>
                  <a:gd name="T83" fmla="*/ 57 h 77"/>
                  <a:gd name="T84" fmla="*/ 20 w 77"/>
                  <a:gd name="T85" fmla="*/ 38 h 77"/>
                  <a:gd name="T86" fmla="*/ 39 w 77"/>
                  <a:gd name="T87" fmla="*/ 20 h 77"/>
                  <a:gd name="T88" fmla="*/ 57 w 77"/>
                  <a:gd name="T89" fmla="*/ 38 h 77"/>
                  <a:gd name="T90" fmla="*/ 39 w 77"/>
                  <a:gd name="T91" fmla="*/ 5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7" h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2" name="文本框 45"/>
            <p:cNvSpPr txBox="1"/>
            <p:nvPr/>
          </p:nvSpPr>
          <p:spPr>
            <a:xfrm>
              <a:off x="2462245" y="1907925"/>
              <a:ext cx="420898" cy="457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3" name="文本框 44"/>
            <p:cNvSpPr txBox="1"/>
            <p:nvPr/>
          </p:nvSpPr>
          <p:spPr>
            <a:xfrm>
              <a:off x="3462477" y="1969480"/>
              <a:ext cx="1350198" cy="41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08791" y="1315015"/>
            <a:ext cx="4786776" cy="1236496"/>
            <a:chOff x="6462415" y="1556792"/>
            <a:chExt cx="4785557" cy="1236181"/>
          </a:xfrm>
        </p:grpSpPr>
        <p:sp>
          <p:nvSpPr>
            <p:cNvPr id="47" name="Freeform 6"/>
            <p:cNvSpPr/>
            <p:nvPr/>
          </p:nvSpPr>
          <p:spPr bwMode="auto">
            <a:xfrm>
              <a:off x="6462415" y="1722425"/>
              <a:ext cx="3784933" cy="786796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004500" y="1556792"/>
              <a:ext cx="4243472" cy="1236181"/>
            </a:xfrm>
            <a:prstGeom prst="rect">
              <a:avLst/>
            </a:prstGeom>
          </p:spPr>
        </p:pic>
        <p:sp>
          <p:nvSpPr>
            <p:cNvPr id="49" name="Freeform 30"/>
            <p:cNvSpPr>
              <a:spLocks noEditPoints="1"/>
            </p:cNvSpPr>
            <p:nvPr/>
          </p:nvSpPr>
          <p:spPr bwMode="auto">
            <a:xfrm>
              <a:off x="6643935" y="1957476"/>
              <a:ext cx="435573" cy="314508"/>
            </a:xfrm>
            <a:custGeom>
              <a:avLst/>
              <a:gdLst>
                <a:gd name="T0" fmla="*/ 47 w 165"/>
                <a:gd name="T1" fmla="*/ 57 h 121"/>
                <a:gd name="T2" fmla="*/ 60 w 165"/>
                <a:gd name="T3" fmla="*/ 82 h 121"/>
                <a:gd name="T4" fmla="*/ 98 w 165"/>
                <a:gd name="T5" fmla="*/ 78 h 121"/>
                <a:gd name="T6" fmla="*/ 104 w 165"/>
                <a:gd name="T7" fmla="*/ 68 h 121"/>
                <a:gd name="T8" fmla="*/ 77 w 165"/>
                <a:gd name="T9" fmla="*/ 28 h 121"/>
                <a:gd name="T10" fmla="*/ 141 w 165"/>
                <a:gd name="T11" fmla="*/ 121 h 121"/>
                <a:gd name="T12" fmla="*/ 117 w 165"/>
                <a:gd name="T13" fmla="*/ 91 h 121"/>
                <a:gd name="T14" fmla="*/ 77 w 165"/>
                <a:gd name="T15" fmla="*/ 94 h 121"/>
                <a:gd name="T16" fmla="*/ 30 w 165"/>
                <a:gd name="T17" fmla="*/ 115 h 121"/>
                <a:gd name="T18" fmla="*/ 30 w 165"/>
                <a:gd name="T19" fmla="*/ 55 h 121"/>
                <a:gd name="T20" fmla="*/ 43 w 165"/>
                <a:gd name="T21" fmla="*/ 45 h 121"/>
                <a:gd name="T22" fmla="*/ 34 w 165"/>
                <a:gd name="T23" fmla="*/ 39 h 121"/>
                <a:gd name="T24" fmla="*/ 5 w 165"/>
                <a:gd name="T25" fmla="*/ 24 h 121"/>
                <a:gd name="T26" fmla="*/ 42 w 165"/>
                <a:gd name="T27" fmla="*/ 24 h 121"/>
                <a:gd name="T28" fmla="*/ 50 w 165"/>
                <a:gd name="T29" fmla="*/ 32 h 121"/>
                <a:gd name="T30" fmla="*/ 104 w 165"/>
                <a:gd name="T31" fmla="*/ 33 h 121"/>
                <a:gd name="T32" fmla="*/ 110 w 165"/>
                <a:gd name="T33" fmla="*/ 24 h 121"/>
                <a:gd name="T34" fmla="*/ 159 w 165"/>
                <a:gd name="T35" fmla="*/ 24 h 121"/>
                <a:gd name="T36" fmla="*/ 118 w 165"/>
                <a:gd name="T37" fmla="*/ 42 h 121"/>
                <a:gd name="T38" fmla="*/ 113 w 165"/>
                <a:gd name="T39" fmla="*/ 57 h 121"/>
                <a:gd name="T40" fmla="*/ 125 w 165"/>
                <a:gd name="T41" fmla="*/ 79 h 121"/>
                <a:gd name="T42" fmla="*/ 165 w 165"/>
                <a:gd name="T43" fmla="*/ 97 h 121"/>
                <a:gd name="T44" fmla="*/ 41 w 165"/>
                <a:gd name="T45" fmla="*/ 64 h 121"/>
                <a:gd name="T46" fmla="*/ 7 w 165"/>
                <a:gd name="T47" fmla="*/ 85 h 121"/>
                <a:gd name="T48" fmla="*/ 53 w 165"/>
                <a:gd name="T49" fmla="*/ 85 h 121"/>
                <a:gd name="T50" fmla="*/ 116 w 165"/>
                <a:gd name="T51" fmla="*/ 27 h 121"/>
                <a:gd name="T52" fmla="*/ 123 w 165"/>
                <a:gd name="T53" fmla="*/ 39 h 121"/>
                <a:gd name="T54" fmla="*/ 153 w 165"/>
                <a:gd name="T55" fmla="*/ 24 h 121"/>
                <a:gd name="T56" fmla="*/ 116 w 165"/>
                <a:gd name="T57" fmla="*/ 24 h 121"/>
                <a:gd name="T58" fmla="*/ 23 w 165"/>
                <a:gd name="T59" fmla="*/ 12 h 121"/>
                <a:gd name="T60" fmla="*/ 23 w 165"/>
                <a:gd name="T61" fmla="*/ 37 h 121"/>
                <a:gd name="T62" fmla="*/ 28 w 165"/>
                <a:gd name="T63" fmla="*/ 27 h 121"/>
                <a:gd name="T64" fmla="*/ 158 w 165"/>
                <a:gd name="T65" fmla="*/ 97 h 121"/>
                <a:gd name="T66" fmla="*/ 123 w 165"/>
                <a:gd name="T67" fmla="*/ 97 h 121"/>
                <a:gd name="T68" fmla="*/ 158 w 165"/>
                <a:gd name="T69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文本框 45"/>
            <p:cNvSpPr txBox="1"/>
            <p:nvPr/>
          </p:nvSpPr>
          <p:spPr>
            <a:xfrm>
              <a:off x="7433730" y="1883897"/>
              <a:ext cx="469145" cy="457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51" name="文本框 45"/>
            <p:cNvSpPr txBox="1"/>
            <p:nvPr/>
          </p:nvSpPr>
          <p:spPr>
            <a:xfrm>
              <a:off x="8506841" y="1969480"/>
              <a:ext cx="1350198" cy="41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295897" y="3763418"/>
            <a:ext cx="4786776" cy="1236496"/>
            <a:chOff x="1550772" y="4004571"/>
            <a:chExt cx="4785557" cy="1236181"/>
          </a:xfrm>
        </p:grpSpPr>
        <p:sp>
          <p:nvSpPr>
            <p:cNvPr id="53" name="Freeform 7"/>
            <p:cNvSpPr/>
            <p:nvPr/>
          </p:nvSpPr>
          <p:spPr bwMode="auto">
            <a:xfrm>
              <a:off x="1550772" y="4186076"/>
              <a:ext cx="3784933" cy="786796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092857" y="4004571"/>
              <a:ext cx="4243472" cy="1236181"/>
            </a:xfrm>
            <a:prstGeom prst="rect">
              <a:avLst/>
            </a:prstGeom>
          </p:spPr>
        </p:pic>
        <p:grpSp>
          <p:nvGrpSpPr>
            <p:cNvPr id="55" name="组合 54"/>
            <p:cNvGrpSpPr/>
            <p:nvPr/>
          </p:nvGrpSpPr>
          <p:grpSpPr>
            <a:xfrm>
              <a:off x="1767823" y="4425150"/>
              <a:ext cx="359249" cy="310560"/>
              <a:chOff x="4456113" y="6981826"/>
              <a:chExt cx="433387" cy="374650"/>
            </a:xfrm>
          </p:grpSpPr>
          <p:sp>
            <p:nvSpPr>
              <p:cNvPr id="58" name="Freeform 27"/>
              <p:cNvSpPr>
                <a:spLocks noEditPoints="1"/>
              </p:cNvSpPr>
              <p:nvPr/>
            </p:nvSpPr>
            <p:spPr bwMode="auto">
              <a:xfrm>
                <a:off x="4456113" y="6981826"/>
                <a:ext cx="306387" cy="374650"/>
              </a:xfrm>
              <a:custGeom>
                <a:avLst/>
                <a:gdLst>
                  <a:gd name="T0" fmla="*/ 67 w 96"/>
                  <a:gd name="T1" fmla="*/ 48 h 119"/>
                  <a:gd name="T2" fmla="*/ 76 w 96"/>
                  <a:gd name="T3" fmla="*/ 28 h 119"/>
                  <a:gd name="T4" fmla="*/ 48 w 96"/>
                  <a:gd name="T5" fmla="*/ 0 h 119"/>
                  <a:gd name="T6" fmla="*/ 20 w 96"/>
                  <a:gd name="T7" fmla="*/ 28 h 119"/>
                  <a:gd name="T8" fmla="*/ 29 w 96"/>
                  <a:gd name="T9" fmla="*/ 48 h 119"/>
                  <a:gd name="T10" fmla="*/ 0 w 96"/>
                  <a:gd name="T11" fmla="*/ 92 h 119"/>
                  <a:gd name="T12" fmla="*/ 0 w 96"/>
                  <a:gd name="T13" fmla="*/ 119 h 119"/>
                  <a:gd name="T14" fmla="*/ 96 w 96"/>
                  <a:gd name="T15" fmla="*/ 119 h 119"/>
                  <a:gd name="T16" fmla="*/ 96 w 96"/>
                  <a:gd name="T17" fmla="*/ 92 h 119"/>
                  <a:gd name="T18" fmla="*/ 67 w 96"/>
                  <a:gd name="T19" fmla="*/ 48 h 119"/>
                  <a:gd name="T20" fmla="*/ 27 w 96"/>
                  <a:gd name="T21" fmla="*/ 28 h 119"/>
                  <a:gd name="T22" fmla="*/ 48 w 96"/>
                  <a:gd name="T23" fmla="*/ 8 h 119"/>
                  <a:gd name="T24" fmla="*/ 69 w 96"/>
                  <a:gd name="T25" fmla="*/ 28 h 119"/>
                  <a:gd name="T26" fmla="*/ 59 w 96"/>
                  <a:gd name="T27" fmla="*/ 46 h 119"/>
                  <a:gd name="T28" fmla="*/ 48 w 96"/>
                  <a:gd name="T29" fmla="*/ 49 h 119"/>
                  <a:gd name="T30" fmla="*/ 37 w 96"/>
                  <a:gd name="T31" fmla="*/ 46 h 119"/>
                  <a:gd name="T32" fmla="*/ 27 w 96"/>
                  <a:gd name="T33" fmla="*/ 28 h 119"/>
                  <a:gd name="T34" fmla="*/ 83 w 96"/>
                  <a:gd name="T35" fmla="*/ 107 h 119"/>
                  <a:gd name="T36" fmla="*/ 13 w 96"/>
                  <a:gd name="T37" fmla="*/ 107 h 119"/>
                  <a:gd name="T38" fmla="*/ 13 w 96"/>
                  <a:gd name="T39" fmla="*/ 92 h 119"/>
                  <a:gd name="T40" fmla="*/ 48 w 96"/>
                  <a:gd name="T41" fmla="*/ 57 h 119"/>
                  <a:gd name="T42" fmla="*/ 83 w 96"/>
                  <a:gd name="T43" fmla="*/ 92 h 119"/>
                  <a:gd name="T44" fmla="*/ 83 w 96"/>
                  <a:gd name="T45" fmla="*/ 10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" h="119">
                    <a:moveTo>
                      <a:pt x="67" y="48"/>
                    </a:moveTo>
                    <a:cubicBezTo>
                      <a:pt x="73" y="43"/>
                      <a:pt x="76" y="36"/>
                      <a:pt x="76" y="28"/>
                    </a:cubicBezTo>
                    <a:cubicBezTo>
                      <a:pt x="76" y="13"/>
                      <a:pt x="63" y="0"/>
                      <a:pt x="48" y="0"/>
                    </a:cubicBezTo>
                    <a:cubicBezTo>
                      <a:pt x="33" y="0"/>
                      <a:pt x="20" y="13"/>
                      <a:pt x="20" y="28"/>
                    </a:cubicBezTo>
                    <a:cubicBezTo>
                      <a:pt x="20" y="36"/>
                      <a:pt x="24" y="43"/>
                      <a:pt x="29" y="48"/>
                    </a:cubicBezTo>
                    <a:cubicBezTo>
                      <a:pt x="12" y="56"/>
                      <a:pt x="0" y="73"/>
                      <a:pt x="0" y="92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6" y="73"/>
                      <a:pt x="84" y="56"/>
                      <a:pt x="67" y="48"/>
                    </a:cubicBezTo>
                    <a:moveTo>
                      <a:pt x="27" y="28"/>
                    </a:moveTo>
                    <a:cubicBezTo>
                      <a:pt x="27" y="17"/>
                      <a:pt x="37" y="8"/>
                      <a:pt x="48" y="8"/>
                    </a:cubicBezTo>
                    <a:cubicBezTo>
                      <a:pt x="59" y="8"/>
                      <a:pt x="69" y="17"/>
                      <a:pt x="69" y="28"/>
                    </a:cubicBezTo>
                    <a:cubicBezTo>
                      <a:pt x="69" y="36"/>
                      <a:pt x="65" y="42"/>
                      <a:pt x="59" y="46"/>
                    </a:cubicBezTo>
                    <a:cubicBezTo>
                      <a:pt x="56" y="48"/>
                      <a:pt x="52" y="49"/>
                      <a:pt x="48" y="49"/>
                    </a:cubicBezTo>
                    <a:cubicBezTo>
                      <a:pt x="44" y="49"/>
                      <a:pt x="40" y="48"/>
                      <a:pt x="37" y="46"/>
                    </a:cubicBezTo>
                    <a:cubicBezTo>
                      <a:pt x="31" y="42"/>
                      <a:pt x="27" y="36"/>
                      <a:pt x="27" y="28"/>
                    </a:cubicBezTo>
                    <a:moveTo>
                      <a:pt x="83" y="107"/>
                    </a:moveTo>
                    <a:cubicBezTo>
                      <a:pt x="13" y="107"/>
                      <a:pt x="13" y="107"/>
                      <a:pt x="13" y="107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3" y="73"/>
                      <a:pt x="29" y="57"/>
                      <a:pt x="48" y="57"/>
                    </a:cubicBezTo>
                    <a:cubicBezTo>
                      <a:pt x="68" y="57"/>
                      <a:pt x="83" y="73"/>
                      <a:pt x="83" y="92"/>
                    </a:cubicBezTo>
                    <a:lnTo>
                      <a:pt x="83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8"/>
              <p:cNvSpPr/>
              <p:nvPr/>
            </p:nvSpPr>
            <p:spPr bwMode="auto">
              <a:xfrm>
                <a:off x="4749800" y="6988176"/>
                <a:ext cx="139700" cy="195263"/>
              </a:xfrm>
              <a:custGeom>
                <a:avLst/>
                <a:gdLst>
                  <a:gd name="T0" fmla="*/ 22 w 44"/>
                  <a:gd name="T1" fmla="*/ 62 h 62"/>
                  <a:gd name="T2" fmla="*/ 19 w 44"/>
                  <a:gd name="T3" fmla="*/ 58 h 62"/>
                  <a:gd name="T4" fmla="*/ 19 w 44"/>
                  <a:gd name="T5" fmla="*/ 37 h 62"/>
                  <a:gd name="T6" fmla="*/ 22 w 44"/>
                  <a:gd name="T7" fmla="*/ 37 h 62"/>
                  <a:gd name="T8" fmla="*/ 37 w 44"/>
                  <a:gd name="T9" fmla="*/ 22 h 62"/>
                  <a:gd name="T10" fmla="*/ 22 w 44"/>
                  <a:gd name="T11" fmla="*/ 7 h 62"/>
                  <a:gd name="T12" fmla="*/ 8 w 44"/>
                  <a:gd name="T13" fmla="*/ 22 h 62"/>
                  <a:gd name="T14" fmla="*/ 4 w 44"/>
                  <a:gd name="T15" fmla="*/ 26 h 62"/>
                  <a:gd name="T16" fmla="*/ 0 w 44"/>
                  <a:gd name="T17" fmla="*/ 22 h 62"/>
                  <a:gd name="T18" fmla="*/ 22 w 44"/>
                  <a:gd name="T19" fmla="*/ 0 h 62"/>
                  <a:gd name="T20" fmla="*/ 44 w 44"/>
                  <a:gd name="T21" fmla="*/ 22 h 62"/>
                  <a:gd name="T22" fmla="*/ 26 w 44"/>
                  <a:gd name="T23" fmla="*/ 44 h 62"/>
                  <a:gd name="T24" fmla="*/ 26 w 44"/>
                  <a:gd name="T25" fmla="*/ 58 h 62"/>
                  <a:gd name="T26" fmla="*/ 22 w 44"/>
                  <a:gd name="T2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62">
                    <a:moveTo>
                      <a:pt x="22" y="62"/>
                    </a:moveTo>
                    <a:cubicBezTo>
                      <a:pt x="20" y="62"/>
                      <a:pt x="19" y="60"/>
                      <a:pt x="19" y="58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31" y="37"/>
                      <a:pt x="37" y="30"/>
                      <a:pt x="37" y="22"/>
                    </a:cubicBezTo>
                    <a:cubicBezTo>
                      <a:pt x="37" y="14"/>
                      <a:pt x="31" y="7"/>
                      <a:pt x="22" y="7"/>
                    </a:cubicBezTo>
                    <a:cubicBezTo>
                      <a:pt x="14" y="7"/>
                      <a:pt x="8" y="14"/>
                      <a:pt x="8" y="22"/>
                    </a:cubicBezTo>
                    <a:cubicBezTo>
                      <a:pt x="8" y="24"/>
                      <a:pt x="6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3"/>
                      <a:pt x="36" y="42"/>
                      <a:pt x="26" y="4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60"/>
                      <a:pt x="24" y="62"/>
                      <a:pt x="22" y="6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Oval 29"/>
              <p:cNvSpPr>
                <a:spLocks noChangeArrowheads="1"/>
              </p:cNvSpPr>
              <p:nvPr/>
            </p:nvSpPr>
            <p:spPr bwMode="auto">
              <a:xfrm>
                <a:off x="4803775" y="7196138"/>
                <a:ext cx="34925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6" name="文本框 45"/>
            <p:cNvSpPr txBox="1"/>
            <p:nvPr/>
          </p:nvSpPr>
          <p:spPr>
            <a:xfrm>
              <a:off x="2462245" y="4337871"/>
              <a:ext cx="465336" cy="457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57" name="文本框 46"/>
            <p:cNvSpPr txBox="1"/>
            <p:nvPr/>
          </p:nvSpPr>
          <p:spPr>
            <a:xfrm>
              <a:off x="3539494" y="4410197"/>
              <a:ext cx="1350198" cy="41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286298" y="3649179"/>
            <a:ext cx="4794674" cy="1236496"/>
            <a:chOff x="6539902" y="3890361"/>
            <a:chExt cx="4793453" cy="1236181"/>
          </a:xfrm>
        </p:grpSpPr>
        <p:sp>
          <p:nvSpPr>
            <p:cNvPr id="62" name="Freeform 8"/>
            <p:cNvSpPr/>
            <p:nvPr/>
          </p:nvSpPr>
          <p:spPr bwMode="auto">
            <a:xfrm>
              <a:off x="6539902" y="4083246"/>
              <a:ext cx="3784933" cy="788230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089883" y="3890361"/>
              <a:ext cx="4243472" cy="1236181"/>
            </a:xfrm>
            <a:prstGeom prst="rect">
              <a:avLst/>
            </a:prstGeom>
          </p:spPr>
        </p:pic>
        <p:grpSp>
          <p:nvGrpSpPr>
            <p:cNvPr id="64" name="组合 63"/>
            <p:cNvGrpSpPr/>
            <p:nvPr/>
          </p:nvGrpSpPr>
          <p:grpSpPr>
            <a:xfrm>
              <a:off x="6796431" y="4337871"/>
              <a:ext cx="285557" cy="278977"/>
              <a:chOff x="4503738" y="9809163"/>
              <a:chExt cx="344487" cy="336550"/>
            </a:xfrm>
          </p:grpSpPr>
          <p:sp>
            <p:nvSpPr>
              <p:cNvPr id="67" name="Freeform 23"/>
              <p:cNvSpPr>
                <a:spLocks noEditPoints="1"/>
              </p:cNvSpPr>
              <p:nvPr/>
            </p:nvSpPr>
            <p:spPr bwMode="auto">
              <a:xfrm>
                <a:off x="4503738" y="9809163"/>
                <a:ext cx="344487" cy="336550"/>
              </a:xfrm>
              <a:custGeom>
                <a:avLst/>
                <a:gdLst>
                  <a:gd name="T0" fmla="*/ 105 w 108"/>
                  <a:gd name="T1" fmla="*/ 95 h 107"/>
                  <a:gd name="T2" fmla="*/ 76 w 108"/>
                  <a:gd name="T3" fmla="*/ 66 h 107"/>
                  <a:gd name="T4" fmla="*/ 83 w 108"/>
                  <a:gd name="T5" fmla="*/ 42 h 107"/>
                  <a:gd name="T6" fmla="*/ 42 w 108"/>
                  <a:gd name="T7" fmla="*/ 0 h 107"/>
                  <a:gd name="T8" fmla="*/ 0 w 108"/>
                  <a:gd name="T9" fmla="*/ 42 h 107"/>
                  <a:gd name="T10" fmla="*/ 42 w 108"/>
                  <a:gd name="T11" fmla="*/ 83 h 107"/>
                  <a:gd name="T12" fmla="*/ 66 w 108"/>
                  <a:gd name="T13" fmla="*/ 76 h 107"/>
                  <a:gd name="T14" fmla="*/ 95 w 108"/>
                  <a:gd name="T15" fmla="*/ 105 h 107"/>
                  <a:gd name="T16" fmla="*/ 100 w 108"/>
                  <a:gd name="T17" fmla="*/ 107 h 107"/>
                  <a:gd name="T18" fmla="*/ 105 w 108"/>
                  <a:gd name="T19" fmla="*/ 105 h 107"/>
                  <a:gd name="T20" fmla="*/ 105 w 108"/>
                  <a:gd name="T21" fmla="*/ 95 h 107"/>
                  <a:gd name="T22" fmla="*/ 7 w 108"/>
                  <a:gd name="T23" fmla="*/ 42 h 107"/>
                  <a:gd name="T24" fmla="*/ 42 w 108"/>
                  <a:gd name="T25" fmla="*/ 7 h 107"/>
                  <a:gd name="T26" fmla="*/ 76 w 108"/>
                  <a:gd name="T27" fmla="*/ 42 h 107"/>
                  <a:gd name="T28" fmla="*/ 42 w 108"/>
                  <a:gd name="T29" fmla="*/ 76 h 107"/>
                  <a:gd name="T30" fmla="*/ 7 w 108"/>
                  <a:gd name="T31" fmla="*/ 4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107">
                    <a:moveTo>
                      <a:pt x="105" y="95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81" y="59"/>
                      <a:pt x="83" y="51"/>
                      <a:pt x="83" y="42"/>
                    </a:cubicBezTo>
                    <a:cubicBezTo>
                      <a:pt x="83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3"/>
                      <a:pt x="42" y="83"/>
                    </a:cubicBezTo>
                    <a:cubicBezTo>
                      <a:pt x="51" y="83"/>
                      <a:pt x="59" y="81"/>
                      <a:pt x="66" y="7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6"/>
                      <a:pt x="98" y="107"/>
                      <a:pt x="100" y="107"/>
                    </a:cubicBezTo>
                    <a:cubicBezTo>
                      <a:pt x="101" y="107"/>
                      <a:pt x="103" y="106"/>
                      <a:pt x="105" y="105"/>
                    </a:cubicBezTo>
                    <a:cubicBezTo>
                      <a:pt x="108" y="102"/>
                      <a:pt x="108" y="97"/>
                      <a:pt x="105" y="95"/>
                    </a:cubicBezTo>
                    <a:moveTo>
                      <a:pt x="7" y="42"/>
                    </a:moveTo>
                    <a:cubicBezTo>
                      <a:pt x="7" y="23"/>
                      <a:pt x="23" y="7"/>
                      <a:pt x="42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ubicBezTo>
                      <a:pt x="23" y="76"/>
                      <a:pt x="7" y="61"/>
                      <a:pt x="7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4"/>
              <p:cNvSpPr/>
              <p:nvPr/>
            </p:nvSpPr>
            <p:spPr bwMode="auto">
              <a:xfrm>
                <a:off x="4567238" y="9869488"/>
                <a:ext cx="138112" cy="138113"/>
              </a:xfrm>
              <a:custGeom>
                <a:avLst/>
                <a:gdLst>
                  <a:gd name="T0" fmla="*/ 39 w 43"/>
                  <a:gd name="T1" fmla="*/ 18 h 44"/>
                  <a:gd name="T2" fmla="*/ 25 w 43"/>
                  <a:gd name="T3" fmla="*/ 18 h 44"/>
                  <a:gd name="T4" fmla="*/ 25 w 43"/>
                  <a:gd name="T5" fmla="*/ 4 h 44"/>
                  <a:gd name="T6" fmla="*/ 21 w 43"/>
                  <a:gd name="T7" fmla="*/ 0 h 44"/>
                  <a:gd name="T8" fmla="*/ 18 w 43"/>
                  <a:gd name="T9" fmla="*/ 4 h 44"/>
                  <a:gd name="T10" fmla="*/ 18 w 43"/>
                  <a:gd name="T11" fmla="*/ 18 h 44"/>
                  <a:gd name="T12" fmla="*/ 3 w 43"/>
                  <a:gd name="T13" fmla="*/ 18 h 44"/>
                  <a:gd name="T14" fmla="*/ 0 w 43"/>
                  <a:gd name="T15" fmla="*/ 22 h 44"/>
                  <a:gd name="T16" fmla="*/ 3 w 43"/>
                  <a:gd name="T17" fmla="*/ 26 h 44"/>
                  <a:gd name="T18" fmla="*/ 18 w 43"/>
                  <a:gd name="T19" fmla="*/ 26 h 44"/>
                  <a:gd name="T20" fmla="*/ 18 w 43"/>
                  <a:gd name="T21" fmla="*/ 40 h 44"/>
                  <a:gd name="T22" fmla="*/ 21 w 43"/>
                  <a:gd name="T23" fmla="*/ 44 h 44"/>
                  <a:gd name="T24" fmla="*/ 25 w 43"/>
                  <a:gd name="T25" fmla="*/ 40 h 44"/>
                  <a:gd name="T26" fmla="*/ 25 w 43"/>
                  <a:gd name="T27" fmla="*/ 26 h 44"/>
                  <a:gd name="T28" fmla="*/ 39 w 43"/>
                  <a:gd name="T29" fmla="*/ 26 h 44"/>
                  <a:gd name="T30" fmla="*/ 43 w 43"/>
                  <a:gd name="T31" fmla="*/ 22 h 44"/>
                  <a:gd name="T32" fmla="*/ 39 w 43"/>
                  <a:gd name="T33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44">
                    <a:moveTo>
                      <a:pt x="39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9" y="0"/>
                      <a:pt x="18" y="2"/>
                      <a:pt x="18" y="4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2"/>
                      <a:pt x="19" y="44"/>
                      <a:pt x="21" y="44"/>
                    </a:cubicBezTo>
                    <a:cubicBezTo>
                      <a:pt x="23" y="44"/>
                      <a:pt x="25" y="42"/>
                      <a:pt x="25" y="40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6"/>
                      <a:pt x="43" y="24"/>
                      <a:pt x="43" y="22"/>
                    </a:cubicBezTo>
                    <a:cubicBezTo>
                      <a:pt x="43" y="20"/>
                      <a:pt x="41" y="18"/>
                      <a:pt x="39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5" name="文本框 45"/>
            <p:cNvSpPr txBox="1"/>
            <p:nvPr/>
          </p:nvSpPr>
          <p:spPr>
            <a:xfrm>
              <a:off x="7484512" y="4199597"/>
              <a:ext cx="463432" cy="457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66" name="文本框 47"/>
            <p:cNvSpPr txBox="1"/>
            <p:nvPr/>
          </p:nvSpPr>
          <p:spPr>
            <a:xfrm>
              <a:off x="8531004" y="4259270"/>
              <a:ext cx="1350198" cy="41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sp>
        <p:nvSpPr>
          <p:cNvPr id="69" name="文本框 48"/>
          <p:cNvSpPr txBox="1"/>
          <p:nvPr/>
        </p:nvSpPr>
        <p:spPr>
          <a:xfrm>
            <a:off x="1403016" y="2611489"/>
            <a:ext cx="4301834" cy="118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70" name="文本框 49"/>
          <p:cNvSpPr txBox="1"/>
          <p:nvPr/>
        </p:nvSpPr>
        <p:spPr>
          <a:xfrm>
            <a:off x="6418020" y="2514389"/>
            <a:ext cx="4301834" cy="118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71" name="文本框 50"/>
          <p:cNvSpPr txBox="1"/>
          <p:nvPr/>
        </p:nvSpPr>
        <p:spPr>
          <a:xfrm>
            <a:off x="1513003" y="5035332"/>
            <a:ext cx="4301834" cy="118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sp>
        <p:nvSpPr>
          <p:cNvPr id="72" name="文本框 51"/>
          <p:cNvSpPr txBox="1"/>
          <p:nvPr/>
        </p:nvSpPr>
        <p:spPr>
          <a:xfrm>
            <a:off x="6417700" y="4988359"/>
            <a:ext cx="4301834" cy="118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9" grpId="0"/>
      <p:bldP spid="70" grpId="0"/>
      <p:bldP spid="71" grpId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71059" y="2022763"/>
            <a:ext cx="1132672" cy="1188461"/>
            <a:chOff x="6569385" y="2023121"/>
            <a:chExt cx="1132384" cy="1188158"/>
          </a:xfrm>
        </p:grpSpPr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6569385" y="2023121"/>
              <a:ext cx="1132384" cy="118815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904552" y="2742030"/>
              <a:ext cx="351493" cy="252223"/>
              <a:chOff x="3392759" y="950192"/>
              <a:chExt cx="351493" cy="252223"/>
            </a:xfrm>
            <a:effectLst/>
          </p:grpSpPr>
          <p:sp>
            <p:nvSpPr>
              <p:cNvPr id="6" name="Freeform 246"/>
              <p:cNvSpPr>
                <a:spLocks noEditPoints="1"/>
              </p:cNvSpPr>
              <p:nvPr/>
            </p:nvSpPr>
            <p:spPr bwMode="auto">
              <a:xfrm>
                <a:off x="3392759" y="962702"/>
                <a:ext cx="239713" cy="239713"/>
              </a:xfrm>
              <a:custGeom>
                <a:avLst/>
                <a:gdLst>
                  <a:gd name="T0" fmla="*/ 57 w 64"/>
                  <a:gd name="T1" fmla="*/ 27 h 64"/>
                  <a:gd name="T2" fmla="*/ 56 w 64"/>
                  <a:gd name="T3" fmla="*/ 25 h 64"/>
                  <a:gd name="T4" fmla="*/ 54 w 64"/>
                  <a:gd name="T5" fmla="*/ 19 h 64"/>
                  <a:gd name="T6" fmla="*/ 56 w 64"/>
                  <a:gd name="T7" fmla="*/ 15 h 64"/>
                  <a:gd name="T8" fmla="*/ 53 w 64"/>
                  <a:gd name="T9" fmla="*/ 9 h 64"/>
                  <a:gd name="T10" fmla="*/ 50 w 64"/>
                  <a:gd name="T11" fmla="*/ 8 h 64"/>
                  <a:gd name="T12" fmla="*/ 45 w 64"/>
                  <a:gd name="T13" fmla="*/ 11 h 64"/>
                  <a:gd name="T14" fmla="*/ 39 w 64"/>
                  <a:gd name="T15" fmla="*/ 8 h 64"/>
                  <a:gd name="T16" fmla="*/ 38 w 64"/>
                  <a:gd name="T17" fmla="*/ 7 h 64"/>
                  <a:gd name="T18" fmla="*/ 35 w 64"/>
                  <a:gd name="T19" fmla="*/ 0 h 64"/>
                  <a:gd name="T20" fmla="*/ 28 w 64"/>
                  <a:gd name="T21" fmla="*/ 2 h 64"/>
                  <a:gd name="T22" fmla="*/ 26 w 64"/>
                  <a:gd name="T23" fmla="*/ 8 h 64"/>
                  <a:gd name="T24" fmla="*/ 20 w 64"/>
                  <a:gd name="T25" fmla="*/ 11 h 64"/>
                  <a:gd name="T26" fmla="*/ 18 w 64"/>
                  <a:gd name="T27" fmla="*/ 11 h 64"/>
                  <a:gd name="T28" fmla="*/ 12 w 64"/>
                  <a:gd name="T29" fmla="*/ 7 h 64"/>
                  <a:gd name="T30" fmla="*/ 7 w 64"/>
                  <a:gd name="T31" fmla="*/ 11 h 64"/>
                  <a:gd name="T32" fmla="*/ 10 w 64"/>
                  <a:gd name="T33" fmla="*/ 19 h 64"/>
                  <a:gd name="T34" fmla="*/ 10 w 64"/>
                  <a:gd name="T35" fmla="*/ 21 h 64"/>
                  <a:gd name="T36" fmla="*/ 8 w 64"/>
                  <a:gd name="T37" fmla="*/ 26 h 64"/>
                  <a:gd name="T38" fmla="*/ 2 w 64"/>
                  <a:gd name="T39" fmla="*/ 28 h 64"/>
                  <a:gd name="T40" fmla="*/ 0 w 64"/>
                  <a:gd name="T41" fmla="*/ 35 h 64"/>
                  <a:gd name="T42" fmla="*/ 7 w 64"/>
                  <a:gd name="T43" fmla="*/ 38 h 64"/>
                  <a:gd name="T44" fmla="*/ 9 w 64"/>
                  <a:gd name="T45" fmla="*/ 39 h 64"/>
                  <a:gd name="T46" fmla="*/ 11 w 64"/>
                  <a:gd name="T47" fmla="*/ 45 h 64"/>
                  <a:gd name="T48" fmla="*/ 8 w 64"/>
                  <a:gd name="T49" fmla="*/ 51 h 64"/>
                  <a:gd name="T50" fmla="*/ 11 w 64"/>
                  <a:gd name="T51" fmla="*/ 57 h 64"/>
                  <a:gd name="T52" fmla="*/ 14 w 64"/>
                  <a:gd name="T53" fmla="*/ 57 h 64"/>
                  <a:gd name="T54" fmla="*/ 20 w 64"/>
                  <a:gd name="T55" fmla="*/ 53 h 64"/>
                  <a:gd name="T56" fmla="*/ 25 w 64"/>
                  <a:gd name="T57" fmla="*/ 56 h 64"/>
                  <a:gd name="T58" fmla="*/ 26 w 64"/>
                  <a:gd name="T59" fmla="*/ 57 h 64"/>
                  <a:gd name="T60" fmla="*/ 30 w 64"/>
                  <a:gd name="T61" fmla="*/ 64 h 64"/>
                  <a:gd name="T62" fmla="*/ 37 w 64"/>
                  <a:gd name="T63" fmla="*/ 62 h 64"/>
                  <a:gd name="T64" fmla="*/ 38 w 64"/>
                  <a:gd name="T65" fmla="*/ 56 h 64"/>
                  <a:gd name="T66" fmla="*/ 44 w 64"/>
                  <a:gd name="T67" fmla="*/ 54 h 64"/>
                  <a:gd name="T68" fmla="*/ 46 w 64"/>
                  <a:gd name="T69" fmla="*/ 54 h 64"/>
                  <a:gd name="T70" fmla="*/ 51 w 64"/>
                  <a:gd name="T71" fmla="*/ 57 h 64"/>
                  <a:gd name="T72" fmla="*/ 55 w 64"/>
                  <a:gd name="T73" fmla="*/ 53 h 64"/>
                  <a:gd name="T74" fmla="*/ 54 w 64"/>
                  <a:gd name="T75" fmla="*/ 46 h 64"/>
                  <a:gd name="T76" fmla="*/ 54 w 64"/>
                  <a:gd name="T77" fmla="*/ 45 h 64"/>
                  <a:gd name="T78" fmla="*/ 56 w 64"/>
                  <a:gd name="T79" fmla="*/ 38 h 64"/>
                  <a:gd name="T80" fmla="*/ 62 w 64"/>
                  <a:gd name="T81" fmla="*/ 37 h 64"/>
                  <a:gd name="T82" fmla="*/ 64 w 64"/>
                  <a:gd name="T83" fmla="*/ 30 h 64"/>
                  <a:gd name="T84" fmla="*/ 32 w 64"/>
                  <a:gd name="T85" fmla="*/ 47 h 64"/>
                  <a:gd name="T86" fmla="*/ 32 w 64"/>
                  <a:gd name="T87" fmla="*/ 17 h 64"/>
                  <a:gd name="T88" fmla="*/ 32 w 64"/>
                  <a:gd name="T89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" h="64">
                    <a:moveTo>
                      <a:pt x="62" y="28"/>
                    </a:moveTo>
                    <a:cubicBezTo>
                      <a:pt x="57" y="27"/>
                      <a:pt x="57" y="27"/>
                      <a:pt x="57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3"/>
                      <a:pt x="55" y="22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4"/>
                      <a:pt x="57" y="13"/>
                      <a:pt x="56" y="12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8"/>
                      <a:pt x="52" y="8"/>
                      <a:pt x="51" y="8"/>
                    </a:cubicBezTo>
                    <a:cubicBezTo>
                      <a:pt x="51" y="8"/>
                      <a:pt x="50" y="8"/>
                      <a:pt x="50" y="8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3" y="10"/>
                      <a:pt x="41" y="9"/>
                      <a:pt x="3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6" y="0"/>
                      <a:pt x="35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9"/>
                      <a:pt x="22" y="10"/>
                      <a:pt x="20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1" y="7"/>
                      <a:pt x="11" y="7"/>
                      <a:pt x="10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2"/>
                      <a:pt x="6" y="13"/>
                      <a:pt x="7" y="14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9" y="24"/>
                      <a:pt x="9" y="25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41"/>
                      <a:pt x="10" y="42"/>
                      <a:pt x="11" y="44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7" y="53"/>
                      <a:pt x="8" y="54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7"/>
                      <a:pt x="12" y="58"/>
                      <a:pt x="13" y="58"/>
                    </a:cubicBezTo>
                    <a:cubicBezTo>
                      <a:pt x="13" y="58"/>
                      <a:pt x="14" y="58"/>
                      <a:pt x="14" y="57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2" y="55"/>
                      <a:pt x="24" y="55"/>
                      <a:pt x="25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3"/>
                      <a:pt x="29" y="64"/>
                      <a:pt x="30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6" y="64"/>
                      <a:pt x="37" y="63"/>
                      <a:pt x="37" y="62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41" y="55"/>
                      <a:pt x="42" y="55"/>
                      <a:pt x="44" y="54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7"/>
                      <a:pt x="50" y="57"/>
                      <a:pt x="51" y="57"/>
                    </a:cubicBezTo>
                    <a:cubicBezTo>
                      <a:pt x="51" y="57"/>
                      <a:pt x="52" y="57"/>
                      <a:pt x="52" y="56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6" y="52"/>
                      <a:pt x="56" y="51"/>
                      <a:pt x="56" y="50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5" y="43"/>
                      <a:pt x="56" y="41"/>
                      <a:pt x="56" y="39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7"/>
                      <a:pt x="64" y="36"/>
                      <a:pt x="64" y="35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9"/>
                      <a:pt x="63" y="28"/>
                      <a:pt x="62" y="28"/>
                    </a:cubicBezTo>
                    <a:close/>
                    <a:moveTo>
                      <a:pt x="32" y="47"/>
                    </a:moveTo>
                    <a:cubicBezTo>
                      <a:pt x="24" y="47"/>
                      <a:pt x="17" y="40"/>
                      <a:pt x="17" y="32"/>
                    </a:cubicBezTo>
                    <a:cubicBezTo>
                      <a:pt x="17" y="24"/>
                      <a:pt x="24" y="17"/>
                      <a:pt x="32" y="17"/>
                    </a:cubicBezTo>
                    <a:cubicBezTo>
                      <a:pt x="41" y="17"/>
                      <a:pt x="47" y="24"/>
                      <a:pt x="47" y="32"/>
                    </a:cubicBezTo>
                    <a:cubicBezTo>
                      <a:pt x="47" y="40"/>
                      <a:pt x="41" y="47"/>
                      <a:pt x="3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95300" dist="5715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247"/>
              <p:cNvSpPr>
                <a:spLocks noEditPoints="1"/>
              </p:cNvSpPr>
              <p:nvPr/>
            </p:nvSpPr>
            <p:spPr bwMode="auto">
              <a:xfrm>
                <a:off x="3609314" y="950192"/>
                <a:ext cx="134938" cy="134938"/>
              </a:xfrm>
              <a:custGeom>
                <a:avLst/>
                <a:gdLst>
                  <a:gd name="T0" fmla="*/ 32 w 36"/>
                  <a:gd name="T1" fmla="*/ 15 h 36"/>
                  <a:gd name="T2" fmla="*/ 32 w 36"/>
                  <a:gd name="T3" fmla="*/ 14 h 36"/>
                  <a:gd name="T4" fmla="*/ 30 w 36"/>
                  <a:gd name="T5" fmla="*/ 10 h 36"/>
                  <a:gd name="T6" fmla="*/ 32 w 36"/>
                  <a:gd name="T7" fmla="*/ 8 h 36"/>
                  <a:gd name="T8" fmla="*/ 30 w 36"/>
                  <a:gd name="T9" fmla="*/ 5 h 36"/>
                  <a:gd name="T10" fmla="*/ 28 w 36"/>
                  <a:gd name="T11" fmla="*/ 4 h 36"/>
                  <a:gd name="T12" fmla="*/ 26 w 36"/>
                  <a:gd name="T13" fmla="*/ 6 h 36"/>
                  <a:gd name="T14" fmla="*/ 22 w 36"/>
                  <a:gd name="T15" fmla="*/ 4 h 36"/>
                  <a:gd name="T16" fmla="*/ 21 w 36"/>
                  <a:gd name="T17" fmla="*/ 3 h 36"/>
                  <a:gd name="T18" fmla="*/ 19 w 36"/>
                  <a:gd name="T19" fmla="*/ 0 h 36"/>
                  <a:gd name="T20" fmla="*/ 16 w 36"/>
                  <a:gd name="T21" fmla="*/ 1 h 36"/>
                  <a:gd name="T22" fmla="*/ 15 w 36"/>
                  <a:gd name="T23" fmla="*/ 4 h 36"/>
                  <a:gd name="T24" fmla="*/ 11 w 36"/>
                  <a:gd name="T25" fmla="*/ 5 h 36"/>
                  <a:gd name="T26" fmla="*/ 10 w 36"/>
                  <a:gd name="T27" fmla="*/ 5 h 36"/>
                  <a:gd name="T28" fmla="*/ 7 w 36"/>
                  <a:gd name="T29" fmla="*/ 3 h 36"/>
                  <a:gd name="T30" fmla="*/ 4 w 36"/>
                  <a:gd name="T31" fmla="*/ 6 h 36"/>
                  <a:gd name="T32" fmla="*/ 6 w 36"/>
                  <a:gd name="T33" fmla="*/ 10 h 36"/>
                  <a:gd name="T34" fmla="*/ 6 w 36"/>
                  <a:gd name="T35" fmla="*/ 11 h 36"/>
                  <a:gd name="T36" fmla="*/ 4 w 36"/>
                  <a:gd name="T37" fmla="*/ 14 h 36"/>
                  <a:gd name="T38" fmla="*/ 1 w 36"/>
                  <a:gd name="T39" fmla="*/ 15 h 36"/>
                  <a:gd name="T40" fmla="*/ 0 w 36"/>
                  <a:gd name="T41" fmla="*/ 19 h 36"/>
                  <a:gd name="T42" fmla="*/ 4 w 36"/>
                  <a:gd name="T43" fmla="*/ 21 h 36"/>
                  <a:gd name="T44" fmla="*/ 5 w 36"/>
                  <a:gd name="T45" fmla="*/ 22 h 36"/>
                  <a:gd name="T46" fmla="*/ 6 w 36"/>
                  <a:gd name="T47" fmla="*/ 25 h 36"/>
                  <a:gd name="T48" fmla="*/ 4 w 36"/>
                  <a:gd name="T49" fmla="*/ 28 h 36"/>
                  <a:gd name="T50" fmla="*/ 6 w 36"/>
                  <a:gd name="T51" fmla="*/ 32 h 36"/>
                  <a:gd name="T52" fmla="*/ 8 w 36"/>
                  <a:gd name="T53" fmla="*/ 32 h 36"/>
                  <a:gd name="T54" fmla="*/ 11 w 36"/>
                  <a:gd name="T55" fmla="*/ 30 h 36"/>
                  <a:gd name="T56" fmla="*/ 14 w 36"/>
                  <a:gd name="T57" fmla="*/ 31 h 36"/>
                  <a:gd name="T58" fmla="*/ 14 w 36"/>
                  <a:gd name="T59" fmla="*/ 32 h 36"/>
                  <a:gd name="T60" fmla="*/ 17 w 36"/>
                  <a:gd name="T61" fmla="*/ 36 h 36"/>
                  <a:gd name="T62" fmla="*/ 21 w 36"/>
                  <a:gd name="T63" fmla="*/ 35 h 36"/>
                  <a:gd name="T64" fmla="*/ 21 w 36"/>
                  <a:gd name="T65" fmla="*/ 31 h 36"/>
                  <a:gd name="T66" fmla="*/ 24 w 36"/>
                  <a:gd name="T67" fmla="*/ 30 h 36"/>
                  <a:gd name="T68" fmla="*/ 26 w 36"/>
                  <a:gd name="T69" fmla="*/ 30 h 36"/>
                  <a:gd name="T70" fmla="*/ 28 w 36"/>
                  <a:gd name="T71" fmla="*/ 32 h 36"/>
                  <a:gd name="T72" fmla="*/ 31 w 36"/>
                  <a:gd name="T73" fmla="*/ 30 h 36"/>
                  <a:gd name="T74" fmla="*/ 30 w 36"/>
                  <a:gd name="T75" fmla="*/ 26 h 36"/>
                  <a:gd name="T76" fmla="*/ 30 w 36"/>
                  <a:gd name="T77" fmla="*/ 25 h 36"/>
                  <a:gd name="T78" fmla="*/ 32 w 36"/>
                  <a:gd name="T79" fmla="*/ 21 h 36"/>
                  <a:gd name="T80" fmla="*/ 35 w 36"/>
                  <a:gd name="T81" fmla="*/ 21 h 36"/>
                  <a:gd name="T82" fmla="*/ 36 w 36"/>
                  <a:gd name="T83" fmla="*/ 17 h 36"/>
                  <a:gd name="T84" fmla="*/ 18 w 36"/>
                  <a:gd name="T85" fmla="*/ 25 h 36"/>
                  <a:gd name="T86" fmla="*/ 18 w 36"/>
                  <a:gd name="T87" fmla="*/ 10 h 36"/>
                  <a:gd name="T88" fmla="*/ 18 w 36"/>
                  <a:gd name="T89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" h="36">
                    <a:moveTo>
                      <a:pt x="35" y="15"/>
                    </a:move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3"/>
                      <a:pt x="31" y="12"/>
                      <a:pt x="31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7"/>
                      <a:pt x="32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4"/>
                      <a:pt x="29" y="4"/>
                      <a:pt x="29" y="4"/>
                    </a:cubicBezTo>
                    <a:cubicBezTo>
                      <a:pt x="29" y="4"/>
                      <a:pt x="28" y="4"/>
                      <a:pt x="28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3" y="4"/>
                      <a:pt x="22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7"/>
                      <a:pt x="4" y="7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1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6" y="24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9"/>
                      <a:pt x="4" y="29"/>
                      <a:pt x="4" y="30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7" y="32"/>
                    </a:cubicBezTo>
                    <a:cubicBezTo>
                      <a:pt x="7" y="32"/>
                      <a:pt x="7" y="32"/>
                      <a:pt x="8" y="32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6" y="36"/>
                      <a:pt x="17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5"/>
                      <a:pt x="21" y="35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31"/>
                      <a:pt x="24" y="31"/>
                      <a:pt x="2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29"/>
                      <a:pt x="32" y="29"/>
                      <a:pt x="31" y="28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1" y="24"/>
                      <a:pt x="31" y="23"/>
                      <a:pt x="32" y="22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1"/>
                      <a:pt x="36" y="20"/>
                      <a:pt x="36" y="19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6"/>
                      <a:pt x="36" y="16"/>
                      <a:pt x="35" y="15"/>
                    </a:cubicBezTo>
                    <a:close/>
                    <a:moveTo>
                      <a:pt x="18" y="25"/>
                    </a:moveTo>
                    <a:cubicBezTo>
                      <a:pt x="14" y="25"/>
                      <a:pt x="10" y="22"/>
                      <a:pt x="10" y="18"/>
                    </a:cubicBezTo>
                    <a:cubicBezTo>
                      <a:pt x="10" y="13"/>
                      <a:pt x="14" y="10"/>
                      <a:pt x="18" y="10"/>
                    </a:cubicBezTo>
                    <a:cubicBezTo>
                      <a:pt x="22" y="10"/>
                      <a:pt x="25" y="13"/>
                      <a:pt x="25" y="18"/>
                    </a:cubicBezTo>
                    <a:cubicBezTo>
                      <a:pt x="25" y="22"/>
                      <a:pt x="22" y="25"/>
                      <a:pt x="18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95300" dist="5715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9363962" y="2318138"/>
            <a:ext cx="982351" cy="1030737"/>
            <a:chOff x="9361577" y="2318421"/>
            <a:chExt cx="982101" cy="1030474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9361577" y="2318421"/>
              <a:ext cx="982101" cy="10304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" name="Freeform 248"/>
            <p:cNvSpPr/>
            <p:nvPr/>
          </p:nvSpPr>
          <p:spPr bwMode="auto">
            <a:xfrm>
              <a:off x="9720288" y="2909955"/>
              <a:ext cx="265782" cy="246868"/>
            </a:xfrm>
            <a:custGeom>
              <a:avLst/>
              <a:gdLst>
                <a:gd name="T0" fmla="*/ 74 w 113"/>
                <a:gd name="T1" fmla="*/ 55 h 105"/>
                <a:gd name="T2" fmla="*/ 67 w 113"/>
                <a:gd name="T3" fmla="*/ 54 h 105"/>
                <a:gd name="T4" fmla="*/ 85 w 113"/>
                <a:gd name="T5" fmla="*/ 28 h 105"/>
                <a:gd name="T6" fmla="*/ 57 w 113"/>
                <a:gd name="T7" fmla="*/ 0 h 105"/>
                <a:gd name="T8" fmla="*/ 29 w 113"/>
                <a:gd name="T9" fmla="*/ 28 h 105"/>
                <a:gd name="T10" fmla="*/ 47 w 113"/>
                <a:gd name="T11" fmla="*/ 54 h 105"/>
                <a:gd name="T12" fmla="*/ 40 w 113"/>
                <a:gd name="T13" fmla="*/ 55 h 105"/>
                <a:gd name="T14" fmla="*/ 0 w 113"/>
                <a:gd name="T15" fmla="*/ 105 h 105"/>
                <a:gd name="T16" fmla="*/ 113 w 113"/>
                <a:gd name="T17" fmla="*/ 105 h 105"/>
                <a:gd name="T18" fmla="*/ 74 w 113"/>
                <a:gd name="T19" fmla="*/ 5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05">
                  <a:moveTo>
                    <a:pt x="74" y="55"/>
                  </a:moveTo>
                  <a:cubicBezTo>
                    <a:pt x="74" y="55"/>
                    <a:pt x="71" y="54"/>
                    <a:pt x="67" y="54"/>
                  </a:cubicBezTo>
                  <a:cubicBezTo>
                    <a:pt x="77" y="50"/>
                    <a:pt x="85" y="40"/>
                    <a:pt x="85" y="28"/>
                  </a:cubicBezTo>
                  <a:cubicBezTo>
                    <a:pt x="85" y="13"/>
                    <a:pt x="72" y="0"/>
                    <a:pt x="57" y="0"/>
                  </a:cubicBezTo>
                  <a:cubicBezTo>
                    <a:pt x="42" y="0"/>
                    <a:pt x="29" y="13"/>
                    <a:pt x="29" y="28"/>
                  </a:cubicBezTo>
                  <a:cubicBezTo>
                    <a:pt x="29" y="40"/>
                    <a:pt x="37" y="50"/>
                    <a:pt x="47" y="54"/>
                  </a:cubicBezTo>
                  <a:cubicBezTo>
                    <a:pt x="43" y="54"/>
                    <a:pt x="40" y="55"/>
                    <a:pt x="40" y="55"/>
                  </a:cubicBezTo>
                  <a:cubicBezTo>
                    <a:pt x="20" y="62"/>
                    <a:pt x="4" y="81"/>
                    <a:pt x="0" y="105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0" y="81"/>
                    <a:pt x="94" y="62"/>
                    <a:pt x="74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660718" y="3341951"/>
            <a:ext cx="1596742" cy="1675509"/>
            <a:chOff x="7658767" y="3341973"/>
            <a:chExt cx="1596335" cy="1675082"/>
          </a:xfrm>
        </p:grpSpPr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7658767" y="3341973"/>
              <a:ext cx="1596335" cy="167508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930537" y="3684837"/>
              <a:ext cx="553007" cy="448057"/>
              <a:chOff x="4016836" y="2869878"/>
              <a:chExt cx="652463" cy="528638"/>
            </a:xfrm>
            <a:effectLst/>
          </p:grpSpPr>
          <p:sp>
            <p:nvSpPr>
              <p:cNvPr id="19" name="Freeform 249"/>
              <p:cNvSpPr/>
              <p:nvPr/>
            </p:nvSpPr>
            <p:spPr bwMode="auto">
              <a:xfrm>
                <a:off x="4016836" y="2869878"/>
                <a:ext cx="344488" cy="476250"/>
              </a:xfrm>
              <a:custGeom>
                <a:avLst/>
                <a:gdLst>
                  <a:gd name="T0" fmla="*/ 81 w 92"/>
                  <a:gd name="T1" fmla="*/ 77 h 127"/>
                  <a:gd name="T2" fmla="*/ 48 w 92"/>
                  <a:gd name="T3" fmla="*/ 122 h 127"/>
                  <a:gd name="T4" fmla="*/ 36 w 92"/>
                  <a:gd name="T5" fmla="*/ 122 h 127"/>
                  <a:gd name="T6" fmla="*/ 4 w 92"/>
                  <a:gd name="T7" fmla="*/ 77 h 127"/>
                  <a:gd name="T8" fmla="*/ 8 w 92"/>
                  <a:gd name="T9" fmla="*/ 68 h 127"/>
                  <a:gd name="T10" fmla="*/ 26 w 92"/>
                  <a:gd name="T11" fmla="*/ 68 h 127"/>
                  <a:gd name="T12" fmla="*/ 92 w 92"/>
                  <a:gd name="T13" fmla="*/ 3 h 127"/>
                  <a:gd name="T14" fmla="*/ 59 w 92"/>
                  <a:gd name="T15" fmla="*/ 68 h 127"/>
                  <a:gd name="T16" fmla="*/ 77 w 92"/>
                  <a:gd name="T17" fmla="*/ 68 h 127"/>
                  <a:gd name="T18" fmla="*/ 81 w 92"/>
                  <a:gd name="T19" fmla="*/ 7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81" y="77"/>
                    </a:moveTo>
                    <a:cubicBezTo>
                      <a:pt x="48" y="122"/>
                      <a:pt x="48" y="122"/>
                      <a:pt x="48" y="122"/>
                    </a:cubicBezTo>
                    <a:cubicBezTo>
                      <a:pt x="45" y="127"/>
                      <a:pt x="40" y="127"/>
                      <a:pt x="36" y="122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0" y="72"/>
                      <a:pt x="2" y="68"/>
                      <a:pt x="8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32" y="26"/>
                      <a:pt x="60" y="0"/>
                      <a:pt x="92" y="3"/>
                    </a:cubicBezTo>
                    <a:cubicBezTo>
                      <a:pt x="68" y="13"/>
                      <a:pt x="57" y="36"/>
                      <a:pt x="59" y="6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82" y="68"/>
                      <a:pt x="84" y="72"/>
                      <a:pt x="81" y="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 250"/>
              <p:cNvSpPr/>
              <p:nvPr/>
            </p:nvSpPr>
            <p:spPr bwMode="auto">
              <a:xfrm>
                <a:off x="4324811" y="2923853"/>
                <a:ext cx="344488" cy="474663"/>
              </a:xfrm>
              <a:custGeom>
                <a:avLst/>
                <a:gdLst>
                  <a:gd name="T0" fmla="*/ 89 w 92"/>
                  <a:gd name="T1" fmla="*/ 49 h 127"/>
                  <a:gd name="T2" fmla="*/ 56 w 92"/>
                  <a:gd name="T3" fmla="*/ 5 h 127"/>
                  <a:gd name="T4" fmla="*/ 44 w 92"/>
                  <a:gd name="T5" fmla="*/ 5 h 127"/>
                  <a:gd name="T6" fmla="*/ 12 w 92"/>
                  <a:gd name="T7" fmla="*/ 49 h 127"/>
                  <a:gd name="T8" fmla="*/ 16 w 92"/>
                  <a:gd name="T9" fmla="*/ 58 h 127"/>
                  <a:gd name="T10" fmla="*/ 34 w 92"/>
                  <a:gd name="T11" fmla="*/ 58 h 127"/>
                  <a:gd name="T12" fmla="*/ 0 w 92"/>
                  <a:gd name="T13" fmla="*/ 124 h 127"/>
                  <a:gd name="T14" fmla="*/ 66 w 92"/>
                  <a:gd name="T15" fmla="*/ 58 h 127"/>
                  <a:gd name="T16" fmla="*/ 85 w 92"/>
                  <a:gd name="T17" fmla="*/ 58 h 127"/>
                  <a:gd name="T18" fmla="*/ 89 w 92"/>
                  <a:gd name="T19" fmla="*/ 4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89" y="49"/>
                    </a:moveTo>
                    <a:cubicBezTo>
                      <a:pt x="56" y="5"/>
                      <a:pt x="56" y="5"/>
                      <a:pt x="56" y="5"/>
                    </a:cubicBezTo>
                    <a:cubicBezTo>
                      <a:pt x="53" y="0"/>
                      <a:pt x="47" y="0"/>
                      <a:pt x="44" y="5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8" y="54"/>
                      <a:pt x="10" y="58"/>
                      <a:pt x="16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91"/>
                      <a:pt x="24" y="114"/>
                      <a:pt x="0" y="124"/>
                    </a:cubicBezTo>
                    <a:cubicBezTo>
                      <a:pt x="32" y="127"/>
                      <a:pt x="61" y="101"/>
                      <a:pt x="66" y="58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90" y="58"/>
                      <a:pt x="92" y="54"/>
                      <a:pt x="89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458879" y="2296759"/>
            <a:ext cx="1596742" cy="1675509"/>
            <a:chOff x="3457998" y="2297047"/>
            <a:chExt cx="1596335" cy="1675082"/>
          </a:xfrm>
        </p:grpSpPr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3457998" y="2297047"/>
              <a:ext cx="1596335" cy="167508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 251"/>
            <p:cNvSpPr>
              <a:spLocks noEditPoints="1"/>
            </p:cNvSpPr>
            <p:nvPr/>
          </p:nvSpPr>
          <p:spPr bwMode="auto">
            <a:xfrm>
              <a:off x="3884779" y="2975281"/>
              <a:ext cx="379356" cy="493163"/>
            </a:xfrm>
            <a:custGeom>
              <a:avLst/>
              <a:gdLst>
                <a:gd name="T0" fmla="*/ 44 w 144"/>
                <a:gd name="T1" fmla="*/ 51 h 187"/>
                <a:gd name="T2" fmla="*/ 72 w 144"/>
                <a:gd name="T3" fmla="*/ 23 h 187"/>
                <a:gd name="T4" fmla="*/ 100 w 144"/>
                <a:gd name="T5" fmla="*/ 51 h 187"/>
                <a:gd name="T6" fmla="*/ 100 w 144"/>
                <a:gd name="T7" fmla="*/ 74 h 187"/>
                <a:gd name="T8" fmla="*/ 123 w 144"/>
                <a:gd name="T9" fmla="*/ 74 h 187"/>
                <a:gd name="T10" fmla="*/ 123 w 144"/>
                <a:gd name="T11" fmla="*/ 51 h 187"/>
                <a:gd name="T12" fmla="*/ 72 w 144"/>
                <a:gd name="T13" fmla="*/ 0 h 187"/>
                <a:gd name="T14" fmla="*/ 21 w 144"/>
                <a:gd name="T15" fmla="*/ 51 h 187"/>
                <a:gd name="T16" fmla="*/ 21 w 144"/>
                <a:gd name="T17" fmla="*/ 74 h 187"/>
                <a:gd name="T18" fmla="*/ 44 w 144"/>
                <a:gd name="T19" fmla="*/ 74 h 187"/>
                <a:gd name="T20" fmla="*/ 44 w 144"/>
                <a:gd name="T21" fmla="*/ 51 h 187"/>
                <a:gd name="T22" fmla="*/ 34 w 144"/>
                <a:gd name="T23" fmla="*/ 44 h 187"/>
                <a:gd name="T24" fmla="*/ 32 w 144"/>
                <a:gd name="T25" fmla="*/ 43 h 187"/>
                <a:gd name="T26" fmla="*/ 30 w 144"/>
                <a:gd name="T27" fmla="*/ 42 h 187"/>
                <a:gd name="T28" fmla="*/ 30 w 144"/>
                <a:gd name="T29" fmla="*/ 39 h 187"/>
                <a:gd name="T30" fmla="*/ 70 w 144"/>
                <a:gd name="T31" fmla="*/ 8 h 187"/>
                <a:gd name="T32" fmla="*/ 74 w 144"/>
                <a:gd name="T33" fmla="*/ 11 h 187"/>
                <a:gd name="T34" fmla="*/ 73 w 144"/>
                <a:gd name="T35" fmla="*/ 14 h 187"/>
                <a:gd name="T36" fmla="*/ 71 w 144"/>
                <a:gd name="T37" fmla="*/ 15 h 187"/>
                <a:gd name="T38" fmla="*/ 37 w 144"/>
                <a:gd name="T39" fmla="*/ 41 h 187"/>
                <a:gd name="T40" fmla="*/ 34 w 144"/>
                <a:gd name="T41" fmla="*/ 44 h 187"/>
                <a:gd name="T42" fmla="*/ 124 w 144"/>
                <a:gd name="T43" fmla="*/ 83 h 187"/>
                <a:gd name="T44" fmla="*/ 21 w 144"/>
                <a:gd name="T45" fmla="*/ 83 h 187"/>
                <a:gd name="T46" fmla="*/ 0 w 144"/>
                <a:gd name="T47" fmla="*/ 104 h 187"/>
                <a:gd name="T48" fmla="*/ 0 w 144"/>
                <a:gd name="T49" fmla="*/ 167 h 187"/>
                <a:gd name="T50" fmla="*/ 21 w 144"/>
                <a:gd name="T51" fmla="*/ 187 h 187"/>
                <a:gd name="T52" fmla="*/ 124 w 144"/>
                <a:gd name="T53" fmla="*/ 187 h 187"/>
                <a:gd name="T54" fmla="*/ 144 w 144"/>
                <a:gd name="T55" fmla="*/ 167 h 187"/>
                <a:gd name="T56" fmla="*/ 144 w 144"/>
                <a:gd name="T57" fmla="*/ 104 h 187"/>
                <a:gd name="T58" fmla="*/ 124 w 144"/>
                <a:gd name="T59" fmla="*/ 83 h 187"/>
                <a:gd name="T60" fmla="*/ 115 w 144"/>
                <a:gd name="T61" fmla="*/ 156 h 187"/>
                <a:gd name="T62" fmla="*/ 28 w 144"/>
                <a:gd name="T63" fmla="*/ 156 h 187"/>
                <a:gd name="T64" fmla="*/ 23 w 144"/>
                <a:gd name="T65" fmla="*/ 151 h 187"/>
                <a:gd name="T66" fmla="*/ 28 w 144"/>
                <a:gd name="T67" fmla="*/ 146 h 187"/>
                <a:gd name="T68" fmla="*/ 115 w 144"/>
                <a:gd name="T69" fmla="*/ 146 h 187"/>
                <a:gd name="T70" fmla="*/ 120 w 144"/>
                <a:gd name="T71" fmla="*/ 151 h 187"/>
                <a:gd name="T72" fmla="*/ 115 w 144"/>
                <a:gd name="T73" fmla="*/ 156 h 187"/>
                <a:gd name="T74" fmla="*/ 115 w 144"/>
                <a:gd name="T75" fmla="*/ 123 h 187"/>
                <a:gd name="T76" fmla="*/ 28 w 144"/>
                <a:gd name="T77" fmla="*/ 123 h 187"/>
                <a:gd name="T78" fmla="*/ 23 w 144"/>
                <a:gd name="T79" fmla="*/ 118 h 187"/>
                <a:gd name="T80" fmla="*/ 28 w 144"/>
                <a:gd name="T81" fmla="*/ 113 h 187"/>
                <a:gd name="T82" fmla="*/ 115 w 144"/>
                <a:gd name="T83" fmla="*/ 113 h 187"/>
                <a:gd name="T84" fmla="*/ 120 w 144"/>
                <a:gd name="T85" fmla="*/ 118 h 187"/>
                <a:gd name="T86" fmla="*/ 115 w 144"/>
                <a:gd name="T87" fmla="*/ 12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4" h="187">
                  <a:moveTo>
                    <a:pt x="44" y="51"/>
                  </a:moveTo>
                  <a:cubicBezTo>
                    <a:pt x="44" y="36"/>
                    <a:pt x="57" y="23"/>
                    <a:pt x="72" y="23"/>
                  </a:cubicBezTo>
                  <a:cubicBezTo>
                    <a:pt x="88" y="23"/>
                    <a:pt x="100" y="36"/>
                    <a:pt x="100" y="51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23" y="23"/>
                    <a:pt x="100" y="0"/>
                    <a:pt x="72" y="0"/>
                  </a:cubicBezTo>
                  <a:cubicBezTo>
                    <a:pt x="44" y="0"/>
                    <a:pt x="21" y="23"/>
                    <a:pt x="21" y="51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44" y="74"/>
                    <a:pt x="44" y="74"/>
                    <a:pt x="44" y="74"/>
                  </a:cubicBezTo>
                  <a:lnTo>
                    <a:pt x="44" y="51"/>
                  </a:lnTo>
                  <a:close/>
                  <a:moveTo>
                    <a:pt x="34" y="44"/>
                  </a:moveTo>
                  <a:cubicBezTo>
                    <a:pt x="33" y="44"/>
                    <a:pt x="33" y="44"/>
                    <a:pt x="32" y="43"/>
                  </a:cubicBezTo>
                  <a:cubicBezTo>
                    <a:pt x="31" y="43"/>
                    <a:pt x="31" y="42"/>
                    <a:pt x="30" y="42"/>
                  </a:cubicBezTo>
                  <a:cubicBezTo>
                    <a:pt x="30" y="41"/>
                    <a:pt x="30" y="40"/>
                    <a:pt x="30" y="39"/>
                  </a:cubicBezTo>
                  <a:cubicBezTo>
                    <a:pt x="36" y="21"/>
                    <a:pt x="52" y="9"/>
                    <a:pt x="70" y="8"/>
                  </a:cubicBezTo>
                  <a:cubicBezTo>
                    <a:pt x="73" y="8"/>
                    <a:pt x="74" y="9"/>
                    <a:pt x="74" y="11"/>
                  </a:cubicBezTo>
                  <a:cubicBezTo>
                    <a:pt x="74" y="12"/>
                    <a:pt x="74" y="13"/>
                    <a:pt x="73" y="14"/>
                  </a:cubicBezTo>
                  <a:cubicBezTo>
                    <a:pt x="73" y="15"/>
                    <a:pt x="72" y="15"/>
                    <a:pt x="71" y="15"/>
                  </a:cubicBezTo>
                  <a:cubicBezTo>
                    <a:pt x="55" y="16"/>
                    <a:pt x="42" y="26"/>
                    <a:pt x="37" y="41"/>
                  </a:cubicBezTo>
                  <a:cubicBezTo>
                    <a:pt x="37" y="43"/>
                    <a:pt x="35" y="44"/>
                    <a:pt x="34" y="44"/>
                  </a:cubicBezTo>
                  <a:close/>
                  <a:moveTo>
                    <a:pt x="124" y="83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9" y="83"/>
                    <a:pt x="0" y="92"/>
                    <a:pt x="0" y="104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78"/>
                    <a:pt x="9" y="187"/>
                    <a:pt x="21" y="187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35" y="187"/>
                    <a:pt x="144" y="178"/>
                    <a:pt x="144" y="167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92"/>
                    <a:pt x="135" y="83"/>
                    <a:pt x="124" y="83"/>
                  </a:cubicBezTo>
                  <a:close/>
                  <a:moveTo>
                    <a:pt x="115" y="156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25" y="156"/>
                    <a:pt x="23" y="154"/>
                    <a:pt x="23" y="151"/>
                  </a:cubicBezTo>
                  <a:cubicBezTo>
                    <a:pt x="23" y="148"/>
                    <a:pt x="25" y="146"/>
                    <a:pt x="28" y="146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8" y="146"/>
                    <a:pt x="120" y="148"/>
                    <a:pt x="120" y="151"/>
                  </a:cubicBezTo>
                  <a:cubicBezTo>
                    <a:pt x="120" y="154"/>
                    <a:pt x="118" y="156"/>
                    <a:pt x="115" y="156"/>
                  </a:cubicBezTo>
                  <a:close/>
                  <a:moveTo>
                    <a:pt x="115" y="1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25" y="123"/>
                    <a:pt x="23" y="121"/>
                    <a:pt x="23" y="118"/>
                  </a:cubicBezTo>
                  <a:cubicBezTo>
                    <a:pt x="23" y="115"/>
                    <a:pt x="25" y="113"/>
                    <a:pt x="28" y="113"/>
                  </a:cubicBezTo>
                  <a:cubicBezTo>
                    <a:pt x="115" y="113"/>
                    <a:pt x="115" y="113"/>
                    <a:pt x="115" y="113"/>
                  </a:cubicBezTo>
                  <a:cubicBezTo>
                    <a:pt x="118" y="113"/>
                    <a:pt x="120" y="115"/>
                    <a:pt x="120" y="118"/>
                  </a:cubicBezTo>
                  <a:cubicBezTo>
                    <a:pt x="120" y="121"/>
                    <a:pt x="118" y="123"/>
                    <a:pt x="115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41802" y="3637277"/>
            <a:ext cx="1240028" cy="1303945"/>
            <a:chOff x="5240467" y="3637224"/>
            <a:chExt cx="1239712" cy="1303613"/>
          </a:xfrm>
        </p:grpSpPr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5240467" y="3637224"/>
              <a:ext cx="1239712" cy="13036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 253"/>
            <p:cNvSpPr>
              <a:spLocks noEditPoints="1"/>
            </p:cNvSpPr>
            <p:nvPr/>
          </p:nvSpPr>
          <p:spPr bwMode="auto">
            <a:xfrm>
              <a:off x="5517739" y="3838479"/>
              <a:ext cx="385594" cy="442393"/>
            </a:xfrm>
            <a:custGeom>
              <a:avLst/>
              <a:gdLst>
                <a:gd name="T0" fmla="*/ 100 w 201"/>
                <a:gd name="T1" fmla="*/ 176 h 231"/>
                <a:gd name="T2" fmla="*/ 201 w 201"/>
                <a:gd name="T3" fmla="*/ 109 h 231"/>
                <a:gd name="T4" fmla="*/ 201 w 201"/>
                <a:gd name="T5" fmla="*/ 229 h 231"/>
                <a:gd name="T6" fmla="*/ 142 w 201"/>
                <a:gd name="T7" fmla="*/ 185 h 231"/>
                <a:gd name="T8" fmla="*/ 135 w 201"/>
                <a:gd name="T9" fmla="*/ 194 h 231"/>
                <a:gd name="T10" fmla="*/ 185 w 201"/>
                <a:gd name="T11" fmla="*/ 231 h 231"/>
                <a:gd name="T12" fmla="*/ 16 w 201"/>
                <a:gd name="T13" fmla="*/ 231 h 231"/>
                <a:gd name="T14" fmla="*/ 66 w 201"/>
                <a:gd name="T15" fmla="*/ 195 h 231"/>
                <a:gd name="T16" fmla="*/ 59 w 201"/>
                <a:gd name="T17" fmla="*/ 185 h 231"/>
                <a:gd name="T18" fmla="*/ 0 w 201"/>
                <a:gd name="T19" fmla="*/ 229 h 231"/>
                <a:gd name="T20" fmla="*/ 0 w 201"/>
                <a:gd name="T21" fmla="*/ 110 h 231"/>
                <a:gd name="T22" fmla="*/ 100 w 201"/>
                <a:gd name="T23" fmla="*/ 176 h 231"/>
                <a:gd name="T24" fmla="*/ 187 w 201"/>
                <a:gd name="T25" fmla="*/ 73 h 231"/>
                <a:gd name="T26" fmla="*/ 161 w 201"/>
                <a:gd name="T27" fmla="*/ 50 h 231"/>
                <a:gd name="T28" fmla="*/ 154 w 201"/>
                <a:gd name="T29" fmla="*/ 16 h 231"/>
                <a:gd name="T30" fmla="*/ 130 w 201"/>
                <a:gd name="T31" fmla="*/ 22 h 231"/>
                <a:gd name="T32" fmla="*/ 115 w 201"/>
                <a:gd name="T33" fmla="*/ 7 h 231"/>
                <a:gd name="T34" fmla="*/ 86 w 201"/>
                <a:gd name="T35" fmla="*/ 7 h 231"/>
                <a:gd name="T36" fmla="*/ 51 w 201"/>
                <a:gd name="T37" fmla="*/ 39 h 231"/>
                <a:gd name="T38" fmla="*/ 13 w 201"/>
                <a:gd name="T39" fmla="*/ 48 h 231"/>
                <a:gd name="T40" fmla="*/ 18 w 201"/>
                <a:gd name="T41" fmla="*/ 69 h 231"/>
                <a:gd name="T42" fmla="*/ 14 w 201"/>
                <a:gd name="T43" fmla="*/ 73 h 231"/>
                <a:gd name="T44" fmla="*/ 0 w 201"/>
                <a:gd name="T45" fmla="*/ 95 h 231"/>
                <a:gd name="T46" fmla="*/ 0 w 201"/>
                <a:gd name="T47" fmla="*/ 96 h 231"/>
                <a:gd name="T48" fmla="*/ 42 w 201"/>
                <a:gd name="T49" fmla="*/ 124 h 231"/>
                <a:gd name="T50" fmla="*/ 27 w 201"/>
                <a:gd name="T51" fmla="*/ 56 h 231"/>
                <a:gd name="T52" fmla="*/ 145 w 201"/>
                <a:gd name="T53" fmla="*/ 30 h 231"/>
                <a:gd name="T54" fmla="*/ 165 w 201"/>
                <a:gd name="T55" fmla="*/ 119 h 231"/>
                <a:gd name="T56" fmla="*/ 201 w 201"/>
                <a:gd name="T57" fmla="*/ 95 h 231"/>
                <a:gd name="T58" fmla="*/ 201 w 201"/>
                <a:gd name="T59" fmla="*/ 95 h 231"/>
                <a:gd name="T60" fmla="*/ 187 w 201"/>
                <a:gd name="T61" fmla="*/ 73 h 231"/>
                <a:gd name="T62" fmla="*/ 51 w 201"/>
                <a:gd name="T63" fmla="*/ 113 h 231"/>
                <a:gd name="T64" fmla="*/ 54 w 201"/>
                <a:gd name="T65" fmla="*/ 124 h 231"/>
                <a:gd name="T66" fmla="*/ 150 w 201"/>
                <a:gd name="T67" fmla="*/ 103 h 231"/>
                <a:gd name="T68" fmla="*/ 147 w 201"/>
                <a:gd name="T69" fmla="*/ 92 h 231"/>
                <a:gd name="T70" fmla="*/ 51 w 201"/>
                <a:gd name="T71" fmla="*/ 113 h 231"/>
                <a:gd name="T72" fmla="*/ 142 w 201"/>
                <a:gd name="T73" fmla="*/ 70 h 231"/>
                <a:gd name="T74" fmla="*/ 46 w 201"/>
                <a:gd name="T75" fmla="*/ 91 h 231"/>
                <a:gd name="T76" fmla="*/ 49 w 201"/>
                <a:gd name="T77" fmla="*/ 102 h 231"/>
                <a:gd name="T78" fmla="*/ 145 w 201"/>
                <a:gd name="T79" fmla="*/ 81 h 231"/>
                <a:gd name="T80" fmla="*/ 142 w 201"/>
                <a:gd name="T81" fmla="*/ 70 h 231"/>
                <a:gd name="T82" fmla="*/ 137 w 201"/>
                <a:gd name="T83" fmla="*/ 47 h 231"/>
                <a:gd name="T84" fmla="*/ 41 w 201"/>
                <a:gd name="T85" fmla="*/ 68 h 231"/>
                <a:gd name="T86" fmla="*/ 43 w 201"/>
                <a:gd name="T87" fmla="*/ 79 h 231"/>
                <a:gd name="T88" fmla="*/ 140 w 201"/>
                <a:gd name="T89" fmla="*/ 58 h 231"/>
                <a:gd name="T90" fmla="*/ 137 w 201"/>
                <a:gd name="T91" fmla="*/ 4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" h="231">
                  <a:moveTo>
                    <a:pt x="100" y="176"/>
                  </a:moveTo>
                  <a:cubicBezTo>
                    <a:pt x="201" y="109"/>
                    <a:pt x="201" y="109"/>
                    <a:pt x="201" y="109"/>
                  </a:cubicBezTo>
                  <a:cubicBezTo>
                    <a:pt x="201" y="141"/>
                    <a:pt x="201" y="216"/>
                    <a:pt x="201" y="229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85" y="231"/>
                    <a:pt x="185" y="231"/>
                    <a:pt x="185" y="231"/>
                  </a:cubicBezTo>
                  <a:cubicBezTo>
                    <a:pt x="16" y="231"/>
                    <a:pt x="16" y="231"/>
                    <a:pt x="16" y="231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16"/>
                    <a:pt x="0" y="141"/>
                    <a:pt x="0" y="110"/>
                  </a:cubicBezTo>
                  <a:lnTo>
                    <a:pt x="100" y="176"/>
                  </a:lnTo>
                  <a:close/>
                  <a:moveTo>
                    <a:pt x="187" y="73"/>
                  </a:moveTo>
                  <a:cubicBezTo>
                    <a:pt x="161" y="50"/>
                    <a:pt x="161" y="50"/>
                    <a:pt x="161" y="50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07" y="0"/>
                    <a:pt x="94" y="0"/>
                    <a:pt x="86" y="7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6" y="80"/>
                    <a:pt x="0" y="86"/>
                    <a:pt x="0" y="95"/>
                  </a:cubicBezTo>
                  <a:cubicBezTo>
                    <a:pt x="0" y="95"/>
                    <a:pt x="0" y="95"/>
                    <a:pt x="0" y="96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1" y="85"/>
                    <a:pt x="195" y="80"/>
                    <a:pt x="187" y="73"/>
                  </a:cubicBezTo>
                  <a:close/>
                  <a:moveTo>
                    <a:pt x="51" y="113"/>
                  </a:moveTo>
                  <a:cubicBezTo>
                    <a:pt x="54" y="124"/>
                    <a:pt x="54" y="124"/>
                    <a:pt x="54" y="124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47" y="92"/>
                    <a:pt x="147" y="92"/>
                    <a:pt x="147" y="92"/>
                  </a:cubicBezTo>
                  <a:lnTo>
                    <a:pt x="51" y="113"/>
                  </a:lnTo>
                  <a:close/>
                  <a:moveTo>
                    <a:pt x="142" y="70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145" y="81"/>
                    <a:pt x="145" y="81"/>
                    <a:pt x="145" y="81"/>
                  </a:cubicBezTo>
                  <a:lnTo>
                    <a:pt x="142" y="70"/>
                  </a:lnTo>
                  <a:close/>
                  <a:moveTo>
                    <a:pt x="137" y="47"/>
                  </a:moveTo>
                  <a:cubicBezTo>
                    <a:pt x="41" y="68"/>
                    <a:pt x="41" y="68"/>
                    <a:pt x="41" y="68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140" y="58"/>
                    <a:pt x="140" y="58"/>
                    <a:pt x="140" y="58"/>
                  </a:cubicBezTo>
                  <a:lnTo>
                    <a:pt x="137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213765" y="1754753"/>
            <a:ext cx="1596742" cy="1675509"/>
            <a:chOff x="4212692" y="1755179"/>
            <a:chExt cx="1596335" cy="1675082"/>
          </a:xfrm>
        </p:grpSpPr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4212692" y="1755179"/>
              <a:ext cx="1596335" cy="1675082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29" name="TextBox 23"/>
            <p:cNvSpPr txBox="1"/>
            <p:nvPr/>
          </p:nvSpPr>
          <p:spPr>
            <a:xfrm>
              <a:off x="4584233" y="1862763"/>
              <a:ext cx="892583" cy="700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01</a:t>
              </a:r>
            </a:p>
          </p:txBody>
        </p:sp>
        <p:sp>
          <p:nvSpPr>
            <p:cNvPr id="30" name="文本框 45"/>
            <p:cNvSpPr txBox="1"/>
            <p:nvPr/>
          </p:nvSpPr>
          <p:spPr>
            <a:xfrm>
              <a:off x="4496482" y="2535842"/>
              <a:ext cx="1018971" cy="41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诚信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070540" y="1630030"/>
            <a:ext cx="1132672" cy="1188461"/>
            <a:chOff x="6926556" y="1536576"/>
            <a:chExt cx="1132384" cy="1188158"/>
          </a:xfrm>
        </p:grpSpPr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6926556" y="1536576"/>
              <a:ext cx="1132384" cy="1188158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33" name="TextBox 27"/>
            <p:cNvSpPr txBox="1"/>
            <p:nvPr/>
          </p:nvSpPr>
          <p:spPr>
            <a:xfrm>
              <a:off x="7030518" y="1631931"/>
              <a:ext cx="842142" cy="578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02</a:t>
              </a:r>
            </a:p>
          </p:txBody>
        </p:sp>
        <p:sp>
          <p:nvSpPr>
            <p:cNvPr id="34" name="文本框 46"/>
            <p:cNvSpPr txBox="1"/>
            <p:nvPr/>
          </p:nvSpPr>
          <p:spPr>
            <a:xfrm>
              <a:off x="6973072" y="2143186"/>
              <a:ext cx="1018971" cy="352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高效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113065" y="1789429"/>
            <a:ext cx="1204242" cy="1185736"/>
            <a:chOff x="9110744" y="1789847"/>
            <a:chExt cx="1203935" cy="1185434"/>
          </a:xfrm>
        </p:grpSpPr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9110744" y="1797975"/>
              <a:ext cx="1122040" cy="1177306"/>
            </a:xfrm>
            <a:prstGeom prst="ellipse">
              <a:avLst/>
            </a:prstGeom>
            <a:gradFill flip="none" rotWithShape="1">
              <a:gsLst>
                <a:gs pos="29000">
                  <a:sysClr val="windowText" lastClr="000000"/>
                </a:gs>
                <a:gs pos="100000">
                  <a:sysClr val="window" lastClr="FFFFFF">
                    <a:lumMod val="50000"/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  <a:effectLst/>
          </p:spPr>
          <p:txBody>
            <a:bodyPr vert="horz" wrap="square" lIns="91463" tIns="45731" rIns="91463" bIns="45731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9279682" y="1789847"/>
              <a:ext cx="982101" cy="1030474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38" name="TextBox 32"/>
            <p:cNvSpPr txBox="1"/>
            <p:nvPr/>
          </p:nvSpPr>
          <p:spPr>
            <a:xfrm>
              <a:off x="9473245" y="1886521"/>
              <a:ext cx="608175" cy="457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03</a:t>
              </a:r>
            </a:p>
          </p:txBody>
        </p:sp>
        <p:sp>
          <p:nvSpPr>
            <p:cNvPr id="39" name="文本框 47"/>
            <p:cNvSpPr txBox="1"/>
            <p:nvPr/>
          </p:nvSpPr>
          <p:spPr>
            <a:xfrm>
              <a:off x="9295708" y="2278507"/>
              <a:ext cx="1018971" cy="352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品质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13118" y="3742512"/>
            <a:ext cx="1596742" cy="1675509"/>
            <a:chOff x="8311001" y="3742432"/>
            <a:chExt cx="1596335" cy="1675082"/>
          </a:xfrm>
        </p:grpSpPr>
        <p:sp>
          <p:nvSpPr>
            <p:cNvPr id="41" name="Oval 9"/>
            <p:cNvSpPr>
              <a:spLocks noChangeArrowheads="1"/>
            </p:cNvSpPr>
            <p:nvPr/>
          </p:nvSpPr>
          <p:spPr bwMode="auto">
            <a:xfrm>
              <a:off x="8311001" y="3742432"/>
              <a:ext cx="1596335" cy="1675082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42" name="TextBox 36"/>
            <p:cNvSpPr txBox="1"/>
            <p:nvPr/>
          </p:nvSpPr>
          <p:spPr>
            <a:xfrm>
              <a:off x="8667823" y="3762103"/>
              <a:ext cx="892583" cy="700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04</a:t>
              </a:r>
            </a:p>
          </p:txBody>
        </p:sp>
        <p:sp>
          <p:nvSpPr>
            <p:cNvPr id="43" name="文本框 48"/>
            <p:cNvSpPr txBox="1"/>
            <p:nvPr/>
          </p:nvSpPr>
          <p:spPr>
            <a:xfrm>
              <a:off x="8676635" y="4478910"/>
              <a:ext cx="1018971" cy="548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创新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752489" y="4114074"/>
            <a:ext cx="1286581" cy="1303945"/>
            <a:chOff x="5751024" y="4113900"/>
            <a:chExt cx="1286253" cy="1303613"/>
          </a:xfrm>
        </p:grpSpPr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5785917" y="4113900"/>
              <a:ext cx="1239712" cy="1303613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chemeClr val="tx1"/>
                </a:solidFill>
              </a:endParaRPr>
            </a:p>
          </p:txBody>
        </p:sp>
        <p:sp>
          <p:nvSpPr>
            <p:cNvPr id="46" name="TextBox 40"/>
            <p:cNvSpPr txBox="1"/>
            <p:nvPr/>
          </p:nvSpPr>
          <p:spPr>
            <a:xfrm>
              <a:off x="6050519" y="4234623"/>
              <a:ext cx="608175" cy="457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05</a:t>
              </a:r>
            </a:p>
          </p:txBody>
        </p:sp>
        <p:sp>
          <p:nvSpPr>
            <p:cNvPr id="47" name="文本框 49"/>
            <p:cNvSpPr txBox="1"/>
            <p:nvPr/>
          </p:nvSpPr>
          <p:spPr>
            <a:xfrm>
              <a:off x="5751024" y="4695273"/>
              <a:ext cx="1286253" cy="384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人性化</a:t>
              </a:r>
            </a:p>
          </p:txBody>
        </p:sp>
      </p:grpSp>
      <p:sp>
        <p:nvSpPr>
          <p:cNvPr id="48" name="文本框 51"/>
          <p:cNvSpPr txBox="1"/>
          <p:nvPr/>
        </p:nvSpPr>
        <p:spPr>
          <a:xfrm>
            <a:off x="1475671" y="4756926"/>
            <a:ext cx="3180561" cy="1624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文本框 53"/>
          <p:cNvSpPr txBox="1"/>
          <p:nvPr/>
        </p:nvSpPr>
        <p:spPr>
          <a:xfrm>
            <a:off x="1266496" y="4326170"/>
            <a:ext cx="202255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填入您的标题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1175059" y="3430261"/>
            <a:ext cx="3194396" cy="2879793"/>
            <a:chOff x="1174760" y="3430261"/>
            <a:chExt cx="3193582" cy="2879060"/>
          </a:xfrm>
        </p:grpSpPr>
        <p:sp>
          <p:nvSpPr>
            <p:cNvPr id="51" name="矩形 50"/>
            <p:cNvSpPr/>
            <p:nvPr/>
          </p:nvSpPr>
          <p:spPr>
            <a:xfrm>
              <a:off x="1174760" y="4325941"/>
              <a:ext cx="179588" cy="198338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1174760" y="3430261"/>
              <a:ext cx="0" cy="110444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1174762" y="6300484"/>
              <a:ext cx="3193580" cy="883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1697256" y="3550675"/>
            <a:ext cx="795541" cy="646278"/>
            <a:chOff x="5691188" y="3092451"/>
            <a:chExt cx="795338" cy="646113"/>
          </a:xfrm>
          <a:solidFill>
            <a:schemeClr val="tx1"/>
          </a:solidFill>
        </p:grpSpPr>
        <p:sp>
          <p:nvSpPr>
            <p:cNvPr id="55" name="Freeform 197"/>
            <p:cNvSpPr>
              <a:spLocks noEditPoints="1"/>
            </p:cNvSpPr>
            <p:nvPr/>
          </p:nvSpPr>
          <p:spPr bwMode="auto">
            <a:xfrm>
              <a:off x="5691188" y="3092451"/>
              <a:ext cx="795338" cy="646113"/>
            </a:xfrm>
            <a:custGeom>
              <a:avLst/>
              <a:gdLst>
                <a:gd name="T0" fmla="*/ 200 w 209"/>
                <a:gd name="T1" fmla="*/ 140 h 169"/>
                <a:gd name="T2" fmla="*/ 159 w 209"/>
                <a:gd name="T3" fmla="*/ 114 h 169"/>
                <a:gd name="T4" fmla="*/ 148 w 209"/>
                <a:gd name="T5" fmla="*/ 112 h 169"/>
                <a:gd name="T6" fmla="*/ 144 w 209"/>
                <a:gd name="T7" fmla="*/ 114 h 169"/>
                <a:gd name="T8" fmla="*/ 137 w 209"/>
                <a:gd name="T9" fmla="*/ 109 h 169"/>
                <a:gd name="T10" fmla="*/ 144 w 209"/>
                <a:gd name="T11" fmla="*/ 60 h 169"/>
                <a:gd name="T12" fmla="*/ 60 w 209"/>
                <a:gd name="T13" fmla="*/ 9 h 169"/>
                <a:gd name="T14" fmla="*/ 9 w 209"/>
                <a:gd name="T15" fmla="*/ 93 h 169"/>
                <a:gd name="T16" fmla="*/ 93 w 209"/>
                <a:gd name="T17" fmla="*/ 144 h 169"/>
                <a:gd name="T18" fmla="*/ 129 w 209"/>
                <a:gd name="T19" fmla="*/ 121 h 169"/>
                <a:gd name="T20" fmla="*/ 136 w 209"/>
                <a:gd name="T21" fmla="*/ 126 h 169"/>
                <a:gd name="T22" fmla="*/ 143 w 209"/>
                <a:gd name="T23" fmla="*/ 139 h 169"/>
                <a:gd name="T24" fmla="*/ 183 w 209"/>
                <a:gd name="T25" fmla="*/ 166 h 169"/>
                <a:gd name="T26" fmla="*/ 195 w 209"/>
                <a:gd name="T27" fmla="*/ 168 h 169"/>
                <a:gd name="T28" fmla="*/ 204 w 209"/>
                <a:gd name="T29" fmla="*/ 161 h 169"/>
                <a:gd name="T30" fmla="*/ 200 w 209"/>
                <a:gd name="T31" fmla="*/ 140 h 169"/>
                <a:gd name="T32" fmla="*/ 90 w 209"/>
                <a:gd name="T33" fmla="*/ 131 h 169"/>
                <a:gd name="T34" fmla="*/ 22 w 209"/>
                <a:gd name="T35" fmla="*/ 90 h 169"/>
                <a:gd name="T36" fmla="*/ 63 w 209"/>
                <a:gd name="T37" fmla="*/ 22 h 169"/>
                <a:gd name="T38" fmla="*/ 131 w 209"/>
                <a:gd name="T39" fmla="*/ 63 h 169"/>
                <a:gd name="T40" fmla="*/ 90 w 209"/>
                <a:gd name="T41" fmla="*/ 13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" h="169">
                  <a:moveTo>
                    <a:pt x="200" y="140"/>
                  </a:moveTo>
                  <a:cubicBezTo>
                    <a:pt x="159" y="114"/>
                    <a:pt x="159" y="114"/>
                    <a:pt x="159" y="114"/>
                  </a:cubicBezTo>
                  <a:cubicBezTo>
                    <a:pt x="156" y="112"/>
                    <a:pt x="152" y="111"/>
                    <a:pt x="148" y="112"/>
                  </a:cubicBezTo>
                  <a:cubicBezTo>
                    <a:pt x="146" y="113"/>
                    <a:pt x="145" y="113"/>
                    <a:pt x="144" y="114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5" y="95"/>
                    <a:pt x="148" y="77"/>
                    <a:pt x="144" y="60"/>
                  </a:cubicBezTo>
                  <a:cubicBezTo>
                    <a:pt x="135" y="23"/>
                    <a:pt x="97" y="0"/>
                    <a:pt x="60" y="9"/>
                  </a:cubicBezTo>
                  <a:cubicBezTo>
                    <a:pt x="23" y="18"/>
                    <a:pt x="0" y="56"/>
                    <a:pt x="9" y="93"/>
                  </a:cubicBezTo>
                  <a:cubicBezTo>
                    <a:pt x="18" y="130"/>
                    <a:pt x="56" y="153"/>
                    <a:pt x="93" y="144"/>
                  </a:cubicBezTo>
                  <a:cubicBezTo>
                    <a:pt x="108" y="140"/>
                    <a:pt x="120" y="132"/>
                    <a:pt x="129" y="121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6" y="131"/>
                    <a:pt x="138" y="136"/>
                    <a:pt x="143" y="139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87" y="168"/>
                    <a:pt x="191" y="169"/>
                    <a:pt x="195" y="168"/>
                  </a:cubicBezTo>
                  <a:cubicBezTo>
                    <a:pt x="199" y="167"/>
                    <a:pt x="202" y="165"/>
                    <a:pt x="204" y="161"/>
                  </a:cubicBezTo>
                  <a:cubicBezTo>
                    <a:pt x="209" y="154"/>
                    <a:pt x="207" y="145"/>
                    <a:pt x="200" y="140"/>
                  </a:cubicBezTo>
                  <a:close/>
                  <a:moveTo>
                    <a:pt x="90" y="131"/>
                  </a:moveTo>
                  <a:cubicBezTo>
                    <a:pt x="60" y="139"/>
                    <a:pt x="29" y="120"/>
                    <a:pt x="22" y="90"/>
                  </a:cubicBezTo>
                  <a:cubicBezTo>
                    <a:pt x="14" y="59"/>
                    <a:pt x="33" y="29"/>
                    <a:pt x="63" y="22"/>
                  </a:cubicBezTo>
                  <a:cubicBezTo>
                    <a:pt x="94" y="14"/>
                    <a:pt x="124" y="33"/>
                    <a:pt x="131" y="63"/>
                  </a:cubicBezTo>
                  <a:cubicBezTo>
                    <a:pt x="139" y="93"/>
                    <a:pt x="120" y="124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Freeform 198"/>
            <p:cNvSpPr>
              <a:spLocks noEditPoints="1"/>
            </p:cNvSpPr>
            <p:nvPr/>
          </p:nvSpPr>
          <p:spPr bwMode="auto">
            <a:xfrm>
              <a:off x="5838826" y="3257551"/>
              <a:ext cx="285750" cy="233363"/>
            </a:xfrm>
            <a:custGeom>
              <a:avLst/>
              <a:gdLst>
                <a:gd name="T0" fmla="*/ 125 w 180"/>
                <a:gd name="T1" fmla="*/ 118 h 147"/>
                <a:gd name="T2" fmla="*/ 55 w 180"/>
                <a:gd name="T3" fmla="*/ 118 h 147"/>
                <a:gd name="T4" fmla="*/ 43 w 180"/>
                <a:gd name="T5" fmla="*/ 147 h 147"/>
                <a:gd name="T6" fmla="*/ 0 w 180"/>
                <a:gd name="T7" fmla="*/ 147 h 147"/>
                <a:gd name="T8" fmla="*/ 65 w 180"/>
                <a:gd name="T9" fmla="*/ 0 h 147"/>
                <a:gd name="T10" fmla="*/ 115 w 180"/>
                <a:gd name="T11" fmla="*/ 0 h 147"/>
                <a:gd name="T12" fmla="*/ 180 w 180"/>
                <a:gd name="T13" fmla="*/ 147 h 147"/>
                <a:gd name="T14" fmla="*/ 137 w 180"/>
                <a:gd name="T15" fmla="*/ 147 h 147"/>
                <a:gd name="T16" fmla="*/ 125 w 180"/>
                <a:gd name="T17" fmla="*/ 118 h 147"/>
                <a:gd name="T18" fmla="*/ 89 w 180"/>
                <a:gd name="T19" fmla="*/ 31 h 147"/>
                <a:gd name="T20" fmla="*/ 67 w 180"/>
                <a:gd name="T21" fmla="*/ 89 h 147"/>
                <a:gd name="T22" fmla="*/ 113 w 180"/>
                <a:gd name="T23" fmla="*/ 89 h 147"/>
                <a:gd name="T24" fmla="*/ 89 w 180"/>
                <a:gd name="T25" fmla="*/ 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47">
                  <a:moveTo>
                    <a:pt x="125" y="118"/>
                  </a:moveTo>
                  <a:lnTo>
                    <a:pt x="55" y="118"/>
                  </a:lnTo>
                  <a:lnTo>
                    <a:pt x="43" y="147"/>
                  </a:lnTo>
                  <a:lnTo>
                    <a:pt x="0" y="147"/>
                  </a:lnTo>
                  <a:lnTo>
                    <a:pt x="65" y="0"/>
                  </a:lnTo>
                  <a:lnTo>
                    <a:pt x="115" y="0"/>
                  </a:lnTo>
                  <a:lnTo>
                    <a:pt x="180" y="147"/>
                  </a:lnTo>
                  <a:lnTo>
                    <a:pt x="137" y="147"/>
                  </a:lnTo>
                  <a:lnTo>
                    <a:pt x="125" y="118"/>
                  </a:lnTo>
                  <a:close/>
                  <a:moveTo>
                    <a:pt x="89" y="31"/>
                  </a:moveTo>
                  <a:lnTo>
                    <a:pt x="67" y="89"/>
                  </a:lnTo>
                  <a:lnTo>
                    <a:pt x="113" y="89"/>
                  </a:lnTo>
                  <a:lnTo>
                    <a:pt x="8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111136" y="1621213"/>
            <a:ext cx="1884271" cy="504184"/>
            <a:chOff x="5735166" y="1628800"/>
            <a:chExt cx="1883791" cy="50405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五边形 4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</a:rPr>
                <a:t>2011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</a:p>
          </p:txBody>
        </p:sp>
        <p:sp>
          <p:nvSpPr>
            <p:cNvPr id="6" name="燕尾形 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27874" y="1678639"/>
            <a:ext cx="3097133" cy="74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输入内容，或复制内容后右键选择只保留文本粘贴内容。输入内容。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111136" y="2481694"/>
            <a:ext cx="1884271" cy="504184"/>
            <a:chOff x="5735166" y="1628800"/>
            <a:chExt cx="1883791" cy="504056"/>
          </a:xfrm>
          <a:solidFill>
            <a:schemeClr val="tx1"/>
          </a:solidFill>
        </p:grpSpPr>
        <p:cxnSp>
          <p:nvCxnSpPr>
            <p:cNvPr id="9" name="直接连接符 8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五边形 1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</a:rPr>
                <a:t>2013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TextBox 11"/>
          <p:cNvSpPr txBox="1"/>
          <p:nvPr/>
        </p:nvSpPr>
        <p:spPr>
          <a:xfrm>
            <a:off x="8127874" y="2461247"/>
            <a:ext cx="3097133" cy="74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输入内容，或复制内容后右键选择只保留文本粘贴内容。输入内容。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113892" y="3378435"/>
            <a:ext cx="1884271" cy="504184"/>
            <a:chOff x="5735166" y="1628800"/>
            <a:chExt cx="1883791" cy="504056"/>
          </a:xfrm>
          <a:solidFill>
            <a:srgbClr val="C00000"/>
          </a:solidFill>
        </p:grpSpPr>
        <p:cxnSp>
          <p:nvCxnSpPr>
            <p:cNvPr id="19" name="直接连接符 18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五边形 19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</a:rPr>
                <a:t>2015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2" name="TextBox 16"/>
          <p:cNvSpPr txBox="1"/>
          <p:nvPr/>
        </p:nvSpPr>
        <p:spPr>
          <a:xfrm>
            <a:off x="8130630" y="3357988"/>
            <a:ext cx="3097133" cy="74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输入内容，或复制内容后右键选择只保留文本粘贴内容。输入内容。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111136" y="4286187"/>
            <a:ext cx="1884271" cy="504184"/>
            <a:chOff x="5735166" y="1628800"/>
            <a:chExt cx="1883791" cy="504056"/>
          </a:xfrm>
          <a:solidFill>
            <a:srgbClr val="E46C0A"/>
          </a:solidFill>
        </p:grpSpPr>
        <p:cxnSp>
          <p:nvCxnSpPr>
            <p:cNvPr id="24" name="直接连接符 23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五边形 24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</a:rPr>
                <a:t>2016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7" name="TextBox 21"/>
          <p:cNvSpPr txBox="1"/>
          <p:nvPr/>
        </p:nvSpPr>
        <p:spPr>
          <a:xfrm>
            <a:off x="8127874" y="4265740"/>
            <a:ext cx="3097133" cy="74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输入内容，或复制内容后右键选择只保留文本粘贴内容。输入内容。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111136" y="5205918"/>
            <a:ext cx="1884271" cy="504184"/>
            <a:chOff x="5735166" y="1628800"/>
            <a:chExt cx="1883791" cy="504056"/>
          </a:xfrm>
          <a:solidFill>
            <a:srgbClr val="C00000"/>
          </a:solidFill>
        </p:grpSpPr>
        <p:cxnSp>
          <p:nvCxnSpPr>
            <p:cNvPr id="29" name="直接连接符 28"/>
            <p:cNvCxnSpPr/>
            <p:nvPr/>
          </p:nvCxnSpPr>
          <p:spPr>
            <a:xfrm>
              <a:off x="7160988" y="1880828"/>
              <a:ext cx="360040" cy="0"/>
            </a:xfrm>
            <a:prstGeom prst="line">
              <a:avLst/>
            </a:prstGeom>
            <a:grp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五边形 29"/>
            <p:cNvSpPr/>
            <p:nvPr/>
          </p:nvSpPr>
          <p:spPr>
            <a:xfrm>
              <a:off x="5735166" y="1628800"/>
              <a:ext cx="1440160" cy="504056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</a:rPr>
                <a:t>2017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</a:p>
          </p:txBody>
        </p:sp>
        <p:sp>
          <p:nvSpPr>
            <p:cNvPr id="31" name="燕尾形 30"/>
            <p:cNvSpPr/>
            <p:nvPr/>
          </p:nvSpPr>
          <p:spPr>
            <a:xfrm>
              <a:off x="7423099" y="1796075"/>
              <a:ext cx="195858" cy="169506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2" name="TextBox 26"/>
          <p:cNvSpPr txBox="1"/>
          <p:nvPr/>
        </p:nvSpPr>
        <p:spPr>
          <a:xfrm>
            <a:off x="8127874" y="5185470"/>
            <a:ext cx="3097133" cy="74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输入内容，或复制内容后右键选择只保留文本粘贴内容。输入内容。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Oval 8"/>
          <p:cNvSpPr>
            <a:spLocks noChangeAspect="1" noChangeArrowheads="1"/>
          </p:cNvSpPr>
          <p:nvPr/>
        </p:nvSpPr>
        <p:spPr bwMode="auto">
          <a:xfrm>
            <a:off x="3773018" y="3641755"/>
            <a:ext cx="1515379" cy="1518726"/>
          </a:xfrm>
          <a:prstGeom prst="flowChartDecision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zh-CN" altLang="en-US" sz="200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Oval 8"/>
          <p:cNvSpPr>
            <a:spLocks noChangeAspect="1" noChangeArrowheads="1"/>
          </p:cNvSpPr>
          <p:nvPr/>
        </p:nvSpPr>
        <p:spPr bwMode="auto">
          <a:xfrm>
            <a:off x="2452570" y="2230889"/>
            <a:ext cx="1931353" cy="1935620"/>
          </a:xfrm>
          <a:prstGeom prst="flowChartDecision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zh-CN" altLang="en-US" sz="200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Oval 8"/>
          <p:cNvSpPr>
            <a:spLocks noChangeAspect="1" noChangeArrowheads="1"/>
          </p:cNvSpPr>
          <p:nvPr/>
        </p:nvSpPr>
        <p:spPr bwMode="auto">
          <a:xfrm>
            <a:off x="817398" y="3508455"/>
            <a:ext cx="2751637" cy="2757715"/>
          </a:xfrm>
          <a:prstGeom prst="flowChartDecision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zh-CN" altLang="en-US" sz="200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186459" y="1071056"/>
            <a:ext cx="2016429" cy="1971203"/>
            <a:chOff x="766614" y="1733383"/>
            <a:chExt cx="2015915" cy="1970701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37" name="流程图: 决策 36"/>
            <p:cNvSpPr/>
            <p:nvPr/>
          </p:nvSpPr>
          <p:spPr>
            <a:xfrm>
              <a:off x="766614" y="1733383"/>
              <a:ext cx="2015915" cy="1970701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Freeform 464"/>
            <p:cNvSpPr>
              <a:spLocks noEditPoints="1"/>
            </p:cNvSpPr>
            <p:nvPr/>
          </p:nvSpPr>
          <p:spPr bwMode="auto">
            <a:xfrm>
              <a:off x="1343720" y="2312414"/>
              <a:ext cx="861702" cy="950083"/>
            </a:xfrm>
            <a:custGeom>
              <a:avLst/>
              <a:gdLst>
                <a:gd name="T0" fmla="*/ 35 w 117"/>
                <a:gd name="T1" fmla="*/ 114 h 129"/>
                <a:gd name="T2" fmla="*/ 46 w 117"/>
                <a:gd name="T3" fmla="*/ 101 h 129"/>
                <a:gd name="T4" fmla="*/ 51 w 117"/>
                <a:gd name="T5" fmla="*/ 87 h 129"/>
                <a:gd name="T6" fmla="*/ 48 w 117"/>
                <a:gd name="T7" fmla="*/ 79 h 129"/>
                <a:gd name="T8" fmla="*/ 72 w 117"/>
                <a:gd name="T9" fmla="*/ 87 h 129"/>
                <a:gd name="T10" fmla="*/ 68 w 117"/>
                <a:gd name="T11" fmla="*/ 87 h 129"/>
                <a:gd name="T12" fmla="*/ 73 w 117"/>
                <a:gd name="T13" fmla="*/ 101 h 129"/>
                <a:gd name="T14" fmla="*/ 86 w 117"/>
                <a:gd name="T15" fmla="*/ 114 h 129"/>
                <a:gd name="T16" fmla="*/ 97 w 117"/>
                <a:gd name="T17" fmla="*/ 129 h 129"/>
                <a:gd name="T18" fmla="*/ 22 w 117"/>
                <a:gd name="T19" fmla="*/ 114 h 129"/>
                <a:gd name="T20" fmla="*/ 35 w 117"/>
                <a:gd name="T21" fmla="*/ 114 h 129"/>
                <a:gd name="T22" fmla="*/ 46 w 117"/>
                <a:gd name="T23" fmla="*/ 61 h 129"/>
                <a:gd name="T24" fmla="*/ 44 w 117"/>
                <a:gd name="T25" fmla="*/ 66 h 129"/>
                <a:gd name="T26" fmla="*/ 37 w 117"/>
                <a:gd name="T27" fmla="*/ 61 h 129"/>
                <a:gd name="T28" fmla="*/ 33 w 117"/>
                <a:gd name="T29" fmla="*/ 55 h 129"/>
                <a:gd name="T30" fmla="*/ 33 w 117"/>
                <a:gd name="T31" fmla="*/ 54 h 129"/>
                <a:gd name="T32" fmla="*/ 39 w 117"/>
                <a:gd name="T33" fmla="*/ 33 h 129"/>
                <a:gd name="T34" fmla="*/ 42 w 117"/>
                <a:gd name="T35" fmla="*/ 11 h 129"/>
                <a:gd name="T36" fmla="*/ 48 w 117"/>
                <a:gd name="T37" fmla="*/ 11 h 129"/>
                <a:gd name="T38" fmla="*/ 24 w 117"/>
                <a:gd name="T39" fmla="*/ 19 h 129"/>
                <a:gd name="T40" fmla="*/ 9 w 117"/>
                <a:gd name="T41" fmla="*/ 13 h 129"/>
                <a:gd name="T42" fmla="*/ 13 w 117"/>
                <a:gd name="T43" fmla="*/ 24 h 129"/>
                <a:gd name="T44" fmla="*/ 16 w 117"/>
                <a:gd name="T45" fmla="*/ 33 h 129"/>
                <a:gd name="T46" fmla="*/ 29 w 117"/>
                <a:gd name="T47" fmla="*/ 46 h 129"/>
                <a:gd name="T48" fmla="*/ 33 w 117"/>
                <a:gd name="T49" fmla="*/ 30 h 129"/>
                <a:gd name="T50" fmla="*/ 35 w 117"/>
                <a:gd name="T51" fmla="*/ 13 h 129"/>
                <a:gd name="T52" fmla="*/ 31 w 117"/>
                <a:gd name="T53" fmla="*/ 21 h 129"/>
                <a:gd name="T54" fmla="*/ 24 w 117"/>
                <a:gd name="T55" fmla="*/ 6 h 129"/>
                <a:gd name="T56" fmla="*/ 0 w 117"/>
                <a:gd name="T57" fmla="*/ 6 h 129"/>
                <a:gd name="T58" fmla="*/ 2 w 117"/>
                <a:gd name="T59" fmla="*/ 11 h 129"/>
                <a:gd name="T60" fmla="*/ 11 w 117"/>
                <a:gd name="T61" fmla="*/ 37 h 129"/>
                <a:gd name="T62" fmla="*/ 18 w 117"/>
                <a:gd name="T63" fmla="*/ 46 h 129"/>
                <a:gd name="T64" fmla="*/ 27 w 117"/>
                <a:gd name="T65" fmla="*/ 54 h 129"/>
                <a:gd name="T66" fmla="*/ 26 w 117"/>
                <a:gd name="T67" fmla="*/ 57 h 129"/>
                <a:gd name="T68" fmla="*/ 39 w 117"/>
                <a:gd name="T69" fmla="*/ 72 h 129"/>
                <a:gd name="T70" fmla="*/ 59 w 117"/>
                <a:gd name="T71" fmla="*/ 76 h 129"/>
                <a:gd name="T72" fmla="*/ 79 w 117"/>
                <a:gd name="T73" fmla="*/ 72 h 129"/>
                <a:gd name="T74" fmla="*/ 94 w 117"/>
                <a:gd name="T75" fmla="*/ 57 h 129"/>
                <a:gd name="T76" fmla="*/ 90 w 117"/>
                <a:gd name="T77" fmla="*/ 54 h 129"/>
                <a:gd name="T78" fmla="*/ 99 w 117"/>
                <a:gd name="T79" fmla="*/ 46 h 129"/>
                <a:gd name="T80" fmla="*/ 106 w 117"/>
                <a:gd name="T81" fmla="*/ 37 h 129"/>
                <a:gd name="T82" fmla="*/ 116 w 117"/>
                <a:gd name="T83" fmla="*/ 11 h 129"/>
                <a:gd name="T84" fmla="*/ 112 w 117"/>
                <a:gd name="T85" fmla="*/ 6 h 129"/>
                <a:gd name="T86" fmla="*/ 94 w 117"/>
                <a:gd name="T87" fmla="*/ 6 h 129"/>
                <a:gd name="T88" fmla="*/ 79 w 117"/>
                <a:gd name="T89" fmla="*/ 0 h 129"/>
                <a:gd name="T90" fmla="*/ 20 w 117"/>
                <a:gd name="T91" fmla="*/ 0 h 129"/>
                <a:gd name="T92" fmla="*/ 24 w 117"/>
                <a:gd name="T93" fmla="*/ 6 h 129"/>
                <a:gd name="T94" fmla="*/ 84 w 117"/>
                <a:gd name="T95" fmla="*/ 13 h 129"/>
                <a:gd name="T96" fmla="*/ 94 w 117"/>
                <a:gd name="T97" fmla="*/ 19 h 129"/>
                <a:gd name="T98" fmla="*/ 108 w 117"/>
                <a:gd name="T99" fmla="*/ 13 h 129"/>
                <a:gd name="T100" fmla="*/ 105 w 117"/>
                <a:gd name="T101" fmla="*/ 24 h 129"/>
                <a:gd name="T102" fmla="*/ 101 w 117"/>
                <a:gd name="T103" fmla="*/ 33 h 129"/>
                <a:gd name="T104" fmla="*/ 88 w 117"/>
                <a:gd name="T105" fmla="*/ 46 h 129"/>
                <a:gd name="T106" fmla="*/ 84 w 117"/>
                <a:gd name="T107" fmla="*/ 30 h 129"/>
                <a:gd name="T108" fmla="*/ 84 w 117"/>
                <a:gd name="T109" fmla="*/ 13 h 129"/>
                <a:gd name="T110" fmla="*/ 84 w 117"/>
                <a:gd name="T11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29">
                  <a:moveTo>
                    <a:pt x="35" y="114"/>
                  </a:moveTo>
                  <a:lnTo>
                    <a:pt x="35" y="114"/>
                  </a:lnTo>
                  <a:lnTo>
                    <a:pt x="40" y="109"/>
                  </a:lnTo>
                  <a:lnTo>
                    <a:pt x="46" y="101"/>
                  </a:lnTo>
                  <a:lnTo>
                    <a:pt x="50" y="94"/>
                  </a:lnTo>
                  <a:lnTo>
                    <a:pt x="51" y="87"/>
                  </a:lnTo>
                  <a:lnTo>
                    <a:pt x="48" y="87"/>
                  </a:lnTo>
                  <a:lnTo>
                    <a:pt x="48" y="79"/>
                  </a:lnTo>
                  <a:lnTo>
                    <a:pt x="72" y="79"/>
                  </a:lnTo>
                  <a:lnTo>
                    <a:pt x="72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70" y="94"/>
                  </a:lnTo>
                  <a:lnTo>
                    <a:pt x="73" y="101"/>
                  </a:lnTo>
                  <a:lnTo>
                    <a:pt x="79" y="109"/>
                  </a:lnTo>
                  <a:lnTo>
                    <a:pt x="86" y="114"/>
                  </a:lnTo>
                  <a:lnTo>
                    <a:pt x="97" y="114"/>
                  </a:lnTo>
                  <a:lnTo>
                    <a:pt x="97" y="129"/>
                  </a:lnTo>
                  <a:lnTo>
                    <a:pt x="22" y="129"/>
                  </a:lnTo>
                  <a:lnTo>
                    <a:pt x="22" y="114"/>
                  </a:lnTo>
                  <a:lnTo>
                    <a:pt x="35" y="114"/>
                  </a:lnTo>
                  <a:lnTo>
                    <a:pt x="35" y="114"/>
                  </a:lnTo>
                  <a:close/>
                  <a:moveTo>
                    <a:pt x="48" y="11"/>
                  </a:moveTo>
                  <a:lnTo>
                    <a:pt x="46" y="61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5" y="59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2" y="11"/>
                  </a:lnTo>
                  <a:lnTo>
                    <a:pt x="48" y="11"/>
                  </a:lnTo>
                  <a:lnTo>
                    <a:pt x="48" y="11"/>
                  </a:lnTo>
                  <a:close/>
                  <a:moveTo>
                    <a:pt x="31" y="21"/>
                  </a:moveTo>
                  <a:lnTo>
                    <a:pt x="24" y="19"/>
                  </a:lnTo>
                  <a:lnTo>
                    <a:pt x="24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3" y="2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22" y="39"/>
                  </a:lnTo>
                  <a:lnTo>
                    <a:pt x="29" y="46"/>
                  </a:lnTo>
                  <a:lnTo>
                    <a:pt x="29" y="46"/>
                  </a:lnTo>
                  <a:lnTo>
                    <a:pt x="33" y="30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3" y="13"/>
                  </a:lnTo>
                  <a:lnTo>
                    <a:pt x="31" y="21"/>
                  </a:lnTo>
                  <a:lnTo>
                    <a:pt x="31" y="21"/>
                  </a:lnTo>
                  <a:close/>
                  <a:moveTo>
                    <a:pt x="24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24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8" y="46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31" y="66"/>
                  </a:lnTo>
                  <a:lnTo>
                    <a:pt x="39" y="72"/>
                  </a:lnTo>
                  <a:lnTo>
                    <a:pt x="50" y="76"/>
                  </a:lnTo>
                  <a:lnTo>
                    <a:pt x="59" y="76"/>
                  </a:lnTo>
                  <a:lnTo>
                    <a:pt x="70" y="76"/>
                  </a:lnTo>
                  <a:lnTo>
                    <a:pt x="79" y="72"/>
                  </a:lnTo>
                  <a:lnTo>
                    <a:pt x="86" y="6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9" y="46"/>
                  </a:lnTo>
                  <a:lnTo>
                    <a:pt x="106" y="37"/>
                  </a:lnTo>
                  <a:lnTo>
                    <a:pt x="106" y="37"/>
                  </a:lnTo>
                  <a:lnTo>
                    <a:pt x="112" y="24"/>
                  </a:lnTo>
                  <a:lnTo>
                    <a:pt x="116" y="11"/>
                  </a:lnTo>
                  <a:lnTo>
                    <a:pt x="117" y="6"/>
                  </a:lnTo>
                  <a:lnTo>
                    <a:pt x="112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7" y="0"/>
                  </a:lnTo>
                  <a:lnTo>
                    <a:pt x="79" y="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84" y="13"/>
                  </a:moveTo>
                  <a:lnTo>
                    <a:pt x="88" y="21"/>
                  </a:lnTo>
                  <a:lnTo>
                    <a:pt x="94" y="19"/>
                  </a:lnTo>
                  <a:lnTo>
                    <a:pt x="94" y="13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105" y="24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95" y="39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84" y="3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202888" y="5026458"/>
            <a:ext cx="1157778" cy="1204618"/>
            <a:chOff x="3799767" y="4888985"/>
            <a:chExt cx="1157483" cy="1204311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40" name="流程图: 决策 39"/>
            <p:cNvSpPr/>
            <p:nvPr/>
          </p:nvSpPr>
          <p:spPr>
            <a:xfrm>
              <a:off x="3799767" y="4888985"/>
              <a:ext cx="1157483" cy="1204311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Freeform 452"/>
            <p:cNvSpPr>
              <a:spLocks noEditPoints="1"/>
            </p:cNvSpPr>
            <p:nvPr/>
          </p:nvSpPr>
          <p:spPr bwMode="auto">
            <a:xfrm>
              <a:off x="4142570" y="5264845"/>
              <a:ext cx="526975" cy="471696"/>
            </a:xfrm>
            <a:custGeom>
              <a:avLst/>
              <a:gdLst>
                <a:gd name="T0" fmla="*/ 88 w 143"/>
                <a:gd name="T1" fmla="*/ 20 h 128"/>
                <a:gd name="T2" fmla="*/ 94 w 143"/>
                <a:gd name="T3" fmla="*/ 25 h 128"/>
                <a:gd name="T4" fmla="*/ 130 w 143"/>
                <a:gd name="T5" fmla="*/ 35 h 128"/>
                <a:gd name="T6" fmla="*/ 136 w 143"/>
                <a:gd name="T7" fmla="*/ 31 h 128"/>
                <a:gd name="T8" fmla="*/ 141 w 143"/>
                <a:gd name="T9" fmla="*/ 38 h 128"/>
                <a:gd name="T10" fmla="*/ 141 w 143"/>
                <a:gd name="T11" fmla="*/ 49 h 128"/>
                <a:gd name="T12" fmla="*/ 138 w 143"/>
                <a:gd name="T13" fmla="*/ 58 h 128"/>
                <a:gd name="T14" fmla="*/ 130 w 143"/>
                <a:gd name="T15" fmla="*/ 62 h 128"/>
                <a:gd name="T16" fmla="*/ 99 w 143"/>
                <a:gd name="T17" fmla="*/ 53 h 128"/>
                <a:gd name="T18" fmla="*/ 90 w 143"/>
                <a:gd name="T19" fmla="*/ 57 h 128"/>
                <a:gd name="T20" fmla="*/ 83 w 143"/>
                <a:gd name="T21" fmla="*/ 64 h 128"/>
                <a:gd name="T22" fmla="*/ 86 w 143"/>
                <a:gd name="T23" fmla="*/ 75 h 128"/>
                <a:gd name="T24" fmla="*/ 81 w 143"/>
                <a:gd name="T25" fmla="*/ 79 h 128"/>
                <a:gd name="T26" fmla="*/ 75 w 143"/>
                <a:gd name="T27" fmla="*/ 84 h 128"/>
                <a:gd name="T28" fmla="*/ 61 w 143"/>
                <a:gd name="T29" fmla="*/ 128 h 128"/>
                <a:gd name="T30" fmla="*/ 46 w 143"/>
                <a:gd name="T31" fmla="*/ 128 h 128"/>
                <a:gd name="T32" fmla="*/ 50 w 143"/>
                <a:gd name="T33" fmla="*/ 75 h 128"/>
                <a:gd name="T34" fmla="*/ 50 w 143"/>
                <a:gd name="T35" fmla="*/ 64 h 128"/>
                <a:gd name="T36" fmla="*/ 46 w 143"/>
                <a:gd name="T37" fmla="*/ 55 h 128"/>
                <a:gd name="T38" fmla="*/ 39 w 143"/>
                <a:gd name="T39" fmla="*/ 46 h 128"/>
                <a:gd name="T40" fmla="*/ 13 w 143"/>
                <a:gd name="T41" fmla="*/ 44 h 128"/>
                <a:gd name="T42" fmla="*/ 4 w 143"/>
                <a:gd name="T43" fmla="*/ 40 h 128"/>
                <a:gd name="T44" fmla="*/ 0 w 143"/>
                <a:gd name="T45" fmla="*/ 27 h 128"/>
                <a:gd name="T46" fmla="*/ 4 w 143"/>
                <a:gd name="T47" fmla="*/ 13 h 128"/>
                <a:gd name="T48" fmla="*/ 13 w 143"/>
                <a:gd name="T49" fmla="*/ 2 h 128"/>
                <a:gd name="T50" fmla="*/ 22 w 143"/>
                <a:gd name="T51" fmla="*/ 3 h 128"/>
                <a:gd name="T52" fmla="*/ 103 w 143"/>
                <a:gd name="T53" fmla="*/ 36 h 128"/>
                <a:gd name="T54" fmla="*/ 128 w 143"/>
                <a:gd name="T55" fmla="*/ 38 h 128"/>
                <a:gd name="T56" fmla="*/ 103 w 143"/>
                <a:gd name="T57" fmla="*/ 36 h 128"/>
                <a:gd name="T58" fmla="*/ 84 w 143"/>
                <a:gd name="T59" fmla="*/ 25 h 128"/>
                <a:gd name="T60" fmla="*/ 26 w 143"/>
                <a:gd name="T61" fmla="*/ 14 h 128"/>
                <a:gd name="T62" fmla="*/ 79 w 143"/>
                <a:gd name="T63" fmla="*/ 31 h 128"/>
                <a:gd name="T64" fmla="*/ 84 w 143"/>
                <a:gd name="T65" fmla="*/ 25 h 128"/>
                <a:gd name="T66" fmla="*/ 94 w 143"/>
                <a:gd name="T67" fmla="*/ 35 h 128"/>
                <a:gd name="T68" fmla="*/ 86 w 143"/>
                <a:gd name="T69" fmla="*/ 35 h 128"/>
                <a:gd name="T70" fmla="*/ 84 w 143"/>
                <a:gd name="T71" fmla="*/ 40 h 128"/>
                <a:gd name="T72" fmla="*/ 90 w 143"/>
                <a:gd name="T73" fmla="*/ 47 h 128"/>
                <a:gd name="T74" fmla="*/ 94 w 143"/>
                <a:gd name="T75" fmla="*/ 46 h 128"/>
                <a:gd name="T76" fmla="*/ 94 w 143"/>
                <a:gd name="T77" fmla="*/ 35 h 128"/>
                <a:gd name="T78" fmla="*/ 134 w 143"/>
                <a:gd name="T79" fmla="*/ 36 h 128"/>
                <a:gd name="T80" fmla="*/ 132 w 143"/>
                <a:gd name="T81" fmla="*/ 53 h 128"/>
                <a:gd name="T82" fmla="*/ 132 w 143"/>
                <a:gd name="T83" fmla="*/ 58 h 128"/>
                <a:gd name="T84" fmla="*/ 134 w 143"/>
                <a:gd name="T85" fmla="*/ 57 h 128"/>
                <a:gd name="T86" fmla="*/ 138 w 143"/>
                <a:gd name="T87" fmla="*/ 38 h 128"/>
                <a:gd name="T88" fmla="*/ 136 w 143"/>
                <a:gd name="T89" fmla="*/ 36 h 128"/>
                <a:gd name="T90" fmla="*/ 134 w 143"/>
                <a:gd name="T91" fmla="*/ 36 h 128"/>
                <a:gd name="T92" fmla="*/ 18 w 143"/>
                <a:gd name="T93" fmla="*/ 9 h 128"/>
                <a:gd name="T94" fmla="*/ 15 w 143"/>
                <a:gd name="T95" fmla="*/ 7 h 128"/>
                <a:gd name="T96" fmla="*/ 9 w 143"/>
                <a:gd name="T97" fmla="*/ 14 h 128"/>
                <a:gd name="T98" fmla="*/ 7 w 143"/>
                <a:gd name="T99" fmla="*/ 27 h 128"/>
                <a:gd name="T100" fmla="*/ 9 w 143"/>
                <a:gd name="T101" fmla="*/ 36 h 128"/>
                <a:gd name="T102" fmla="*/ 13 w 143"/>
                <a:gd name="T103" fmla="*/ 36 h 128"/>
                <a:gd name="T104" fmla="*/ 16 w 143"/>
                <a:gd name="T105" fmla="*/ 29 h 128"/>
                <a:gd name="T106" fmla="*/ 20 w 143"/>
                <a:gd name="T107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" h="128">
                  <a:moveTo>
                    <a:pt x="26" y="9"/>
                  </a:moveTo>
                  <a:lnTo>
                    <a:pt x="88" y="20"/>
                  </a:lnTo>
                  <a:lnTo>
                    <a:pt x="88" y="20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4" y="25"/>
                  </a:lnTo>
                  <a:lnTo>
                    <a:pt x="97" y="27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32" y="33"/>
                  </a:lnTo>
                  <a:lnTo>
                    <a:pt x="136" y="31"/>
                  </a:lnTo>
                  <a:lnTo>
                    <a:pt x="136" y="31"/>
                  </a:lnTo>
                  <a:lnTo>
                    <a:pt x="139" y="35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3" y="44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1" y="55"/>
                  </a:lnTo>
                  <a:lnTo>
                    <a:pt x="138" y="58"/>
                  </a:lnTo>
                  <a:lnTo>
                    <a:pt x="138" y="58"/>
                  </a:lnTo>
                  <a:lnTo>
                    <a:pt x="134" y="6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0"/>
                  </a:lnTo>
                  <a:lnTo>
                    <a:pt x="125" y="58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5" y="55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83" y="55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86" y="69"/>
                  </a:lnTo>
                  <a:lnTo>
                    <a:pt x="86" y="75"/>
                  </a:lnTo>
                  <a:lnTo>
                    <a:pt x="81" y="75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94" y="128"/>
                  </a:lnTo>
                  <a:lnTo>
                    <a:pt x="84" y="128"/>
                  </a:lnTo>
                  <a:lnTo>
                    <a:pt x="75" y="84"/>
                  </a:lnTo>
                  <a:lnTo>
                    <a:pt x="72" y="84"/>
                  </a:lnTo>
                  <a:lnTo>
                    <a:pt x="72" y="128"/>
                  </a:lnTo>
                  <a:lnTo>
                    <a:pt x="61" y="128"/>
                  </a:lnTo>
                  <a:lnTo>
                    <a:pt x="61" y="84"/>
                  </a:lnTo>
                  <a:lnTo>
                    <a:pt x="57" y="84"/>
                  </a:lnTo>
                  <a:lnTo>
                    <a:pt x="46" y="128"/>
                  </a:lnTo>
                  <a:lnTo>
                    <a:pt x="39" y="128"/>
                  </a:lnTo>
                  <a:lnTo>
                    <a:pt x="50" y="80"/>
                  </a:lnTo>
                  <a:lnTo>
                    <a:pt x="50" y="75"/>
                  </a:lnTo>
                  <a:lnTo>
                    <a:pt x="44" y="75"/>
                  </a:lnTo>
                  <a:lnTo>
                    <a:pt x="44" y="64"/>
                  </a:lnTo>
                  <a:lnTo>
                    <a:pt x="50" y="64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6" y="55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39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7" y="5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6" y="9"/>
                  </a:lnTo>
                  <a:lnTo>
                    <a:pt x="26" y="9"/>
                  </a:lnTo>
                  <a:close/>
                  <a:moveTo>
                    <a:pt x="103" y="36"/>
                  </a:moveTo>
                  <a:lnTo>
                    <a:pt x="130" y="42"/>
                  </a:lnTo>
                  <a:lnTo>
                    <a:pt x="130" y="42"/>
                  </a:lnTo>
                  <a:lnTo>
                    <a:pt x="128" y="38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3" y="36"/>
                  </a:lnTo>
                  <a:lnTo>
                    <a:pt x="103" y="36"/>
                  </a:lnTo>
                  <a:close/>
                  <a:moveTo>
                    <a:pt x="84" y="25"/>
                  </a:moveTo>
                  <a:lnTo>
                    <a:pt x="84" y="25"/>
                  </a:lnTo>
                  <a:lnTo>
                    <a:pt x="84" y="2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84" y="25"/>
                  </a:lnTo>
                  <a:lnTo>
                    <a:pt x="84" y="25"/>
                  </a:lnTo>
                  <a:close/>
                  <a:moveTo>
                    <a:pt x="94" y="35"/>
                  </a:moveTo>
                  <a:lnTo>
                    <a:pt x="94" y="35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5"/>
                  </a:lnTo>
                  <a:lnTo>
                    <a:pt x="94" y="35"/>
                  </a:lnTo>
                  <a:close/>
                  <a:moveTo>
                    <a:pt x="134" y="36"/>
                  </a:moveTo>
                  <a:lnTo>
                    <a:pt x="134" y="36"/>
                  </a:lnTo>
                  <a:lnTo>
                    <a:pt x="134" y="42"/>
                  </a:lnTo>
                  <a:lnTo>
                    <a:pt x="134" y="47"/>
                  </a:lnTo>
                  <a:lnTo>
                    <a:pt x="132" y="53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4" y="57"/>
                  </a:lnTo>
                  <a:lnTo>
                    <a:pt x="134" y="5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close/>
                  <a:moveTo>
                    <a:pt x="18" y="11"/>
                  </a:moveTo>
                  <a:lnTo>
                    <a:pt x="18" y="11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29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16"/>
                  </a:lnTo>
                  <a:lnTo>
                    <a:pt x="18" y="11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63" tIns="45731" rIns="91463" bIns="45731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" name="流程图: 决策 41"/>
          <p:cNvSpPr/>
          <p:nvPr/>
        </p:nvSpPr>
        <p:spPr>
          <a:xfrm>
            <a:off x="1185881" y="2818698"/>
            <a:ext cx="898733" cy="935093"/>
          </a:xfrm>
          <a:prstGeom prst="flowChartDecis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流程图: 决策 42"/>
          <p:cNvSpPr/>
          <p:nvPr/>
        </p:nvSpPr>
        <p:spPr>
          <a:xfrm>
            <a:off x="4128330" y="2070586"/>
            <a:ext cx="898733" cy="935093"/>
          </a:xfrm>
          <a:prstGeom prst="flowChartDecisi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7" grpId="0"/>
      <p:bldP spid="22" grpId="0"/>
      <p:bldP spid="27" grpId="0"/>
      <p:bldP spid="32" grpId="0"/>
      <p:bldP spid="33" grpId="0" bldLvl="0" animBg="1"/>
      <p:bldP spid="34" grpId="0" bldLvl="0" animBg="1"/>
      <p:bldP spid="35" grpId="0" bldLvl="0" animBg="1"/>
      <p:bldP spid="42" grpId="0" bldLvl="0" animBg="1"/>
      <p:bldP spid="4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Freeform 7"/>
          <p:cNvSpPr>
            <a:spLocks noEditPoints="1"/>
          </p:cNvSpPr>
          <p:nvPr/>
        </p:nvSpPr>
        <p:spPr bwMode="auto">
          <a:xfrm>
            <a:off x="3789053" y="4831832"/>
            <a:ext cx="4549805" cy="1324977"/>
          </a:xfrm>
          <a:custGeom>
            <a:avLst/>
            <a:gdLst/>
            <a:ahLst/>
            <a:cxnLst>
              <a:cxn ang="0">
                <a:pos x="4433" y="59"/>
              </a:cxn>
              <a:cxn ang="0">
                <a:pos x="4812" y="166"/>
              </a:cxn>
              <a:cxn ang="0">
                <a:pos x="5122" y="292"/>
              </a:cxn>
              <a:cxn ang="0">
                <a:pos x="5357" y="435"/>
              </a:cxn>
              <a:cxn ang="0">
                <a:pos x="5503" y="592"/>
              </a:cxn>
              <a:cxn ang="0">
                <a:pos x="5556" y="759"/>
              </a:cxn>
              <a:cxn ang="0">
                <a:pos x="5502" y="931"/>
              </a:cxn>
              <a:cxn ang="0">
                <a:pos x="5346" y="1090"/>
              </a:cxn>
              <a:cxn ang="0">
                <a:pos x="5102" y="1236"/>
              </a:cxn>
              <a:cxn ang="0">
                <a:pos x="4777" y="1363"/>
              </a:cxn>
              <a:cxn ang="0">
                <a:pos x="4384" y="1471"/>
              </a:cxn>
              <a:cxn ang="0">
                <a:pos x="3930" y="1553"/>
              </a:cxn>
              <a:cxn ang="0">
                <a:pos x="3429" y="1607"/>
              </a:cxn>
              <a:cxn ang="0">
                <a:pos x="3278" y="1607"/>
              </a:cxn>
              <a:cxn ang="0">
                <a:pos x="3708" y="1546"/>
              </a:cxn>
              <a:cxn ang="0">
                <a:pos x="4090" y="1450"/>
              </a:cxn>
              <a:cxn ang="0">
                <a:pos x="4416" y="1327"/>
              </a:cxn>
              <a:cxn ang="0">
                <a:pos x="4672" y="1177"/>
              </a:cxn>
              <a:cxn ang="0">
                <a:pos x="4847" y="1009"/>
              </a:cxn>
              <a:cxn ang="0">
                <a:pos x="4932" y="823"/>
              </a:cxn>
              <a:cxn ang="0">
                <a:pos x="4915" y="636"/>
              </a:cxn>
              <a:cxn ang="0">
                <a:pos x="4809" y="462"/>
              </a:cxn>
              <a:cxn ang="0">
                <a:pos x="4620" y="304"/>
              </a:cxn>
              <a:cxn ang="0">
                <a:pos x="4360" y="166"/>
              </a:cxn>
              <a:cxn ang="0">
                <a:pos x="4151" y="37"/>
              </a:cxn>
              <a:cxn ang="0">
                <a:pos x="1404" y="37"/>
              </a:cxn>
              <a:cxn ang="0">
                <a:pos x="1195" y="166"/>
              </a:cxn>
              <a:cxn ang="0">
                <a:pos x="934" y="304"/>
              </a:cxn>
              <a:cxn ang="0">
                <a:pos x="745" y="462"/>
              </a:cxn>
              <a:cxn ang="0">
                <a:pos x="639" y="636"/>
              </a:cxn>
              <a:cxn ang="0">
                <a:pos x="622" y="823"/>
              </a:cxn>
              <a:cxn ang="0">
                <a:pos x="706" y="1009"/>
              </a:cxn>
              <a:cxn ang="0">
                <a:pos x="883" y="1177"/>
              </a:cxn>
              <a:cxn ang="0">
                <a:pos x="1138" y="1327"/>
              </a:cxn>
              <a:cxn ang="0">
                <a:pos x="1464" y="1450"/>
              </a:cxn>
              <a:cxn ang="0">
                <a:pos x="1848" y="1546"/>
              </a:cxn>
              <a:cxn ang="0">
                <a:pos x="2278" y="1607"/>
              </a:cxn>
              <a:cxn ang="0">
                <a:pos x="2301" y="1619"/>
              </a:cxn>
              <a:cxn ang="0">
                <a:pos x="1787" y="1573"/>
              </a:cxn>
              <a:cxn ang="0">
                <a:pos x="1317" y="1501"/>
              </a:cxn>
              <a:cxn ang="0">
                <a:pos x="902" y="1401"/>
              </a:cxn>
              <a:cxn ang="0">
                <a:pos x="553" y="1280"/>
              </a:cxn>
              <a:cxn ang="0">
                <a:pos x="280" y="1140"/>
              </a:cxn>
              <a:cxn ang="0">
                <a:pos x="94" y="985"/>
              </a:cxn>
              <a:cxn ang="0">
                <a:pos x="7" y="816"/>
              </a:cxn>
              <a:cxn ang="0">
                <a:pos x="24" y="646"/>
              </a:cxn>
              <a:cxn ang="0">
                <a:pos x="140" y="486"/>
              </a:cxn>
              <a:cxn ang="0">
                <a:pos x="346" y="339"/>
              </a:cxn>
              <a:cxn ang="0">
                <a:pos x="632" y="206"/>
              </a:cxn>
              <a:cxn ang="0">
                <a:pos x="988" y="93"/>
              </a:cxn>
              <a:cxn ang="0">
                <a:pos x="1406" y="0"/>
              </a:cxn>
            </a:cxnLst>
            <a:rect l="0" t="0" r="r" b="b"/>
            <a:pathLst>
              <a:path w="5556" h="1619">
                <a:moveTo>
                  <a:pt x="4149" y="0"/>
                </a:moveTo>
                <a:lnTo>
                  <a:pt x="4294" y="29"/>
                </a:lnTo>
                <a:lnTo>
                  <a:pt x="4433" y="59"/>
                </a:lnTo>
                <a:lnTo>
                  <a:pt x="4566" y="93"/>
                </a:lnTo>
                <a:lnTo>
                  <a:pt x="4692" y="128"/>
                </a:lnTo>
                <a:lnTo>
                  <a:pt x="4812" y="166"/>
                </a:lnTo>
                <a:lnTo>
                  <a:pt x="4923" y="206"/>
                </a:lnTo>
                <a:lnTo>
                  <a:pt x="5026" y="248"/>
                </a:lnTo>
                <a:lnTo>
                  <a:pt x="5122" y="292"/>
                </a:lnTo>
                <a:lnTo>
                  <a:pt x="5210" y="339"/>
                </a:lnTo>
                <a:lnTo>
                  <a:pt x="5287" y="386"/>
                </a:lnTo>
                <a:lnTo>
                  <a:pt x="5357" y="435"/>
                </a:lnTo>
                <a:lnTo>
                  <a:pt x="5416" y="486"/>
                </a:lnTo>
                <a:lnTo>
                  <a:pt x="5465" y="538"/>
                </a:lnTo>
                <a:lnTo>
                  <a:pt x="5503" y="592"/>
                </a:lnTo>
                <a:lnTo>
                  <a:pt x="5532" y="646"/>
                </a:lnTo>
                <a:lnTo>
                  <a:pt x="5551" y="702"/>
                </a:lnTo>
                <a:lnTo>
                  <a:pt x="5556" y="759"/>
                </a:lnTo>
                <a:lnTo>
                  <a:pt x="5549" y="816"/>
                </a:lnTo>
                <a:lnTo>
                  <a:pt x="5532" y="874"/>
                </a:lnTo>
                <a:lnTo>
                  <a:pt x="5502" y="931"/>
                </a:lnTo>
                <a:lnTo>
                  <a:pt x="5461" y="985"/>
                </a:lnTo>
                <a:lnTo>
                  <a:pt x="5409" y="1039"/>
                </a:lnTo>
                <a:lnTo>
                  <a:pt x="5346" y="1090"/>
                </a:lnTo>
                <a:lnTo>
                  <a:pt x="5274" y="1140"/>
                </a:lnTo>
                <a:lnTo>
                  <a:pt x="5193" y="1189"/>
                </a:lnTo>
                <a:lnTo>
                  <a:pt x="5102" y="1236"/>
                </a:lnTo>
                <a:lnTo>
                  <a:pt x="5003" y="1280"/>
                </a:lnTo>
                <a:lnTo>
                  <a:pt x="4893" y="1324"/>
                </a:lnTo>
                <a:lnTo>
                  <a:pt x="4777" y="1363"/>
                </a:lnTo>
                <a:lnTo>
                  <a:pt x="4654" y="1401"/>
                </a:lnTo>
                <a:lnTo>
                  <a:pt x="4522" y="1437"/>
                </a:lnTo>
                <a:lnTo>
                  <a:pt x="4384" y="1471"/>
                </a:lnTo>
                <a:lnTo>
                  <a:pt x="4239" y="1501"/>
                </a:lnTo>
                <a:lnTo>
                  <a:pt x="4087" y="1528"/>
                </a:lnTo>
                <a:lnTo>
                  <a:pt x="3930" y="1553"/>
                </a:lnTo>
                <a:lnTo>
                  <a:pt x="3768" y="1573"/>
                </a:lnTo>
                <a:lnTo>
                  <a:pt x="3601" y="1592"/>
                </a:lnTo>
                <a:lnTo>
                  <a:pt x="3429" y="1607"/>
                </a:lnTo>
                <a:lnTo>
                  <a:pt x="3254" y="1619"/>
                </a:lnTo>
                <a:lnTo>
                  <a:pt x="3261" y="1614"/>
                </a:lnTo>
                <a:lnTo>
                  <a:pt x="3278" y="1607"/>
                </a:lnTo>
                <a:lnTo>
                  <a:pt x="3426" y="1590"/>
                </a:lnTo>
                <a:lnTo>
                  <a:pt x="3569" y="1570"/>
                </a:lnTo>
                <a:lnTo>
                  <a:pt x="3708" y="1546"/>
                </a:lnTo>
                <a:lnTo>
                  <a:pt x="3841" y="1518"/>
                </a:lnTo>
                <a:lnTo>
                  <a:pt x="3969" y="1486"/>
                </a:lnTo>
                <a:lnTo>
                  <a:pt x="4090" y="1450"/>
                </a:lnTo>
                <a:lnTo>
                  <a:pt x="4205" y="1412"/>
                </a:lnTo>
                <a:lnTo>
                  <a:pt x="4315" y="1371"/>
                </a:lnTo>
                <a:lnTo>
                  <a:pt x="4416" y="1327"/>
                </a:lnTo>
                <a:lnTo>
                  <a:pt x="4509" y="1280"/>
                </a:lnTo>
                <a:lnTo>
                  <a:pt x="4595" y="1229"/>
                </a:lnTo>
                <a:lnTo>
                  <a:pt x="4672" y="1177"/>
                </a:lnTo>
                <a:lnTo>
                  <a:pt x="4740" y="1123"/>
                </a:lnTo>
                <a:lnTo>
                  <a:pt x="4799" y="1066"/>
                </a:lnTo>
                <a:lnTo>
                  <a:pt x="4847" y="1009"/>
                </a:lnTo>
                <a:lnTo>
                  <a:pt x="4886" y="948"/>
                </a:lnTo>
                <a:lnTo>
                  <a:pt x="4913" y="887"/>
                </a:lnTo>
                <a:lnTo>
                  <a:pt x="4932" y="823"/>
                </a:lnTo>
                <a:lnTo>
                  <a:pt x="4937" y="759"/>
                </a:lnTo>
                <a:lnTo>
                  <a:pt x="4932" y="697"/>
                </a:lnTo>
                <a:lnTo>
                  <a:pt x="4915" y="636"/>
                </a:lnTo>
                <a:lnTo>
                  <a:pt x="4890" y="577"/>
                </a:lnTo>
                <a:lnTo>
                  <a:pt x="4854" y="520"/>
                </a:lnTo>
                <a:lnTo>
                  <a:pt x="4809" y="462"/>
                </a:lnTo>
                <a:lnTo>
                  <a:pt x="4755" y="408"/>
                </a:lnTo>
                <a:lnTo>
                  <a:pt x="4691" y="356"/>
                </a:lnTo>
                <a:lnTo>
                  <a:pt x="4620" y="304"/>
                </a:lnTo>
                <a:lnTo>
                  <a:pt x="4541" y="257"/>
                </a:lnTo>
                <a:lnTo>
                  <a:pt x="4453" y="209"/>
                </a:lnTo>
                <a:lnTo>
                  <a:pt x="4360" y="166"/>
                </a:lnTo>
                <a:lnTo>
                  <a:pt x="4259" y="125"/>
                </a:lnTo>
                <a:lnTo>
                  <a:pt x="4151" y="86"/>
                </a:lnTo>
                <a:lnTo>
                  <a:pt x="4151" y="37"/>
                </a:lnTo>
                <a:lnTo>
                  <a:pt x="4149" y="0"/>
                </a:lnTo>
                <a:close/>
                <a:moveTo>
                  <a:pt x="1406" y="0"/>
                </a:moveTo>
                <a:lnTo>
                  <a:pt x="1404" y="37"/>
                </a:lnTo>
                <a:lnTo>
                  <a:pt x="1404" y="86"/>
                </a:lnTo>
                <a:lnTo>
                  <a:pt x="1297" y="125"/>
                </a:lnTo>
                <a:lnTo>
                  <a:pt x="1195" y="166"/>
                </a:lnTo>
                <a:lnTo>
                  <a:pt x="1101" y="209"/>
                </a:lnTo>
                <a:lnTo>
                  <a:pt x="1013" y="257"/>
                </a:lnTo>
                <a:lnTo>
                  <a:pt x="934" y="304"/>
                </a:lnTo>
                <a:lnTo>
                  <a:pt x="863" y="356"/>
                </a:lnTo>
                <a:lnTo>
                  <a:pt x="801" y="408"/>
                </a:lnTo>
                <a:lnTo>
                  <a:pt x="745" y="462"/>
                </a:lnTo>
                <a:lnTo>
                  <a:pt x="700" y="520"/>
                </a:lnTo>
                <a:lnTo>
                  <a:pt x="664" y="577"/>
                </a:lnTo>
                <a:lnTo>
                  <a:pt x="639" y="636"/>
                </a:lnTo>
                <a:lnTo>
                  <a:pt x="622" y="697"/>
                </a:lnTo>
                <a:lnTo>
                  <a:pt x="617" y="759"/>
                </a:lnTo>
                <a:lnTo>
                  <a:pt x="622" y="823"/>
                </a:lnTo>
                <a:lnTo>
                  <a:pt x="641" y="887"/>
                </a:lnTo>
                <a:lnTo>
                  <a:pt x="668" y="948"/>
                </a:lnTo>
                <a:lnTo>
                  <a:pt x="706" y="1009"/>
                </a:lnTo>
                <a:lnTo>
                  <a:pt x="755" y="1066"/>
                </a:lnTo>
                <a:lnTo>
                  <a:pt x="814" y="1123"/>
                </a:lnTo>
                <a:lnTo>
                  <a:pt x="883" y="1177"/>
                </a:lnTo>
                <a:lnTo>
                  <a:pt x="959" y="1229"/>
                </a:lnTo>
                <a:lnTo>
                  <a:pt x="1045" y="1280"/>
                </a:lnTo>
                <a:lnTo>
                  <a:pt x="1138" y="1327"/>
                </a:lnTo>
                <a:lnTo>
                  <a:pt x="1239" y="1371"/>
                </a:lnTo>
                <a:lnTo>
                  <a:pt x="1349" y="1412"/>
                </a:lnTo>
                <a:lnTo>
                  <a:pt x="1464" y="1450"/>
                </a:lnTo>
                <a:lnTo>
                  <a:pt x="1587" y="1486"/>
                </a:lnTo>
                <a:lnTo>
                  <a:pt x="1713" y="1518"/>
                </a:lnTo>
                <a:lnTo>
                  <a:pt x="1848" y="1546"/>
                </a:lnTo>
                <a:lnTo>
                  <a:pt x="1986" y="1570"/>
                </a:lnTo>
                <a:lnTo>
                  <a:pt x="2129" y="1590"/>
                </a:lnTo>
                <a:lnTo>
                  <a:pt x="2278" y="1607"/>
                </a:lnTo>
                <a:lnTo>
                  <a:pt x="2286" y="1611"/>
                </a:lnTo>
                <a:lnTo>
                  <a:pt x="2293" y="1614"/>
                </a:lnTo>
                <a:lnTo>
                  <a:pt x="2301" y="1619"/>
                </a:lnTo>
                <a:lnTo>
                  <a:pt x="2126" y="1607"/>
                </a:lnTo>
                <a:lnTo>
                  <a:pt x="1954" y="1592"/>
                </a:lnTo>
                <a:lnTo>
                  <a:pt x="1787" y="1573"/>
                </a:lnTo>
                <a:lnTo>
                  <a:pt x="1624" y="1553"/>
                </a:lnTo>
                <a:lnTo>
                  <a:pt x="1467" y="1528"/>
                </a:lnTo>
                <a:lnTo>
                  <a:pt x="1317" y="1501"/>
                </a:lnTo>
                <a:lnTo>
                  <a:pt x="1172" y="1471"/>
                </a:lnTo>
                <a:lnTo>
                  <a:pt x="1034" y="1437"/>
                </a:lnTo>
                <a:lnTo>
                  <a:pt x="902" y="1401"/>
                </a:lnTo>
                <a:lnTo>
                  <a:pt x="777" y="1363"/>
                </a:lnTo>
                <a:lnTo>
                  <a:pt x="661" y="1324"/>
                </a:lnTo>
                <a:lnTo>
                  <a:pt x="553" y="1280"/>
                </a:lnTo>
                <a:lnTo>
                  <a:pt x="454" y="1236"/>
                </a:lnTo>
                <a:lnTo>
                  <a:pt x="363" y="1189"/>
                </a:lnTo>
                <a:lnTo>
                  <a:pt x="280" y="1140"/>
                </a:lnTo>
                <a:lnTo>
                  <a:pt x="209" y="1090"/>
                </a:lnTo>
                <a:lnTo>
                  <a:pt x="147" y="1039"/>
                </a:lnTo>
                <a:lnTo>
                  <a:pt x="94" y="985"/>
                </a:lnTo>
                <a:lnTo>
                  <a:pt x="54" y="931"/>
                </a:lnTo>
                <a:lnTo>
                  <a:pt x="24" y="874"/>
                </a:lnTo>
                <a:lnTo>
                  <a:pt x="7" y="816"/>
                </a:lnTo>
                <a:lnTo>
                  <a:pt x="0" y="759"/>
                </a:lnTo>
                <a:lnTo>
                  <a:pt x="5" y="702"/>
                </a:lnTo>
                <a:lnTo>
                  <a:pt x="24" y="646"/>
                </a:lnTo>
                <a:lnTo>
                  <a:pt x="51" y="592"/>
                </a:lnTo>
                <a:lnTo>
                  <a:pt x="91" y="538"/>
                </a:lnTo>
                <a:lnTo>
                  <a:pt x="140" y="486"/>
                </a:lnTo>
                <a:lnTo>
                  <a:pt x="199" y="435"/>
                </a:lnTo>
                <a:lnTo>
                  <a:pt x="268" y="386"/>
                </a:lnTo>
                <a:lnTo>
                  <a:pt x="346" y="339"/>
                </a:lnTo>
                <a:lnTo>
                  <a:pt x="433" y="292"/>
                </a:lnTo>
                <a:lnTo>
                  <a:pt x="528" y="248"/>
                </a:lnTo>
                <a:lnTo>
                  <a:pt x="632" y="206"/>
                </a:lnTo>
                <a:lnTo>
                  <a:pt x="744" y="166"/>
                </a:lnTo>
                <a:lnTo>
                  <a:pt x="863" y="128"/>
                </a:lnTo>
                <a:lnTo>
                  <a:pt x="988" y="93"/>
                </a:lnTo>
                <a:lnTo>
                  <a:pt x="1121" y="59"/>
                </a:lnTo>
                <a:lnTo>
                  <a:pt x="1261" y="29"/>
                </a:lnTo>
                <a:lnTo>
                  <a:pt x="140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eeform 8"/>
          <p:cNvSpPr>
            <a:spLocks noEditPoints="1"/>
          </p:cNvSpPr>
          <p:nvPr/>
        </p:nvSpPr>
        <p:spPr bwMode="auto">
          <a:xfrm>
            <a:off x="4735133" y="3700114"/>
            <a:ext cx="2632885" cy="2371530"/>
          </a:xfrm>
          <a:custGeom>
            <a:avLst/>
            <a:gdLst/>
            <a:ahLst/>
            <a:cxnLst>
              <a:cxn ang="0">
                <a:pos x="1388" y="2855"/>
              </a:cxn>
              <a:cxn ang="0">
                <a:pos x="1318" y="2752"/>
              </a:cxn>
              <a:cxn ang="0">
                <a:pos x="1900" y="2632"/>
              </a:cxn>
              <a:cxn ang="0">
                <a:pos x="1428" y="2867"/>
              </a:cxn>
              <a:cxn ang="0">
                <a:pos x="1760" y="2788"/>
              </a:cxn>
              <a:cxn ang="0">
                <a:pos x="622" y="2607"/>
              </a:cxn>
              <a:cxn ang="0">
                <a:pos x="1135" y="2880"/>
              </a:cxn>
              <a:cxn ang="0">
                <a:pos x="1049" y="2799"/>
              </a:cxn>
              <a:cxn ang="0">
                <a:pos x="551" y="2533"/>
              </a:cxn>
              <a:cxn ang="0">
                <a:pos x="855" y="2518"/>
              </a:cxn>
              <a:cxn ang="0">
                <a:pos x="1423" y="2643"/>
              </a:cxn>
              <a:cxn ang="0">
                <a:pos x="1863" y="2363"/>
              </a:cxn>
              <a:cxn ang="0">
                <a:pos x="1662" y="2169"/>
              </a:cxn>
              <a:cxn ang="0">
                <a:pos x="971" y="2169"/>
              </a:cxn>
              <a:cxn ang="0">
                <a:pos x="2315" y="1906"/>
              </a:cxn>
              <a:cxn ang="0">
                <a:pos x="2001" y="2310"/>
              </a:cxn>
              <a:cxn ang="0">
                <a:pos x="2153" y="2379"/>
              </a:cxn>
              <a:cxn ang="0">
                <a:pos x="2424" y="1806"/>
              </a:cxn>
              <a:cxn ang="0">
                <a:pos x="384" y="2295"/>
              </a:cxn>
              <a:cxn ang="0">
                <a:pos x="716" y="2465"/>
              </a:cxn>
              <a:cxn ang="0">
                <a:pos x="447" y="1988"/>
              </a:cxn>
              <a:cxn ang="0">
                <a:pos x="1241" y="41"/>
              </a:cxn>
              <a:cxn ang="0">
                <a:pos x="858" y="375"/>
              </a:cxn>
              <a:cxn ang="0">
                <a:pos x="619" y="963"/>
              </a:cxn>
              <a:cxn ang="0">
                <a:pos x="583" y="1722"/>
              </a:cxn>
              <a:cxn ang="0">
                <a:pos x="1071" y="2086"/>
              </a:cxn>
              <a:cxn ang="0">
                <a:pos x="1792" y="2046"/>
              </a:cxn>
              <a:cxn ang="0">
                <a:pos x="2062" y="1449"/>
              </a:cxn>
              <a:cxn ang="0">
                <a:pos x="1951" y="744"/>
              </a:cxn>
              <a:cxn ang="0">
                <a:pos x="1656" y="230"/>
              </a:cxn>
              <a:cxn ang="0">
                <a:pos x="1399" y="4"/>
              </a:cxn>
              <a:cxn ang="0">
                <a:pos x="1730" y="209"/>
              </a:cxn>
              <a:cxn ang="0">
                <a:pos x="2060" y="727"/>
              </a:cxn>
              <a:cxn ang="0">
                <a:pos x="2187" y="1449"/>
              </a:cxn>
              <a:cxn ang="0">
                <a:pos x="2278" y="1837"/>
              </a:cxn>
              <a:cxn ang="0">
                <a:pos x="2455" y="1322"/>
              </a:cxn>
              <a:cxn ang="0">
                <a:pos x="2266" y="639"/>
              </a:cxn>
              <a:cxn ang="0">
                <a:pos x="1855" y="166"/>
              </a:cxn>
              <a:cxn ang="0">
                <a:pos x="1231" y="4"/>
              </a:cxn>
              <a:cxn ang="0">
                <a:pos x="695" y="225"/>
              </a:cxn>
              <a:cxn ang="0">
                <a:pos x="315" y="741"/>
              </a:cxn>
              <a:cxn ang="0">
                <a:pos x="170" y="1449"/>
              </a:cxn>
              <a:cxn ang="0">
                <a:pos x="420" y="1874"/>
              </a:cxn>
              <a:cxn ang="0">
                <a:pos x="447" y="1319"/>
              </a:cxn>
              <a:cxn ang="0">
                <a:pos x="612" y="624"/>
              </a:cxn>
              <a:cxn ang="0">
                <a:pos x="969" y="150"/>
              </a:cxn>
              <a:cxn ang="0">
                <a:pos x="1231" y="4"/>
              </a:cxn>
              <a:cxn ang="0">
                <a:pos x="1280" y="2"/>
              </a:cxn>
              <a:cxn ang="0">
                <a:pos x="1408" y="0"/>
              </a:cxn>
              <a:cxn ang="0">
                <a:pos x="1915" y="127"/>
              </a:cxn>
              <a:cxn ang="0">
                <a:pos x="2372" y="557"/>
              </a:cxn>
              <a:cxn ang="0">
                <a:pos x="2613" y="1203"/>
              </a:cxn>
              <a:cxn ang="0">
                <a:pos x="2563" y="1928"/>
              </a:cxn>
              <a:cxn ang="0">
                <a:pos x="2241" y="2511"/>
              </a:cxn>
              <a:cxn ang="0">
                <a:pos x="1726" y="2848"/>
              </a:cxn>
              <a:cxn ang="0">
                <a:pos x="1313" y="2890"/>
              </a:cxn>
              <a:cxn ang="0">
                <a:pos x="904" y="2848"/>
              </a:cxn>
              <a:cxn ang="0">
                <a:pos x="389" y="2511"/>
              </a:cxn>
              <a:cxn ang="0">
                <a:pos x="67" y="1928"/>
              </a:cxn>
              <a:cxn ang="0">
                <a:pos x="17" y="1203"/>
              </a:cxn>
              <a:cxn ang="0">
                <a:pos x="258" y="557"/>
              </a:cxn>
              <a:cxn ang="0">
                <a:pos x="715" y="127"/>
              </a:cxn>
            </a:cxnLst>
            <a:rect l="0" t="0" r="r" b="b"/>
            <a:pathLst>
              <a:path w="2630" h="2895">
                <a:moveTo>
                  <a:pt x="1035" y="2725"/>
                </a:moveTo>
                <a:lnTo>
                  <a:pt x="1101" y="2777"/>
                </a:lnTo>
                <a:lnTo>
                  <a:pt x="1170" y="2821"/>
                </a:lnTo>
                <a:lnTo>
                  <a:pt x="1241" y="2855"/>
                </a:lnTo>
                <a:lnTo>
                  <a:pt x="1313" y="2879"/>
                </a:lnTo>
                <a:lnTo>
                  <a:pt x="1388" y="2855"/>
                </a:lnTo>
                <a:lnTo>
                  <a:pt x="1458" y="2821"/>
                </a:lnTo>
                <a:lnTo>
                  <a:pt x="1526" y="2779"/>
                </a:lnTo>
                <a:lnTo>
                  <a:pt x="1592" y="2727"/>
                </a:lnTo>
                <a:lnTo>
                  <a:pt x="1502" y="2740"/>
                </a:lnTo>
                <a:lnTo>
                  <a:pt x="1411" y="2749"/>
                </a:lnTo>
                <a:lnTo>
                  <a:pt x="1318" y="2752"/>
                </a:lnTo>
                <a:lnTo>
                  <a:pt x="1222" y="2749"/>
                </a:lnTo>
                <a:lnTo>
                  <a:pt x="1128" y="2740"/>
                </a:lnTo>
                <a:lnTo>
                  <a:pt x="1035" y="2725"/>
                </a:lnTo>
                <a:close/>
                <a:moveTo>
                  <a:pt x="2067" y="2546"/>
                </a:moveTo>
                <a:lnTo>
                  <a:pt x="1986" y="2592"/>
                </a:lnTo>
                <a:lnTo>
                  <a:pt x="1900" y="2632"/>
                </a:lnTo>
                <a:lnTo>
                  <a:pt x="1811" y="2668"/>
                </a:lnTo>
                <a:lnTo>
                  <a:pt x="1718" y="2698"/>
                </a:lnTo>
                <a:lnTo>
                  <a:pt x="1649" y="2754"/>
                </a:lnTo>
                <a:lnTo>
                  <a:pt x="1578" y="2801"/>
                </a:lnTo>
                <a:lnTo>
                  <a:pt x="1504" y="2838"/>
                </a:lnTo>
                <a:lnTo>
                  <a:pt x="1428" y="2867"/>
                </a:lnTo>
                <a:lnTo>
                  <a:pt x="1349" y="2885"/>
                </a:lnTo>
                <a:lnTo>
                  <a:pt x="1399" y="2892"/>
                </a:lnTo>
                <a:lnTo>
                  <a:pt x="1494" y="2880"/>
                </a:lnTo>
                <a:lnTo>
                  <a:pt x="1585" y="2858"/>
                </a:lnTo>
                <a:lnTo>
                  <a:pt x="1674" y="2828"/>
                </a:lnTo>
                <a:lnTo>
                  <a:pt x="1760" y="2788"/>
                </a:lnTo>
                <a:lnTo>
                  <a:pt x="1843" y="2740"/>
                </a:lnTo>
                <a:lnTo>
                  <a:pt x="1922" y="2683"/>
                </a:lnTo>
                <a:lnTo>
                  <a:pt x="1996" y="2619"/>
                </a:lnTo>
                <a:lnTo>
                  <a:pt x="2067" y="2546"/>
                </a:lnTo>
                <a:close/>
                <a:moveTo>
                  <a:pt x="551" y="2533"/>
                </a:moveTo>
                <a:lnTo>
                  <a:pt x="622" y="2607"/>
                </a:lnTo>
                <a:lnTo>
                  <a:pt x="698" y="2675"/>
                </a:lnTo>
                <a:lnTo>
                  <a:pt x="779" y="2734"/>
                </a:lnTo>
                <a:lnTo>
                  <a:pt x="863" y="2784"/>
                </a:lnTo>
                <a:lnTo>
                  <a:pt x="951" y="2826"/>
                </a:lnTo>
                <a:lnTo>
                  <a:pt x="1040" y="2858"/>
                </a:lnTo>
                <a:lnTo>
                  <a:pt x="1135" y="2880"/>
                </a:lnTo>
                <a:lnTo>
                  <a:pt x="1231" y="2892"/>
                </a:lnTo>
                <a:lnTo>
                  <a:pt x="1256" y="2889"/>
                </a:lnTo>
                <a:lnTo>
                  <a:pt x="1280" y="2885"/>
                </a:lnTo>
                <a:lnTo>
                  <a:pt x="1200" y="2867"/>
                </a:lnTo>
                <a:lnTo>
                  <a:pt x="1123" y="2838"/>
                </a:lnTo>
                <a:lnTo>
                  <a:pt x="1049" y="2799"/>
                </a:lnTo>
                <a:lnTo>
                  <a:pt x="978" y="2752"/>
                </a:lnTo>
                <a:lnTo>
                  <a:pt x="909" y="2695"/>
                </a:lnTo>
                <a:lnTo>
                  <a:pt x="813" y="2663"/>
                </a:lnTo>
                <a:lnTo>
                  <a:pt x="722" y="2626"/>
                </a:lnTo>
                <a:lnTo>
                  <a:pt x="634" y="2582"/>
                </a:lnTo>
                <a:lnTo>
                  <a:pt x="551" y="2533"/>
                </a:lnTo>
                <a:close/>
                <a:moveTo>
                  <a:pt x="659" y="2086"/>
                </a:moveTo>
                <a:lnTo>
                  <a:pt x="691" y="2182"/>
                </a:lnTo>
                <a:lnTo>
                  <a:pt x="727" y="2273"/>
                </a:lnTo>
                <a:lnTo>
                  <a:pt x="765" y="2359"/>
                </a:lnTo>
                <a:lnTo>
                  <a:pt x="809" y="2442"/>
                </a:lnTo>
                <a:lnTo>
                  <a:pt x="855" y="2518"/>
                </a:lnTo>
                <a:lnTo>
                  <a:pt x="905" y="2587"/>
                </a:lnTo>
                <a:lnTo>
                  <a:pt x="1005" y="2612"/>
                </a:lnTo>
                <a:lnTo>
                  <a:pt x="1106" y="2631"/>
                </a:lnTo>
                <a:lnTo>
                  <a:pt x="1212" y="2643"/>
                </a:lnTo>
                <a:lnTo>
                  <a:pt x="1318" y="2646"/>
                </a:lnTo>
                <a:lnTo>
                  <a:pt x="1423" y="2643"/>
                </a:lnTo>
                <a:lnTo>
                  <a:pt x="1526" y="2631"/>
                </a:lnTo>
                <a:lnTo>
                  <a:pt x="1625" y="2614"/>
                </a:lnTo>
                <a:lnTo>
                  <a:pt x="1721" y="2590"/>
                </a:lnTo>
                <a:lnTo>
                  <a:pt x="1772" y="2521"/>
                </a:lnTo>
                <a:lnTo>
                  <a:pt x="1819" y="2445"/>
                </a:lnTo>
                <a:lnTo>
                  <a:pt x="1863" y="2363"/>
                </a:lnTo>
                <a:lnTo>
                  <a:pt x="1902" y="2277"/>
                </a:lnTo>
                <a:lnTo>
                  <a:pt x="1939" y="2186"/>
                </a:lnTo>
                <a:lnTo>
                  <a:pt x="1971" y="2089"/>
                </a:lnTo>
                <a:lnTo>
                  <a:pt x="1873" y="2121"/>
                </a:lnTo>
                <a:lnTo>
                  <a:pt x="1770" y="2148"/>
                </a:lnTo>
                <a:lnTo>
                  <a:pt x="1662" y="2169"/>
                </a:lnTo>
                <a:lnTo>
                  <a:pt x="1551" y="2186"/>
                </a:lnTo>
                <a:lnTo>
                  <a:pt x="1436" y="2194"/>
                </a:lnTo>
                <a:lnTo>
                  <a:pt x="1318" y="2197"/>
                </a:lnTo>
                <a:lnTo>
                  <a:pt x="1199" y="2194"/>
                </a:lnTo>
                <a:lnTo>
                  <a:pt x="1082" y="2184"/>
                </a:lnTo>
                <a:lnTo>
                  <a:pt x="971" y="2169"/>
                </a:lnTo>
                <a:lnTo>
                  <a:pt x="861" y="2147"/>
                </a:lnTo>
                <a:lnTo>
                  <a:pt x="759" y="2118"/>
                </a:lnTo>
                <a:lnTo>
                  <a:pt x="659" y="2086"/>
                </a:lnTo>
                <a:close/>
                <a:moveTo>
                  <a:pt x="2424" y="1806"/>
                </a:moveTo>
                <a:lnTo>
                  <a:pt x="2374" y="1857"/>
                </a:lnTo>
                <a:lnTo>
                  <a:pt x="2315" y="1906"/>
                </a:lnTo>
                <a:lnTo>
                  <a:pt x="2251" y="1951"/>
                </a:lnTo>
                <a:lnTo>
                  <a:pt x="2182" y="1995"/>
                </a:lnTo>
                <a:lnTo>
                  <a:pt x="2106" y="2034"/>
                </a:lnTo>
                <a:lnTo>
                  <a:pt x="2075" y="2130"/>
                </a:lnTo>
                <a:lnTo>
                  <a:pt x="2040" y="2223"/>
                </a:lnTo>
                <a:lnTo>
                  <a:pt x="2001" y="2310"/>
                </a:lnTo>
                <a:lnTo>
                  <a:pt x="1957" y="2393"/>
                </a:lnTo>
                <a:lnTo>
                  <a:pt x="1910" y="2471"/>
                </a:lnTo>
                <a:lnTo>
                  <a:pt x="1860" y="2543"/>
                </a:lnTo>
                <a:lnTo>
                  <a:pt x="1962" y="2496"/>
                </a:lnTo>
                <a:lnTo>
                  <a:pt x="2062" y="2442"/>
                </a:lnTo>
                <a:lnTo>
                  <a:pt x="2153" y="2379"/>
                </a:lnTo>
                <a:lnTo>
                  <a:pt x="2237" y="2312"/>
                </a:lnTo>
                <a:lnTo>
                  <a:pt x="2286" y="2219"/>
                </a:lnTo>
                <a:lnTo>
                  <a:pt x="2330" y="2123"/>
                </a:lnTo>
                <a:lnTo>
                  <a:pt x="2367" y="2020"/>
                </a:lnTo>
                <a:lnTo>
                  <a:pt x="2399" y="1916"/>
                </a:lnTo>
                <a:lnTo>
                  <a:pt x="2424" y="1806"/>
                </a:lnTo>
                <a:close/>
                <a:moveTo>
                  <a:pt x="204" y="1794"/>
                </a:moveTo>
                <a:lnTo>
                  <a:pt x="227" y="1902"/>
                </a:lnTo>
                <a:lnTo>
                  <a:pt x="258" y="2007"/>
                </a:lnTo>
                <a:lnTo>
                  <a:pt x="293" y="2108"/>
                </a:lnTo>
                <a:lnTo>
                  <a:pt x="337" y="2204"/>
                </a:lnTo>
                <a:lnTo>
                  <a:pt x="384" y="2295"/>
                </a:lnTo>
                <a:lnTo>
                  <a:pt x="452" y="2353"/>
                </a:lnTo>
                <a:lnTo>
                  <a:pt x="523" y="2406"/>
                </a:lnTo>
                <a:lnTo>
                  <a:pt x="600" y="2455"/>
                </a:lnTo>
                <a:lnTo>
                  <a:pt x="681" y="2499"/>
                </a:lnTo>
                <a:lnTo>
                  <a:pt x="767" y="2538"/>
                </a:lnTo>
                <a:lnTo>
                  <a:pt x="716" y="2465"/>
                </a:lnTo>
                <a:lnTo>
                  <a:pt x="669" y="2388"/>
                </a:lnTo>
                <a:lnTo>
                  <a:pt x="627" y="2305"/>
                </a:lnTo>
                <a:lnTo>
                  <a:pt x="588" y="2218"/>
                </a:lnTo>
                <a:lnTo>
                  <a:pt x="553" y="2125"/>
                </a:lnTo>
                <a:lnTo>
                  <a:pt x="523" y="2029"/>
                </a:lnTo>
                <a:lnTo>
                  <a:pt x="447" y="1988"/>
                </a:lnTo>
                <a:lnTo>
                  <a:pt x="376" y="1944"/>
                </a:lnTo>
                <a:lnTo>
                  <a:pt x="312" y="1897"/>
                </a:lnTo>
                <a:lnTo>
                  <a:pt x="254" y="1847"/>
                </a:lnTo>
                <a:lnTo>
                  <a:pt x="204" y="1794"/>
                </a:lnTo>
                <a:close/>
                <a:moveTo>
                  <a:pt x="1313" y="17"/>
                </a:moveTo>
                <a:lnTo>
                  <a:pt x="1241" y="41"/>
                </a:lnTo>
                <a:lnTo>
                  <a:pt x="1170" y="74"/>
                </a:lnTo>
                <a:lnTo>
                  <a:pt x="1101" y="118"/>
                </a:lnTo>
                <a:lnTo>
                  <a:pt x="1035" y="169"/>
                </a:lnTo>
                <a:lnTo>
                  <a:pt x="973" y="230"/>
                </a:lnTo>
                <a:lnTo>
                  <a:pt x="914" y="299"/>
                </a:lnTo>
                <a:lnTo>
                  <a:pt x="858" y="375"/>
                </a:lnTo>
                <a:lnTo>
                  <a:pt x="807" y="457"/>
                </a:lnTo>
                <a:lnTo>
                  <a:pt x="760" y="547"/>
                </a:lnTo>
                <a:lnTo>
                  <a:pt x="718" y="643"/>
                </a:lnTo>
                <a:lnTo>
                  <a:pt x="679" y="744"/>
                </a:lnTo>
                <a:lnTo>
                  <a:pt x="647" y="852"/>
                </a:lnTo>
                <a:lnTo>
                  <a:pt x="619" y="963"/>
                </a:lnTo>
                <a:lnTo>
                  <a:pt x="597" y="1079"/>
                </a:lnTo>
                <a:lnTo>
                  <a:pt x="582" y="1199"/>
                </a:lnTo>
                <a:lnTo>
                  <a:pt x="571" y="1322"/>
                </a:lnTo>
                <a:lnTo>
                  <a:pt x="568" y="1449"/>
                </a:lnTo>
                <a:lnTo>
                  <a:pt x="571" y="1587"/>
                </a:lnTo>
                <a:lnTo>
                  <a:pt x="583" y="1722"/>
                </a:lnTo>
                <a:lnTo>
                  <a:pt x="603" y="1852"/>
                </a:lnTo>
                <a:lnTo>
                  <a:pt x="629" y="1978"/>
                </a:lnTo>
                <a:lnTo>
                  <a:pt x="732" y="2014"/>
                </a:lnTo>
                <a:lnTo>
                  <a:pt x="840" y="2044"/>
                </a:lnTo>
                <a:lnTo>
                  <a:pt x="952" y="2069"/>
                </a:lnTo>
                <a:lnTo>
                  <a:pt x="1071" y="2086"/>
                </a:lnTo>
                <a:lnTo>
                  <a:pt x="1192" y="2098"/>
                </a:lnTo>
                <a:lnTo>
                  <a:pt x="1318" y="2101"/>
                </a:lnTo>
                <a:lnTo>
                  <a:pt x="1443" y="2098"/>
                </a:lnTo>
                <a:lnTo>
                  <a:pt x="1563" y="2086"/>
                </a:lnTo>
                <a:lnTo>
                  <a:pt x="1679" y="2069"/>
                </a:lnTo>
                <a:lnTo>
                  <a:pt x="1792" y="2046"/>
                </a:lnTo>
                <a:lnTo>
                  <a:pt x="1898" y="2017"/>
                </a:lnTo>
                <a:lnTo>
                  <a:pt x="2000" y="1982"/>
                </a:lnTo>
                <a:lnTo>
                  <a:pt x="2027" y="1855"/>
                </a:lnTo>
                <a:lnTo>
                  <a:pt x="2047" y="1724"/>
                </a:lnTo>
                <a:lnTo>
                  <a:pt x="2059" y="1587"/>
                </a:lnTo>
                <a:lnTo>
                  <a:pt x="2062" y="1449"/>
                </a:lnTo>
                <a:lnTo>
                  <a:pt x="2059" y="1322"/>
                </a:lnTo>
                <a:lnTo>
                  <a:pt x="2048" y="1199"/>
                </a:lnTo>
                <a:lnTo>
                  <a:pt x="2033" y="1079"/>
                </a:lnTo>
                <a:lnTo>
                  <a:pt x="2011" y="963"/>
                </a:lnTo>
                <a:lnTo>
                  <a:pt x="1983" y="852"/>
                </a:lnTo>
                <a:lnTo>
                  <a:pt x="1951" y="744"/>
                </a:lnTo>
                <a:lnTo>
                  <a:pt x="1912" y="643"/>
                </a:lnTo>
                <a:lnTo>
                  <a:pt x="1870" y="547"/>
                </a:lnTo>
                <a:lnTo>
                  <a:pt x="1823" y="457"/>
                </a:lnTo>
                <a:lnTo>
                  <a:pt x="1770" y="375"/>
                </a:lnTo>
                <a:lnTo>
                  <a:pt x="1715" y="299"/>
                </a:lnTo>
                <a:lnTo>
                  <a:pt x="1656" y="230"/>
                </a:lnTo>
                <a:lnTo>
                  <a:pt x="1593" y="169"/>
                </a:lnTo>
                <a:lnTo>
                  <a:pt x="1527" y="118"/>
                </a:lnTo>
                <a:lnTo>
                  <a:pt x="1458" y="74"/>
                </a:lnTo>
                <a:lnTo>
                  <a:pt x="1388" y="41"/>
                </a:lnTo>
                <a:lnTo>
                  <a:pt x="1313" y="17"/>
                </a:lnTo>
                <a:close/>
                <a:moveTo>
                  <a:pt x="1399" y="4"/>
                </a:moveTo>
                <a:lnTo>
                  <a:pt x="1349" y="10"/>
                </a:lnTo>
                <a:lnTo>
                  <a:pt x="1431" y="31"/>
                </a:lnTo>
                <a:lnTo>
                  <a:pt x="1511" y="61"/>
                </a:lnTo>
                <a:lnTo>
                  <a:pt x="1586" y="101"/>
                </a:lnTo>
                <a:lnTo>
                  <a:pt x="1661" y="150"/>
                </a:lnTo>
                <a:lnTo>
                  <a:pt x="1730" y="209"/>
                </a:lnTo>
                <a:lnTo>
                  <a:pt x="1797" y="277"/>
                </a:lnTo>
                <a:lnTo>
                  <a:pt x="1860" y="353"/>
                </a:lnTo>
                <a:lnTo>
                  <a:pt x="1917" y="437"/>
                </a:lnTo>
                <a:lnTo>
                  <a:pt x="1971" y="526"/>
                </a:lnTo>
                <a:lnTo>
                  <a:pt x="2018" y="624"/>
                </a:lnTo>
                <a:lnTo>
                  <a:pt x="2060" y="727"/>
                </a:lnTo>
                <a:lnTo>
                  <a:pt x="2097" y="837"/>
                </a:lnTo>
                <a:lnTo>
                  <a:pt x="2129" y="951"/>
                </a:lnTo>
                <a:lnTo>
                  <a:pt x="2153" y="1069"/>
                </a:lnTo>
                <a:lnTo>
                  <a:pt x="2172" y="1192"/>
                </a:lnTo>
                <a:lnTo>
                  <a:pt x="2183" y="1319"/>
                </a:lnTo>
                <a:lnTo>
                  <a:pt x="2187" y="1449"/>
                </a:lnTo>
                <a:lnTo>
                  <a:pt x="2183" y="1572"/>
                </a:lnTo>
                <a:lnTo>
                  <a:pt x="2173" y="1692"/>
                </a:lnTo>
                <a:lnTo>
                  <a:pt x="2156" y="1808"/>
                </a:lnTo>
                <a:lnTo>
                  <a:pt x="2134" y="1921"/>
                </a:lnTo>
                <a:lnTo>
                  <a:pt x="2209" y="1880"/>
                </a:lnTo>
                <a:lnTo>
                  <a:pt x="2278" y="1837"/>
                </a:lnTo>
                <a:lnTo>
                  <a:pt x="2340" y="1789"/>
                </a:lnTo>
                <a:lnTo>
                  <a:pt x="2396" y="1739"/>
                </a:lnTo>
                <a:lnTo>
                  <a:pt x="2445" y="1686"/>
                </a:lnTo>
                <a:lnTo>
                  <a:pt x="2456" y="1568"/>
                </a:lnTo>
                <a:lnTo>
                  <a:pt x="2460" y="1449"/>
                </a:lnTo>
                <a:lnTo>
                  <a:pt x="2455" y="1322"/>
                </a:lnTo>
                <a:lnTo>
                  <a:pt x="2443" y="1197"/>
                </a:lnTo>
                <a:lnTo>
                  <a:pt x="2423" y="1078"/>
                </a:lnTo>
                <a:lnTo>
                  <a:pt x="2394" y="960"/>
                </a:lnTo>
                <a:lnTo>
                  <a:pt x="2359" y="848"/>
                </a:lnTo>
                <a:lnTo>
                  <a:pt x="2315" y="741"/>
                </a:lnTo>
                <a:lnTo>
                  <a:pt x="2266" y="639"/>
                </a:lnTo>
                <a:lnTo>
                  <a:pt x="2212" y="542"/>
                </a:lnTo>
                <a:lnTo>
                  <a:pt x="2150" y="452"/>
                </a:lnTo>
                <a:lnTo>
                  <a:pt x="2084" y="370"/>
                </a:lnTo>
                <a:lnTo>
                  <a:pt x="2011" y="294"/>
                </a:lnTo>
                <a:lnTo>
                  <a:pt x="1935" y="225"/>
                </a:lnTo>
                <a:lnTo>
                  <a:pt x="1855" y="166"/>
                </a:lnTo>
                <a:lnTo>
                  <a:pt x="1770" y="113"/>
                </a:lnTo>
                <a:lnTo>
                  <a:pt x="1683" y="71"/>
                </a:lnTo>
                <a:lnTo>
                  <a:pt x="1590" y="39"/>
                </a:lnTo>
                <a:lnTo>
                  <a:pt x="1495" y="15"/>
                </a:lnTo>
                <a:lnTo>
                  <a:pt x="1399" y="4"/>
                </a:lnTo>
                <a:close/>
                <a:moveTo>
                  <a:pt x="1231" y="4"/>
                </a:moveTo>
                <a:lnTo>
                  <a:pt x="1135" y="15"/>
                </a:lnTo>
                <a:lnTo>
                  <a:pt x="1040" y="39"/>
                </a:lnTo>
                <a:lnTo>
                  <a:pt x="947" y="71"/>
                </a:lnTo>
                <a:lnTo>
                  <a:pt x="860" y="113"/>
                </a:lnTo>
                <a:lnTo>
                  <a:pt x="775" y="166"/>
                </a:lnTo>
                <a:lnTo>
                  <a:pt x="695" y="225"/>
                </a:lnTo>
                <a:lnTo>
                  <a:pt x="619" y="294"/>
                </a:lnTo>
                <a:lnTo>
                  <a:pt x="546" y="370"/>
                </a:lnTo>
                <a:lnTo>
                  <a:pt x="480" y="452"/>
                </a:lnTo>
                <a:lnTo>
                  <a:pt x="418" y="542"/>
                </a:lnTo>
                <a:lnTo>
                  <a:pt x="364" y="639"/>
                </a:lnTo>
                <a:lnTo>
                  <a:pt x="315" y="741"/>
                </a:lnTo>
                <a:lnTo>
                  <a:pt x="271" y="848"/>
                </a:lnTo>
                <a:lnTo>
                  <a:pt x="236" y="960"/>
                </a:lnTo>
                <a:lnTo>
                  <a:pt x="207" y="1078"/>
                </a:lnTo>
                <a:lnTo>
                  <a:pt x="187" y="1197"/>
                </a:lnTo>
                <a:lnTo>
                  <a:pt x="175" y="1322"/>
                </a:lnTo>
                <a:lnTo>
                  <a:pt x="170" y="1449"/>
                </a:lnTo>
                <a:lnTo>
                  <a:pt x="174" y="1562"/>
                </a:lnTo>
                <a:lnTo>
                  <a:pt x="184" y="1673"/>
                </a:lnTo>
                <a:lnTo>
                  <a:pt x="233" y="1729"/>
                </a:lnTo>
                <a:lnTo>
                  <a:pt x="288" y="1781"/>
                </a:lnTo>
                <a:lnTo>
                  <a:pt x="351" y="1830"/>
                </a:lnTo>
                <a:lnTo>
                  <a:pt x="420" y="1874"/>
                </a:lnTo>
                <a:lnTo>
                  <a:pt x="494" y="1916"/>
                </a:lnTo>
                <a:lnTo>
                  <a:pt x="472" y="1804"/>
                </a:lnTo>
                <a:lnTo>
                  <a:pt x="457" y="1688"/>
                </a:lnTo>
                <a:lnTo>
                  <a:pt x="447" y="1570"/>
                </a:lnTo>
                <a:lnTo>
                  <a:pt x="443" y="1449"/>
                </a:lnTo>
                <a:lnTo>
                  <a:pt x="447" y="1319"/>
                </a:lnTo>
                <a:lnTo>
                  <a:pt x="458" y="1192"/>
                </a:lnTo>
                <a:lnTo>
                  <a:pt x="475" y="1069"/>
                </a:lnTo>
                <a:lnTo>
                  <a:pt x="501" y="951"/>
                </a:lnTo>
                <a:lnTo>
                  <a:pt x="533" y="837"/>
                </a:lnTo>
                <a:lnTo>
                  <a:pt x="570" y="727"/>
                </a:lnTo>
                <a:lnTo>
                  <a:pt x="612" y="624"/>
                </a:lnTo>
                <a:lnTo>
                  <a:pt x="659" y="526"/>
                </a:lnTo>
                <a:lnTo>
                  <a:pt x="713" y="437"/>
                </a:lnTo>
                <a:lnTo>
                  <a:pt x="770" y="353"/>
                </a:lnTo>
                <a:lnTo>
                  <a:pt x="833" y="277"/>
                </a:lnTo>
                <a:lnTo>
                  <a:pt x="899" y="209"/>
                </a:lnTo>
                <a:lnTo>
                  <a:pt x="969" y="150"/>
                </a:lnTo>
                <a:lnTo>
                  <a:pt x="1042" y="101"/>
                </a:lnTo>
                <a:lnTo>
                  <a:pt x="1119" y="61"/>
                </a:lnTo>
                <a:lnTo>
                  <a:pt x="1199" y="31"/>
                </a:lnTo>
                <a:lnTo>
                  <a:pt x="1280" y="10"/>
                </a:lnTo>
                <a:lnTo>
                  <a:pt x="1256" y="7"/>
                </a:lnTo>
                <a:lnTo>
                  <a:pt x="1231" y="4"/>
                </a:lnTo>
                <a:close/>
                <a:moveTo>
                  <a:pt x="1207" y="0"/>
                </a:moveTo>
                <a:lnTo>
                  <a:pt x="1221" y="0"/>
                </a:lnTo>
                <a:lnTo>
                  <a:pt x="1229" y="2"/>
                </a:lnTo>
                <a:lnTo>
                  <a:pt x="1236" y="0"/>
                </a:lnTo>
                <a:lnTo>
                  <a:pt x="1244" y="0"/>
                </a:lnTo>
                <a:lnTo>
                  <a:pt x="1280" y="2"/>
                </a:lnTo>
                <a:lnTo>
                  <a:pt x="1313" y="5"/>
                </a:lnTo>
                <a:lnTo>
                  <a:pt x="1350" y="2"/>
                </a:lnTo>
                <a:lnTo>
                  <a:pt x="1386" y="0"/>
                </a:lnTo>
                <a:lnTo>
                  <a:pt x="1394" y="0"/>
                </a:lnTo>
                <a:lnTo>
                  <a:pt x="1401" y="2"/>
                </a:lnTo>
                <a:lnTo>
                  <a:pt x="1408" y="0"/>
                </a:lnTo>
                <a:lnTo>
                  <a:pt x="1423" y="0"/>
                </a:lnTo>
                <a:lnTo>
                  <a:pt x="1527" y="5"/>
                </a:lnTo>
                <a:lnTo>
                  <a:pt x="1629" y="21"/>
                </a:lnTo>
                <a:lnTo>
                  <a:pt x="1726" y="47"/>
                </a:lnTo>
                <a:lnTo>
                  <a:pt x="1823" y="83"/>
                </a:lnTo>
                <a:lnTo>
                  <a:pt x="1915" y="127"/>
                </a:lnTo>
                <a:lnTo>
                  <a:pt x="2003" y="179"/>
                </a:lnTo>
                <a:lnTo>
                  <a:pt x="2087" y="240"/>
                </a:lnTo>
                <a:lnTo>
                  <a:pt x="2166" y="309"/>
                </a:lnTo>
                <a:lnTo>
                  <a:pt x="2241" y="385"/>
                </a:lnTo>
                <a:lnTo>
                  <a:pt x="2310" y="467"/>
                </a:lnTo>
                <a:lnTo>
                  <a:pt x="2372" y="557"/>
                </a:lnTo>
                <a:lnTo>
                  <a:pt x="2429" y="653"/>
                </a:lnTo>
                <a:lnTo>
                  <a:pt x="2482" y="752"/>
                </a:lnTo>
                <a:lnTo>
                  <a:pt x="2526" y="859"/>
                </a:lnTo>
                <a:lnTo>
                  <a:pt x="2563" y="970"/>
                </a:lnTo>
                <a:lnTo>
                  <a:pt x="2591" y="1084"/>
                </a:lnTo>
                <a:lnTo>
                  <a:pt x="2613" y="1203"/>
                </a:lnTo>
                <a:lnTo>
                  <a:pt x="2625" y="1324"/>
                </a:lnTo>
                <a:lnTo>
                  <a:pt x="2630" y="1449"/>
                </a:lnTo>
                <a:lnTo>
                  <a:pt x="2625" y="1573"/>
                </a:lnTo>
                <a:lnTo>
                  <a:pt x="2613" y="1695"/>
                </a:lnTo>
                <a:lnTo>
                  <a:pt x="2591" y="1813"/>
                </a:lnTo>
                <a:lnTo>
                  <a:pt x="2563" y="1928"/>
                </a:lnTo>
                <a:lnTo>
                  <a:pt x="2526" y="2037"/>
                </a:lnTo>
                <a:lnTo>
                  <a:pt x="2482" y="2143"/>
                </a:lnTo>
                <a:lnTo>
                  <a:pt x="2429" y="2245"/>
                </a:lnTo>
                <a:lnTo>
                  <a:pt x="2372" y="2339"/>
                </a:lnTo>
                <a:lnTo>
                  <a:pt x="2310" y="2428"/>
                </a:lnTo>
                <a:lnTo>
                  <a:pt x="2241" y="2511"/>
                </a:lnTo>
                <a:lnTo>
                  <a:pt x="2166" y="2587"/>
                </a:lnTo>
                <a:lnTo>
                  <a:pt x="2087" y="2656"/>
                </a:lnTo>
                <a:lnTo>
                  <a:pt x="2003" y="2717"/>
                </a:lnTo>
                <a:lnTo>
                  <a:pt x="1915" y="2769"/>
                </a:lnTo>
                <a:lnTo>
                  <a:pt x="1823" y="2813"/>
                </a:lnTo>
                <a:lnTo>
                  <a:pt x="1726" y="2848"/>
                </a:lnTo>
                <a:lnTo>
                  <a:pt x="1629" y="2875"/>
                </a:lnTo>
                <a:lnTo>
                  <a:pt x="1527" y="2890"/>
                </a:lnTo>
                <a:lnTo>
                  <a:pt x="1423" y="2895"/>
                </a:lnTo>
                <a:lnTo>
                  <a:pt x="1386" y="2895"/>
                </a:lnTo>
                <a:lnTo>
                  <a:pt x="1350" y="2894"/>
                </a:lnTo>
                <a:lnTo>
                  <a:pt x="1313" y="2890"/>
                </a:lnTo>
                <a:lnTo>
                  <a:pt x="1280" y="2894"/>
                </a:lnTo>
                <a:lnTo>
                  <a:pt x="1244" y="2895"/>
                </a:lnTo>
                <a:lnTo>
                  <a:pt x="1207" y="2895"/>
                </a:lnTo>
                <a:lnTo>
                  <a:pt x="1103" y="2890"/>
                </a:lnTo>
                <a:lnTo>
                  <a:pt x="1001" y="2875"/>
                </a:lnTo>
                <a:lnTo>
                  <a:pt x="904" y="2848"/>
                </a:lnTo>
                <a:lnTo>
                  <a:pt x="807" y="2813"/>
                </a:lnTo>
                <a:lnTo>
                  <a:pt x="715" y="2769"/>
                </a:lnTo>
                <a:lnTo>
                  <a:pt x="627" y="2717"/>
                </a:lnTo>
                <a:lnTo>
                  <a:pt x="543" y="2656"/>
                </a:lnTo>
                <a:lnTo>
                  <a:pt x="464" y="2587"/>
                </a:lnTo>
                <a:lnTo>
                  <a:pt x="389" y="2511"/>
                </a:lnTo>
                <a:lnTo>
                  <a:pt x="320" y="2428"/>
                </a:lnTo>
                <a:lnTo>
                  <a:pt x="258" y="2339"/>
                </a:lnTo>
                <a:lnTo>
                  <a:pt x="201" y="2245"/>
                </a:lnTo>
                <a:lnTo>
                  <a:pt x="148" y="2143"/>
                </a:lnTo>
                <a:lnTo>
                  <a:pt x="104" y="2037"/>
                </a:lnTo>
                <a:lnTo>
                  <a:pt x="67" y="1928"/>
                </a:lnTo>
                <a:lnTo>
                  <a:pt x="39" y="1813"/>
                </a:lnTo>
                <a:lnTo>
                  <a:pt x="17" y="1695"/>
                </a:lnTo>
                <a:lnTo>
                  <a:pt x="5" y="1573"/>
                </a:lnTo>
                <a:lnTo>
                  <a:pt x="0" y="1449"/>
                </a:lnTo>
                <a:lnTo>
                  <a:pt x="5" y="1324"/>
                </a:lnTo>
                <a:lnTo>
                  <a:pt x="17" y="1203"/>
                </a:lnTo>
                <a:lnTo>
                  <a:pt x="39" y="1084"/>
                </a:lnTo>
                <a:lnTo>
                  <a:pt x="67" y="970"/>
                </a:lnTo>
                <a:lnTo>
                  <a:pt x="104" y="859"/>
                </a:lnTo>
                <a:lnTo>
                  <a:pt x="148" y="752"/>
                </a:lnTo>
                <a:lnTo>
                  <a:pt x="201" y="653"/>
                </a:lnTo>
                <a:lnTo>
                  <a:pt x="258" y="557"/>
                </a:lnTo>
                <a:lnTo>
                  <a:pt x="320" y="467"/>
                </a:lnTo>
                <a:lnTo>
                  <a:pt x="389" y="385"/>
                </a:lnTo>
                <a:lnTo>
                  <a:pt x="464" y="309"/>
                </a:lnTo>
                <a:lnTo>
                  <a:pt x="543" y="240"/>
                </a:lnTo>
                <a:lnTo>
                  <a:pt x="627" y="179"/>
                </a:lnTo>
                <a:lnTo>
                  <a:pt x="715" y="127"/>
                </a:lnTo>
                <a:lnTo>
                  <a:pt x="807" y="83"/>
                </a:lnTo>
                <a:lnTo>
                  <a:pt x="904" y="47"/>
                </a:lnTo>
                <a:lnTo>
                  <a:pt x="1001" y="21"/>
                </a:lnTo>
                <a:lnTo>
                  <a:pt x="1103" y="5"/>
                </a:lnTo>
                <a:lnTo>
                  <a:pt x="1207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</a:schemeClr>
              </a:gs>
              <a:gs pos="98333">
                <a:schemeClr val="bg1">
                  <a:lumMod val="6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 21"/>
          <p:cNvSpPr/>
          <p:nvPr/>
        </p:nvSpPr>
        <p:spPr bwMode="auto">
          <a:xfrm>
            <a:off x="4432159" y="2185566"/>
            <a:ext cx="2935860" cy="3856030"/>
          </a:xfrm>
          <a:custGeom>
            <a:avLst/>
            <a:gdLst/>
            <a:ahLst/>
            <a:cxnLst>
              <a:cxn ang="0">
                <a:pos x="3551" y="145"/>
              </a:cxn>
              <a:cxn ang="0">
                <a:pos x="3622" y="118"/>
              </a:cxn>
              <a:cxn ang="0">
                <a:pos x="3702" y="112"/>
              </a:cxn>
              <a:cxn ang="0">
                <a:pos x="3613" y="195"/>
              </a:cxn>
              <a:cxn ang="0">
                <a:pos x="3780" y="173"/>
              </a:cxn>
              <a:cxn ang="0">
                <a:pos x="3583" y="244"/>
              </a:cxn>
              <a:cxn ang="0">
                <a:pos x="3697" y="255"/>
              </a:cxn>
              <a:cxn ang="0">
                <a:pos x="3428" y="388"/>
              </a:cxn>
              <a:cxn ang="0">
                <a:pos x="3099" y="587"/>
              </a:cxn>
              <a:cxn ang="0">
                <a:pos x="2651" y="875"/>
              </a:cxn>
              <a:cxn ang="0">
                <a:pos x="2509" y="1017"/>
              </a:cxn>
              <a:cxn ang="0">
                <a:pos x="2530" y="2376"/>
              </a:cxn>
              <a:cxn ang="0">
                <a:pos x="2577" y="2908"/>
              </a:cxn>
              <a:cxn ang="0">
                <a:pos x="2680" y="3418"/>
              </a:cxn>
              <a:cxn ang="0">
                <a:pos x="2674" y="3822"/>
              </a:cxn>
              <a:cxn ang="0">
                <a:pos x="2671" y="4261"/>
              </a:cxn>
              <a:cxn ang="0">
                <a:pos x="2803" y="4441"/>
              </a:cxn>
              <a:cxn ang="0">
                <a:pos x="2779" y="4567"/>
              </a:cxn>
              <a:cxn ang="0">
                <a:pos x="2752" y="4676"/>
              </a:cxn>
              <a:cxn ang="0">
                <a:pos x="2799" y="4705"/>
              </a:cxn>
              <a:cxn ang="0">
                <a:pos x="3014" y="4786"/>
              </a:cxn>
              <a:cxn ang="0">
                <a:pos x="2785" y="4967"/>
              </a:cxn>
              <a:cxn ang="0">
                <a:pos x="2461" y="4929"/>
              </a:cxn>
              <a:cxn ang="0">
                <a:pos x="2365" y="4783"/>
              </a:cxn>
              <a:cxn ang="0">
                <a:pos x="2416" y="4667"/>
              </a:cxn>
              <a:cxn ang="0">
                <a:pos x="2351" y="4510"/>
              </a:cxn>
              <a:cxn ang="0">
                <a:pos x="2297" y="4136"/>
              </a:cxn>
              <a:cxn ang="0">
                <a:pos x="2141" y="2760"/>
              </a:cxn>
              <a:cxn ang="0">
                <a:pos x="2009" y="3107"/>
              </a:cxn>
              <a:cxn ang="0">
                <a:pos x="1559" y="4825"/>
              </a:cxn>
              <a:cxn ang="0">
                <a:pos x="1095" y="4959"/>
              </a:cxn>
              <a:cxn ang="0">
                <a:pos x="1125" y="4786"/>
              </a:cxn>
              <a:cxn ang="0">
                <a:pos x="1244" y="4418"/>
              </a:cxn>
              <a:cxn ang="0">
                <a:pos x="1348" y="3780"/>
              </a:cxn>
              <a:cxn ang="0">
                <a:pos x="1474" y="3006"/>
              </a:cxn>
              <a:cxn ang="0">
                <a:pos x="1528" y="2309"/>
              </a:cxn>
              <a:cxn ang="0">
                <a:pos x="1145" y="1397"/>
              </a:cxn>
              <a:cxn ang="0">
                <a:pos x="421" y="1471"/>
              </a:cxn>
              <a:cxn ang="0">
                <a:pos x="251" y="1542"/>
              </a:cxn>
              <a:cxn ang="0">
                <a:pos x="160" y="1534"/>
              </a:cxn>
              <a:cxn ang="0">
                <a:pos x="70" y="1534"/>
              </a:cxn>
              <a:cxn ang="0">
                <a:pos x="0" y="1486"/>
              </a:cxn>
              <a:cxn ang="0">
                <a:pos x="17" y="1397"/>
              </a:cxn>
              <a:cxn ang="0">
                <a:pos x="183" y="1371"/>
              </a:cxn>
              <a:cxn ang="0">
                <a:pos x="213" y="1213"/>
              </a:cxn>
              <a:cxn ang="0">
                <a:pos x="302" y="1342"/>
              </a:cxn>
              <a:cxn ang="0">
                <a:pos x="676" y="1312"/>
              </a:cxn>
              <a:cxn ang="0">
                <a:pos x="976" y="1232"/>
              </a:cxn>
              <a:cxn ang="0">
                <a:pos x="1279" y="1103"/>
              </a:cxn>
              <a:cxn ang="0">
                <a:pos x="1661" y="842"/>
              </a:cxn>
              <a:cxn ang="0">
                <a:pos x="1888" y="751"/>
              </a:cxn>
              <a:cxn ang="0">
                <a:pos x="1816" y="510"/>
              </a:cxn>
              <a:cxn ang="0">
                <a:pos x="1762" y="192"/>
              </a:cxn>
              <a:cxn ang="0">
                <a:pos x="2114" y="71"/>
              </a:cxn>
              <a:cxn ang="0">
                <a:pos x="2255" y="303"/>
              </a:cxn>
              <a:cxn ang="0">
                <a:pos x="2217" y="620"/>
              </a:cxn>
              <a:cxn ang="0">
                <a:pos x="2137" y="707"/>
              </a:cxn>
              <a:cxn ang="0">
                <a:pos x="2918" y="471"/>
              </a:cxn>
              <a:cxn ang="0">
                <a:pos x="3274" y="300"/>
              </a:cxn>
              <a:cxn ang="0">
                <a:pos x="3334" y="39"/>
              </a:cxn>
              <a:cxn ang="0">
                <a:pos x="3382" y="124"/>
              </a:cxn>
              <a:cxn ang="0">
                <a:pos x="3489" y="109"/>
              </a:cxn>
            </a:cxnLst>
            <a:rect l="0" t="0" r="r" b="b"/>
            <a:pathLst>
              <a:path w="3783" h="4970">
                <a:moveTo>
                  <a:pt x="3590" y="0"/>
                </a:moveTo>
                <a:lnTo>
                  <a:pt x="3596" y="0"/>
                </a:lnTo>
                <a:lnTo>
                  <a:pt x="3599" y="3"/>
                </a:lnTo>
                <a:lnTo>
                  <a:pt x="3599" y="12"/>
                </a:lnTo>
                <a:lnTo>
                  <a:pt x="3598" y="26"/>
                </a:lnTo>
                <a:lnTo>
                  <a:pt x="3592" y="44"/>
                </a:lnTo>
                <a:lnTo>
                  <a:pt x="3581" y="69"/>
                </a:lnTo>
                <a:lnTo>
                  <a:pt x="3568" y="101"/>
                </a:lnTo>
                <a:lnTo>
                  <a:pt x="3559" y="125"/>
                </a:lnTo>
                <a:lnTo>
                  <a:pt x="3551" y="145"/>
                </a:lnTo>
                <a:lnTo>
                  <a:pt x="3548" y="157"/>
                </a:lnTo>
                <a:lnTo>
                  <a:pt x="3547" y="164"/>
                </a:lnTo>
                <a:lnTo>
                  <a:pt x="3550" y="169"/>
                </a:lnTo>
                <a:lnTo>
                  <a:pt x="3553" y="169"/>
                </a:lnTo>
                <a:lnTo>
                  <a:pt x="3560" y="164"/>
                </a:lnTo>
                <a:lnTo>
                  <a:pt x="3569" y="158"/>
                </a:lnTo>
                <a:lnTo>
                  <a:pt x="3580" y="149"/>
                </a:lnTo>
                <a:lnTo>
                  <a:pt x="3592" y="140"/>
                </a:lnTo>
                <a:lnTo>
                  <a:pt x="3607" y="128"/>
                </a:lnTo>
                <a:lnTo>
                  <a:pt x="3622" y="118"/>
                </a:lnTo>
                <a:lnTo>
                  <a:pt x="3639" y="106"/>
                </a:lnTo>
                <a:lnTo>
                  <a:pt x="3657" y="95"/>
                </a:lnTo>
                <a:lnTo>
                  <a:pt x="3676" y="86"/>
                </a:lnTo>
                <a:lnTo>
                  <a:pt x="3696" y="78"/>
                </a:lnTo>
                <a:lnTo>
                  <a:pt x="3716" y="72"/>
                </a:lnTo>
                <a:lnTo>
                  <a:pt x="3737" y="71"/>
                </a:lnTo>
                <a:lnTo>
                  <a:pt x="3735" y="78"/>
                </a:lnTo>
                <a:lnTo>
                  <a:pt x="3729" y="88"/>
                </a:lnTo>
                <a:lnTo>
                  <a:pt x="3717" y="98"/>
                </a:lnTo>
                <a:lnTo>
                  <a:pt x="3702" y="112"/>
                </a:lnTo>
                <a:lnTo>
                  <a:pt x="3685" y="124"/>
                </a:lnTo>
                <a:lnTo>
                  <a:pt x="3667" y="137"/>
                </a:lnTo>
                <a:lnTo>
                  <a:pt x="3651" y="149"/>
                </a:lnTo>
                <a:lnTo>
                  <a:pt x="3636" y="161"/>
                </a:lnTo>
                <a:lnTo>
                  <a:pt x="3622" y="173"/>
                </a:lnTo>
                <a:lnTo>
                  <a:pt x="3610" y="183"/>
                </a:lnTo>
                <a:lnTo>
                  <a:pt x="3604" y="189"/>
                </a:lnTo>
                <a:lnTo>
                  <a:pt x="3601" y="193"/>
                </a:lnTo>
                <a:lnTo>
                  <a:pt x="3604" y="196"/>
                </a:lnTo>
                <a:lnTo>
                  <a:pt x="3613" y="195"/>
                </a:lnTo>
                <a:lnTo>
                  <a:pt x="3630" y="193"/>
                </a:lnTo>
                <a:lnTo>
                  <a:pt x="3652" y="187"/>
                </a:lnTo>
                <a:lnTo>
                  <a:pt x="3682" y="180"/>
                </a:lnTo>
                <a:lnTo>
                  <a:pt x="3716" y="170"/>
                </a:lnTo>
                <a:lnTo>
                  <a:pt x="3741" y="166"/>
                </a:lnTo>
                <a:lnTo>
                  <a:pt x="3761" y="163"/>
                </a:lnTo>
                <a:lnTo>
                  <a:pt x="3774" y="163"/>
                </a:lnTo>
                <a:lnTo>
                  <a:pt x="3782" y="164"/>
                </a:lnTo>
                <a:lnTo>
                  <a:pt x="3783" y="167"/>
                </a:lnTo>
                <a:lnTo>
                  <a:pt x="3780" y="173"/>
                </a:lnTo>
                <a:lnTo>
                  <a:pt x="3771" y="180"/>
                </a:lnTo>
                <a:lnTo>
                  <a:pt x="3744" y="193"/>
                </a:lnTo>
                <a:lnTo>
                  <a:pt x="3725" y="201"/>
                </a:lnTo>
                <a:lnTo>
                  <a:pt x="3703" y="208"/>
                </a:lnTo>
                <a:lnTo>
                  <a:pt x="3679" y="214"/>
                </a:lnTo>
                <a:lnTo>
                  <a:pt x="3652" y="222"/>
                </a:lnTo>
                <a:lnTo>
                  <a:pt x="3625" y="226"/>
                </a:lnTo>
                <a:lnTo>
                  <a:pt x="3608" y="231"/>
                </a:lnTo>
                <a:lnTo>
                  <a:pt x="3595" y="237"/>
                </a:lnTo>
                <a:lnTo>
                  <a:pt x="3583" y="244"/>
                </a:lnTo>
                <a:lnTo>
                  <a:pt x="3577" y="252"/>
                </a:lnTo>
                <a:lnTo>
                  <a:pt x="3574" y="259"/>
                </a:lnTo>
                <a:lnTo>
                  <a:pt x="3575" y="266"/>
                </a:lnTo>
                <a:lnTo>
                  <a:pt x="3583" y="269"/>
                </a:lnTo>
                <a:lnTo>
                  <a:pt x="3596" y="269"/>
                </a:lnTo>
                <a:lnTo>
                  <a:pt x="3621" y="266"/>
                </a:lnTo>
                <a:lnTo>
                  <a:pt x="3643" y="262"/>
                </a:lnTo>
                <a:lnTo>
                  <a:pt x="3664" y="259"/>
                </a:lnTo>
                <a:lnTo>
                  <a:pt x="3682" y="258"/>
                </a:lnTo>
                <a:lnTo>
                  <a:pt x="3697" y="255"/>
                </a:lnTo>
                <a:lnTo>
                  <a:pt x="3714" y="255"/>
                </a:lnTo>
                <a:lnTo>
                  <a:pt x="3717" y="256"/>
                </a:lnTo>
                <a:lnTo>
                  <a:pt x="3713" y="259"/>
                </a:lnTo>
                <a:lnTo>
                  <a:pt x="3702" y="266"/>
                </a:lnTo>
                <a:lnTo>
                  <a:pt x="3685" y="273"/>
                </a:lnTo>
                <a:lnTo>
                  <a:pt x="3661" y="284"/>
                </a:lnTo>
                <a:lnTo>
                  <a:pt x="3630" y="297"/>
                </a:lnTo>
                <a:lnTo>
                  <a:pt x="3562" y="326"/>
                </a:lnTo>
                <a:lnTo>
                  <a:pt x="3492" y="356"/>
                </a:lnTo>
                <a:lnTo>
                  <a:pt x="3428" y="388"/>
                </a:lnTo>
                <a:lnTo>
                  <a:pt x="3369" y="422"/>
                </a:lnTo>
                <a:lnTo>
                  <a:pt x="3334" y="447"/>
                </a:lnTo>
                <a:lnTo>
                  <a:pt x="3304" y="472"/>
                </a:lnTo>
                <a:lnTo>
                  <a:pt x="3275" y="495"/>
                </a:lnTo>
                <a:lnTo>
                  <a:pt x="3248" y="517"/>
                </a:lnTo>
                <a:lnTo>
                  <a:pt x="3218" y="535"/>
                </a:lnTo>
                <a:lnTo>
                  <a:pt x="3186" y="549"/>
                </a:lnTo>
                <a:lnTo>
                  <a:pt x="3162" y="558"/>
                </a:lnTo>
                <a:lnTo>
                  <a:pt x="3134" y="570"/>
                </a:lnTo>
                <a:lnTo>
                  <a:pt x="3099" y="587"/>
                </a:lnTo>
                <a:lnTo>
                  <a:pt x="3061" y="603"/>
                </a:lnTo>
                <a:lnTo>
                  <a:pt x="2977" y="646"/>
                </a:lnTo>
                <a:lnTo>
                  <a:pt x="2846" y="718"/>
                </a:lnTo>
                <a:lnTo>
                  <a:pt x="2805" y="744"/>
                </a:lnTo>
                <a:lnTo>
                  <a:pt x="2766" y="768"/>
                </a:lnTo>
                <a:lnTo>
                  <a:pt x="2732" y="792"/>
                </a:lnTo>
                <a:lnTo>
                  <a:pt x="2702" y="815"/>
                </a:lnTo>
                <a:lnTo>
                  <a:pt x="2678" y="837"/>
                </a:lnTo>
                <a:lnTo>
                  <a:pt x="2660" y="857"/>
                </a:lnTo>
                <a:lnTo>
                  <a:pt x="2651" y="875"/>
                </a:lnTo>
                <a:lnTo>
                  <a:pt x="2651" y="897"/>
                </a:lnTo>
                <a:lnTo>
                  <a:pt x="2657" y="920"/>
                </a:lnTo>
                <a:lnTo>
                  <a:pt x="2666" y="943"/>
                </a:lnTo>
                <a:lnTo>
                  <a:pt x="2675" y="967"/>
                </a:lnTo>
                <a:lnTo>
                  <a:pt x="2668" y="970"/>
                </a:lnTo>
                <a:lnTo>
                  <a:pt x="2654" y="973"/>
                </a:lnTo>
                <a:lnTo>
                  <a:pt x="2634" y="979"/>
                </a:lnTo>
                <a:lnTo>
                  <a:pt x="2610" y="986"/>
                </a:lnTo>
                <a:lnTo>
                  <a:pt x="2533" y="1009"/>
                </a:lnTo>
                <a:lnTo>
                  <a:pt x="2509" y="1017"/>
                </a:lnTo>
                <a:lnTo>
                  <a:pt x="2490" y="1023"/>
                </a:lnTo>
                <a:lnTo>
                  <a:pt x="2476" y="1027"/>
                </a:lnTo>
                <a:lnTo>
                  <a:pt x="2469" y="1030"/>
                </a:lnTo>
                <a:lnTo>
                  <a:pt x="2641" y="2326"/>
                </a:lnTo>
                <a:lnTo>
                  <a:pt x="2618" y="2327"/>
                </a:lnTo>
                <a:lnTo>
                  <a:pt x="2600" y="2332"/>
                </a:lnTo>
                <a:lnTo>
                  <a:pt x="2583" y="2336"/>
                </a:lnTo>
                <a:lnTo>
                  <a:pt x="2565" y="2341"/>
                </a:lnTo>
                <a:lnTo>
                  <a:pt x="2543" y="2342"/>
                </a:lnTo>
                <a:lnTo>
                  <a:pt x="2530" y="2376"/>
                </a:lnTo>
                <a:lnTo>
                  <a:pt x="2523" y="2416"/>
                </a:lnTo>
                <a:lnTo>
                  <a:pt x="2518" y="2460"/>
                </a:lnTo>
                <a:lnTo>
                  <a:pt x="2517" y="2510"/>
                </a:lnTo>
                <a:lnTo>
                  <a:pt x="2520" y="2563"/>
                </a:lnTo>
                <a:lnTo>
                  <a:pt x="2524" y="2617"/>
                </a:lnTo>
                <a:lnTo>
                  <a:pt x="2532" y="2676"/>
                </a:lnTo>
                <a:lnTo>
                  <a:pt x="2541" y="2733"/>
                </a:lnTo>
                <a:lnTo>
                  <a:pt x="2552" y="2792"/>
                </a:lnTo>
                <a:lnTo>
                  <a:pt x="2564" y="2851"/>
                </a:lnTo>
                <a:lnTo>
                  <a:pt x="2577" y="2908"/>
                </a:lnTo>
                <a:lnTo>
                  <a:pt x="2589" y="2962"/>
                </a:lnTo>
                <a:lnTo>
                  <a:pt x="2603" y="3015"/>
                </a:lnTo>
                <a:lnTo>
                  <a:pt x="2616" y="3063"/>
                </a:lnTo>
                <a:lnTo>
                  <a:pt x="2628" y="3107"/>
                </a:lnTo>
                <a:lnTo>
                  <a:pt x="2639" y="3146"/>
                </a:lnTo>
                <a:lnTo>
                  <a:pt x="2648" y="3178"/>
                </a:lnTo>
                <a:lnTo>
                  <a:pt x="2665" y="3243"/>
                </a:lnTo>
                <a:lnTo>
                  <a:pt x="2675" y="3305"/>
                </a:lnTo>
                <a:lnTo>
                  <a:pt x="2680" y="3362"/>
                </a:lnTo>
                <a:lnTo>
                  <a:pt x="2680" y="3418"/>
                </a:lnTo>
                <a:lnTo>
                  <a:pt x="2675" y="3471"/>
                </a:lnTo>
                <a:lnTo>
                  <a:pt x="2669" y="3520"/>
                </a:lnTo>
                <a:lnTo>
                  <a:pt x="2663" y="3567"/>
                </a:lnTo>
                <a:lnTo>
                  <a:pt x="2656" y="3612"/>
                </a:lnTo>
                <a:lnTo>
                  <a:pt x="2650" y="3655"/>
                </a:lnTo>
                <a:lnTo>
                  <a:pt x="2647" y="3694"/>
                </a:lnTo>
                <a:lnTo>
                  <a:pt x="2648" y="3732"/>
                </a:lnTo>
                <a:lnTo>
                  <a:pt x="2653" y="3766"/>
                </a:lnTo>
                <a:lnTo>
                  <a:pt x="2665" y="3800"/>
                </a:lnTo>
                <a:lnTo>
                  <a:pt x="2674" y="3822"/>
                </a:lnTo>
                <a:lnTo>
                  <a:pt x="2680" y="3852"/>
                </a:lnTo>
                <a:lnTo>
                  <a:pt x="2684" y="3889"/>
                </a:lnTo>
                <a:lnTo>
                  <a:pt x="2687" y="3929"/>
                </a:lnTo>
                <a:lnTo>
                  <a:pt x="2689" y="3974"/>
                </a:lnTo>
                <a:lnTo>
                  <a:pt x="2689" y="4067"/>
                </a:lnTo>
                <a:lnTo>
                  <a:pt x="2686" y="4113"/>
                </a:lnTo>
                <a:lnTo>
                  <a:pt x="2683" y="4157"/>
                </a:lnTo>
                <a:lnTo>
                  <a:pt x="2680" y="4196"/>
                </a:lnTo>
                <a:lnTo>
                  <a:pt x="2675" y="4232"/>
                </a:lnTo>
                <a:lnTo>
                  <a:pt x="2671" y="4261"/>
                </a:lnTo>
                <a:lnTo>
                  <a:pt x="2665" y="4282"/>
                </a:lnTo>
                <a:lnTo>
                  <a:pt x="2675" y="4297"/>
                </a:lnTo>
                <a:lnTo>
                  <a:pt x="2689" y="4311"/>
                </a:lnTo>
                <a:lnTo>
                  <a:pt x="2705" y="4324"/>
                </a:lnTo>
                <a:lnTo>
                  <a:pt x="2760" y="4365"/>
                </a:lnTo>
                <a:lnTo>
                  <a:pt x="2776" y="4379"/>
                </a:lnTo>
                <a:lnTo>
                  <a:pt x="2790" y="4394"/>
                </a:lnTo>
                <a:lnTo>
                  <a:pt x="2800" y="4409"/>
                </a:lnTo>
                <a:lnTo>
                  <a:pt x="2805" y="4424"/>
                </a:lnTo>
                <a:lnTo>
                  <a:pt x="2803" y="4441"/>
                </a:lnTo>
                <a:lnTo>
                  <a:pt x="2796" y="4460"/>
                </a:lnTo>
                <a:lnTo>
                  <a:pt x="2779" y="4480"/>
                </a:lnTo>
                <a:lnTo>
                  <a:pt x="2761" y="4499"/>
                </a:lnTo>
                <a:lnTo>
                  <a:pt x="2751" y="4516"/>
                </a:lnTo>
                <a:lnTo>
                  <a:pt x="2746" y="4530"/>
                </a:lnTo>
                <a:lnTo>
                  <a:pt x="2746" y="4540"/>
                </a:lnTo>
                <a:lnTo>
                  <a:pt x="2751" y="4549"/>
                </a:lnTo>
                <a:lnTo>
                  <a:pt x="2758" y="4557"/>
                </a:lnTo>
                <a:lnTo>
                  <a:pt x="2767" y="4563"/>
                </a:lnTo>
                <a:lnTo>
                  <a:pt x="2779" y="4567"/>
                </a:lnTo>
                <a:lnTo>
                  <a:pt x="2791" y="4573"/>
                </a:lnTo>
                <a:lnTo>
                  <a:pt x="2812" y="4585"/>
                </a:lnTo>
                <a:lnTo>
                  <a:pt x="2820" y="4593"/>
                </a:lnTo>
                <a:lnTo>
                  <a:pt x="2826" y="4602"/>
                </a:lnTo>
                <a:lnTo>
                  <a:pt x="2826" y="4614"/>
                </a:lnTo>
                <a:lnTo>
                  <a:pt x="2821" y="4629"/>
                </a:lnTo>
                <a:lnTo>
                  <a:pt x="2812" y="4646"/>
                </a:lnTo>
                <a:lnTo>
                  <a:pt x="2796" y="4667"/>
                </a:lnTo>
                <a:lnTo>
                  <a:pt x="2773" y="4668"/>
                </a:lnTo>
                <a:lnTo>
                  <a:pt x="2752" y="4676"/>
                </a:lnTo>
                <a:lnTo>
                  <a:pt x="2737" y="4686"/>
                </a:lnTo>
                <a:lnTo>
                  <a:pt x="2725" y="4703"/>
                </a:lnTo>
                <a:lnTo>
                  <a:pt x="2717" y="4724"/>
                </a:lnTo>
                <a:lnTo>
                  <a:pt x="2714" y="4750"/>
                </a:lnTo>
                <a:lnTo>
                  <a:pt x="2717" y="4735"/>
                </a:lnTo>
                <a:lnTo>
                  <a:pt x="2726" y="4724"/>
                </a:lnTo>
                <a:lnTo>
                  <a:pt x="2740" y="4715"/>
                </a:lnTo>
                <a:lnTo>
                  <a:pt x="2757" y="4709"/>
                </a:lnTo>
                <a:lnTo>
                  <a:pt x="2776" y="4706"/>
                </a:lnTo>
                <a:lnTo>
                  <a:pt x="2799" y="4705"/>
                </a:lnTo>
                <a:lnTo>
                  <a:pt x="2844" y="4705"/>
                </a:lnTo>
                <a:lnTo>
                  <a:pt x="2886" y="4708"/>
                </a:lnTo>
                <a:lnTo>
                  <a:pt x="2904" y="4709"/>
                </a:lnTo>
                <a:lnTo>
                  <a:pt x="2918" y="4709"/>
                </a:lnTo>
                <a:lnTo>
                  <a:pt x="2944" y="4712"/>
                </a:lnTo>
                <a:lnTo>
                  <a:pt x="2966" y="4720"/>
                </a:lnTo>
                <a:lnTo>
                  <a:pt x="2983" y="4732"/>
                </a:lnTo>
                <a:lnTo>
                  <a:pt x="2996" y="4747"/>
                </a:lnTo>
                <a:lnTo>
                  <a:pt x="3007" y="4765"/>
                </a:lnTo>
                <a:lnTo>
                  <a:pt x="3014" y="4786"/>
                </a:lnTo>
                <a:lnTo>
                  <a:pt x="3020" y="4810"/>
                </a:lnTo>
                <a:lnTo>
                  <a:pt x="3023" y="4834"/>
                </a:lnTo>
                <a:lnTo>
                  <a:pt x="3025" y="4858"/>
                </a:lnTo>
                <a:lnTo>
                  <a:pt x="3025" y="4953"/>
                </a:lnTo>
                <a:lnTo>
                  <a:pt x="2998" y="4953"/>
                </a:lnTo>
                <a:lnTo>
                  <a:pt x="2969" y="4955"/>
                </a:lnTo>
                <a:lnTo>
                  <a:pt x="2936" y="4956"/>
                </a:lnTo>
                <a:lnTo>
                  <a:pt x="2864" y="4962"/>
                </a:lnTo>
                <a:lnTo>
                  <a:pt x="2824" y="4964"/>
                </a:lnTo>
                <a:lnTo>
                  <a:pt x="2785" y="4967"/>
                </a:lnTo>
                <a:lnTo>
                  <a:pt x="2746" y="4968"/>
                </a:lnTo>
                <a:lnTo>
                  <a:pt x="2705" y="4970"/>
                </a:lnTo>
                <a:lnTo>
                  <a:pt x="2668" y="4970"/>
                </a:lnTo>
                <a:lnTo>
                  <a:pt x="2630" y="4968"/>
                </a:lnTo>
                <a:lnTo>
                  <a:pt x="2594" y="4967"/>
                </a:lnTo>
                <a:lnTo>
                  <a:pt x="2561" y="4962"/>
                </a:lnTo>
                <a:lnTo>
                  <a:pt x="2530" y="4958"/>
                </a:lnTo>
                <a:lnTo>
                  <a:pt x="2503" y="4950"/>
                </a:lnTo>
                <a:lnTo>
                  <a:pt x="2479" y="4941"/>
                </a:lnTo>
                <a:lnTo>
                  <a:pt x="2461" y="4929"/>
                </a:lnTo>
                <a:lnTo>
                  <a:pt x="2446" y="4916"/>
                </a:lnTo>
                <a:lnTo>
                  <a:pt x="2438" y="4898"/>
                </a:lnTo>
                <a:lnTo>
                  <a:pt x="2435" y="4878"/>
                </a:lnTo>
                <a:lnTo>
                  <a:pt x="2440" y="4855"/>
                </a:lnTo>
                <a:lnTo>
                  <a:pt x="2451" y="4828"/>
                </a:lnTo>
                <a:lnTo>
                  <a:pt x="2469" y="4798"/>
                </a:lnTo>
                <a:lnTo>
                  <a:pt x="2431" y="4797"/>
                </a:lnTo>
                <a:lnTo>
                  <a:pt x="2402" y="4794"/>
                </a:lnTo>
                <a:lnTo>
                  <a:pt x="2380" y="4789"/>
                </a:lnTo>
                <a:lnTo>
                  <a:pt x="2365" y="4783"/>
                </a:lnTo>
                <a:lnTo>
                  <a:pt x="2356" y="4775"/>
                </a:lnTo>
                <a:lnTo>
                  <a:pt x="2351" y="4766"/>
                </a:lnTo>
                <a:lnTo>
                  <a:pt x="2351" y="4757"/>
                </a:lnTo>
                <a:lnTo>
                  <a:pt x="2354" y="4747"/>
                </a:lnTo>
                <a:lnTo>
                  <a:pt x="2369" y="4726"/>
                </a:lnTo>
                <a:lnTo>
                  <a:pt x="2378" y="4714"/>
                </a:lnTo>
                <a:lnTo>
                  <a:pt x="2389" y="4703"/>
                </a:lnTo>
                <a:lnTo>
                  <a:pt x="2398" y="4692"/>
                </a:lnTo>
                <a:lnTo>
                  <a:pt x="2413" y="4674"/>
                </a:lnTo>
                <a:lnTo>
                  <a:pt x="2416" y="4667"/>
                </a:lnTo>
                <a:lnTo>
                  <a:pt x="2416" y="4661"/>
                </a:lnTo>
                <a:lnTo>
                  <a:pt x="2411" y="4656"/>
                </a:lnTo>
                <a:lnTo>
                  <a:pt x="2402" y="4653"/>
                </a:lnTo>
                <a:lnTo>
                  <a:pt x="2387" y="4652"/>
                </a:lnTo>
                <a:lnTo>
                  <a:pt x="2383" y="4647"/>
                </a:lnTo>
                <a:lnTo>
                  <a:pt x="2377" y="4634"/>
                </a:lnTo>
                <a:lnTo>
                  <a:pt x="2371" y="4611"/>
                </a:lnTo>
                <a:lnTo>
                  <a:pt x="2365" y="4582"/>
                </a:lnTo>
                <a:lnTo>
                  <a:pt x="2359" y="4549"/>
                </a:lnTo>
                <a:lnTo>
                  <a:pt x="2351" y="4510"/>
                </a:lnTo>
                <a:lnTo>
                  <a:pt x="2345" y="4468"/>
                </a:lnTo>
                <a:lnTo>
                  <a:pt x="2339" y="4424"/>
                </a:lnTo>
                <a:lnTo>
                  <a:pt x="2331" y="4380"/>
                </a:lnTo>
                <a:lnTo>
                  <a:pt x="2325" y="4335"/>
                </a:lnTo>
                <a:lnTo>
                  <a:pt x="2319" y="4291"/>
                </a:lnTo>
                <a:lnTo>
                  <a:pt x="2315" y="4251"/>
                </a:lnTo>
                <a:lnTo>
                  <a:pt x="2309" y="4214"/>
                </a:lnTo>
                <a:lnTo>
                  <a:pt x="2304" y="4181"/>
                </a:lnTo>
                <a:lnTo>
                  <a:pt x="2300" y="4155"/>
                </a:lnTo>
                <a:lnTo>
                  <a:pt x="2297" y="4136"/>
                </a:lnTo>
                <a:lnTo>
                  <a:pt x="2092" y="2916"/>
                </a:lnTo>
                <a:lnTo>
                  <a:pt x="2105" y="2913"/>
                </a:lnTo>
                <a:lnTo>
                  <a:pt x="2116" y="2904"/>
                </a:lnTo>
                <a:lnTo>
                  <a:pt x="2125" y="2890"/>
                </a:lnTo>
                <a:lnTo>
                  <a:pt x="2131" y="2873"/>
                </a:lnTo>
                <a:lnTo>
                  <a:pt x="2135" y="2854"/>
                </a:lnTo>
                <a:lnTo>
                  <a:pt x="2138" y="2833"/>
                </a:lnTo>
                <a:lnTo>
                  <a:pt x="2140" y="2812"/>
                </a:lnTo>
                <a:lnTo>
                  <a:pt x="2141" y="2792"/>
                </a:lnTo>
                <a:lnTo>
                  <a:pt x="2141" y="2760"/>
                </a:lnTo>
                <a:lnTo>
                  <a:pt x="2138" y="2777"/>
                </a:lnTo>
                <a:lnTo>
                  <a:pt x="2129" y="2796"/>
                </a:lnTo>
                <a:lnTo>
                  <a:pt x="2116" y="2818"/>
                </a:lnTo>
                <a:lnTo>
                  <a:pt x="2099" y="2837"/>
                </a:lnTo>
                <a:lnTo>
                  <a:pt x="2081" y="2855"/>
                </a:lnTo>
                <a:lnTo>
                  <a:pt x="2062" y="2867"/>
                </a:lnTo>
                <a:lnTo>
                  <a:pt x="2043" y="2875"/>
                </a:lnTo>
                <a:lnTo>
                  <a:pt x="2039" y="2953"/>
                </a:lnTo>
                <a:lnTo>
                  <a:pt x="2027" y="3030"/>
                </a:lnTo>
                <a:lnTo>
                  <a:pt x="2009" y="3107"/>
                </a:lnTo>
                <a:lnTo>
                  <a:pt x="1985" y="3183"/>
                </a:lnTo>
                <a:lnTo>
                  <a:pt x="1958" y="3258"/>
                </a:lnTo>
                <a:lnTo>
                  <a:pt x="1863" y="3480"/>
                </a:lnTo>
                <a:lnTo>
                  <a:pt x="1831" y="3555"/>
                </a:lnTo>
                <a:lnTo>
                  <a:pt x="1802" y="3629"/>
                </a:lnTo>
                <a:lnTo>
                  <a:pt x="1777" y="3705"/>
                </a:lnTo>
                <a:lnTo>
                  <a:pt x="1755" y="3780"/>
                </a:lnTo>
                <a:lnTo>
                  <a:pt x="1740" y="3857"/>
                </a:lnTo>
                <a:lnTo>
                  <a:pt x="1576" y="4822"/>
                </a:lnTo>
                <a:lnTo>
                  <a:pt x="1559" y="4825"/>
                </a:lnTo>
                <a:lnTo>
                  <a:pt x="1541" y="4831"/>
                </a:lnTo>
                <a:lnTo>
                  <a:pt x="1523" y="4840"/>
                </a:lnTo>
                <a:lnTo>
                  <a:pt x="1507" y="4849"/>
                </a:lnTo>
                <a:lnTo>
                  <a:pt x="1495" y="4855"/>
                </a:lnTo>
                <a:lnTo>
                  <a:pt x="1484" y="4881"/>
                </a:lnTo>
                <a:lnTo>
                  <a:pt x="1478" y="4907"/>
                </a:lnTo>
                <a:lnTo>
                  <a:pt x="1472" y="4934"/>
                </a:lnTo>
                <a:lnTo>
                  <a:pt x="1461" y="4962"/>
                </a:lnTo>
                <a:lnTo>
                  <a:pt x="1119" y="4962"/>
                </a:lnTo>
                <a:lnTo>
                  <a:pt x="1095" y="4959"/>
                </a:lnTo>
                <a:lnTo>
                  <a:pt x="1079" y="4952"/>
                </a:lnTo>
                <a:lnTo>
                  <a:pt x="1066" y="4941"/>
                </a:lnTo>
                <a:lnTo>
                  <a:pt x="1059" y="4926"/>
                </a:lnTo>
                <a:lnTo>
                  <a:pt x="1056" y="4910"/>
                </a:lnTo>
                <a:lnTo>
                  <a:pt x="1057" y="4890"/>
                </a:lnTo>
                <a:lnTo>
                  <a:pt x="1062" y="4870"/>
                </a:lnTo>
                <a:lnTo>
                  <a:pt x="1069" y="4851"/>
                </a:lnTo>
                <a:lnTo>
                  <a:pt x="1094" y="4815"/>
                </a:lnTo>
                <a:lnTo>
                  <a:pt x="1109" y="4800"/>
                </a:lnTo>
                <a:lnTo>
                  <a:pt x="1125" y="4786"/>
                </a:lnTo>
                <a:lnTo>
                  <a:pt x="1142" y="4778"/>
                </a:lnTo>
                <a:lnTo>
                  <a:pt x="1160" y="4774"/>
                </a:lnTo>
                <a:lnTo>
                  <a:pt x="1164" y="4670"/>
                </a:lnTo>
                <a:lnTo>
                  <a:pt x="1175" y="4566"/>
                </a:lnTo>
                <a:lnTo>
                  <a:pt x="1193" y="4459"/>
                </a:lnTo>
                <a:lnTo>
                  <a:pt x="1199" y="4445"/>
                </a:lnTo>
                <a:lnTo>
                  <a:pt x="1208" y="4435"/>
                </a:lnTo>
                <a:lnTo>
                  <a:pt x="1219" y="4429"/>
                </a:lnTo>
                <a:lnTo>
                  <a:pt x="1232" y="4422"/>
                </a:lnTo>
                <a:lnTo>
                  <a:pt x="1244" y="4418"/>
                </a:lnTo>
                <a:lnTo>
                  <a:pt x="1256" y="4410"/>
                </a:lnTo>
                <a:lnTo>
                  <a:pt x="1265" y="4401"/>
                </a:lnTo>
                <a:lnTo>
                  <a:pt x="1272" y="4386"/>
                </a:lnTo>
                <a:lnTo>
                  <a:pt x="1288" y="4305"/>
                </a:lnTo>
                <a:lnTo>
                  <a:pt x="1300" y="4220"/>
                </a:lnTo>
                <a:lnTo>
                  <a:pt x="1308" y="4134"/>
                </a:lnTo>
                <a:lnTo>
                  <a:pt x="1315" y="4047"/>
                </a:lnTo>
                <a:lnTo>
                  <a:pt x="1324" y="3959"/>
                </a:lnTo>
                <a:lnTo>
                  <a:pt x="1335" y="3869"/>
                </a:lnTo>
                <a:lnTo>
                  <a:pt x="1348" y="3780"/>
                </a:lnTo>
                <a:lnTo>
                  <a:pt x="1365" y="3701"/>
                </a:lnTo>
                <a:lnTo>
                  <a:pt x="1383" y="3623"/>
                </a:lnTo>
                <a:lnTo>
                  <a:pt x="1404" y="3546"/>
                </a:lnTo>
                <a:lnTo>
                  <a:pt x="1424" y="3468"/>
                </a:lnTo>
                <a:lnTo>
                  <a:pt x="1442" y="3392"/>
                </a:lnTo>
                <a:lnTo>
                  <a:pt x="1457" y="3315"/>
                </a:lnTo>
                <a:lnTo>
                  <a:pt x="1468" y="3241"/>
                </a:lnTo>
                <a:lnTo>
                  <a:pt x="1471" y="3169"/>
                </a:lnTo>
                <a:lnTo>
                  <a:pt x="1471" y="3088"/>
                </a:lnTo>
                <a:lnTo>
                  <a:pt x="1474" y="3006"/>
                </a:lnTo>
                <a:lnTo>
                  <a:pt x="1478" y="2925"/>
                </a:lnTo>
                <a:lnTo>
                  <a:pt x="1486" y="2843"/>
                </a:lnTo>
                <a:lnTo>
                  <a:pt x="1496" y="2762"/>
                </a:lnTo>
                <a:lnTo>
                  <a:pt x="1511" y="2680"/>
                </a:lnTo>
                <a:lnTo>
                  <a:pt x="1529" y="2602"/>
                </a:lnTo>
                <a:lnTo>
                  <a:pt x="1553" y="2525"/>
                </a:lnTo>
                <a:lnTo>
                  <a:pt x="1582" y="2450"/>
                </a:lnTo>
                <a:lnTo>
                  <a:pt x="1618" y="2379"/>
                </a:lnTo>
                <a:lnTo>
                  <a:pt x="1659" y="2309"/>
                </a:lnTo>
                <a:lnTo>
                  <a:pt x="1528" y="2309"/>
                </a:lnTo>
                <a:lnTo>
                  <a:pt x="1569" y="1631"/>
                </a:lnTo>
                <a:lnTo>
                  <a:pt x="1540" y="1311"/>
                </a:lnTo>
                <a:lnTo>
                  <a:pt x="1501" y="1306"/>
                </a:lnTo>
                <a:lnTo>
                  <a:pt x="1458" y="1309"/>
                </a:lnTo>
                <a:lnTo>
                  <a:pt x="1413" y="1318"/>
                </a:lnTo>
                <a:lnTo>
                  <a:pt x="1368" y="1330"/>
                </a:lnTo>
                <a:lnTo>
                  <a:pt x="1323" y="1344"/>
                </a:lnTo>
                <a:lnTo>
                  <a:pt x="1232" y="1374"/>
                </a:lnTo>
                <a:lnTo>
                  <a:pt x="1187" y="1388"/>
                </a:lnTo>
                <a:lnTo>
                  <a:pt x="1145" y="1397"/>
                </a:lnTo>
                <a:lnTo>
                  <a:pt x="1106" y="1401"/>
                </a:lnTo>
                <a:lnTo>
                  <a:pt x="756" y="1484"/>
                </a:lnTo>
                <a:lnTo>
                  <a:pt x="720" y="1493"/>
                </a:lnTo>
                <a:lnTo>
                  <a:pt x="680" y="1498"/>
                </a:lnTo>
                <a:lnTo>
                  <a:pt x="638" y="1498"/>
                </a:lnTo>
                <a:lnTo>
                  <a:pt x="595" y="1495"/>
                </a:lnTo>
                <a:lnTo>
                  <a:pt x="551" y="1490"/>
                </a:lnTo>
                <a:lnTo>
                  <a:pt x="507" y="1483"/>
                </a:lnTo>
                <a:lnTo>
                  <a:pt x="463" y="1477"/>
                </a:lnTo>
                <a:lnTo>
                  <a:pt x="421" y="1471"/>
                </a:lnTo>
                <a:lnTo>
                  <a:pt x="382" y="1466"/>
                </a:lnTo>
                <a:lnTo>
                  <a:pt x="346" y="1465"/>
                </a:lnTo>
                <a:lnTo>
                  <a:pt x="340" y="1471"/>
                </a:lnTo>
                <a:lnTo>
                  <a:pt x="337" y="1480"/>
                </a:lnTo>
                <a:lnTo>
                  <a:pt x="334" y="1492"/>
                </a:lnTo>
                <a:lnTo>
                  <a:pt x="332" y="1504"/>
                </a:lnTo>
                <a:lnTo>
                  <a:pt x="329" y="1513"/>
                </a:lnTo>
                <a:lnTo>
                  <a:pt x="323" y="1519"/>
                </a:lnTo>
                <a:lnTo>
                  <a:pt x="285" y="1531"/>
                </a:lnTo>
                <a:lnTo>
                  <a:pt x="251" y="1542"/>
                </a:lnTo>
                <a:lnTo>
                  <a:pt x="222" y="1551"/>
                </a:lnTo>
                <a:lnTo>
                  <a:pt x="198" y="1557"/>
                </a:lnTo>
                <a:lnTo>
                  <a:pt x="175" y="1563"/>
                </a:lnTo>
                <a:lnTo>
                  <a:pt x="157" y="1566"/>
                </a:lnTo>
                <a:lnTo>
                  <a:pt x="144" y="1567"/>
                </a:lnTo>
                <a:lnTo>
                  <a:pt x="135" y="1566"/>
                </a:lnTo>
                <a:lnTo>
                  <a:pt x="132" y="1563"/>
                </a:lnTo>
                <a:lnTo>
                  <a:pt x="135" y="1557"/>
                </a:lnTo>
                <a:lnTo>
                  <a:pt x="144" y="1546"/>
                </a:lnTo>
                <a:lnTo>
                  <a:pt x="160" y="1534"/>
                </a:lnTo>
                <a:lnTo>
                  <a:pt x="184" y="1517"/>
                </a:lnTo>
                <a:lnTo>
                  <a:pt x="159" y="1526"/>
                </a:lnTo>
                <a:lnTo>
                  <a:pt x="136" y="1534"/>
                </a:lnTo>
                <a:lnTo>
                  <a:pt x="115" y="1542"/>
                </a:lnTo>
                <a:lnTo>
                  <a:pt x="98" y="1546"/>
                </a:lnTo>
                <a:lnTo>
                  <a:pt x="85" y="1549"/>
                </a:lnTo>
                <a:lnTo>
                  <a:pt x="74" y="1549"/>
                </a:lnTo>
                <a:lnTo>
                  <a:pt x="68" y="1548"/>
                </a:lnTo>
                <a:lnTo>
                  <a:pt x="67" y="1542"/>
                </a:lnTo>
                <a:lnTo>
                  <a:pt x="70" y="1534"/>
                </a:lnTo>
                <a:lnTo>
                  <a:pt x="77" y="1522"/>
                </a:lnTo>
                <a:lnTo>
                  <a:pt x="89" y="1505"/>
                </a:lnTo>
                <a:lnTo>
                  <a:pt x="108" y="1486"/>
                </a:lnTo>
                <a:lnTo>
                  <a:pt x="132" y="1462"/>
                </a:lnTo>
                <a:lnTo>
                  <a:pt x="92" y="1475"/>
                </a:lnTo>
                <a:lnTo>
                  <a:pt x="61" y="1484"/>
                </a:lnTo>
                <a:lnTo>
                  <a:pt x="35" y="1489"/>
                </a:lnTo>
                <a:lnTo>
                  <a:pt x="17" y="1492"/>
                </a:lnTo>
                <a:lnTo>
                  <a:pt x="5" y="1490"/>
                </a:lnTo>
                <a:lnTo>
                  <a:pt x="0" y="1486"/>
                </a:lnTo>
                <a:lnTo>
                  <a:pt x="4" y="1480"/>
                </a:lnTo>
                <a:lnTo>
                  <a:pt x="13" y="1471"/>
                </a:lnTo>
                <a:lnTo>
                  <a:pt x="29" y="1459"/>
                </a:lnTo>
                <a:lnTo>
                  <a:pt x="50" y="1445"/>
                </a:lnTo>
                <a:lnTo>
                  <a:pt x="80" y="1430"/>
                </a:lnTo>
                <a:lnTo>
                  <a:pt x="115" y="1413"/>
                </a:lnTo>
                <a:lnTo>
                  <a:pt x="77" y="1407"/>
                </a:lnTo>
                <a:lnTo>
                  <a:pt x="49" y="1403"/>
                </a:lnTo>
                <a:lnTo>
                  <a:pt x="28" y="1400"/>
                </a:lnTo>
                <a:lnTo>
                  <a:pt x="17" y="1397"/>
                </a:lnTo>
                <a:lnTo>
                  <a:pt x="13" y="1394"/>
                </a:lnTo>
                <a:lnTo>
                  <a:pt x="14" y="1391"/>
                </a:lnTo>
                <a:lnTo>
                  <a:pt x="22" y="1389"/>
                </a:lnTo>
                <a:lnTo>
                  <a:pt x="34" y="1388"/>
                </a:lnTo>
                <a:lnTo>
                  <a:pt x="49" y="1386"/>
                </a:lnTo>
                <a:lnTo>
                  <a:pt x="68" y="1383"/>
                </a:lnTo>
                <a:lnTo>
                  <a:pt x="89" y="1382"/>
                </a:lnTo>
                <a:lnTo>
                  <a:pt x="112" y="1380"/>
                </a:lnTo>
                <a:lnTo>
                  <a:pt x="160" y="1374"/>
                </a:lnTo>
                <a:lnTo>
                  <a:pt x="183" y="1371"/>
                </a:lnTo>
                <a:lnTo>
                  <a:pt x="204" y="1368"/>
                </a:lnTo>
                <a:lnTo>
                  <a:pt x="222" y="1364"/>
                </a:lnTo>
                <a:lnTo>
                  <a:pt x="237" y="1358"/>
                </a:lnTo>
                <a:lnTo>
                  <a:pt x="248" y="1352"/>
                </a:lnTo>
                <a:lnTo>
                  <a:pt x="234" y="1314"/>
                </a:lnTo>
                <a:lnTo>
                  <a:pt x="224" y="1281"/>
                </a:lnTo>
                <a:lnTo>
                  <a:pt x="218" y="1256"/>
                </a:lnTo>
                <a:lnTo>
                  <a:pt x="213" y="1237"/>
                </a:lnTo>
                <a:lnTo>
                  <a:pt x="212" y="1222"/>
                </a:lnTo>
                <a:lnTo>
                  <a:pt x="213" y="1213"/>
                </a:lnTo>
                <a:lnTo>
                  <a:pt x="216" y="1210"/>
                </a:lnTo>
                <a:lnTo>
                  <a:pt x="221" y="1210"/>
                </a:lnTo>
                <a:lnTo>
                  <a:pt x="228" y="1214"/>
                </a:lnTo>
                <a:lnTo>
                  <a:pt x="236" y="1223"/>
                </a:lnTo>
                <a:lnTo>
                  <a:pt x="245" y="1235"/>
                </a:lnTo>
                <a:lnTo>
                  <a:pt x="254" y="1250"/>
                </a:lnTo>
                <a:lnTo>
                  <a:pt x="264" y="1267"/>
                </a:lnTo>
                <a:lnTo>
                  <a:pt x="285" y="1309"/>
                </a:lnTo>
                <a:lnTo>
                  <a:pt x="294" y="1333"/>
                </a:lnTo>
                <a:lnTo>
                  <a:pt x="302" y="1342"/>
                </a:lnTo>
                <a:lnTo>
                  <a:pt x="319" y="1347"/>
                </a:lnTo>
                <a:lnTo>
                  <a:pt x="341" y="1350"/>
                </a:lnTo>
                <a:lnTo>
                  <a:pt x="370" y="1352"/>
                </a:lnTo>
                <a:lnTo>
                  <a:pt x="405" y="1350"/>
                </a:lnTo>
                <a:lnTo>
                  <a:pt x="444" y="1347"/>
                </a:lnTo>
                <a:lnTo>
                  <a:pt x="486" y="1342"/>
                </a:lnTo>
                <a:lnTo>
                  <a:pt x="533" y="1336"/>
                </a:lnTo>
                <a:lnTo>
                  <a:pt x="579" y="1329"/>
                </a:lnTo>
                <a:lnTo>
                  <a:pt x="628" y="1320"/>
                </a:lnTo>
                <a:lnTo>
                  <a:pt x="676" y="1312"/>
                </a:lnTo>
                <a:lnTo>
                  <a:pt x="724" y="1302"/>
                </a:lnTo>
                <a:lnTo>
                  <a:pt x="771" y="1293"/>
                </a:lnTo>
                <a:lnTo>
                  <a:pt x="813" y="1282"/>
                </a:lnTo>
                <a:lnTo>
                  <a:pt x="854" y="1273"/>
                </a:lnTo>
                <a:lnTo>
                  <a:pt x="890" y="1264"/>
                </a:lnTo>
                <a:lnTo>
                  <a:pt x="920" y="1255"/>
                </a:lnTo>
                <a:lnTo>
                  <a:pt x="944" y="1247"/>
                </a:lnTo>
                <a:lnTo>
                  <a:pt x="962" y="1241"/>
                </a:lnTo>
                <a:lnTo>
                  <a:pt x="965" y="1237"/>
                </a:lnTo>
                <a:lnTo>
                  <a:pt x="976" y="1232"/>
                </a:lnTo>
                <a:lnTo>
                  <a:pt x="993" y="1228"/>
                </a:lnTo>
                <a:lnTo>
                  <a:pt x="1014" y="1225"/>
                </a:lnTo>
                <a:lnTo>
                  <a:pt x="1038" y="1220"/>
                </a:lnTo>
                <a:lnTo>
                  <a:pt x="1089" y="1208"/>
                </a:lnTo>
                <a:lnTo>
                  <a:pt x="1112" y="1201"/>
                </a:lnTo>
                <a:lnTo>
                  <a:pt x="1130" y="1192"/>
                </a:lnTo>
                <a:lnTo>
                  <a:pt x="1172" y="1166"/>
                </a:lnTo>
                <a:lnTo>
                  <a:pt x="1210" y="1143"/>
                </a:lnTo>
                <a:lnTo>
                  <a:pt x="1244" y="1122"/>
                </a:lnTo>
                <a:lnTo>
                  <a:pt x="1279" y="1103"/>
                </a:lnTo>
                <a:lnTo>
                  <a:pt x="1315" y="1085"/>
                </a:lnTo>
                <a:lnTo>
                  <a:pt x="1353" y="1065"/>
                </a:lnTo>
                <a:lnTo>
                  <a:pt x="1395" y="1045"/>
                </a:lnTo>
                <a:lnTo>
                  <a:pt x="1442" y="1024"/>
                </a:lnTo>
                <a:lnTo>
                  <a:pt x="1480" y="977"/>
                </a:lnTo>
                <a:lnTo>
                  <a:pt x="1517" y="938"/>
                </a:lnTo>
                <a:lnTo>
                  <a:pt x="1555" y="907"/>
                </a:lnTo>
                <a:lnTo>
                  <a:pt x="1591" y="879"/>
                </a:lnTo>
                <a:lnTo>
                  <a:pt x="1626" y="858"/>
                </a:lnTo>
                <a:lnTo>
                  <a:pt x="1661" y="842"/>
                </a:lnTo>
                <a:lnTo>
                  <a:pt x="1694" y="828"/>
                </a:lnTo>
                <a:lnTo>
                  <a:pt x="1725" y="818"/>
                </a:lnTo>
                <a:lnTo>
                  <a:pt x="1754" y="810"/>
                </a:lnTo>
                <a:lnTo>
                  <a:pt x="1781" y="804"/>
                </a:lnTo>
                <a:lnTo>
                  <a:pt x="1807" y="798"/>
                </a:lnTo>
                <a:lnTo>
                  <a:pt x="1829" y="792"/>
                </a:lnTo>
                <a:lnTo>
                  <a:pt x="1849" y="784"/>
                </a:lnTo>
                <a:lnTo>
                  <a:pt x="1866" y="777"/>
                </a:lnTo>
                <a:lnTo>
                  <a:pt x="1879" y="765"/>
                </a:lnTo>
                <a:lnTo>
                  <a:pt x="1888" y="751"/>
                </a:lnTo>
                <a:lnTo>
                  <a:pt x="1894" y="733"/>
                </a:lnTo>
                <a:lnTo>
                  <a:pt x="1897" y="710"/>
                </a:lnTo>
                <a:lnTo>
                  <a:pt x="1894" y="683"/>
                </a:lnTo>
                <a:lnTo>
                  <a:pt x="1888" y="649"/>
                </a:lnTo>
                <a:lnTo>
                  <a:pt x="1885" y="634"/>
                </a:lnTo>
                <a:lnTo>
                  <a:pt x="1876" y="617"/>
                </a:lnTo>
                <a:lnTo>
                  <a:pt x="1863" y="597"/>
                </a:lnTo>
                <a:lnTo>
                  <a:pt x="1847" y="575"/>
                </a:lnTo>
                <a:lnTo>
                  <a:pt x="1831" y="545"/>
                </a:lnTo>
                <a:lnTo>
                  <a:pt x="1816" y="510"/>
                </a:lnTo>
                <a:lnTo>
                  <a:pt x="1807" y="487"/>
                </a:lnTo>
                <a:lnTo>
                  <a:pt x="1798" y="459"/>
                </a:lnTo>
                <a:lnTo>
                  <a:pt x="1786" y="427"/>
                </a:lnTo>
                <a:lnTo>
                  <a:pt x="1765" y="361"/>
                </a:lnTo>
                <a:lnTo>
                  <a:pt x="1755" y="327"/>
                </a:lnTo>
                <a:lnTo>
                  <a:pt x="1748" y="299"/>
                </a:lnTo>
                <a:lnTo>
                  <a:pt x="1742" y="273"/>
                </a:lnTo>
                <a:lnTo>
                  <a:pt x="1740" y="255"/>
                </a:lnTo>
                <a:lnTo>
                  <a:pt x="1746" y="223"/>
                </a:lnTo>
                <a:lnTo>
                  <a:pt x="1762" y="192"/>
                </a:lnTo>
                <a:lnTo>
                  <a:pt x="1784" y="161"/>
                </a:lnTo>
                <a:lnTo>
                  <a:pt x="1814" y="133"/>
                </a:lnTo>
                <a:lnTo>
                  <a:pt x="1850" y="106"/>
                </a:lnTo>
                <a:lnTo>
                  <a:pt x="1890" y="85"/>
                </a:lnTo>
                <a:lnTo>
                  <a:pt x="1932" y="66"/>
                </a:lnTo>
                <a:lnTo>
                  <a:pt x="1976" y="54"/>
                </a:lnTo>
                <a:lnTo>
                  <a:pt x="2018" y="48"/>
                </a:lnTo>
                <a:lnTo>
                  <a:pt x="2053" y="50"/>
                </a:lnTo>
                <a:lnTo>
                  <a:pt x="2086" y="59"/>
                </a:lnTo>
                <a:lnTo>
                  <a:pt x="2114" y="71"/>
                </a:lnTo>
                <a:lnTo>
                  <a:pt x="2141" y="88"/>
                </a:lnTo>
                <a:lnTo>
                  <a:pt x="2163" y="104"/>
                </a:lnTo>
                <a:lnTo>
                  <a:pt x="2181" y="121"/>
                </a:lnTo>
                <a:lnTo>
                  <a:pt x="2193" y="134"/>
                </a:lnTo>
                <a:lnTo>
                  <a:pt x="2200" y="145"/>
                </a:lnTo>
                <a:lnTo>
                  <a:pt x="2214" y="170"/>
                </a:lnTo>
                <a:lnTo>
                  <a:pt x="2226" y="201"/>
                </a:lnTo>
                <a:lnTo>
                  <a:pt x="2236" y="232"/>
                </a:lnTo>
                <a:lnTo>
                  <a:pt x="2247" y="267"/>
                </a:lnTo>
                <a:lnTo>
                  <a:pt x="2255" y="303"/>
                </a:lnTo>
                <a:lnTo>
                  <a:pt x="2261" y="341"/>
                </a:lnTo>
                <a:lnTo>
                  <a:pt x="2265" y="380"/>
                </a:lnTo>
                <a:lnTo>
                  <a:pt x="2268" y="416"/>
                </a:lnTo>
                <a:lnTo>
                  <a:pt x="2268" y="454"/>
                </a:lnTo>
                <a:lnTo>
                  <a:pt x="2267" y="489"/>
                </a:lnTo>
                <a:lnTo>
                  <a:pt x="2262" y="522"/>
                </a:lnTo>
                <a:lnTo>
                  <a:pt x="2255" y="552"/>
                </a:lnTo>
                <a:lnTo>
                  <a:pt x="2244" y="579"/>
                </a:lnTo>
                <a:lnTo>
                  <a:pt x="2232" y="602"/>
                </a:lnTo>
                <a:lnTo>
                  <a:pt x="2217" y="620"/>
                </a:lnTo>
                <a:lnTo>
                  <a:pt x="2197" y="634"/>
                </a:lnTo>
                <a:lnTo>
                  <a:pt x="2175" y="640"/>
                </a:lnTo>
                <a:lnTo>
                  <a:pt x="2149" y="640"/>
                </a:lnTo>
                <a:lnTo>
                  <a:pt x="2132" y="641"/>
                </a:lnTo>
                <a:lnTo>
                  <a:pt x="2122" y="647"/>
                </a:lnTo>
                <a:lnTo>
                  <a:pt x="2117" y="655"/>
                </a:lnTo>
                <a:lnTo>
                  <a:pt x="2116" y="665"/>
                </a:lnTo>
                <a:lnTo>
                  <a:pt x="2120" y="679"/>
                </a:lnTo>
                <a:lnTo>
                  <a:pt x="2126" y="692"/>
                </a:lnTo>
                <a:lnTo>
                  <a:pt x="2137" y="707"/>
                </a:lnTo>
                <a:lnTo>
                  <a:pt x="2151" y="723"/>
                </a:lnTo>
                <a:lnTo>
                  <a:pt x="2167" y="738"/>
                </a:lnTo>
                <a:lnTo>
                  <a:pt x="2185" y="753"/>
                </a:lnTo>
                <a:lnTo>
                  <a:pt x="2276" y="727"/>
                </a:lnTo>
                <a:lnTo>
                  <a:pt x="2711" y="603"/>
                </a:lnTo>
                <a:lnTo>
                  <a:pt x="2812" y="517"/>
                </a:lnTo>
                <a:lnTo>
                  <a:pt x="2827" y="507"/>
                </a:lnTo>
                <a:lnTo>
                  <a:pt x="2852" y="496"/>
                </a:lnTo>
                <a:lnTo>
                  <a:pt x="2882" y="484"/>
                </a:lnTo>
                <a:lnTo>
                  <a:pt x="2918" y="471"/>
                </a:lnTo>
                <a:lnTo>
                  <a:pt x="2959" y="456"/>
                </a:lnTo>
                <a:lnTo>
                  <a:pt x="3002" y="440"/>
                </a:lnTo>
                <a:lnTo>
                  <a:pt x="3090" y="407"/>
                </a:lnTo>
                <a:lnTo>
                  <a:pt x="3132" y="392"/>
                </a:lnTo>
                <a:lnTo>
                  <a:pt x="3171" y="376"/>
                </a:lnTo>
                <a:lnTo>
                  <a:pt x="3206" y="359"/>
                </a:lnTo>
                <a:lnTo>
                  <a:pt x="3233" y="344"/>
                </a:lnTo>
                <a:lnTo>
                  <a:pt x="3254" y="329"/>
                </a:lnTo>
                <a:lnTo>
                  <a:pt x="3266" y="314"/>
                </a:lnTo>
                <a:lnTo>
                  <a:pt x="3274" y="300"/>
                </a:lnTo>
                <a:lnTo>
                  <a:pt x="3284" y="281"/>
                </a:lnTo>
                <a:lnTo>
                  <a:pt x="3295" y="255"/>
                </a:lnTo>
                <a:lnTo>
                  <a:pt x="3305" y="222"/>
                </a:lnTo>
                <a:lnTo>
                  <a:pt x="3311" y="193"/>
                </a:lnTo>
                <a:lnTo>
                  <a:pt x="3317" y="163"/>
                </a:lnTo>
                <a:lnTo>
                  <a:pt x="3322" y="133"/>
                </a:lnTo>
                <a:lnTo>
                  <a:pt x="3325" y="106"/>
                </a:lnTo>
                <a:lnTo>
                  <a:pt x="3328" y="80"/>
                </a:lnTo>
                <a:lnTo>
                  <a:pt x="3331" y="57"/>
                </a:lnTo>
                <a:lnTo>
                  <a:pt x="3334" y="39"/>
                </a:lnTo>
                <a:lnTo>
                  <a:pt x="3337" y="27"/>
                </a:lnTo>
                <a:lnTo>
                  <a:pt x="3342" y="21"/>
                </a:lnTo>
                <a:lnTo>
                  <a:pt x="3346" y="21"/>
                </a:lnTo>
                <a:lnTo>
                  <a:pt x="3352" y="32"/>
                </a:lnTo>
                <a:lnTo>
                  <a:pt x="3360" y="50"/>
                </a:lnTo>
                <a:lnTo>
                  <a:pt x="3361" y="54"/>
                </a:lnTo>
                <a:lnTo>
                  <a:pt x="3363" y="62"/>
                </a:lnTo>
                <a:lnTo>
                  <a:pt x="3366" y="75"/>
                </a:lnTo>
                <a:lnTo>
                  <a:pt x="3370" y="91"/>
                </a:lnTo>
                <a:lnTo>
                  <a:pt x="3382" y="124"/>
                </a:lnTo>
                <a:lnTo>
                  <a:pt x="3390" y="140"/>
                </a:lnTo>
                <a:lnTo>
                  <a:pt x="3397" y="155"/>
                </a:lnTo>
                <a:lnTo>
                  <a:pt x="3406" y="167"/>
                </a:lnTo>
                <a:lnTo>
                  <a:pt x="3417" y="175"/>
                </a:lnTo>
                <a:lnTo>
                  <a:pt x="3429" y="178"/>
                </a:lnTo>
                <a:lnTo>
                  <a:pt x="3441" y="175"/>
                </a:lnTo>
                <a:lnTo>
                  <a:pt x="3455" y="164"/>
                </a:lnTo>
                <a:lnTo>
                  <a:pt x="3470" y="146"/>
                </a:lnTo>
                <a:lnTo>
                  <a:pt x="3485" y="118"/>
                </a:lnTo>
                <a:lnTo>
                  <a:pt x="3489" y="109"/>
                </a:lnTo>
                <a:lnTo>
                  <a:pt x="3497" y="97"/>
                </a:lnTo>
                <a:lnTo>
                  <a:pt x="3506" y="85"/>
                </a:lnTo>
                <a:lnTo>
                  <a:pt x="3527" y="57"/>
                </a:lnTo>
                <a:lnTo>
                  <a:pt x="3539" y="44"/>
                </a:lnTo>
                <a:lnTo>
                  <a:pt x="3572" y="11"/>
                </a:lnTo>
                <a:lnTo>
                  <a:pt x="3583" y="5"/>
                </a:lnTo>
                <a:lnTo>
                  <a:pt x="359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34"/>
          <p:cNvGrpSpPr/>
          <p:nvPr/>
        </p:nvGrpSpPr>
        <p:grpSpPr>
          <a:xfrm>
            <a:off x="7017170" y="1264511"/>
            <a:ext cx="325159" cy="1145137"/>
            <a:chOff x="3643306" y="896957"/>
            <a:chExt cx="1530350" cy="5389563"/>
          </a:xfrm>
        </p:grpSpPr>
        <p:sp>
          <p:nvSpPr>
            <p:cNvPr id="42" name="Freeform 7"/>
            <p:cNvSpPr/>
            <p:nvPr/>
          </p:nvSpPr>
          <p:spPr bwMode="auto">
            <a:xfrm>
              <a:off x="3643306" y="896957"/>
              <a:ext cx="1530350" cy="5389563"/>
            </a:xfrm>
            <a:custGeom>
              <a:avLst/>
              <a:gdLst/>
              <a:ahLst/>
              <a:cxnLst>
                <a:cxn ang="0">
                  <a:pos x="621" y="14"/>
                </a:cxn>
                <a:cxn ang="0">
                  <a:pos x="809" y="85"/>
                </a:cxn>
                <a:cxn ang="0">
                  <a:pos x="964" y="219"/>
                </a:cxn>
                <a:cxn ang="0">
                  <a:pos x="942" y="243"/>
                </a:cxn>
                <a:cxn ang="0">
                  <a:pos x="912" y="255"/>
                </a:cxn>
                <a:cxn ang="0">
                  <a:pos x="901" y="354"/>
                </a:cxn>
                <a:cxn ang="0">
                  <a:pos x="892" y="538"/>
                </a:cxn>
                <a:cxn ang="0">
                  <a:pos x="881" y="770"/>
                </a:cxn>
                <a:cxn ang="0">
                  <a:pos x="854" y="1141"/>
                </a:cxn>
                <a:cxn ang="0">
                  <a:pos x="823" y="1361"/>
                </a:cxn>
                <a:cxn ang="0">
                  <a:pos x="779" y="1527"/>
                </a:cxn>
                <a:cxn ang="0">
                  <a:pos x="734" y="1610"/>
                </a:cxn>
                <a:cxn ang="0">
                  <a:pos x="723" y="1622"/>
                </a:cxn>
                <a:cxn ang="0">
                  <a:pos x="694" y="1635"/>
                </a:cxn>
                <a:cxn ang="0">
                  <a:pos x="695" y="1682"/>
                </a:cxn>
                <a:cxn ang="0">
                  <a:pos x="703" y="1740"/>
                </a:cxn>
                <a:cxn ang="0">
                  <a:pos x="685" y="1759"/>
                </a:cxn>
                <a:cxn ang="0">
                  <a:pos x="668" y="1793"/>
                </a:cxn>
                <a:cxn ang="0">
                  <a:pos x="674" y="1848"/>
                </a:cxn>
                <a:cxn ang="0">
                  <a:pos x="692" y="1900"/>
                </a:cxn>
                <a:cxn ang="0">
                  <a:pos x="672" y="1944"/>
                </a:cxn>
                <a:cxn ang="0">
                  <a:pos x="646" y="1994"/>
                </a:cxn>
                <a:cxn ang="0">
                  <a:pos x="640" y="2104"/>
                </a:cxn>
                <a:cxn ang="0">
                  <a:pos x="648" y="2220"/>
                </a:cxn>
                <a:cxn ang="0">
                  <a:pos x="646" y="2273"/>
                </a:cxn>
                <a:cxn ang="0">
                  <a:pos x="644" y="2318"/>
                </a:cxn>
                <a:cxn ang="0">
                  <a:pos x="657" y="2510"/>
                </a:cxn>
                <a:cxn ang="0">
                  <a:pos x="730" y="2719"/>
                </a:cxn>
                <a:cxn ang="0">
                  <a:pos x="962" y="3159"/>
                </a:cxn>
                <a:cxn ang="0">
                  <a:pos x="54" y="3211"/>
                </a:cxn>
                <a:cxn ang="0">
                  <a:pos x="103" y="2826"/>
                </a:cxn>
                <a:cxn ang="0">
                  <a:pos x="355" y="2555"/>
                </a:cxn>
                <a:cxn ang="0">
                  <a:pos x="364" y="2431"/>
                </a:cxn>
                <a:cxn ang="0">
                  <a:pos x="338" y="1979"/>
                </a:cxn>
                <a:cxn ang="0">
                  <a:pos x="307" y="1914"/>
                </a:cxn>
                <a:cxn ang="0">
                  <a:pos x="312" y="1852"/>
                </a:cxn>
                <a:cxn ang="0">
                  <a:pos x="292" y="1804"/>
                </a:cxn>
                <a:cxn ang="0">
                  <a:pos x="283" y="1779"/>
                </a:cxn>
                <a:cxn ang="0">
                  <a:pos x="255" y="1764"/>
                </a:cxn>
                <a:cxn ang="0">
                  <a:pos x="240" y="1741"/>
                </a:cxn>
                <a:cxn ang="0">
                  <a:pos x="255" y="1688"/>
                </a:cxn>
                <a:cxn ang="0">
                  <a:pos x="245" y="1609"/>
                </a:cxn>
                <a:cxn ang="0">
                  <a:pos x="202" y="1573"/>
                </a:cxn>
                <a:cxn ang="0">
                  <a:pos x="170" y="1518"/>
                </a:cxn>
                <a:cxn ang="0">
                  <a:pos x="123" y="1400"/>
                </a:cxn>
                <a:cxn ang="0">
                  <a:pos x="87" y="1209"/>
                </a:cxn>
                <a:cxn ang="0">
                  <a:pos x="60" y="974"/>
                </a:cxn>
                <a:cxn ang="0">
                  <a:pos x="38" y="729"/>
                </a:cxn>
                <a:cxn ang="0">
                  <a:pos x="23" y="503"/>
                </a:cxn>
                <a:cxn ang="0">
                  <a:pos x="10" y="328"/>
                </a:cxn>
                <a:cxn ang="0">
                  <a:pos x="0" y="235"/>
                </a:cxn>
                <a:cxn ang="0">
                  <a:pos x="117" y="109"/>
                </a:cxn>
                <a:cxn ang="0">
                  <a:pos x="282" y="29"/>
                </a:cxn>
                <a:cxn ang="0">
                  <a:pos x="473" y="0"/>
                </a:cxn>
              </a:cxnLst>
              <a:rect l="0" t="0" r="r" b="b"/>
              <a:pathLst>
                <a:path w="964" h="3395">
                  <a:moveTo>
                    <a:pt x="473" y="0"/>
                  </a:moveTo>
                  <a:lnTo>
                    <a:pt x="523" y="1"/>
                  </a:lnTo>
                  <a:lnTo>
                    <a:pt x="573" y="6"/>
                  </a:lnTo>
                  <a:lnTo>
                    <a:pt x="621" y="14"/>
                  </a:lnTo>
                  <a:lnTo>
                    <a:pt x="671" y="27"/>
                  </a:lnTo>
                  <a:lnTo>
                    <a:pt x="718" y="42"/>
                  </a:lnTo>
                  <a:lnTo>
                    <a:pt x="764" y="62"/>
                  </a:lnTo>
                  <a:lnTo>
                    <a:pt x="809" y="85"/>
                  </a:lnTo>
                  <a:lnTo>
                    <a:pt x="852" y="112"/>
                  </a:lnTo>
                  <a:lnTo>
                    <a:pt x="892" y="144"/>
                  </a:lnTo>
                  <a:lnTo>
                    <a:pt x="929" y="179"/>
                  </a:lnTo>
                  <a:lnTo>
                    <a:pt x="964" y="219"/>
                  </a:lnTo>
                  <a:lnTo>
                    <a:pt x="962" y="230"/>
                  </a:lnTo>
                  <a:lnTo>
                    <a:pt x="957" y="236"/>
                  </a:lnTo>
                  <a:lnTo>
                    <a:pt x="950" y="240"/>
                  </a:lnTo>
                  <a:lnTo>
                    <a:pt x="942" y="243"/>
                  </a:lnTo>
                  <a:lnTo>
                    <a:pt x="933" y="245"/>
                  </a:lnTo>
                  <a:lnTo>
                    <a:pt x="925" y="247"/>
                  </a:lnTo>
                  <a:lnTo>
                    <a:pt x="918" y="250"/>
                  </a:lnTo>
                  <a:lnTo>
                    <a:pt x="912" y="255"/>
                  </a:lnTo>
                  <a:lnTo>
                    <a:pt x="909" y="264"/>
                  </a:lnTo>
                  <a:lnTo>
                    <a:pt x="906" y="288"/>
                  </a:lnTo>
                  <a:lnTo>
                    <a:pt x="904" y="318"/>
                  </a:lnTo>
                  <a:lnTo>
                    <a:pt x="901" y="354"/>
                  </a:lnTo>
                  <a:lnTo>
                    <a:pt x="899" y="394"/>
                  </a:lnTo>
                  <a:lnTo>
                    <a:pt x="897" y="439"/>
                  </a:lnTo>
                  <a:lnTo>
                    <a:pt x="895" y="487"/>
                  </a:lnTo>
                  <a:lnTo>
                    <a:pt x="892" y="538"/>
                  </a:lnTo>
                  <a:lnTo>
                    <a:pt x="890" y="593"/>
                  </a:lnTo>
                  <a:lnTo>
                    <a:pt x="887" y="650"/>
                  </a:lnTo>
                  <a:lnTo>
                    <a:pt x="885" y="709"/>
                  </a:lnTo>
                  <a:lnTo>
                    <a:pt x="881" y="770"/>
                  </a:lnTo>
                  <a:lnTo>
                    <a:pt x="877" y="831"/>
                  </a:lnTo>
                  <a:lnTo>
                    <a:pt x="869" y="956"/>
                  </a:lnTo>
                  <a:lnTo>
                    <a:pt x="859" y="1080"/>
                  </a:lnTo>
                  <a:lnTo>
                    <a:pt x="854" y="1141"/>
                  </a:lnTo>
                  <a:lnTo>
                    <a:pt x="847" y="1199"/>
                  </a:lnTo>
                  <a:lnTo>
                    <a:pt x="839" y="1256"/>
                  </a:lnTo>
                  <a:lnTo>
                    <a:pt x="831" y="1310"/>
                  </a:lnTo>
                  <a:lnTo>
                    <a:pt x="823" y="1361"/>
                  </a:lnTo>
                  <a:lnTo>
                    <a:pt x="813" y="1409"/>
                  </a:lnTo>
                  <a:lnTo>
                    <a:pt x="802" y="1453"/>
                  </a:lnTo>
                  <a:lnTo>
                    <a:pt x="791" y="1493"/>
                  </a:lnTo>
                  <a:lnTo>
                    <a:pt x="779" y="1527"/>
                  </a:lnTo>
                  <a:lnTo>
                    <a:pt x="765" y="1556"/>
                  </a:lnTo>
                  <a:lnTo>
                    <a:pt x="750" y="1580"/>
                  </a:lnTo>
                  <a:lnTo>
                    <a:pt x="734" y="1598"/>
                  </a:lnTo>
                  <a:lnTo>
                    <a:pt x="734" y="1610"/>
                  </a:lnTo>
                  <a:lnTo>
                    <a:pt x="733" y="1618"/>
                  </a:lnTo>
                  <a:lnTo>
                    <a:pt x="730" y="1622"/>
                  </a:lnTo>
                  <a:lnTo>
                    <a:pt x="727" y="1623"/>
                  </a:lnTo>
                  <a:lnTo>
                    <a:pt x="723" y="1622"/>
                  </a:lnTo>
                  <a:lnTo>
                    <a:pt x="713" y="1620"/>
                  </a:lnTo>
                  <a:lnTo>
                    <a:pt x="707" y="1622"/>
                  </a:lnTo>
                  <a:lnTo>
                    <a:pt x="701" y="1626"/>
                  </a:lnTo>
                  <a:lnTo>
                    <a:pt x="694" y="1635"/>
                  </a:lnTo>
                  <a:lnTo>
                    <a:pt x="692" y="1642"/>
                  </a:lnTo>
                  <a:lnTo>
                    <a:pt x="692" y="1653"/>
                  </a:lnTo>
                  <a:lnTo>
                    <a:pt x="693" y="1667"/>
                  </a:lnTo>
                  <a:lnTo>
                    <a:pt x="695" y="1682"/>
                  </a:lnTo>
                  <a:lnTo>
                    <a:pt x="697" y="1699"/>
                  </a:lnTo>
                  <a:lnTo>
                    <a:pt x="699" y="1714"/>
                  </a:lnTo>
                  <a:lnTo>
                    <a:pt x="702" y="1727"/>
                  </a:lnTo>
                  <a:lnTo>
                    <a:pt x="703" y="1740"/>
                  </a:lnTo>
                  <a:lnTo>
                    <a:pt x="702" y="1748"/>
                  </a:lnTo>
                  <a:lnTo>
                    <a:pt x="697" y="1753"/>
                  </a:lnTo>
                  <a:lnTo>
                    <a:pt x="691" y="1757"/>
                  </a:lnTo>
                  <a:lnTo>
                    <a:pt x="685" y="1759"/>
                  </a:lnTo>
                  <a:lnTo>
                    <a:pt x="678" y="1763"/>
                  </a:lnTo>
                  <a:lnTo>
                    <a:pt x="673" y="1770"/>
                  </a:lnTo>
                  <a:lnTo>
                    <a:pt x="670" y="1780"/>
                  </a:lnTo>
                  <a:lnTo>
                    <a:pt x="668" y="1793"/>
                  </a:lnTo>
                  <a:lnTo>
                    <a:pt x="667" y="1808"/>
                  </a:lnTo>
                  <a:lnTo>
                    <a:pt x="666" y="1821"/>
                  </a:lnTo>
                  <a:lnTo>
                    <a:pt x="663" y="1831"/>
                  </a:lnTo>
                  <a:lnTo>
                    <a:pt x="674" y="1848"/>
                  </a:lnTo>
                  <a:lnTo>
                    <a:pt x="682" y="1861"/>
                  </a:lnTo>
                  <a:lnTo>
                    <a:pt x="689" y="1873"/>
                  </a:lnTo>
                  <a:lnTo>
                    <a:pt x="692" y="1886"/>
                  </a:lnTo>
                  <a:lnTo>
                    <a:pt x="692" y="1900"/>
                  </a:lnTo>
                  <a:lnTo>
                    <a:pt x="690" y="1914"/>
                  </a:lnTo>
                  <a:lnTo>
                    <a:pt x="685" y="1924"/>
                  </a:lnTo>
                  <a:lnTo>
                    <a:pt x="679" y="1934"/>
                  </a:lnTo>
                  <a:lnTo>
                    <a:pt x="672" y="1944"/>
                  </a:lnTo>
                  <a:lnTo>
                    <a:pt x="665" y="1954"/>
                  </a:lnTo>
                  <a:lnTo>
                    <a:pt x="657" y="1965"/>
                  </a:lnTo>
                  <a:lnTo>
                    <a:pt x="651" y="1979"/>
                  </a:lnTo>
                  <a:lnTo>
                    <a:pt x="646" y="1994"/>
                  </a:lnTo>
                  <a:lnTo>
                    <a:pt x="643" y="2014"/>
                  </a:lnTo>
                  <a:lnTo>
                    <a:pt x="642" y="2036"/>
                  </a:lnTo>
                  <a:lnTo>
                    <a:pt x="641" y="2069"/>
                  </a:lnTo>
                  <a:lnTo>
                    <a:pt x="640" y="2104"/>
                  </a:lnTo>
                  <a:lnTo>
                    <a:pt x="639" y="2140"/>
                  </a:lnTo>
                  <a:lnTo>
                    <a:pt x="643" y="2177"/>
                  </a:lnTo>
                  <a:lnTo>
                    <a:pt x="647" y="2201"/>
                  </a:lnTo>
                  <a:lnTo>
                    <a:pt x="648" y="2220"/>
                  </a:lnTo>
                  <a:lnTo>
                    <a:pt x="649" y="2237"/>
                  </a:lnTo>
                  <a:lnTo>
                    <a:pt x="648" y="2250"/>
                  </a:lnTo>
                  <a:lnTo>
                    <a:pt x="647" y="2263"/>
                  </a:lnTo>
                  <a:lnTo>
                    <a:pt x="646" y="2273"/>
                  </a:lnTo>
                  <a:lnTo>
                    <a:pt x="647" y="2281"/>
                  </a:lnTo>
                  <a:lnTo>
                    <a:pt x="649" y="2300"/>
                  </a:lnTo>
                  <a:lnTo>
                    <a:pt x="647" y="2309"/>
                  </a:lnTo>
                  <a:lnTo>
                    <a:pt x="644" y="2318"/>
                  </a:lnTo>
                  <a:lnTo>
                    <a:pt x="636" y="2330"/>
                  </a:lnTo>
                  <a:lnTo>
                    <a:pt x="640" y="2393"/>
                  </a:lnTo>
                  <a:lnTo>
                    <a:pt x="647" y="2453"/>
                  </a:lnTo>
                  <a:lnTo>
                    <a:pt x="657" y="2510"/>
                  </a:lnTo>
                  <a:lnTo>
                    <a:pt x="671" y="2564"/>
                  </a:lnTo>
                  <a:lnTo>
                    <a:pt x="687" y="2617"/>
                  </a:lnTo>
                  <a:lnTo>
                    <a:pt x="707" y="2668"/>
                  </a:lnTo>
                  <a:lnTo>
                    <a:pt x="730" y="2719"/>
                  </a:lnTo>
                  <a:lnTo>
                    <a:pt x="756" y="2769"/>
                  </a:lnTo>
                  <a:lnTo>
                    <a:pt x="920" y="2861"/>
                  </a:lnTo>
                  <a:lnTo>
                    <a:pt x="929" y="3138"/>
                  </a:lnTo>
                  <a:lnTo>
                    <a:pt x="962" y="3159"/>
                  </a:lnTo>
                  <a:lnTo>
                    <a:pt x="964" y="3228"/>
                  </a:lnTo>
                  <a:lnTo>
                    <a:pt x="503" y="3395"/>
                  </a:lnTo>
                  <a:lnTo>
                    <a:pt x="392" y="3385"/>
                  </a:lnTo>
                  <a:lnTo>
                    <a:pt x="54" y="3211"/>
                  </a:lnTo>
                  <a:lnTo>
                    <a:pt x="81" y="3173"/>
                  </a:lnTo>
                  <a:lnTo>
                    <a:pt x="58" y="3151"/>
                  </a:lnTo>
                  <a:lnTo>
                    <a:pt x="93" y="3094"/>
                  </a:lnTo>
                  <a:lnTo>
                    <a:pt x="103" y="2826"/>
                  </a:lnTo>
                  <a:lnTo>
                    <a:pt x="267" y="2779"/>
                  </a:lnTo>
                  <a:lnTo>
                    <a:pt x="340" y="2606"/>
                  </a:lnTo>
                  <a:lnTo>
                    <a:pt x="349" y="2583"/>
                  </a:lnTo>
                  <a:lnTo>
                    <a:pt x="355" y="2555"/>
                  </a:lnTo>
                  <a:lnTo>
                    <a:pt x="359" y="2524"/>
                  </a:lnTo>
                  <a:lnTo>
                    <a:pt x="362" y="2492"/>
                  </a:lnTo>
                  <a:lnTo>
                    <a:pt x="363" y="2461"/>
                  </a:lnTo>
                  <a:lnTo>
                    <a:pt x="364" y="2431"/>
                  </a:lnTo>
                  <a:lnTo>
                    <a:pt x="365" y="2340"/>
                  </a:lnTo>
                  <a:lnTo>
                    <a:pt x="343" y="2301"/>
                  </a:lnTo>
                  <a:lnTo>
                    <a:pt x="340" y="1992"/>
                  </a:lnTo>
                  <a:lnTo>
                    <a:pt x="338" y="1979"/>
                  </a:lnTo>
                  <a:lnTo>
                    <a:pt x="334" y="1966"/>
                  </a:lnTo>
                  <a:lnTo>
                    <a:pt x="329" y="1956"/>
                  </a:lnTo>
                  <a:lnTo>
                    <a:pt x="311" y="1925"/>
                  </a:lnTo>
                  <a:lnTo>
                    <a:pt x="307" y="1914"/>
                  </a:lnTo>
                  <a:lnTo>
                    <a:pt x="303" y="1901"/>
                  </a:lnTo>
                  <a:lnTo>
                    <a:pt x="302" y="1887"/>
                  </a:lnTo>
                  <a:lnTo>
                    <a:pt x="305" y="1870"/>
                  </a:lnTo>
                  <a:lnTo>
                    <a:pt x="312" y="1852"/>
                  </a:lnTo>
                  <a:lnTo>
                    <a:pt x="312" y="1846"/>
                  </a:lnTo>
                  <a:lnTo>
                    <a:pt x="308" y="1836"/>
                  </a:lnTo>
                  <a:lnTo>
                    <a:pt x="302" y="1826"/>
                  </a:lnTo>
                  <a:lnTo>
                    <a:pt x="292" y="1804"/>
                  </a:lnTo>
                  <a:lnTo>
                    <a:pt x="288" y="1794"/>
                  </a:lnTo>
                  <a:lnTo>
                    <a:pt x="288" y="1787"/>
                  </a:lnTo>
                  <a:lnTo>
                    <a:pt x="286" y="1782"/>
                  </a:lnTo>
                  <a:lnTo>
                    <a:pt x="283" y="1779"/>
                  </a:lnTo>
                  <a:lnTo>
                    <a:pt x="277" y="1775"/>
                  </a:lnTo>
                  <a:lnTo>
                    <a:pt x="271" y="1772"/>
                  </a:lnTo>
                  <a:lnTo>
                    <a:pt x="262" y="1769"/>
                  </a:lnTo>
                  <a:lnTo>
                    <a:pt x="255" y="1764"/>
                  </a:lnTo>
                  <a:lnTo>
                    <a:pt x="249" y="1760"/>
                  </a:lnTo>
                  <a:lnTo>
                    <a:pt x="244" y="1755"/>
                  </a:lnTo>
                  <a:lnTo>
                    <a:pt x="241" y="1748"/>
                  </a:lnTo>
                  <a:lnTo>
                    <a:pt x="240" y="1741"/>
                  </a:lnTo>
                  <a:lnTo>
                    <a:pt x="242" y="1730"/>
                  </a:lnTo>
                  <a:lnTo>
                    <a:pt x="247" y="1719"/>
                  </a:lnTo>
                  <a:lnTo>
                    <a:pt x="257" y="1705"/>
                  </a:lnTo>
                  <a:lnTo>
                    <a:pt x="255" y="1688"/>
                  </a:lnTo>
                  <a:lnTo>
                    <a:pt x="251" y="1672"/>
                  </a:lnTo>
                  <a:lnTo>
                    <a:pt x="248" y="1653"/>
                  </a:lnTo>
                  <a:lnTo>
                    <a:pt x="245" y="1633"/>
                  </a:lnTo>
                  <a:lnTo>
                    <a:pt x="245" y="1609"/>
                  </a:lnTo>
                  <a:lnTo>
                    <a:pt x="231" y="1607"/>
                  </a:lnTo>
                  <a:lnTo>
                    <a:pt x="220" y="1599"/>
                  </a:lnTo>
                  <a:lnTo>
                    <a:pt x="210" y="1587"/>
                  </a:lnTo>
                  <a:lnTo>
                    <a:pt x="202" y="1573"/>
                  </a:lnTo>
                  <a:lnTo>
                    <a:pt x="197" y="1558"/>
                  </a:lnTo>
                  <a:lnTo>
                    <a:pt x="196" y="1541"/>
                  </a:lnTo>
                  <a:lnTo>
                    <a:pt x="183" y="1534"/>
                  </a:lnTo>
                  <a:lnTo>
                    <a:pt x="170" y="1518"/>
                  </a:lnTo>
                  <a:lnTo>
                    <a:pt x="157" y="1498"/>
                  </a:lnTo>
                  <a:lnTo>
                    <a:pt x="145" y="1471"/>
                  </a:lnTo>
                  <a:lnTo>
                    <a:pt x="135" y="1438"/>
                  </a:lnTo>
                  <a:lnTo>
                    <a:pt x="123" y="1400"/>
                  </a:lnTo>
                  <a:lnTo>
                    <a:pt x="114" y="1358"/>
                  </a:lnTo>
                  <a:lnTo>
                    <a:pt x="105" y="1311"/>
                  </a:lnTo>
                  <a:lnTo>
                    <a:pt x="96" y="1261"/>
                  </a:lnTo>
                  <a:lnTo>
                    <a:pt x="87" y="1209"/>
                  </a:lnTo>
                  <a:lnTo>
                    <a:pt x="80" y="1153"/>
                  </a:lnTo>
                  <a:lnTo>
                    <a:pt x="73" y="1094"/>
                  </a:lnTo>
                  <a:lnTo>
                    <a:pt x="66" y="1035"/>
                  </a:lnTo>
                  <a:lnTo>
                    <a:pt x="60" y="974"/>
                  </a:lnTo>
                  <a:lnTo>
                    <a:pt x="53" y="912"/>
                  </a:lnTo>
                  <a:lnTo>
                    <a:pt x="48" y="851"/>
                  </a:lnTo>
                  <a:lnTo>
                    <a:pt x="43" y="790"/>
                  </a:lnTo>
                  <a:lnTo>
                    <a:pt x="38" y="729"/>
                  </a:lnTo>
                  <a:lnTo>
                    <a:pt x="34" y="669"/>
                  </a:lnTo>
                  <a:lnTo>
                    <a:pt x="30" y="611"/>
                  </a:lnTo>
                  <a:lnTo>
                    <a:pt x="26" y="556"/>
                  </a:lnTo>
                  <a:lnTo>
                    <a:pt x="23" y="503"/>
                  </a:lnTo>
                  <a:lnTo>
                    <a:pt x="20" y="453"/>
                  </a:lnTo>
                  <a:lnTo>
                    <a:pt x="15" y="407"/>
                  </a:lnTo>
                  <a:lnTo>
                    <a:pt x="13" y="365"/>
                  </a:lnTo>
                  <a:lnTo>
                    <a:pt x="10" y="328"/>
                  </a:lnTo>
                  <a:lnTo>
                    <a:pt x="7" y="295"/>
                  </a:lnTo>
                  <a:lnTo>
                    <a:pt x="5" y="269"/>
                  </a:lnTo>
                  <a:lnTo>
                    <a:pt x="2" y="249"/>
                  </a:lnTo>
                  <a:lnTo>
                    <a:pt x="0" y="235"/>
                  </a:lnTo>
                  <a:lnTo>
                    <a:pt x="24" y="199"/>
                  </a:lnTo>
                  <a:lnTo>
                    <a:pt x="51" y="166"/>
                  </a:lnTo>
                  <a:lnTo>
                    <a:pt x="82" y="136"/>
                  </a:lnTo>
                  <a:lnTo>
                    <a:pt x="117" y="109"/>
                  </a:lnTo>
                  <a:lnTo>
                    <a:pt x="154" y="84"/>
                  </a:lnTo>
                  <a:lnTo>
                    <a:pt x="194" y="63"/>
                  </a:lnTo>
                  <a:lnTo>
                    <a:pt x="238" y="44"/>
                  </a:lnTo>
                  <a:lnTo>
                    <a:pt x="282" y="29"/>
                  </a:lnTo>
                  <a:lnTo>
                    <a:pt x="328" y="16"/>
                  </a:lnTo>
                  <a:lnTo>
                    <a:pt x="375" y="8"/>
                  </a:lnTo>
                  <a:lnTo>
                    <a:pt x="424" y="2"/>
                  </a:lnTo>
                  <a:lnTo>
                    <a:pt x="47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3938581" y="2008207"/>
              <a:ext cx="906463" cy="90646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571" y="285"/>
                </a:cxn>
                <a:cxn ang="0">
                  <a:pos x="286" y="571"/>
                </a:cxn>
                <a:cxn ang="0">
                  <a:pos x="0" y="285"/>
                </a:cxn>
                <a:cxn ang="0">
                  <a:pos x="286" y="0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lnTo>
                    <a:pt x="571" y="285"/>
                  </a:lnTo>
                  <a:lnTo>
                    <a:pt x="286" y="571"/>
                  </a:lnTo>
                  <a:lnTo>
                    <a:pt x="0" y="285"/>
                  </a:lnTo>
                  <a:lnTo>
                    <a:pt x="28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3935406" y="2173307"/>
              <a:ext cx="1104900" cy="3267075"/>
            </a:xfrm>
            <a:custGeom>
              <a:avLst/>
              <a:gdLst/>
              <a:ahLst/>
              <a:cxnLst>
                <a:cxn ang="0">
                  <a:pos x="12" y="741"/>
                </a:cxn>
                <a:cxn ang="0">
                  <a:pos x="688" y="120"/>
                </a:cxn>
                <a:cxn ang="0">
                  <a:pos x="668" y="358"/>
                </a:cxn>
                <a:cxn ang="0">
                  <a:pos x="637" y="568"/>
                </a:cxn>
                <a:cxn ang="0">
                  <a:pos x="594" y="726"/>
                </a:cxn>
                <a:cxn ang="0">
                  <a:pos x="550" y="806"/>
                </a:cxn>
                <a:cxn ang="0">
                  <a:pos x="539" y="818"/>
                </a:cxn>
                <a:cxn ang="0">
                  <a:pos x="510" y="831"/>
                </a:cxn>
                <a:cxn ang="0">
                  <a:pos x="511" y="878"/>
                </a:cxn>
                <a:cxn ang="0">
                  <a:pos x="519" y="936"/>
                </a:cxn>
                <a:cxn ang="0">
                  <a:pos x="501" y="955"/>
                </a:cxn>
                <a:cxn ang="0">
                  <a:pos x="484" y="989"/>
                </a:cxn>
                <a:cxn ang="0">
                  <a:pos x="490" y="1044"/>
                </a:cxn>
                <a:cxn ang="0">
                  <a:pos x="508" y="1096"/>
                </a:cxn>
                <a:cxn ang="0">
                  <a:pos x="488" y="1140"/>
                </a:cxn>
                <a:cxn ang="0">
                  <a:pos x="462" y="1190"/>
                </a:cxn>
                <a:cxn ang="0">
                  <a:pos x="456" y="1300"/>
                </a:cxn>
                <a:cxn ang="0">
                  <a:pos x="464" y="1416"/>
                </a:cxn>
                <a:cxn ang="0">
                  <a:pos x="462" y="1469"/>
                </a:cxn>
                <a:cxn ang="0">
                  <a:pos x="460" y="1514"/>
                </a:cxn>
                <a:cxn ang="0">
                  <a:pos x="473" y="1705"/>
                </a:cxn>
                <a:cxn ang="0">
                  <a:pos x="544" y="1913"/>
                </a:cxn>
                <a:cxn ang="0">
                  <a:pos x="515" y="2011"/>
                </a:cxn>
                <a:cxn ang="0">
                  <a:pos x="466" y="2051"/>
                </a:cxn>
                <a:cxn ang="0">
                  <a:pos x="462" y="2040"/>
                </a:cxn>
                <a:cxn ang="0">
                  <a:pos x="452" y="2022"/>
                </a:cxn>
                <a:cxn ang="0">
                  <a:pos x="442" y="2004"/>
                </a:cxn>
                <a:cxn ang="0">
                  <a:pos x="460" y="1977"/>
                </a:cxn>
                <a:cxn ang="0">
                  <a:pos x="426" y="1904"/>
                </a:cxn>
                <a:cxn ang="0">
                  <a:pos x="414" y="1770"/>
                </a:cxn>
                <a:cxn ang="0">
                  <a:pos x="415" y="1515"/>
                </a:cxn>
                <a:cxn ang="0">
                  <a:pos x="415" y="1317"/>
                </a:cxn>
                <a:cxn ang="0">
                  <a:pos x="403" y="1206"/>
                </a:cxn>
                <a:cxn ang="0">
                  <a:pos x="374" y="1169"/>
                </a:cxn>
                <a:cxn ang="0">
                  <a:pos x="293" y="1165"/>
                </a:cxn>
                <a:cxn ang="0">
                  <a:pos x="173" y="1160"/>
                </a:cxn>
                <a:cxn ang="0">
                  <a:pos x="129" y="1123"/>
                </a:cxn>
                <a:cxn ang="0">
                  <a:pos x="121" y="1067"/>
                </a:cxn>
                <a:cxn ang="0">
                  <a:pos x="118" y="1022"/>
                </a:cxn>
                <a:cxn ang="0">
                  <a:pos x="102" y="978"/>
                </a:cxn>
                <a:cxn ang="0">
                  <a:pos x="78" y="965"/>
                </a:cxn>
                <a:cxn ang="0">
                  <a:pos x="57" y="944"/>
                </a:cxn>
                <a:cxn ang="0">
                  <a:pos x="73" y="901"/>
                </a:cxn>
                <a:cxn ang="0">
                  <a:pos x="61" y="829"/>
                </a:cxn>
                <a:cxn ang="0">
                  <a:pos x="26" y="783"/>
                </a:cxn>
                <a:cxn ang="0">
                  <a:pos x="33" y="757"/>
                </a:cxn>
                <a:cxn ang="0">
                  <a:pos x="177" y="812"/>
                </a:cxn>
                <a:cxn ang="0">
                  <a:pos x="330" y="792"/>
                </a:cxn>
                <a:cxn ang="0">
                  <a:pos x="465" y="705"/>
                </a:cxn>
                <a:cxn ang="0">
                  <a:pos x="561" y="573"/>
                </a:cxn>
                <a:cxn ang="0">
                  <a:pos x="625" y="418"/>
                </a:cxn>
                <a:cxn ang="0">
                  <a:pos x="663" y="259"/>
                </a:cxn>
                <a:cxn ang="0">
                  <a:pos x="683" y="117"/>
                </a:cxn>
                <a:cxn ang="0">
                  <a:pos x="696" y="0"/>
                </a:cxn>
              </a:cxnLst>
              <a:rect l="0" t="0" r="r" b="b"/>
              <a:pathLst>
                <a:path w="696" h="2058">
                  <a:moveTo>
                    <a:pt x="0" y="731"/>
                  </a:moveTo>
                  <a:lnTo>
                    <a:pt x="6" y="735"/>
                  </a:lnTo>
                  <a:lnTo>
                    <a:pt x="12" y="737"/>
                  </a:lnTo>
                  <a:lnTo>
                    <a:pt x="12" y="741"/>
                  </a:lnTo>
                  <a:lnTo>
                    <a:pt x="0" y="731"/>
                  </a:lnTo>
                  <a:close/>
                  <a:moveTo>
                    <a:pt x="696" y="0"/>
                  </a:moveTo>
                  <a:lnTo>
                    <a:pt x="691" y="60"/>
                  </a:lnTo>
                  <a:lnTo>
                    <a:pt x="688" y="120"/>
                  </a:lnTo>
                  <a:lnTo>
                    <a:pt x="683" y="181"/>
                  </a:lnTo>
                  <a:lnTo>
                    <a:pt x="679" y="241"/>
                  </a:lnTo>
                  <a:lnTo>
                    <a:pt x="673" y="301"/>
                  </a:lnTo>
                  <a:lnTo>
                    <a:pt x="668" y="358"/>
                  </a:lnTo>
                  <a:lnTo>
                    <a:pt x="661" y="414"/>
                  </a:lnTo>
                  <a:lnTo>
                    <a:pt x="653" y="468"/>
                  </a:lnTo>
                  <a:lnTo>
                    <a:pt x="645" y="520"/>
                  </a:lnTo>
                  <a:lnTo>
                    <a:pt x="637" y="568"/>
                  </a:lnTo>
                  <a:lnTo>
                    <a:pt x="628" y="615"/>
                  </a:lnTo>
                  <a:lnTo>
                    <a:pt x="617" y="656"/>
                  </a:lnTo>
                  <a:lnTo>
                    <a:pt x="606" y="693"/>
                  </a:lnTo>
                  <a:lnTo>
                    <a:pt x="594" y="726"/>
                  </a:lnTo>
                  <a:lnTo>
                    <a:pt x="580" y="755"/>
                  </a:lnTo>
                  <a:lnTo>
                    <a:pt x="566" y="777"/>
                  </a:lnTo>
                  <a:lnTo>
                    <a:pt x="550" y="794"/>
                  </a:lnTo>
                  <a:lnTo>
                    <a:pt x="550" y="806"/>
                  </a:lnTo>
                  <a:lnTo>
                    <a:pt x="549" y="814"/>
                  </a:lnTo>
                  <a:lnTo>
                    <a:pt x="546" y="818"/>
                  </a:lnTo>
                  <a:lnTo>
                    <a:pt x="543" y="819"/>
                  </a:lnTo>
                  <a:lnTo>
                    <a:pt x="539" y="818"/>
                  </a:lnTo>
                  <a:lnTo>
                    <a:pt x="529" y="816"/>
                  </a:lnTo>
                  <a:lnTo>
                    <a:pt x="523" y="818"/>
                  </a:lnTo>
                  <a:lnTo>
                    <a:pt x="517" y="822"/>
                  </a:lnTo>
                  <a:lnTo>
                    <a:pt x="510" y="831"/>
                  </a:lnTo>
                  <a:lnTo>
                    <a:pt x="508" y="838"/>
                  </a:lnTo>
                  <a:lnTo>
                    <a:pt x="508" y="849"/>
                  </a:lnTo>
                  <a:lnTo>
                    <a:pt x="509" y="863"/>
                  </a:lnTo>
                  <a:lnTo>
                    <a:pt x="511" y="878"/>
                  </a:lnTo>
                  <a:lnTo>
                    <a:pt x="513" y="895"/>
                  </a:lnTo>
                  <a:lnTo>
                    <a:pt x="515" y="910"/>
                  </a:lnTo>
                  <a:lnTo>
                    <a:pt x="518" y="923"/>
                  </a:lnTo>
                  <a:lnTo>
                    <a:pt x="519" y="936"/>
                  </a:lnTo>
                  <a:lnTo>
                    <a:pt x="518" y="944"/>
                  </a:lnTo>
                  <a:lnTo>
                    <a:pt x="513" y="949"/>
                  </a:lnTo>
                  <a:lnTo>
                    <a:pt x="507" y="953"/>
                  </a:lnTo>
                  <a:lnTo>
                    <a:pt x="501" y="955"/>
                  </a:lnTo>
                  <a:lnTo>
                    <a:pt x="494" y="959"/>
                  </a:lnTo>
                  <a:lnTo>
                    <a:pt x="489" y="966"/>
                  </a:lnTo>
                  <a:lnTo>
                    <a:pt x="486" y="976"/>
                  </a:lnTo>
                  <a:lnTo>
                    <a:pt x="484" y="989"/>
                  </a:lnTo>
                  <a:lnTo>
                    <a:pt x="483" y="1004"/>
                  </a:lnTo>
                  <a:lnTo>
                    <a:pt x="482" y="1017"/>
                  </a:lnTo>
                  <a:lnTo>
                    <a:pt x="479" y="1027"/>
                  </a:lnTo>
                  <a:lnTo>
                    <a:pt x="490" y="1044"/>
                  </a:lnTo>
                  <a:lnTo>
                    <a:pt x="498" y="1057"/>
                  </a:lnTo>
                  <a:lnTo>
                    <a:pt x="505" y="1069"/>
                  </a:lnTo>
                  <a:lnTo>
                    <a:pt x="508" y="1082"/>
                  </a:lnTo>
                  <a:lnTo>
                    <a:pt x="508" y="1096"/>
                  </a:lnTo>
                  <a:lnTo>
                    <a:pt x="506" y="1110"/>
                  </a:lnTo>
                  <a:lnTo>
                    <a:pt x="501" y="1120"/>
                  </a:lnTo>
                  <a:lnTo>
                    <a:pt x="495" y="1130"/>
                  </a:lnTo>
                  <a:lnTo>
                    <a:pt x="488" y="1140"/>
                  </a:lnTo>
                  <a:lnTo>
                    <a:pt x="481" y="1150"/>
                  </a:lnTo>
                  <a:lnTo>
                    <a:pt x="473" y="1161"/>
                  </a:lnTo>
                  <a:lnTo>
                    <a:pt x="467" y="1175"/>
                  </a:lnTo>
                  <a:lnTo>
                    <a:pt x="462" y="1190"/>
                  </a:lnTo>
                  <a:lnTo>
                    <a:pt x="459" y="1210"/>
                  </a:lnTo>
                  <a:lnTo>
                    <a:pt x="458" y="1232"/>
                  </a:lnTo>
                  <a:lnTo>
                    <a:pt x="457" y="1265"/>
                  </a:lnTo>
                  <a:lnTo>
                    <a:pt x="456" y="1300"/>
                  </a:lnTo>
                  <a:lnTo>
                    <a:pt x="455" y="1336"/>
                  </a:lnTo>
                  <a:lnTo>
                    <a:pt x="459" y="1373"/>
                  </a:lnTo>
                  <a:lnTo>
                    <a:pt x="463" y="1397"/>
                  </a:lnTo>
                  <a:lnTo>
                    <a:pt x="464" y="1416"/>
                  </a:lnTo>
                  <a:lnTo>
                    <a:pt x="465" y="1433"/>
                  </a:lnTo>
                  <a:lnTo>
                    <a:pt x="464" y="1446"/>
                  </a:lnTo>
                  <a:lnTo>
                    <a:pt x="463" y="1459"/>
                  </a:lnTo>
                  <a:lnTo>
                    <a:pt x="462" y="1469"/>
                  </a:lnTo>
                  <a:lnTo>
                    <a:pt x="463" y="1477"/>
                  </a:lnTo>
                  <a:lnTo>
                    <a:pt x="465" y="1496"/>
                  </a:lnTo>
                  <a:lnTo>
                    <a:pt x="463" y="1505"/>
                  </a:lnTo>
                  <a:lnTo>
                    <a:pt x="460" y="1514"/>
                  </a:lnTo>
                  <a:lnTo>
                    <a:pt x="452" y="1526"/>
                  </a:lnTo>
                  <a:lnTo>
                    <a:pt x="456" y="1588"/>
                  </a:lnTo>
                  <a:lnTo>
                    <a:pt x="463" y="1648"/>
                  </a:lnTo>
                  <a:lnTo>
                    <a:pt x="473" y="1705"/>
                  </a:lnTo>
                  <a:lnTo>
                    <a:pt x="487" y="1758"/>
                  </a:lnTo>
                  <a:lnTo>
                    <a:pt x="502" y="1811"/>
                  </a:lnTo>
                  <a:lnTo>
                    <a:pt x="522" y="1862"/>
                  </a:lnTo>
                  <a:lnTo>
                    <a:pt x="544" y="1913"/>
                  </a:lnTo>
                  <a:lnTo>
                    <a:pt x="570" y="1963"/>
                  </a:lnTo>
                  <a:lnTo>
                    <a:pt x="558" y="1974"/>
                  </a:lnTo>
                  <a:lnTo>
                    <a:pt x="531" y="1999"/>
                  </a:lnTo>
                  <a:lnTo>
                    <a:pt x="515" y="2011"/>
                  </a:lnTo>
                  <a:lnTo>
                    <a:pt x="501" y="2023"/>
                  </a:lnTo>
                  <a:lnTo>
                    <a:pt x="488" y="2033"/>
                  </a:lnTo>
                  <a:lnTo>
                    <a:pt x="475" y="2042"/>
                  </a:lnTo>
                  <a:lnTo>
                    <a:pt x="466" y="2051"/>
                  </a:lnTo>
                  <a:lnTo>
                    <a:pt x="458" y="2056"/>
                  </a:lnTo>
                  <a:lnTo>
                    <a:pt x="454" y="2058"/>
                  </a:lnTo>
                  <a:lnTo>
                    <a:pt x="460" y="2049"/>
                  </a:lnTo>
                  <a:lnTo>
                    <a:pt x="462" y="2040"/>
                  </a:lnTo>
                  <a:lnTo>
                    <a:pt x="462" y="2034"/>
                  </a:lnTo>
                  <a:lnTo>
                    <a:pt x="459" y="2029"/>
                  </a:lnTo>
                  <a:lnTo>
                    <a:pt x="456" y="2025"/>
                  </a:lnTo>
                  <a:lnTo>
                    <a:pt x="452" y="2022"/>
                  </a:lnTo>
                  <a:lnTo>
                    <a:pt x="447" y="2019"/>
                  </a:lnTo>
                  <a:lnTo>
                    <a:pt x="440" y="2012"/>
                  </a:lnTo>
                  <a:lnTo>
                    <a:pt x="440" y="2008"/>
                  </a:lnTo>
                  <a:lnTo>
                    <a:pt x="442" y="2004"/>
                  </a:lnTo>
                  <a:lnTo>
                    <a:pt x="449" y="1998"/>
                  </a:lnTo>
                  <a:lnTo>
                    <a:pt x="458" y="1991"/>
                  </a:lnTo>
                  <a:lnTo>
                    <a:pt x="472" y="1983"/>
                  </a:lnTo>
                  <a:lnTo>
                    <a:pt x="460" y="1977"/>
                  </a:lnTo>
                  <a:lnTo>
                    <a:pt x="449" y="1966"/>
                  </a:lnTo>
                  <a:lnTo>
                    <a:pt x="440" y="1951"/>
                  </a:lnTo>
                  <a:lnTo>
                    <a:pt x="432" y="1929"/>
                  </a:lnTo>
                  <a:lnTo>
                    <a:pt x="426" y="1904"/>
                  </a:lnTo>
                  <a:lnTo>
                    <a:pt x="422" y="1876"/>
                  </a:lnTo>
                  <a:lnTo>
                    <a:pt x="418" y="1844"/>
                  </a:lnTo>
                  <a:lnTo>
                    <a:pt x="416" y="1808"/>
                  </a:lnTo>
                  <a:lnTo>
                    <a:pt x="414" y="1770"/>
                  </a:lnTo>
                  <a:lnTo>
                    <a:pt x="413" y="1730"/>
                  </a:lnTo>
                  <a:lnTo>
                    <a:pt x="413" y="1603"/>
                  </a:lnTo>
                  <a:lnTo>
                    <a:pt x="414" y="1560"/>
                  </a:lnTo>
                  <a:lnTo>
                    <a:pt x="415" y="1515"/>
                  </a:lnTo>
                  <a:lnTo>
                    <a:pt x="415" y="1473"/>
                  </a:lnTo>
                  <a:lnTo>
                    <a:pt x="416" y="1431"/>
                  </a:lnTo>
                  <a:lnTo>
                    <a:pt x="416" y="1353"/>
                  </a:lnTo>
                  <a:lnTo>
                    <a:pt x="415" y="1317"/>
                  </a:lnTo>
                  <a:lnTo>
                    <a:pt x="414" y="1284"/>
                  </a:lnTo>
                  <a:lnTo>
                    <a:pt x="411" y="1254"/>
                  </a:lnTo>
                  <a:lnTo>
                    <a:pt x="407" y="1228"/>
                  </a:lnTo>
                  <a:lnTo>
                    <a:pt x="403" y="1206"/>
                  </a:lnTo>
                  <a:lnTo>
                    <a:pt x="397" y="1190"/>
                  </a:lnTo>
                  <a:lnTo>
                    <a:pt x="390" y="1178"/>
                  </a:lnTo>
                  <a:lnTo>
                    <a:pt x="382" y="1171"/>
                  </a:lnTo>
                  <a:lnTo>
                    <a:pt x="374" y="1169"/>
                  </a:lnTo>
                  <a:lnTo>
                    <a:pt x="359" y="1168"/>
                  </a:lnTo>
                  <a:lnTo>
                    <a:pt x="341" y="1167"/>
                  </a:lnTo>
                  <a:lnTo>
                    <a:pt x="318" y="1166"/>
                  </a:lnTo>
                  <a:lnTo>
                    <a:pt x="293" y="1165"/>
                  </a:lnTo>
                  <a:lnTo>
                    <a:pt x="268" y="1165"/>
                  </a:lnTo>
                  <a:lnTo>
                    <a:pt x="216" y="1163"/>
                  </a:lnTo>
                  <a:lnTo>
                    <a:pt x="194" y="1161"/>
                  </a:lnTo>
                  <a:lnTo>
                    <a:pt x="173" y="1160"/>
                  </a:lnTo>
                  <a:lnTo>
                    <a:pt x="157" y="1158"/>
                  </a:lnTo>
                  <a:lnTo>
                    <a:pt x="147" y="1155"/>
                  </a:lnTo>
                  <a:lnTo>
                    <a:pt x="135" y="1134"/>
                  </a:lnTo>
                  <a:lnTo>
                    <a:pt x="129" y="1123"/>
                  </a:lnTo>
                  <a:lnTo>
                    <a:pt x="124" y="1112"/>
                  </a:lnTo>
                  <a:lnTo>
                    <a:pt x="119" y="1099"/>
                  </a:lnTo>
                  <a:lnTo>
                    <a:pt x="119" y="1085"/>
                  </a:lnTo>
                  <a:lnTo>
                    <a:pt x="121" y="1067"/>
                  </a:lnTo>
                  <a:lnTo>
                    <a:pt x="128" y="1048"/>
                  </a:lnTo>
                  <a:lnTo>
                    <a:pt x="128" y="1042"/>
                  </a:lnTo>
                  <a:lnTo>
                    <a:pt x="124" y="1032"/>
                  </a:lnTo>
                  <a:lnTo>
                    <a:pt x="118" y="1022"/>
                  </a:lnTo>
                  <a:lnTo>
                    <a:pt x="108" y="1000"/>
                  </a:lnTo>
                  <a:lnTo>
                    <a:pt x="104" y="990"/>
                  </a:lnTo>
                  <a:lnTo>
                    <a:pt x="104" y="983"/>
                  </a:lnTo>
                  <a:lnTo>
                    <a:pt x="102" y="978"/>
                  </a:lnTo>
                  <a:lnTo>
                    <a:pt x="99" y="975"/>
                  </a:lnTo>
                  <a:lnTo>
                    <a:pt x="93" y="971"/>
                  </a:lnTo>
                  <a:lnTo>
                    <a:pt x="87" y="968"/>
                  </a:lnTo>
                  <a:lnTo>
                    <a:pt x="78" y="965"/>
                  </a:lnTo>
                  <a:lnTo>
                    <a:pt x="71" y="960"/>
                  </a:lnTo>
                  <a:lnTo>
                    <a:pt x="65" y="956"/>
                  </a:lnTo>
                  <a:lnTo>
                    <a:pt x="60" y="951"/>
                  </a:lnTo>
                  <a:lnTo>
                    <a:pt x="57" y="944"/>
                  </a:lnTo>
                  <a:lnTo>
                    <a:pt x="56" y="937"/>
                  </a:lnTo>
                  <a:lnTo>
                    <a:pt x="58" y="926"/>
                  </a:lnTo>
                  <a:lnTo>
                    <a:pt x="63" y="915"/>
                  </a:lnTo>
                  <a:lnTo>
                    <a:pt x="73" y="901"/>
                  </a:lnTo>
                  <a:lnTo>
                    <a:pt x="71" y="884"/>
                  </a:lnTo>
                  <a:lnTo>
                    <a:pt x="67" y="868"/>
                  </a:lnTo>
                  <a:lnTo>
                    <a:pt x="64" y="849"/>
                  </a:lnTo>
                  <a:lnTo>
                    <a:pt x="61" y="829"/>
                  </a:lnTo>
                  <a:lnTo>
                    <a:pt x="61" y="805"/>
                  </a:lnTo>
                  <a:lnTo>
                    <a:pt x="47" y="803"/>
                  </a:lnTo>
                  <a:lnTo>
                    <a:pt x="36" y="795"/>
                  </a:lnTo>
                  <a:lnTo>
                    <a:pt x="26" y="783"/>
                  </a:lnTo>
                  <a:lnTo>
                    <a:pt x="18" y="769"/>
                  </a:lnTo>
                  <a:lnTo>
                    <a:pt x="13" y="754"/>
                  </a:lnTo>
                  <a:lnTo>
                    <a:pt x="12" y="741"/>
                  </a:lnTo>
                  <a:lnTo>
                    <a:pt x="33" y="757"/>
                  </a:lnTo>
                  <a:lnTo>
                    <a:pt x="68" y="777"/>
                  </a:lnTo>
                  <a:lnTo>
                    <a:pt x="104" y="794"/>
                  </a:lnTo>
                  <a:lnTo>
                    <a:pt x="140" y="805"/>
                  </a:lnTo>
                  <a:lnTo>
                    <a:pt x="177" y="812"/>
                  </a:lnTo>
                  <a:lnTo>
                    <a:pt x="212" y="814"/>
                  </a:lnTo>
                  <a:lnTo>
                    <a:pt x="247" y="812"/>
                  </a:lnTo>
                  <a:lnTo>
                    <a:pt x="290" y="804"/>
                  </a:lnTo>
                  <a:lnTo>
                    <a:pt x="330" y="792"/>
                  </a:lnTo>
                  <a:lnTo>
                    <a:pt x="368" y="775"/>
                  </a:lnTo>
                  <a:lnTo>
                    <a:pt x="403" y="756"/>
                  </a:lnTo>
                  <a:lnTo>
                    <a:pt x="435" y="732"/>
                  </a:lnTo>
                  <a:lnTo>
                    <a:pt x="465" y="705"/>
                  </a:lnTo>
                  <a:lnTo>
                    <a:pt x="492" y="675"/>
                  </a:lnTo>
                  <a:lnTo>
                    <a:pt x="517" y="643"/>
                  </a:lnTo>
                  <a:lnTo>
                    <a:pt x="539" y="609"/>
                  </a:lnTo>
                  <a:lnTo>
                    <a:pt x="561" y="573"/>
                  </a:lnTo>
                  <a:lnTo>
                    <a:pt x="579" y="536"/>
                  </a:lnTo>
                  <a:lnTo>
                    <a:pt x="596" y="497"/>
                  </a:lnTo>
                  <a:lnTo>
                    <a:pt x="611" y="458"/>
                  </a:lnTo>
                  <a:lnTo>
                    <a:pt x="625" y="418"/>
                  </a:lnTo>
                  <a:lnTo>
                    <a:pt x="636" y="378"/>
                  </a:lnTo>
                  <a:lnTo>
                    <a:pt x="646" y="338"/>
                  </a:lnTo>
                  <a:lnTo>
                    <a:pt x="655" y="299"/>
                  </a:lnTo>
                  <a:lnTo>
                    <a:pt x="663" y="259"/>
                  </a:lnTo>
                  <a:lnTo>
                    <a:pt x="670" y="221"/>
                  </a:lnTo>
                  <a:lnTo>
                    <a:pt x="675" y="184"/>
                  </a:lnTo>
                  <a:lnTo>
                    <a:pt x="680" y="150"/>
                  </a:lnTo>
                  <a:lnTo>
                    <a:pt x="683" y="117"/>
                  </a:lnTo>
                  <a:lnTo>
                    <a:pt x="687" y="86"/>
                  </a:lnTo>
                  <a:lnTo>
                    <a:pt x="689" y="59"/>
                  </a:lnTo>
                  <a:lnTo>
                    <a:pt x="691" y="34"/>
                  </a:lnTo>
                  <a:lnTo>
                    <a:pt x="69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3662356" y="896957"/>
              <a:ext cx="1511300" cy="417513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500" y="0"/>
                </a:cxn>
                <a:cxn ang="0">
                  <a:pos x="551" y="4"/>
                </a:cxn>
                <a:cxn ang="0">
                  <a:pos x="601" y="12"/>
                </a:cxn>
                <a:cxn ang="0">
                  <a:pos x="651" y="25"/>
                </a:cxn>
                <a:cxn ang="0">
                  <a:pos x="700" y="40"/>
                </a:cxn>
                <a:cxn ang="0">
                  <a:pos x="747" y="60"/>
                </a:cxn>
                <a:cxn ang="0">
                  <a:pos x="793" y="83"/>
                </a:cxn>
                <a:cxn ang="0">
                  <a:pos x="837" y="111"/>
                </a:cxn>
                <a:cxn ang="0">
                  <a:pos x="878" y="143"/>
                </a:cxn>
                <a:cxn ang="0">
                  <a:pos x="917" y="179"/>
                </a:cxn>
                <a:cxn ang="0">
                  <a:pos x="952" y="219"/>
                </a:cxn>
                <a:cxn ang="0">
                  <a:pos x="950" y="230"/>
                </a:cxn>
                <a:cxn ang="0">
                  <a:pos x="945" y="236"/>
                </a:cxn>
                <a:cxn ang="0">
                  <a:pos x="938" y="240"/>
                </a:cxn>
                <a:cxn ang="0">
                  <a:pos x="930" y="243"/>
                </a:cxn>
                <a:cxn ang="0">
                  <a:pos x="914" y="247"/>
                </a:cxn>
                <a:cxn ang="0">
                  <a:pos x="907" y="250"/>
                </a:cxn>
                <a:cxn ang="0">
                  <a:pos x="900" y="255"/>
                </a:cxn>
                <a:cxn ang="0">
                  <a:pos x="897" y="263"/>
                </a:cxn>
                <a:cxn ang="0">
                  <a:pos x="843" y="222"/>
                </a:cxn>
                <a:cxn ang="0">
                  <a:pos x="788" y="186"/>
                </a:cxn>
                <a:cxn ang="0">
                  <a:pos x="733" y="154"/>
                </a:cxn>
                <a:cxn ang="0">
                  <a:pos x="677" y="127"/>
                </a:cxn>
                <a:cxn ang="0">
                  <a:pos x="622" y="103"/>
                </a:cxn>
                <a:cxn ang="0">
                  <a:pos x="566" y="84"/>
                </a:cxn>
                <a:cxn ang="0">
                  <a:pos x="511" y="71"/>
                </a:cxn>
                <a:cxn ang="0">
                  <a:pos x="454" y="63"/>
                </a:cxn>
                <a:cxn ang="0">
                  <a:pos x="398" y="60"/>
                </a:cxn>
                <a:cxn ang="0">
                  <a:pos x="342" y="63"/>
                </a:cxn>
                <a:cxn ang="0">
                  <a:pos x="285" y="72"/>
                </a:cxn>
                <a:cxn ang="0">
                  <a:pos x="228" y="88"/>
                </a:cxn>
                <a:cxn ang="0">
                  <a:pos x="171" y="109"/>
                </a:cxn>
                <a:cxn ang="0">
                  <a:pos x="115" y="137"/>
                </a:cxn>
                <a:cxn ang="0">
                  <a:pos x="57" y="173"/>
                </a:cxn>
                <a:cxn ang="0">
                  <a:pos x="0" y="215"/>
                </a:cxn>
                <a:cxn ang="0">
                  <a:pos x="27" y="180"/>
                </a:cxn>
                <a:cxn ang="0">
                  <a:pos x="57" y="148"/>
                </a:cxn>
                <a:cxn ang="0">
                  <a:pos x="91" y="119"/>
                </a:cxn>
                <a:cxn ang="0">
                  <a:pos x="128" y="93"/>
                </a:cxn>
                <a:cxn ang="0">
                  <a:pos x="168" y="70"/>
                </a:cxn>
                <a:cxn ang="0">
                  <a:pos x="210" y="49"/>
                </a:cxn>
                <a:cxn ang="0">
                  <a:pos x="255" y="33"/>
                </a:cxn>
                <a:cxn ang="0">
                  <a:pos x="302" y="20"/>
                </a:cxn>
                <a:cxn ang="0">
                  <a:pos x="350" y="9"/>
                </a:cxn>
                <a:cxn ang="0">
                  <a:pos x="399" y="3"/>
                </a:cxn>
                <a:cxn ang="0">
                  <a:pos x="450" y="0"/>
                </a:cxn>
              </a:cxnLst>
              <a:rect l="0" t="0" r="r" b="b"/>
              <a:pathLst>
                <a:path w="952" h="263">
                  <a:moveTo>
                    <a:pt x="450" y="0"/>
                  </a:moveTo>
                  <a:lnTo>
                    <a:pt x="500" y="0"/>
                  </a:lnTo>
                  <a:lnTo>
                    <a:pt x="551" y="4"/>
                  </a:lnTo>
                  <a:lnTo>
                    <a:pt x="601" y="12"/>
                  </a:lnTo>
                  <a:lnTo>
                    <a:pt x="651" y="25"/>
                  </a:lnTo>
                  <a:lnTo>
                    <a:pt x="700" y="40"/>
                  </a:lnTo>
                  <a:lnTo>
                    <a:pt x="747" y="60"/>
                  </a:lnTo>
                  <a:lnTo>
                    <a:pt x="793" y="83"/>
                  </a:lnTo>
                  <a:lnTo>
                    <a:pt x="837" y="111"/>
                  </a:lnTo>
                  <a:lnTo>
                    <a:pt x="878" y="143"/>
                  </a:lnTo>
                  <a:lnTo>
                    <a:pt x="917" y="179"/>
                  </a:lnTo>
                  <a:lnTo>
                    <a:pt x="952" y="219"/>
                  </a:lnTo>
                  <a:lnTo>
                    <a:pt x="950" y="230"/>
                  </a:lnTo>
                  <a:lnTo>
                    <a:pt x="945" y="236"/>
                  </a:lnTo>
                  <a:lnTo>
                    <a:pt x="938" y="240"/>
                  </a:lnTo>
                  <a:lnTo>
                    <a:pt x="930" y="243"/>
                  </a:lnTo>
                  <a:lnTo>
                    <a:pt x="914" y="247"/>
                  </a:lnTo>
                  <a:lnTo>
                    <a:pt x="907" y="250"/>
                  </a:lnTo>
                  <a:lnTo>
                    <a:pt x="900" y="255"/>
                  </a:lnTo>
                  <a:lnTo>
                    <a:pt x="897" y="263"/>
                  </a:lnTo>
                  <a:lnTo>
                    <a:pt x="843" y="222"/>
                  </a:lnTo>
                  <a:lnTo>
                    <a:pt x="788" y="186"/>
                  </a:lnTo>
                  <a:lnTo>
                    <a:pt x="733" y="154"/>
                  </a:lnTo>
                  <a:lnTo>
                    <a:pt x="677" y="127"/>
                  </a:lnTo>
                  <a:lnTo>
                    <a:pt x="622" y="103"/>
                  </a:lnTo>
                  <a:lnTo>
                    <a:pt x="566" y="84"/>
                  </a:lnTo>
                  <a:lnTo>
                    <a:pt x="511" y="71"/>
                  </a:lnTo>
                  <a:lnTo>
                    <a:pt x="454" y="63"/>
                  </a:lnTo>
                  <a:lnTo>
                    <a:pt x="398" y="60"/>
                  </a:lnTo>
                  <a:lnTo>
                    <a:pt x="342" y="63"/>
                  </a:lnTo>
                  <a:lnTo>
                    <a:pt x="285" y="72"/>
                  </a:lnTo>
                  <a:lnTo>
                    <a:pt x="228" y="88"/>
                  </a:lnTo>
                  <a:lnTo>
                    <a:pt x="171" y="109"/>
                  </a:lnTo>
                  <a:lnTo>
                    <a:pt x="115" y="137"/>
                  </a:lnTo>
                  <a:lnTo>
                    <a:pt x="57" y="173"/>
                  </a:lnTo>
                  <a:lnTo>
                    <a:pt x="0" y="215"/>
                  </a:lnTo>
                  <a:lnTo>
                    <a:pt x="27" y="180"/>
                  </a:lnTo>
                  <a:lnTo>
                    <a:pt x="57" y="148"/>
                  </a:lnTo>
                  <a:lnTo>
                    <a:pt x="91" y="119"/>
                  </a:lnTo>
                  <a:lnTo>
                    <a:pt x="128" y="93"/>
                  </a:lnTo>
                  <a:lnTo>
                    <a:pt x="168" y="70"/>
                  </a:lnTo>
                  <a:lnTo>
                    <a:pt x="210" y="49"/>
                  </a:lnTo>
                  <a:lnTo>
                    <a:pt x="255" y="33"/>
                  </a:lnTo>
                  <a:lnTo>
                    <a:pt x="302" y="20"/>
                  </a:lnTo>
                  <a:lnTo>
                    <a:pt x="350" y="9"/>
                  </a:lnTo>
                  <a:lnTo>
                    <a:pt x="399" y="3"/>
                  </a:lnTo>
                  <a:lnTo>
                    <a:pt x="4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3675056" y="1331932"/>
              <a:ext cx="388938" cy="2057400"/>
            </a:xfrm>
            <a:custGeom>
              <a:avLst/>
              <a:gdLst/>
              <a:ahLst/>
              <a:cxnLst>
                <a:cxn ang="0">
                  <a:pos x="245" y="1296"/>
                </a:cxn>
                <a:cxn ang="0">
                  <a:pos x="235" y="1295"/>
                </a:cxn>
                <a:cxn ang="0">
                  <a:pos x="0" y="0"/>
                </a:cxn>
                <a:cxn ang="0">
                  <a:pos x="16" y="230"/>
                </a:cxn>
                <a:cxn ang="0">
                  <a:pos x="33" y="433"/>
                </a:cxn>
                <a:cxn ang="0">
                  <a:pos x="53" y="607"/>
                </a:cxn>
                <a:cxn ang="0">
                  <a:pos x="72" y="756"/>
                </a:cxn>
                <a:cxn ang="0">
                  <a:pos x="92" y="883"/>
                </a:cxn>
                <a:cxn ang="0">
                  <a:pos x="112" y="988"/>
                </a:cxn>
                <a:cxn ang="0">
                  <a:pos x="131" y="1074"/>
                </a:cxn>
                <a:cxn ang="0">
                  <a:pos x="150" y="1141"/>
                </a:cxn>
                <a:cxn ang="0">
                  <a:pos x="168" y="1194"/>
                </a:cxn>
                <a:cxn ang="0">
                  <a:pos x="186" y="1233"/>
                </a:cxn>
                <a:cxn ang="0">
                  <a:pos x="201" y="1261"/>
                </a:cxn>
                <a:cxn ang="0">
                  <a:pos x="215" y="1279"/>
                </a:cxn>
                <a:cxn ang="0">
                  <a:pos x="226" y="1290"/>
                </a:cxn>
                <a:cxn ang="0">
                  <a:pos x="227" y="1292"/>
                </a:cxn>
                <a:cxn ang="0">
                  <a:pos x="194" y="1265"/>
                </a:cxn>
                <a:cxn ang="0">
                  <a:pos x="163" y="1215"/>
                </a:cxn>
                <a:cxn ang="0">
                  <a:pos x="136" y="1145"/>
                </a:cxn>
                <a:cxn ang="0">
                  <a:pos x="112" y="1057"/>
                </a:cxn>
                <a:cxn ang="0">
                  <a:pos x="91" y="958"/>
                </a:cxn>
                <a:cxn ang="0">
                  <a:pos x="73" y="849"/>
                </a:cxn>
                <a:cxn ang="0">
                  <a:pos x="56" y="734"/>
                </a:cxn>
                <a:cxn ang="0">
                  <a:pos x="43" y="616"/>
                </a:cxn>
                <a:cxn ang="0">
                  <a:pos x="31" y="500"/>
                </a:cxn>
                <a:cxn ang="0">
                  <a:pos x="22" y="388"/>
                </a:cxn>
                <a:cxn ang="0">
                  <a:pos x="14" y="284"/>
                </a:cxn>
                <a:cxn ang="0">
                  <a:pos x="9" y="191"/>
                </a:cxn>
                <a:cxn ang="0">
                  <a:pos x="5" y="112"/>
                </a:cxn>
                <a:cxn ang="0">
                  <a:pos x="2" y="52"/>
                </a:cxn>
                <a:cxn ang="0">
                  <a:pos x="0" y="13"/>
                </a:cxn>
              </a:cxnLst>
              <a:rect l="0" t="0" r="r" b="b"/>
              <a:pathLst>
                <a:path w="245" h="1296">
                  <a:moveTo>
                    <a:pt x="231" y="1293"/>
                  </a:moveTo>
                  <a:lnTo>
                    <a:pt x="245" y="1296"/>
                  </a:lnTo>
                  <a:lnTo>
                    <a:pt x="239" y="1296"/>
                  </a:lnTo>
                  <a:lnTo>
                    <a:pt x="235" y="1295"/>
                  </a:lnTo>
                  <a:lnTo>
                    <a:pt x="231" y="1293"/>
                  </a:lnTo>
                  <a:close/>
                  <a:moveTo>
                    <a:pt x="0" y="0"/>
                  </a:moveTo>
                  <a:lnTo>
                    <a:pt x="8" y="119"/>
                  </a:lnTo>
                  <a:lnTo>
                    <a:pt x="16" y="230"/>
                  </a:lnTo>
                  <a:lnTo>
                    <a:pt x="24" y="335"/>
                  </a:lnTo>
                  <a:lnTo>
                    <a:pt x="33" y="433"/>
                  </a:lnTo>
                  <a:lnTo>
                    <a:pt x="43" y="524"/>
                  </a:lnTo>
                  <a:lnTo>
                    <a:pt x="53" y="607"/>
                  </a:lnTo>
                  <a:lnTo>
                    <a:pt x="62" y="685"/>
                  </a:lnTo>
                  <a:lnTo>
                    <a:pt x="72" y="756"/>
                  </a:lnTo>
                  <a:lnTo>
                    <a:pt x="82" y="822"/>
                  </a:lnTo>
                  <a:lnTo>
                    <a:pt x="92" y="883"/>
                  </a:lnTo>
                  <a:lnTo>
                    <a:pt x="101" y="938"/>
                  </a:lnTo>
                  <a:lnTo>
                    <a:pt x="112" y="988"/>
                  </a:lnTo>
                  <a:lnTo>
                    <a:pt x="122" y="1032"/>
                  </a:lnTo>
                  <a:lnTo>
                    <a:pt x="131" y="1074"/>
                  </a:lnTo>
                  <a:lnTo>
                    <a:pt x="140" y="1110"/>
                  </a:lnTo>
                  <a:lnTo>
                    <a:pt x="150" y="1141"/>
                  </a:lnTo>
                  <a:lnTo>
                    <a:pt x="159" y="1169"/>
                  </a:lnTo>
                  <a:lnTo>
                    <a:pt x="168" y="1194"/>
                  </a:lnTo>
                  <a:lnTo>
                    <a:pt x="177" y="1216"/>
                  </a:lnTo>
                  <a:lnTo>
                    <a:pt x="186" y="1233"/>
                  </a:lnTo>
                  <a:lnTo>
                    <a:pt x="193" y="1249"/>
                  </a:lnTo>
                  <a:lnTo>
                    <a:pt x="201" y="1261"/>
                  </a:lnTo>
                  <a:lnTo>
                    <a:pt x="208" y="1271"/>
                  </a:lnTo>
                  <a:lnTo>
                    <a:pt x="215" y="1279"/>
                  </a:lnTo>
                  <a:lnTo>
                    <a:pt x="221" y="1286"/>
                  </a:lnTo>
                  <a:lnTo>
                    <a:pt x="226" y="1290"/>
                  </a:lnTo>
                  <a:lnTo>
                    <a:pt x="231" y="1293"/>
                  </a:lnTo>
                  <a:lnTo>
                    <a:pt x="227" y="1292"/>
                  </a:lnTo>
                  <a:lnTo>
                    <a:pt x="210" y="1281"/>
                  </a:lnTo>
                  <a:lnTo>
                    <a:pt x="194" y="1265"/>
                  </a:lnTo>
                  <a:lnTo>
                    <a:pt x="177" y="1242"/>
                  </a:lnTo>
                  <a:lnTo>
                    <a:pt x="163" y="1215"/>
                  </a:lnTo>
                  <a:lnTo>
                    <a:pt x="150" y="1182"/>
                  </a:lnTo>
                  <a:lnTo>
                    <a:pt x="136" y="1145"/>
                  </a:lnTo>
                  <a:lnTo>
                    <a:pt x="124" y="1102"/>
                  </a:lnTo>
                  <a:lnTo>
                    <a:pt x="112" y="1057"/>
                  </a:lnTo>
                  <a:lnTo>
                    <a:pt x="101" y="1009"/>
                  </a:lnTo>
                  <a:lnTo>
                    <a:pt x="91" y="958"/>
                  </a:lnTo>
                  <a:lnTo>
                    <a:pt x="81" y="905"/>
                  </a:lnTo>
                  <a:lnTo>
                    <a:pt x="73" y="849"/>
                  </a:lnTo>
                  <a:lnTo>
                    <a:pt x="63" y="792"/>
                  </a:lnTo>
                  <a:lnTo>
                    <a:pt x="56" y="734"/>
                  </a:lnTo>
                  <a:lnTo>
                    <a:pt x="49" y="676"/>
                  </a:lnTo>
                  <a:lnTo>
                    <a:pt x="43" y="616"/>
                  </a:lnTo>
                  <a:lnTo>
                    <a:pt x="37" y="559"/>
                  </a:lnTo>
                  <a:lnTo>
                    <a:pt x="31" y="500"/>
                  </a:lnTo>
                  <a:lnTo>
                    <a:pt x="26" y="444"/>
                  </a:lnTo>
                  <a:lnTo>
                    <a:pt x="22" y="388"/>
                  </a:lnTo>
                  <a:lnTo>
                    <a:pt x="18" y="335"/>
                  </a:lnTo>
                  <a:lnTo>
                    <a:pt x="14" y="284"/>
                  </a:lnTo>
                  <a:lnTo>
                    <a:pt x="11" y="236"/>
                  </a:lnTo>
                  <a:lnTo>
                    <a:pt x="9" y="191"/>
                  </a:lnTo>
                  <a:lnTo>
                    <a:pt x="7" y="149"/>
                  </a:lnTo>
                  <a:lnTo>
                    <a:pt x="5" y="112"/>
                  </a:lnTo>
                  <a:lnTo>
                    <a:pt x="3" y="80"/>
                  </a:lnTo>
                  <a:lnTo>
                    <a:pt x="2" y="52"/>
                  </a:lnTo>
                  <a:lnTo>
                    <a:pt x="1" y="30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7" name="Freeform 12"/>
            <p:cNvSpPr/>
            <p:nvPr/>
          </p:nvSpPr>
          <p:spPr bwMode="auto">
            <a:xfrm>
              <a:off x="3938581" y="1981219"/>
              <a:ext cx="906463" cy="90646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571" y="286"/>
                </a:cxn>
                <a:cxn ang="0">
                  <a:pos x="286" y="571"/>
                </a:cxn>
                <a:cxn ang="0">
                  <a:pos x="0" y="286"/>
                </a:cxn>
                <a:cxn ang="0">
                  <a:pos x="286" y="0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lnTo>
                    <a:pt x="571" y="286"/>
                  </a:lnTo>
                  <a:lnTo>
                    <a:pt x="286" y="571"/>
                  </a:lnTo>
                  <a:lnTo>
                    <a:pt x="0" y="286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3773481" y="2246332"/>
              <a:ext cx="530225" cy="1193800"/>
            </a:xfrm>
            <a:custGeom>
              <a:avLst/>
              <a:gdLst/>
              <a:ahLst/>
              <a:cxnLst>
                <a:cxn ang="0">
                  <a:pos x="333" y="743"/>
                </a:cxn>
                <a:cxn ang="0">
                  <a:pos x="330" y="745"/>
                </a:cxn>
                <a:cxn ang="0">
                  <a:pos x="326" y="746"/>
                </a:cxn>
                <a:cxn ang="0">
                  <a:pos x="321" y="748"/>
                </a:cxn>
                <a:cxn ang="0">
                  <a:pos x="312" y="749"/>
                </a:cxn>
                <a:cxn ang="0">
                  <a:pos x="334" y="743"/>
                </a:cxn>
                <a:cxn ang="0">
                  <a:pos x="333" y="743"/>
                </a:cxn>
                <a:cxn ang="0">
                  <a:pos x="0" y="0"/>
                </a:cxn>
                <a:cxn ang="0">
                  <a:pos x="11" y="88"/>
                </a:cxn>
                <a:cxn ang="0">
                  <a:pos x="22" y="168"/>
                </a:cxn>
                <a:cxn ang="0">
                  <a:pos x="34" y="241"/>
                </a:cxn>
                <a:cxn ang="0">
                  <a:pos x="48" y="308"/>
                </a:cxn>
                <a:cxn ang="0">
                  <a:pos x="61" y="370"/>
                </a:cxn>
                <a:cxn ang="0">
                  <a:pos x="75" y="424"/>
                </a:cxn>
                <a:cxn ang="0">
                  <a:pos x="90" y="475"/>
                </a:cxn>
                <a:cxn ang="0">
                  <a:pos x="105" y="519"/>
                </a:cxn>
                <a:cxn ang="0">
                  <a:pos x="120" y="559"/>
                </a:cxn>
                <a:cxn ang="0">
                  <a:pos x="135" y="593"/>
                </a:cxn>
                <a:cxn ang="0">
                  <a:pos x="150" y="624"/>
                </a:cxn>
                <a:cxn ang="0">
                  <a:pos x="166" y="651"/>
                </a:cxn>
                <a:cxn ang="0">
                  <a:pos x="181" y="674"/>
                </a:cxn>
                <a:cxn ang="0">
                  <a:pos x="196" y="692"/>
                </a:cxn>
                <a:cxn ang="0">
                  <a:pos x="211" y="708"/>
                </a:cxn>
                <a:cxn ang="0">
                  <a:pos x="226" y="721"/>
                </a:cxn>
                <a:cxn ang="0">
                  <a:pos x="239" y="730"/>
                </a:cxn>
                <a:cxn ang="0">
                  <a:pos x="252" y="738"/>
                </a:cxn>
                <a:cxn ang="0">
                  <a:pos x="265" y="744"/>
                </a:cxn>
                <a:cxn ang="0">
                  <a:pos x="277" y="748"/>
                </a:cxn>
                <a:cxn ang="0">
                  <a:pos x="287" y="750"/>
                </a:cxn>
                <a:cxn ang="0">
                  <a:pos x="307" y="750"/>
                </a:cxn>
                <a:cxn ang="0">
                  <a:pos x="312" y="749"/>
                </a:cxn>
                <a:cxn ang="0">
                  <a:pos x="306" y="751"/>
                </a:cxn>
                <a:cxn ang="0">
                  <a:pos x="279" y="752"/>
                </a:cxn>
                <a:cxn ang="0">
                  <a:pos x="254" y="749"/>
                </a:cxn>
                <a:cxn ang="0">
                  <a:pos x="232" y="739"/>
                </a:cxn>
                <a:cxn ang="0">
                  <a:pos x="209" y="726"/>
                </a:cxn>
                <a:cxn ang="0">
                  <a:pos x="190" y="708"/>
                </a:cxn>
                <a:cxn ang="0">
                  <a:pos x="170" y="686"/>
                </a:cxn>
                <a:cxn ang="0">
                  <a:pos x="153" y="660"/>
                </a:cxn>
                <a:cxn ang="0">
                  <a:pos x="135" y="630"/>
                </a:cxn>
                <a:cxn ang="0">
                  <a:pos x="120" y="599"/>
                </a:cxn>
                <a:cxn ang="0">
                  <a:pos x="106" y="564"/>
                </a:cxn>
                <a:cxn ang="0">
                  <a:pos x="93" y="528"/>
                </a:cxn>
                <a:cxn ang="0">
                  <a:pos x="81" y="491"/>
                </a:cxn>
                <a:cxn ang="0">
                  <a:pos x="69" y="452"/>
                </a:cxn>
                <a:cxn ang="0">
                  <a:pos x="60" y="413"/>
                </a:cxn>
                <a:cxn ang="0">
                  <a:pos x="51" y="373"/>
                </a:cxn>
                <a:cxn ang="0">
                  <a:pos x="42" y="333"/>
                </a:cxn>
                <a:cxn ang="0">
                  <a:pos x="35" y="294"/>
                </a:cxn>
                <a:cxn ang="0">
                  <a:pos x="29" y="255"/>
                </a:cxn>
                <a:cxn ang="0">
                  <a:pos x="23" y="218"/>
                </a:cxn>
                <a:cxn ang="0">
                  <a:pos x="18" y="181"/>
                </a:cxn>
                <a:cxn ang="0">
                  <a:pos x="14" y="148"/>
                </a:cxn>
                <a:cxn ang="0">
                  <a:pos x="11" y="117"/>
                </a:cxn>
                <a:cxn ang="0">
                  <a:pos x="7" y="88"/>
                </a:cxn>
                <a:cxn ang="0">
                  <a:pos x="5" y="63"/>
                </a:cxn>
                <a:cxn ang="0">
                  <a:pos x="3" y="41"/>
                </a:cxn>
                <a:cxn ang="0">
                  <a:pos x="2" y="24"/>
                </a:cxn>
                <a:cxn ang="0">
                  <a:pos x="1" y="12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34" h="752">
                  <a:moveTo>
                    <a:pt x="333" y="743"/>
                  </a:moveTo>
                  <a:lnTo>
                    <a:pt x="330" y="745"/>
                  </a:lnTo>
                  <a:lnTo>
                    <a:pt x="326" y="746"/>
                  </a:lnTo>
                  <a:lnTo>
                    <a:pt x="321" y="748"/>
                  </a:lnTo>
                  <a:lnTo>
                    <a:pt x="312" y="749"/>
                  </a:lnTo>
                  <a:lnTo>
                    <a:pt x="334" y="743"/>
                  </a:lnTo>
                  <a:lnTo>
                    <a:pt x="333" y="743"/>
                  </a:lnTo>
                  <a:close/>
                  <a:moveTo>
                    <a:pt x="0" y="0"/>
                  </a:moveTo>
                  <a:lnTo>
                    <a:pt x="11" y="88"/>
                  </a:lnTo>
                  <a:lnTo>
                    <a:pt x="22" y="168"/>
                  </a:lnTo>
                  <a:lnTo>
                    <a:pt x="34" y="241"/>
                  </a:lnTo>
                  <a:lnTo>
                    <a:pt x="48" y="308"/>
                  </a:lnTo>
                  <a:lnTo>
                    <a:pt x="61" y="370"/>
                  </a:lnTo>
                  <a:lnTo>
                    <a:pt x="75" y="424"/>
                  </a:lnTo>
                  <a:lnTo>
                    <a:pt x="90" y="475"/>
                  </a:lnTo>
                  <a:lnTo>
                    <a:pt x="105" y="519"/>
                  </a:lnTo>
                  <a:lnTo>
                    <a:pt x="120" y="559"/>
                  </a:lnTo>
                  <a:lnTo>
                    <a:pt x="135" y="593"/>
                  </a:lnTo>
                  <a:lnTo>
                    <a:pt x="150" y="624"/>
                  </a:lnTo>
                  <a:lnTo>
                    <a:pt x="166" y="651"/>
                  </a:lnTo>
                  <a:lnTo>
                    <a:pt x="181" y="674"/>
                  </a:lnTo>
                  <a:lnTo>
                    <a:pt x="196" y="692"/>
                  </a:lnTo>
                  <a:lnTo>
                    <a:pt x="211" y="708"/>
                  </a:lnTo>
                  <a:lnTo>
                    <a:pt x="226" y="721"/>
                  </a:lnTo>
                  <a:lnTo>
                    <a:pt x="239" y="730"/>
                  </a:lnTo>
                  <a:lnTo>
                    <a:pt x="252" y="738"/>
                  </a:lnTo>
                  <a:lnTo>
                    <a:pt x="265" y="744"/>
                  </a:lnTo>
                  <a:lnTo>
                    <a:pt x="277" y="748"/>
                  </a:lnTo>
                  <a:lnTo>
                    <a:pt x="287" y="750"/>
                  </a:lnTo>
                  <a:lnTo>
                    <a:pt x="307" y="750"/>
                  </a:lnTo>
                  <a:lnTo>
                    <a:pt x="312" y="749"/>
                  </a:lnTo>
                  <a:lnTo>
                    <a:pt x="306" y="751"/>
                  </a:lnTo>
                  <a:lnTo>
                    <a:pt x="279" y="752"/>
                  </a:lnTo>
                  <a:lnTo>
                    <a:pt x="254" y="749"/>
                  </a:lnTo>
                  <a:lnTo>
                    <a:pt x="232" y="739"/>
                  </a:lnTo>
                  <a:lnTo>
                    <a:pt x="209" y="726"/>
                  </a:lnTo>
                  <a:lnTo>
                    <a:pt x="190" y="708"/>
                  </a:lnTo>
                  <a:lnTo>
                    <a:pt x="170" y="686"/>
                  </a:lnTo>
                  <a:lnTo>
                    <a:pt x="153" y="660"/>
                  </a:lnTo>
                  <a:lnTo>
                    <a:pt x="135" y="630"/>
                  </a:lnTo>
                  <a:lnTo>
                    <a:pt x="120" y="599"/>
                  </a:lnTo>
                  <a:lnTo>
                    <a:pt x="106" y="564"/>
                  </a:lnTo>
                  <a:lnTo>
                    <a:pt x="93" y="528"/>
                  </a:lnTo>
                  <a:lnTo>
                    <a:pt x="81" y="491"/>
                  </a:lnTo>
                  <a:lnTo>
                    <a:pt x="69" y="452"/>
                  </a:lnTo>
                  <a:lnTo>
                    <a:pt x="60" y="413"/>
                  </a:lnTo>
                  <a:lnTo>
                    <a:pt x="51" y="373"/>
                  </a:lnTo>
                  <a:lnTo>
                    <a:pt x="42" y="333"/>
                  </a:lnTo>
                  <a:lnTo>
                    <a:pt x="35" y="294"/>
                  </a:lnTo>
                  <a:lnTo>
                    <a:pt x="29" y="255"/>
                  </a:lnTo>
                  <a:lnTo>
                    <a:pt x="23" y="218"/>
                  </a:lnTo>
                  <a:lnTo>
                    <a:pt x="18" y="181"/>
                  </a:lnTo>
                  <a:lnTo>
                    <a:pt x="14" y="148"/>
                  </a:lnTo>
                  <a:lnTo>
                    <a:pt x="11" y="117"/>
                  </a:lnTo>
                  <a:lnTo>
                    <a:pt x="7" y="88"/>
                  </a:lnTo>
                  <a:lnTo>
                    <a:pt x="5" y="63"/>
                  </a:lnTo>
                  <a:lnTo>
                    <a:pt x="3" y="41"/>
                  </a:lnTo>
                  <a:lnTo>
                    <a:pt x="2" y="24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Freeform 14"/>
            <p:cNvSpPr/>
            <p:nvPr/>
          </p:nvSpPr>
          <p:spPr bwMode="auto">
            <a:xfrm>
              <a:off x="3746493" y="4025919"/>
              <a:ext cx="509588" cy="1863725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91" y="46"/>
                </a:cxn>
                <a:cxn ang="0">
                  <a:pos x="297" y="317"/>
                </a:cxn>
                <a:cxn ang="0">
                  <a:pos x="317" y="345"/>
                </a:cxn>
                <a:cxn ang="0">
                  <a:pos x="320" y="399"/>
                </a:cxn>
                <a:cxn ang="0">
                  <a:pos x="321" y="447"/>
                </a:cxn>
                <a:cxn ang="0">
                  <a:pos x="320" y="491"/>
                </a:cxn>
                <a:cxn ang="0">
                  <a:pos x="317" y="530"/>
                </a:cxn>
                <a:cxn ang="0">
                  <a:pos x="314" y="565"/>
                </a:cxn>
                <a:cxn ang="0">
                  <a:pos x="308" y="596"/>
                </a:cxn>
                <a:cxn ang="0">
                  <a:pos x="303" y="622"/>
                </a:cxn>
                <a:cxn ang="0">
                  <a:pos x="298" y="645"/>
                </a:cxn>
                <a:cxn ang="0">
                  <a:pos x="287" y="679"/>
                </a:cxn>
                <a:cxn ang="0">
                  <a:pos x="283" y="690"/>
                </a:cxn>
                <a:cxn ang="0">
                  <a:pos x="279" y="698"/>
                </a:cxn>
                <a:cxn ang="0">
                  <a:pos x="276" y="703"/>
                </a:cxn>
                <a:cxn ang="0">
                  <a:pos x="275" y="704"/>
                </a:cxn>
                <a:cxn ang="0">
                  <a:pos x="220" y="821"/>
                </a:cxn>
                <a:cxn ang="0">
                  <a:pos x="58" y="872"/>
                </a:cxn>
                <a:cxn ang="0">
                  <a:pos x="49" y="1117"/>
                </a:cxn>
                <a:cxn ang="0">
                  <a:pos x="0" y="1174"/>
                </a:cxn>
                <a:cxn ang="0">
                  <a:pos x="39" y="1117"/>
                </a:cxn>
                <a:cxn ang="0">
                  <a:pos x="49" y="866"/>
                </a:cxn>
                <a:cxn ang="0">
                  <a:pos x="211" y="819"/>
                </a:cxn>
                <a:cxn ang="0">
                  <a:pos x="267" y="700"/>
                </a:cxn>
                <a:cxn ang="0">
                  <a:pos x="282" y="663"/>
                </a:cxn>
                <a:cxn ang="0">
                  <a:pos x="293" y="625"/>
                </a:cxn>
                <a:cxn ang="0">
                  <a:pos x="301" y="588"/>
                </a:cxn>
                <a:cxn ang="0">
                  <a:pos x="306" y="552"/>
                </a:cxn>
                <a:cxn ang="0">
                  <a:pos x="310" y="517"/>
                </a:cxn>
                <a:cxn ang="0">
                  <a:pos x="313" y="484"/>
                </a:cxn>
                <a:cxn ang="0">
                  <a:pos x="314" y="453"/>
                </a:cxn>
                <a:cxn ang="0">
                  <a:pos x="313" y="425"/>
                </a:cxn>
                <a:cxn ang="0">
                  <a:pos x="311" y="402"/>
                </a:cxn>
                <a:cxn ang="0">
                  <a:pos x="310" y="382"/>
                </a:cxn>
                <a:cxn ang="0">
                  <a:pos x="309" y="368"/>
                </a:cxn>
                <a:cxn ang="0">
                  <a:pos x="307" y="359"/>
                </a:cxn>
                <a:cxn ang="0">
                  <a:pos x="307" y="355"/>
                </a:cxn>
                <a:cxn ang="0">
                  <a:pos x="289" y="324"/>
                </a:cxn>
                <a:cxn ang="0">
                  <a:pos x="289" y="310"/>
                </a:cxn>
                <a:cxn ang="0">
                  <a:pos x="288" y="295"/>
                </a:cxn>
                <a:cxn ang="0">
                  <a:pos x="288" y="250"/>
                </a:cxn>
                <a:cxn ang="0">
                  <a:pos x="287" y="225"/>
                </a:cxn>
                <a:cxn ang="0">
                  <a:pos x="286" y="198"/>
                </a:cxn>
                <a:cxn ang="0">
                  <a:pos x="286" y="170"/>
                </a:cxn>
                <a:cxn ang="0">
                  <a:pos x="285" y="143"/>
                </a:cxn>
                <a:cxn ang="0">
                  <a:pos x="285" y="95"/>
                </a:cxn>
                <a:cxn ang="0">
                  <a:pos x="284" y="77"/>
                </a:cxn>
                <a:cxn ang="0">
                  <a:pos x="284" y="39"/>
                </a:cxn>
                <a:cxn ang="0">
                  <a:pos x="283" y="25"/>
                </a:cxn>
                <a:cxn ang="0">
                  <a:pos x="281" y="13"/>
                </a:cxn>
                <a:cxn ang="0">
                  <a:pos x="280" y="3"/>
                </a:cxn>
                <a:cxn ang="0">
                  <a:pos x="280" y="0"/>
                </a:cxn>
              </a:cxnLst>
              <a:rect l="0" t="0" r="r" b="b"/>
              <a:pathLst>
                <a:path w="321" h="1174">
                  <a:moveTo>
                    <a:pt x="280" y="0"/>
                  </a:moveTo>
                  <a:lnTo>
                    <a:pt x="291" y="46"/>
                  </a:lnTo>
                  <a:lnTo>
                    <a:pt x="297" y="317"/>
                  </a:lnTo>
                  <a:lnTo>
                    <a:pt x="317" y="345"/>
                  </a:lnTo>
                  <a:lnTo>
                    <a:pt x="320" y="399"/>
                  </a:lnTo>
                  <a:lnTo>
                    <a:pt x="321" y="447"/>
                  </a:lnTo>
                  <a:lnTo>
                    <a:pt x="320" y="491"/>
                  </a:lnTo>
                  <a:lnTo>
                    <a:pt x="317" y="530"/>
                  </a:lnTo>
                  <a:lnTo>
                    <a:pt x="314" y="565"/>
                  </a:lnTo>
                  <a:lnTo>
                    <a:pt x="308" y="596"/>
                  </a:lnTo>
                  <a:lnTo>
                    <a:pt x="303" y="622"/>
                  </a:lnTo>
                  <a:lnTo>
                    <a:pt x="298" y="645"/>
                  </a:lnTo>
                  <a:lnTo>
                    <a:pt x="287" y="679"/>
                  </a:lnTo>
                  <a:lnTo>
                    <a:pt x="283" y="690"/>
                  </a:lnTo>
                  <a:lnTo>
                    <a:pt x="279" y="698"/>
                  </a:lnTo>
                  <a:lnTo>
                    <a:pt x="276" y="703"/>
                  </a:lnTo>
                  <a:lnTo>
                    <a:pt x="275" y="704"/>
                  </a:lnTo>
                  <a:lnTo>
                    <a:pt x="220" y="821"/>
                  </a:lnTo>
                  <a:lnTo>
                    <a:pt x="58" y="872"/>
                  </a:lnTo>
                  <a:lnTo>
                    <a:pt x="49" y="1117"/>
                  </a:lnTo>
                  <a:lnTo>
                    <a:pt x="0" y="1174"/>
                  </a:lnTo>
                  <a:lnTo>
                    <a:pt x="39" y="1117"/>
                  </a:lnTo>
                  <a:lnTo>
                    <a:pt x="49" y="866"/>
                  </a:lnTo>
                  <a:lnTo>
                    <a:pt x="211" y="819"/>
                  </a:lnTo>
                  <a:lnTo>
                    <a:pt x="267" y="700"/>
                  </a:lnTo>
                  <a:lnTo>
                    <a:pt x="282" y="663"/>
                  </a:lnTo>
                  <a:lnTo>
                    <a:pt x="293" y="625"/>
                  </a:lnTo>
                  <a:lnTo>
                    <a:pt x="301" y="588"/>
                  </a:lnTo>
                  <a:lnTo>
                    <a:pt x="306" y="552"/>
                  </a:lnTo>
                  <a:lnTo>
                    <a:pt x="310" y="517"/>
                  </a:lnTo>
                  <a:lnTo>
                    <a:pt x="313" y="484"/>
                  </a:lnTo>
                  <a:lnTo>
                    <a:pt x="314" y="453"/>
                  </a:lnTo>
                  <a:lnTo>
                    <a:pt x="313" y="425"/>
                  </a:lnTo>
                  <a:lnTo>
                    <a:pt x="311" y="402"/>
                  </a:lnTo>
                  <a:lnTo>
                    <a:pt x="310" y="382"/>
                  </a:lnTo>
                  <a:lnTo>
                    <a:pt x="309" y="368"/>
                  </a:lnTo>
                  <a:lnTo>
                    <a:pt x="307" y="359"/>
                  </a:lnTo>
                  <a:lnTo>
                    <a:pt x="307" y="355"/>
                  </a:lnTo>
                  <a:lnTo>
                    <a:pt x="289" y="324"/>
                  </a:lnTo>
                  <a:lnTo>
                    <a:pt x="289" y="310"/>
                  </a:lnTo>
                  <a:lnTo>
                    <a:pt x="288" y="295"/>
                  </a:lnTo>
                  <a:lnTo>
                    <a:pt x="288" y="250"/>
                  </a:lnTo>
                  <a:lnTo>
                    <a:pt x="287" y="225"/>
                  </a:lnTo>
                  <a:lnTo>
                    <a:pt x="286" y="198"/>
                  </a:lnTo>
                  <a:lnTo>
                    <a:pt x="286" y="170"/>
                  </a:lnTo>
                  <a:lnTo>
                    <a:pt x="285" y="143"/>
                  </a:lnTo>
                  <a:lnTo>
                    <a:pt x="285" y="95"/>
                  </a:lnTo>
                  <a:lnTo>
                    <a:pt x="284" y="77"/>
                  </a:lnTo>
                  <a:lnTo>
                    <a:pt x="284" y="39"/>
                  </a:lnTo>
                  <a:lnTo>
                    <a:pt x="283" y="25"/>
                  </a:lnTo>
                  <a:lnTo>
                    <a:pt x="281" y="1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0" name="Freeform 15"/>
            <p:cNvSpPr/>
            <p:nvPr/>
          </p:nvSpPr>
          <p:spPr bwMode="auto">
            <a:xfrm>
              <a:off x="3962393" y="5457844"/>
              <a:ext cx="1095375" cy="206375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275" y="130"/>
                </a:cxn>
                <a:cxn ang="0">
                  <a:pos x="0" y="7"/>
                </a:cxn>
                <a:cxn ang="0">
                  <a:pos x="277" y="114"/>
                </a:cxn>
                <a:cxn ang="0">
                  <a:pos x="690" y="0"/>
                </a:cxn>
              </a:cxnLst>
              <a:rect l="0" t="0" r="r" b="b"/>
              <a:pathLst>
                <a:path w="690" h="130">
                  <a:moveTo>
                    <a:pt x="690" y="0"/>
                  </a:moveTo>
                  <a:lnTo>
                    <a:pt x="275" y="130"/>
                  </a:lnTo>
                  <a:lnTo>
                    <a:pt x="0" y="7"/>
                  </a:lnTo>
                  <a:lnTo>
                    <a:pt x="277" y="114"/>
                  </a:lnTo>
                  <a:lnTo>
                    <a:pt x="69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63" tIns="45731" rIns="91463" bIns="45731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51" name="Rectangle 54"/>
          <p:cNvSpPr/>
          <p:nvPr/>
        </p:nvSpPr>
        <p:spPr>
          <a:xfrm>
            <a:off x="8282652" y="3284847"/>
            <a:ext cx="2423793" cy="457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2" name="Rectangle 56"/>
          <p:cNvSpPr/>
          <p:nvPr/>
        </p:nvSpPr>
        <p:spPr>
          <a:xfrm>
            <a:off x="1584201" y="3284847"/>
            <a:ext cx="2423793" cy="457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526650" y="3429000"/>
            <a:ext cx="2473281" cy="1642786"/>
            <a:chOff x="1328412" y="3036512"/>
            <a:chExt cx="2472651" cy="1642368"/>
          </a:xfrm>
        </p:grpSpPr>
        <p:sp>
          <p:nvSpPr>
            <p:cNvPr id="54" name="文本框 38"/>
            <p:cNvSpPr txBox="1"/>
            <p:nvPr/>
          </p:nvSpPr>
          <p:spPr>
            <a:xfrm>
              <a:off x="1328412" y="3492367"/>
              <a:ext cx="2472651" cy="1186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请填入您的内容，或复制内容后点击右键选择只保留文本来粘贴您的内容。请填入您的内容，或复制内容后点击右键选择只保留文本来粘贴您的内容。</a:t>
              </a:r>
            </a:p>
          </p:txBody>
        </p:sp>
        <p:sp>
          <p:nvSpPr>
            <p:cNvPr id="55" name="文本框 39"/>
            <p:cNvSpPr txBox="1"/>
            <p:nvPr/>
          </p:nvSpPr>
          <p:spPr>
            <a:xfrm>
              <a:off x="1624894" y="3036512"/>
              <a:ext cx="2022040" cy="41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233164" y="3429000"/>
            <a:ext cx="2473281" cy="1642786"/>
            <a:chOff x="1328412" y="3036512"/>
            <a:chExt cx="2472651" cy="1642368"/>
          </a:xfrm>
        </p:grpSpPr>
        <p:sp>
          <p:nvSpPr>
            <p:cNvPr id="57" name="文本框 42"/>
            <p:cNvSpPr txBox="1"/>
            <p:nvPr/>
          </p:nvSpPr>
          <p:spPr>
            <a:xfrm>
              <a:off x="1328412" y="3492367"/>
              <a:ext cx="2472651" cy="1186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请填入您的内容，或复制内容后点击右键选择只保留文本来粘贴您的内容。请填入您的内容，或复制内容后点击右键选择只保留文本来粘贴您的内容。</a:t>
              </a:r>
            </a:p>
          </p:txBody>
        </p:sp>
        <p:sp>
          <p:nvSpPr>
            <p:cNvPr id="58" name="文本框 43"/>
            <p:cNvSpPr txBox="1"/>
            <p:nvPr/>
          </p:nvSpPr>
          <p:spPr>
            <a:xfrm>
              <a:off x="1624894" y="3036512"/>
              <a:ext cx="2022040" cy="41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sp>
        <p:nvSpPr>
          <p:cNvPr id="59" name="文本框 44"/>
          <p:cNvSpPr txBox="1"/>
          <p:nvPr/>
        </p:nvSpPr>
        <p:spPr>
          <a:xfrm>
            <a:off x="1971000" y="2688009"/>
            <a:ext cx="158458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6050</a:t>
            </a:r>
          </a:p>
        </p:txBody>
      </p:sp>
      <p:sp>
        <p:nvSpPr>
          <p:cNvPr id="60" name="文本框 45"/>
          <p:cNvSpPr txBox="1"/>
          <p:nvPr/>
        </p:nvSpPr>
        <p:spPr>
          <a:xfrm>
            <a:off x="8702512" y="2707864"/>
            <a:ext cx="158458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1399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8963353" y="1705347"/>
            <a:ext cx="811661" cy="889871"/>
            <a:chOff x="3689350" y="833438"/>
            <a:chExt cx="4794250" cy="5256213"/>
          </a:xfrm>
          <a:solidFill>
            <a:srgbClr val="C00000"/>
          </a:solidFill>
        </p:grpSpPr>
        <p:sp>
          <p:nvSpPr>
            <p:cNvPr id="62" name="Rectangle 161"/>
            <p:cNvSpPr>
              <a:spLocks noChangeArrowheads="1"/>
            </p:cNvSpPr>
            <p:nvPr/>
          </p:nvSpPr>
          <p:spPr bwMode="auto">
            <a:xfrm>
              <a:off x="7883525" y="4991101"/>
              <a:ext cx="600075" cy="973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Freeform 162"/>
            <p:cNvSpPr/>
            <p:nvPr/>
          </p:nvSpPr>
          <p:spPr bwMode="auto">
            <a:xfrm>
              <a:off x="3689350" y="4281488"/>
              <a:ext cx="4129088" cy="1808163"/>
            </a:xfrm>
            <a:custGeom>
              <a:avLst/>
              <a:gdLst>
                <a:gd name="T0" fmla="*/ 1099 w 1099"/>
                <a:gd name="T1" fmla="*/ 210 h 481"/>
                <a:gd name="T2" fmla="*/ 1099 w 1099"/>
                <a:gd name="T3" fmla="*/ 423 h 481"/>
                <a:gd name="T4" fmla="*/ 825 w 1099"/>
                <a:gd name="T5" fmla="*/ 450 h 481"/>
                <a:gd name="T6" fmla="*/ 476 w 1099"/>
                <a:gd name="T7" fmla="*/ 450 h 481"/>
                <a:gd name="T8" fmla="*/ 264 w 1099"/>
                <a:gd name="T9" fmla="*/ 369 h 481"/>
                <a:gd name="T10" fmla="*/ 97 w 1099"/>
                <a:gd name="T11" fmla="*/ 241 h 481"/>
                <a:gd name="T12" fmla="*/ 27 w 1099"/>
                <a:gd name="T13" fmla="*/ 105 h 481"/>
                <a:gd name="T14" fmla="*/ 9 w 1099"/>
                <a:gd name="T15" fmla="*/ 33 h 481"/>
                <a:gd name="T16" fmla="*/ 86 w 1099"/>
                <a:gd name="T17" fmla="*/ 35 h 481"/>
                <a:gd name="T18" fmla="*/ 163 w 1099"/>
                <a:gd name="T19" fmla="*/ 167 h 481"/>
                <a:gd name="T20" fmla="*/ 346 w 1099"/>
                <a:gd name="T21" fmla="*/ 268 h 481"/>
                <a:gd name="T22" fmla="*/ 528 w 1099"/>
                <a:gd name="T23" fmla="*/ 268 h 481"/>
                <a:gd name="T24" fmla="*/ 633 w 1099"/>
                <a:gd name="T25" fmla="*/ 217 h 481"/>
                <a:gd name="T26" fmla="*/ 505 w 1099"/>
                <a:gd name="T27" fmla="*/ 217 h 481"/>
                <a:gd name="T28" fmla="*/ 404 w 1099"/>
                <a:gd name="T29" fmla="*/ 147 h 481"/>
                <a:gd name="T30" fmla="*/ 478 w 1099"/>
                <a:gd name="T31" fmla="*/ 105 h 481"/>
                <a:gd name="T32" fmla="*/ 540 w 1099"/>
                <a:gd name="T33" fmla="*/ 105 h 481"/>
                <a:gd name="T34" fmla="*/ 723 w 1099"/>
                <a:gd name="T35" fmla="*/ 105 h 481"/>
                <a:gd name="T36" fmla="*/ 797 w 1099"/>
                <a:gd name="T37" fmla="*/ 124 h 481"/>
                <a:gd name="T38" fmla="*/ 945 w 1099"/>
                <a:gd name="T39" fmla="*/ 190 h 481"/>
                <a:gd name="T40" fmla="*/ 1047 w 1099"/>
                <a:gd name="T41" fmla="*/ 210 h 481"/>
                <a:gd name="T42" fmla="*/ 1099 w 1099"/>
                <a:gd name="T43" fmla="*/ 21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9" h="481">
                  <a:moveTo>
                    <a:pt x="1099" y="210"/>
                  </a:moveTo>
                  <a:cubicBezTo>
                    <a:pt x="1099" y="423"/>
                    <a:pt x="1099" y="423"/>
                    <a:pt x="1099" y="423"/>
                  </a:cubicBezTo>
                  <a:cubicBezTo>
                    <a:pt x="1099" y="423"/>
                    <a:pt x="892" y="431"/>
                    <a:pt x="825" y="450"/>
                  </a:cubicBezTo>
                  <a:cubicBezTo>
                    <a:pt x="825" y="450"/>
                    <a:pt x="664" y="481"/>
                    <a:pt x="476" y="450"/>
                  </a:cubicBezTo>
                  <a:cubicBezTo>
                    <a:pt x="412" y="440"/>
                    <a:pt x="264" y="369"/>
                    <a:pt x="264" y="369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7" y="241"/>
                    <a:pt x="62" y="179"/>
                    <a:pt x="27" y="105"/>
                  </a:cubicBezTo>
                  <a:cubicBezTo>
                    <a:pt x="19" y="87"/>
                    <a:pt x="0" y="53"/>
                    <a:pt x="9" y="33"/>
                  </a:cubicBezTo>
                  <a:cubicBezTo>
                    <a:pt x="24" y="0"/>
                    <a:pt x="66" y="13"/>
                    <a:pt x="86" y="35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6" y="268"/>
                    <a:pt x="451" y="268"/>
                    <a:pt x="528" y="268"/>
                  </a:cubicBezTo>
                  <a:cubicBezTo>
                    <a:pt x="606" y="268"/>
                    <a:pt x="633" y="217"/>
                    <a:pt x="633" y="217"/>
                  </a:cubicBezTo>
                  <a:cubicBezTo>
                    <a:pt x="633" y="217"/>
                    <a:pt x="583" y="217"/>
                    <a:pt x="505" y="217"/>
                  </a:cubicBezTo>
                  <a:cubicBezTo>
                    <a:pt x="427" y="217"/>
                    <a:pt x="404" y="202"/>
                    <a:pt x="404" y="147"/>
                  </a:cubicBezTo>
                  <a:cubicBezTo>
                    <a:pt x="404" y="93"/>
                    <a:pt x="478" y="105"/>
                    <a:pt x="478" y="105"/>
                  </a:cubicBezTo>
                  <a:cubicBezTo>
                    <a:pt x="540" y="105"/>
                    <a:pt x="540" y="105"/>
                    <a:pt x="540" y="105"/>
                  </a:cubicBezTo>
                  <a:cubicBezTo>
                    <a:pt x="540" y="105"/>
                    <a:pt x="676" y="105"/>
                    <a:pt x="723" y="105"/>
                  </a:cubicBezTo>
                  <a:cubicBezTo>
                    <a:pt x="771" y="105"/>
                    <a:pt x="797" y="124"/>
                    <a:pt x="797" y="124"/>
                  </a:cubicBezTo>
                  <a:cubicBezTo>
                    <a:pt x="945" y="190"/>
                    <a:pt x="945" y="190"/>
                    <a:pt x="945" y="190"/>
                  </a:cubicBezTo>
                  <a:cubicBezTo>
                    <a:pt x="945" y="190"/>
                    <a:pt x="995" y="210"/>
                    <a:pt x="1047" y="210"/>
                  </a:cubicBezTo>
                  <a:cubicBezTo>
                    <a:pt x="1099" y="210"/>
                    <a:pt x="1099" y="210"/>
                    <a:pt x="109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Freeform 163"/>
            <p:cNvSpPr/>
            <p:nvPr/>
          </p:nvSpPr>
          <p:spPr bwMode="auto">
            <a:xfrm>
              <a:off x="7319963" y="3703638"/>
              <a:ext cx="258763" cy="292100"/>
            </a:xfrm>
            <a:custGeom>
              <a:avLst/>
              <a:gdLst>
                <a:gd name="T0" fmla="*/ 69 w 69"/>
                <a:gd name="T1" fmla="*/ 31 h 78"/>
                <a:gd name="T2" fmla="*/ 69 w 69"/>
                <a:gd name="T3" fmla="*/ 78 h 78"/>
                <a:gd name="T4" fmla="*/ 5 w 69"/>
                <a:gd name="T5" fmla="*/ 78 h 78"/>
                <a:gd name="T6" fmla="*/ 12 w 69"/>
                <a:gd name="T7" fmla="*/ 66 h 78"/>
                <a:gd name="T8" fmla="*/ 0 w 69"/>
                <a:gd name="T9" fmla="*/ 21 h 78"/>
                <a:gd name="T10" fmla="*/ 30 w 69"/>
                <a:gd name="T11" fmla="*/ 0 h 78"/>
                <a:gd name="T12" fmla="*/ 69 w 69"/>
                <a:gd name="T1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31"/>
                  </a:moveTo>
                  <a:cubicBezTo>
                    <a:pt x="69" y="63"/>
                    <a:pt x="69" y="78"/>
                    <a:pt x="69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0"/>
                    <a:pt x="25" y="12"/>
                    <a:pt x="30" y="0"/>
                  </a:cubicBezTo>
                  <a:cubicBezTo>
                    <a:pt x="49" y="5"/>
                    <a:pt x="69" y="15"/>
                    <a:pt x="6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Freeform 164"/>
            <p:cNvSpPr>
              <a:spLocks noEditPoints="1"/>
            </p:cNvSpPr>
            <p:nvPr/>
          </p:nvSpPr>
          <p:spPr bwMode="auto">
            <a:xfrm>
              <a:off x="5053013" y="833438"/>
              <a:ext cx="2454275" cy="2452688"/>
            </a:xfrm>
            <a:custGeom>
              <a:avLst/>
              <a:gdLst>
                <a:gd name="T0" fmla="*/ 653 w 653"/>
                <a:gd name="T1" fmla="*/ 282 h 653"/>
                <a:gd name="T2" fmla="*/ 653 w 653"/>
                <a:gd name="T3" fmla="*/ 371 h 653"/>
                <a:gd name="T4" fmla="*/ 605 w 653"/>
                <a:gd name="T5" fmla="*/ 371 h 653"/>
                <a:gd name="T6" fmla="*/ 555 w 653"/>
                <a:gd name="T7" fmla="*/ 492 h 653"/>
                <a:gd name="T8" fmla="*/ 589 w 653"/>
                <a:gd name="T9" fmla="*/ 526 h 653"/>
                <a:gd name="T10" fmla="*/ 526 w 653"/>
                <a:gd name="T11" fmla="*/ 589 h 653"/>
                <a:gd name="T12" fmla="*/ 492 w 653"/>
                <a:gd name="T13" fmla="*/ 555 h 653"/>
                <a:gd name="T14" fmla="*/ 371 w 653"/>
                <a:gd name="T15" fmla="*/ 605 h 653"/>
                <a:gd name="T16" fmla="*/ 371 w 653"/>
                <a:gd name="T17" fmla="*/ 653 h 653"/>
                <a:gd name="T18" fmla="*/ 282 w 653"/>
                <a:gd name="T19" fmla="*/ 653 h 653"/>
                <a:gd name="T20" fmla="*/ 282 w 653"/>
                <a:gd name="T21" fmla="*/ 605 h 653"/>
                <a:gd name="T22" fmla="*/ 161 w 653"/>
                <a:gd name="T23" fmla="*/ 555 h 653"/>
                <a:gd name="T24" fmla="*/ 127 w 653"/>
                <a:gd name="T25" fmla="*/ 589 h 653"/>
                <a:gd name="T26" fmla="*/ 64 w 653"/>
                <a:gd name="T27" fmla="*/ 526 h 653"/>
                <a:gd name="T28" fmla="*/ 98 w 653"/>
                <a:gd name="T29" fmla="*/ 492 h 653"/>
                <a:gd name="T30" fmla="*/ 48 w 653"/>
                <a:gd name="T31" fmla="*/ 371 h 653"/>
                <a:gd name="T32" fmla="*/ 0 w 653"/>
                <a:gd name="T33" fmla="*/ 371 h 653"/>
                <a:gd name="T34" fmla="*/ 0 w 653"/>
                <a:gd name="T35" fmla="*/ 282 h 653"/>
                <a:gd name="T36" fmla="*/ 48 w 653"/>
                <a:gd name="T37" fmla="*/ 282 h 653"/>
                <a:gd name="T38" fmla="*/ 98 w 653"/>
                <a:gd name="T39" fmla="*/ 161 h 653"/>
                <a:gd name="T40" fmla="*/ 64 w 653"/>
                <a:gd name="T41" fmla="*/ 127 h 653"/>
                <a:gd name="T42" fmla="*/ 127 w 653"/>
                <a:gd name="T43" fmla="*/ 64 h 653"/>
                <a:gd name="T44" fmla="*/ 161 w 653"/>
                <a:gd name="T45" fmla="*/ 98 h 653"/>
                <a:gd name="T46" fmla="*/ 282 w 653"/>
                <a:gd name="T47" fmla="*/ 48 h 653"/>
                <a:gd name="T48" fmla="*/ 282 w 653"/>
                <a:gd name="T49" fmla="*/ 0 h 653"/>
                <a:gd name="T50" fmla="*/ 371 w 653"/>
                <a:gd name="T51" fmla="*/ 0 h 653"/>
                <a:gd name="T52" fmla="*/ 371 w 653"/>
                <a:gd name="T53" fmla="*/ 48 h 653"/>
                <a:gd name="T54" fmla="*/ 492 w 653"/>
                <a:gd name="T55" fmla="*/ 98 h 653"/>
                <a:gd name="T56" fmla="*/ 526 w 653"/>
                <a:gd name="T57" fmla="*/ 64 h 653"/>
                <a:gd name="T58" fmla="*/ 589 w 653"/>
                <a:gd name="T59" fmla="*/ 127 h 653"/>
                <a:gd name="T60" fmla="*/ 555 w 653"/>
                <a:gd name="T61" fmla="*/ 161 h 653"/>
                <a:gd name="T62" fmla="*/ 605 w 653"/>
                <a:gd name="T63" fmla="*/ 282 h 653"/>
                <a:gd name="T64" fmla="*/ 653 w 653"/>
                <a:gd name="T65" fmla="*/ 282 h 653"/>
                <a:gd name="T66" fmla="*/ 583 w 653"/>
                <a:gd name="T67" fmla="*/ 326 h 653"/>
                <a:gd name="T68" fmla="*/ 326 w 653"/>
                <a:gd name="T69" fmla="*/ 70 h 653"/>
                <a:gd name="T70" fmla="*/ 70 w 653"/>
                <a:gd name="T71" fmla="*/ 326 h 653"/>
                <a:gd name="T72" fmla="*/ 326 w 653"/>
                <a:gd name="T73" fmla="*/ 583 h 653"/>
                <a:gd name="T74" fmla="*/ 583 w 653"/>
                <a:gd name="T75" fmla="*/ 32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3" h="653">
                  <a:moveTo>
                    <a:pt x="653" y="282"/>
                  </a:moveTo>
                  <a:cubicBezTo>
                    <a:pt x="653" y="371"/>
                    <a:pt x="653" y="371"/>
                    <a:pt x="653" y="371"/>
                  </a:cubicBezTo>
                  <a:cubicBezTo>
                    <a:pt x="605" y="371"/>
                    <a:pt x="605" y="371"/>
                    <a:pt x="605" y="371"/>
                  </a:cubicBezTo>
                  <a:cubicBezTo>
                    <a:pt x="598" y="416"/>
                    <a:pt x="580" y="457"/>
                    <a:pt x="555" y="492"/>
                  </a:cubicBezTo>
                  <a:cubicBezTo>
                    <a:pt x="589" y="526"/>
                    <a:pt x="589" y="526"/>
                    <a:pt x="589" y="526"/>
                  </a:cubicBezTo>
                  <a:cubicBezTo>
                    <a:pt x="526" y="589"/>
                    <a:pt x="526" y="589"/>
                    <a:pt x="526" y="589"/>
                  </a:cubicBezTo>
                  <a:cubicBezTo>
                    <a:pt x="492" y="555"/>
                    <a:pt x="492" y="555"/>
                    <a:pt x="492" y="555"/>
                  </a:cubicBezTo>
                  <a:cubicBezTo>
                    <a:pt x="457" y="580"/>
                    <a:pt x="416" y="598"/>
                    <a:pt x="371" y="605"/>
                  </a:cubicBezTo>
                  <a:cubicBezTo>
                    <a:pt x="371" y="653"/>
                    <a:pt x="371" y="653"/>
                    <a:pt x="371" y="653"/>
                  </a:cubicBezTo>
                  <a:cubicBezTo>
                    <a:pt x="282" y="653"/>
                    <a:pt x="282" y="653"/>
                    <a:pt x="282" y="653"/>
                  </a:cubicBezTo>
                  <a:cubicBezTo>
                    <a:pt x="282" y="605"/>
                    <a:pt x="282" y="605"/>
                    <a:pt x="282" y="605"/>
                  </a:cubicBezTo>
                  <a:cubicBezTo>
                    <a:pt x="237" y="598"/>
                    <a:pt x="196" y="580"/>
                    <a:pt x="161" y="555"/>
                  </a:cubicBezTo>
                  <a:cubicBezTo>
                    <a:pt x="127" y="589"/>
                    <a:pt x="127" y="589"/>
                    <a:pt x="127" y="589"/>
                  </a:cubicBezTo>
                  <a:cubicBezTo>
                    <a:pt x="64" y="526"/>
                    <a:pt x="64" y="526"/>
                    <a:pt x="64" y="526"/>
                  </a:cubicBezTo>
                  <a:cubicBezTo>
                    <a:pt x="98" y="492"/>
                    <a:pt x="98" y="492"/>
                    <a:pt x="98" y="492"/>
                  </a:cubicBezTo>
                  <a:cubicBezTo>
                    <a:pt x="73" y="457"/>
                    <a:pt x="55" y="416"/>
                    <a:pt x="48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55" y="237"/>
                    <a:pt x="73" y="196"/>
                    <a:pt x="98" y="161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96" y="73"/>
                    <a:pt x="237" y="55"/>
                    <a:pt x="282" y="48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48"/>
                    <a:pt x="371" y="48"/>
                    <a:pt x="371" y="48"/>
                  </a:cubicBezTo>
                  <a:cubicBezTo>
                    <a:pt x="416" y="55"/>
                    <a:pt x="457" y="73"/>
                    <a:pt x="492" y="98"/>
                  </a:cubicBezTo>
                  <a:cubicBezTo>
                    <a:pt x="526" y="64"/>
                    <a:pt x="526" y="64"/>
                    <a:pt x="526" y="64"/>
                  </a:cubicBezTo>
                  <a:cubicBezTo>
                    <a:pt x="589" y="127"/>
                    <a:pt x="589" y="127"/>
                    <a:pt x="589" y="127"/>
                  </a:cubicBezTo>
                  <a:cubicBezTo>
                    <a:pt x="555" y="161"/>
                    <a:pt x="555" y="161"/>
                    <a:pt x="555" y="161"/>
                  </a:cubicBezTo>
                  <a:cubicBezTo>
                    <a:pt x="580" y="196"/>
                    <a:pt x="598" y="237"/>
                    <a:pt x="605" y="282"/>
                  </a:cubicBezTo>
                  <a:lnTo>
                    <a:pt x="653" y="282"/>
                  </a:lnTo>
                  <a:close/>
                  <a:moveTo>
                    <a:pt x="583" y="326"/>
                  </a:moveTo>
                  <a:cubicBezTo>
                    <a:pt x="583" y="185"/>
                    <a:pt x="468" y="70"/>
                    <a:pt x="326" y="70"/>
                  </a:cubicBezTo>
                  <a:cubicBezTo>
                    <a:pt x="185" y="70"/>
                    <a:pt x="70" y="185"/>
                    <a:pt x="70" y="326"/>
                  </a:cubicBezTo>
                  <a:cubicBezTo>
                    <a:pt x="70" y="468"/>
                    <a:pt x="185" y="583"/>
                    <a:pt x="326" y="583"/>
                  </a:cubicBezTo>
                  <a:cubicBezTo>
                    <a:pt x="468" y="583"/>
                    <a:pt x="583" y="468"/>
                    <a:pt x="583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Freeform 165"/>
            <p:cNvSpPr>
              <a:spLocks noEditPoints="1"/>
            </p:cNvSpPr>
            <p:nvPr/>
          </p:nvSpPr>
          <p:spPr bwMode="auto">
            <a:xfrm>
              <a:off x="7153275" y="3421063"/>
              <a:ext cx="304800" cy="301625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  <a:gd name="T10" fmla="*/ 48 w 81"/>
                <a:gd name="T11" fmla="*/ 67 h 80"/>
                <a:gd name="T12" fmla="*/ 74 w 81"/>
                <a:gd name="T13" fmla="*/ 39 h 80"/>
                <a:gd name="T14" fmla="*/ 63 w 81"/>
                <a:gd name="T15" fmla="*/ 16 h 80"/>
                <a:gd name="T16" fmla="*/ 66 w 81"/>
                <a:gd name="T17" fmla="*/ 32 h 80"/>
                <a:gd name="T18" fmla="*/ 48 w 81"/>
                <a:gd name="T1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cubicBezTo>
                    <a:pt x="63" y="0"/>
                    <a:pt x="81" y="18"/>
                    <a:pt x="81" y="40"/>
                  </a:cubicBezTo>
                  <a:cubicBezTo>
                    <a:pt x="81" y="62"/>
                    <a:pt x="63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  <a:moveTo>
                    <a:pt x="48" y="67"/>
                  </a:moveTo>
                  <a:cubicBezTo>
                    <a:pt x="63" y="66"/>
                    <a:pt x="74" y="53"/>
                    <a:pt x="74" y="39"/>
                  </a:cubicBezTo>
                  <a:cubicBezTo>
                    <a:pt x="74" y="30"/>
                    <a:pt x="69" y="21"/>
                    <a:pt x="63" y="16"/>
                  </a:cubicBezTo>
                  <a:cubicBezTo>
                    <a:pt x="65" y="21"/>
                    <a:pt x="66" y="26"/>
                    <a:pt x="66" y="32"/>
                  </a:cubicBezTo>
                  <a:cubicBezTo>
                    <a:pt x="66" y="46"/>
                    <a:pt x="59" y="59"/>
                    <a:pt x="4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Freeform 166"/>
            <p:cNvSpPr/>
            <p:nvPr/>
          </p:nvSpPr>
          <p:spPr bwMode="auto">
            <a:xfrm>
              <a:off x="7040563" y="3703638"/>
              <a:ext cx="260350" cy="292100"/>
            </a:xfrm>
            <a:custGeom>
              <a:avLst/>
              <a:gdLst>
                <a:gd name="T0" fmla="*/ 69 w 69"/>
                <a:gd name="T1" fmla="*/ 21 h 78"/>
                <a:gd name="T2" fmla="*/ 56 w 69"/>
                <a:gd name="T3" fmla="*/ 66 h 78"/>
                <a:gd name="T4" fmla="*/ 64 w 69"/>
                <a:gd name="T5" fmla="*/ 78 h 78"/>
                <a:gd name="T6" fmla="*/ 0 w 69"/>
                <a:gd name="T7" fmla="*/ 78 h 78"/>
                <a:gd name="T8" fmla="*/ 0 w 69"/>
                <a:gd name="T9" fmla="*/ 31 h 78"/>
                <a:gd name="T10" fmla="*/ 39 w 69"/>
                <a:gd name="T11" fmla="*/ 0 h 78"/>
                <a:gd name="T12" fmla="*/ 69 w 69"/>
                <a:gd name="T13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21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63"/>
                    <a:pt x="0" y="31"/>
                  </a:cubicBezTo>
                  <a:cubicBezTo>
                    <a:pt x="0" y="15"/>
                    <a:pt x="20" y="5"/>
                    <a:pt x="39" y="0"/>
                  </a:cubicBezTo>
                  <a:cubicBezTo>
                    <a:pt x="44" y="12"/>
                    <a:pt x="56" y="20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Freeform 167"/>
            <p:cNvSpPr/>
            <p:nvPr/>
          </p:nvSpPr>
          <p:spPr bwMode="auto">
            <a:xfrm>
              <a:off x="6886575" y="3921126"/>
              <a:ext cx="846138" cy="349250"/>
            </a:xfrm>
            <a:custGeom>
              <a:avLst/>
              <a:gdLst>
                <a:gd name="T0" fmla="*/ 93 w 225"/>
                <a:gd name="T1" fmla="*/ 72 h 93"/>
                <a:gd name="T2" fmla="*/ 42 w 225"/>
                <a:gd name="T3" fmla="*/ 51 h 93"/>
                <a:gd name="T4" fmla="*/ 27 w 225"/>
                <a:gd name="T5" fmla="*/ 65 h 93"/>
                <a:gd name="T6" fmla="*/ 0 w 225"/>
                <a:gd name="T7" fmla="*/ 38 h 93"/>
                <a:gd name="T8" fmla="*/ 15 w 225"/>
                <a:gd name="T9" fmla="*/ 24 h 93"/>
                <a:gd name="T10" fmla="*/ 3 w 225"/>
                <a:gd name="T11" fmla="*/ 5 h 93"/>
                <a:gd name="T12" fmla="*/ 13 w 225"/>
                <a:gd name="T13" fmla="*/ 0 h 93"/>
                <a:gd name="T14" fmla="*/ 28 w 225"/>
                <a:gd name="T15" fmla="*/ 23 h 93"/>
                <a:gd name="T16" fmla="*/ 112 w 225"/>
                <a:gd name="T17" fmla="*/ 63 h 93"/>
                <a:gd name="T18" fmla="*/ 194 w 225"/>
                <a:gd name="T19" fmla="*/ 27 h 93"/>
                <a:gd name="T20" fmla="*/ 211 w 225"/>
                <a:gd name="T21" fmla="*/ 0 h 93"/>
                <a:gd name="T22" fmla="*/ 221 w 225"/>
                <a:gd name="T23" fmla="*/ 5 h 93"/>
                <a:gd name="T24" fmla="*/ 210 w 225"/>
                <a:gd name="T25" fmla="*/ 24 h 93"/>
                <a:gd name="T26" fmla="*/ 225 w 225"/>
                <a:gd name="T27" fmla="*/ 38 h 93"/>
                <a:gd name="T28" fmla="*/ 198 w 225"/>
                <a:gd name="T29" fmla="*/ 65 h 93"/>
                <a:gd name="T30" fmla="*/ 183 w 225"/>
                <a:gd name="T31" fmla="*/ 51 h 93"/>
                <a:gd name="T32" fmla="*/ 132 w 225"/>
                <a:gd name="T33" fmla="*/ 72 h 93"/>
                <a:gd name="T34" fmla="*/ 132 w 225"/>
                <a:gd name="T35" fmla="*/ 93 h 93"/>
                <a:gd name="T36" fmla="*/ 93 w 225"/>
                <a:gd name="T37" fmla="*/ 93 h 93"/>
                <a:gd name="T38" fmla="*/ 93 w 225"/>
                <a:gd name="T39" fmla="*/ 7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93">
                  <a:moveTo>
                    <a:pt x="93" y="72"/>
                  </a:moveTo>
                  <a:cubicBezTo>
                    <a:pt x="74" y="69"/>
                    <a:pt x="57" y="61"/>
                    <a:pt x="42" y="51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18"/>
                    <a:pt x="7" y="11"/>
                    <a:pt x="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8"/>
                    <a:pt x="22" y="16"/>
                    <a:pt x="28" y="23"/>
                  </a:cubicBezTo>
                  <a:cubicBezTo>
                    <a:pt x="48" y="47"/>
                    <a:pt x="78" y="63"/>
                    <a:pt x="112" y="63"/>
                  </a:cubicBezTo>
                  <a:cubicBezTo>
                    <a:pt x="145" y="63"/>
                    <a:pt x="174" y="49"/>
                    <a:pt x="194" y="27"/>
                  </a:cubicBezTo>
                  <a:cubicBezTo>
                    <a:pt x="201" y="19"/>
                    <a:pt x="207" y="10"/>
                    <a:pt x="211" y="0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18" y="11"/>
                    <a:pt x="214" y="18"/>
                    <a:pt x="210" y="24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68" y="61"/>
                    <a:pt x="151" y="69"/>
                    <a:pt x="132" y="72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93" y="93"/>
                    <a:pt x="93" y="93"/>
                    <a:pt x="93" y="93"/>
                  </a:cubicBezTo>
                  <a:lnTo>
                    <a:pt x="93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Freeform 168"/>
            <p:cNvSpPr/>
            <p:nvPr/>
          </p:nvSpPr>
          <p:spPr bwMode="auto">
            <a:xfrm>
              <a:off x="6300788" y="1966913"/>
              <a:ext cx="604838" cy="681038"/>
            </a:xfrm>
            <a:custGeom>
              <a:avLst/>
              <a:gdLst>
                <a:gd name="T0" fmla="*/ 161 w 161"/>
                <a:gd name="T1" fmla="*/ 73 h 181"/>
                <a:gd name="T2" fmla="*/ 161 w 161"/>
                <a:gd name="T3" fmla="*/ 181 h 181"/>
                <a:gd name="T4" fmla="*/ 12 w 161"/>
                <a:gd name="T5" fmla="*/ 181 h 181"/>
                <a:gd name="T6" fmla="*/ 30 w 161"/>
                <a:gd name="T7" fmla="*/ 154 h 181"/>
                <a:gd name="T8" fmla="*/ 0 w 161"/>
                <a:gd name="T9" fmla="*/ 48 h 181"/>
                <a:gd name="T10" fmla="*/ 71 w 161"/>
                <a:gd name="T11" fmla="*/ 0 h 181"/>
                <a:gd name="T12" fmla="*/ 161 w 161"/>
                <a:gd name="T13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73"/>
                  </a:moveTo>
                  <a:cubicBezTo>
                    <a:pt x="161" y="146"/>
                    <a:pt x="161" y="181"/>
                    <a:pt x="161" y="181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46"/>
                    <a:pt x="58" y="27"/>
                    <a:pt x="71" y="0"/>
                  </a:cubicBezTo>
                  <a:cubicBezTo>
                    <a:pt x="115" y="12"/>
                    <a:pt x="161" y="34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Freeform 169"/>
            <p:cNvSpPr/>
            <p:nvPr/>
          </p:nvSpPr>
          <p:spPr bwMode="auto">
            <a:xfrm>
              <a:off x="6781800" y="3217863"/>
              <a:ext cx="1052513" cy="722313"/>
            </a:xfrm>
            <a:custGeom>
              <a:avLst/>
              <a:gdLst>
                <a:gd name="T0" fmla="*/ 21 w 280"/>
                <a:gd name="T1" fmla="*/ 159 h 192"/>
                <a:gd name="T2" fmla="*/ 0 w 280"/>
                <a:gd name="T3" fmla="*/ 159 h 192"/>
                <a:gd name="T4" fmla="*/ 0 w 280"/>
                <a:gd name="T5" fmla="*/ 121 h 192"/>
                <a:gd name="T6" fmla="*/ 21 w 280"/>
                <a:gd name="T7" fmla="*/ 121 h 192"/>
                <a:gd name="T8" fmla="*/ 43 w 280"/>
                <a:gd name="T9" fmla="*/ 69 h 192"/>
                <a:gd name="T10" fmla="*/ 28 w 280"/>
                <a:gd name="T11" fmla="*/ 54 h 192"/>
                <a:gd name="T12" fmla="*/ 55 w 280"/>
                <a:gd name="T13" fmla="*/ 27 h 192"/>
                <a:gd name="T14" fmla="*/ 70 w 280"/>
                <a:gd name="T15" fmla="*/ 42 h 192"/>
                <a:gd name="T16" fmla="*/ 121 w 280"/>
                <a:gd name="T17" fmla="*/ 21 h 192"/>
                <a:gd name="T18" fmla="*/ 121 w 280"/>
                <a:gd name="T19" fmla="*/ 0 h 192"/>
                <a:gd name="T20" fmla="*/ 160 w 280"/>
                <a:gd name="T21" fmla="*/ 0 h 192"/>
                <a:gd name="T22" fmla="*/ 160 w 280"/>
                <a:gd name="T23" fmla="*/ 21 h 192"/>
                <a:gd name="T24" fmla="*/ 211 w 280"/>
                <a:gd name="T25" fmla="*/ 42 h 192"/>
                <a:gd name="T26" fmla="*/ 226 w 280"/>
                <a:gd name="T27" fmla="*/ 27 h 192"/>
                <a:gd name="T28" fmla="*/ 253 w 280"/>
                <a:gd name="T29" fmla="*/ 54 h 192"/>
                <a:gd name="T30" fmla="*/ 238 w 280"/>
                <a:gd name="T31" fmla="*/ 69 h 192"/>
                <a:gd name="T32" fmla="*/ 260 w 280"/>
                <a:gd name="T33" fmla="*/ 121 h 192"/>
                <a:gd name="T34" fmla="*/ 280 w 280"/>
                <a:gd name="T35" fmla="*/ 121 h 192"/>
                <a:gd name="T36" fmla="*/ 280 w 280"/>
                <a:gd name="T37" fmla="*/ 159 h 192"/>
                <a:gd name="T38" fmla="*/ 260 w 280"/>
                <a:gd name="T39" fmla="*/ 159 h 192"/>
                <a:gd name="T40" fmla="*/ 249 w 280"/>
                <a:gd name="T41" fmla="*/ 192 h 192"/>
                <a:gd name="T42" fmla="*/ 239 w 280"/>
                <a:gd name="T43" fmla="*/ 187 h 192"/>
                <a:gd name="T44" fmla="*/ 250 w 280"/>
                <a:gd name="T45" fmla="*/ 140 h 192"/>
                <a:gd name="T46" fmla="*/ 140 w 280"/>
                <a:gd name="T47" fmla="*/ 30 h 192"/>
                <a:gd name="T48" fmla="*/ 30 w 280"/>
                <a:gd name="T49" fmla="*/ 140 h 192"/>
                <a:gd name="T50" fmla="*/ 41 w 280"/>
                <a:gd name="T51" fmla="*/ 187 h 192"/>
                <a:gd name="T52" fmla="*/ 31 w 280"/>
                <a:gd name="T53" fmla="*/ 192 h 192"/>
                <a:gd name="T54" fmla="*/ 21 w 280"/>
                <a:gd name="T55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0" h="192">
                  <a:moveTo>
                    <a:pt x="21" y="159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4" y="102"/>
                    <a:pt x="32" y="84"/>
                    <a:pt x="43" y="69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5" y="31"/>
                    <a:pt x="102" y="24"/>
                    <a:pt x="121" y="21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79" y="24"/>
                    <a:pt x="196" y="31"/>
                    <a:pt x="211" y="42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49" y="84"/>
                    <a:pt x="257" y="102"/>
                    <a:pt x="260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59"/>
                    <a:pt x="280" y="159"/>
                    <a:pt x="28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58" y="171"/>
                    <a:pt x="254" y="182"/>
                    <a:pt x="249" y="192"/>
                  </a:cubicBezTo>
                  <a:cubicBezTo>
                    <a:pt x="239" y="187"/>
                    <a:pt x="239" y="187"/>
                    <a:pt x="239" y="187"/>
                  </a:cubicBezTo>
                  <a:cubicBezTo>
                    <a:pt x="246" y="173"/>
                    <a:pt x="250" y="157"/>
                    <a:pt x="250" y="140"/>
                  </a:cubicBezTo>
                  <a:cubicBezTo>
                    <a:pt x="250" y="79"/>
                    <a:pt x="201" y="30"/>
                    <a:pt x="140" y="30"/>
                  </a:cubicBezTo>
                  <a:cubicBezTo>
                    <a:pt x="80" y="30"/>
                    <a:pt x="30" y="79"/>
                    <a:pt x="30" y="140"/>
                  </a:cubicBezTo>
                  <a:cubicBezTo>
                    <a:pt x="30" y="157"/>
                    <a:pt x="34" y="173"/>
                    <a:pt x="41" y="187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26" y="182"/>
                    <a:pt x="23" y="171"/>
                    <a:pt x="2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Freeform 170"/>
            <p:cNvSpPr>
              <a:spLocks noEditPoints="1"/>
            </p:cNvSpPr>
            <p:nvPr/>
          </p:nvSpPr>
          <p:spPr bwMode="auto">
            <a:xfrm>
              <a:off x="5921375" y="1306513"/>
              <a:ext cx="703263" cy="701675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4 h 187"/>
                <a:gd name="T4" fmla="*/ 93 w 187"/>
                <a:gd name="T5" fmla="*/ 187 h 187"/>
                <a:gd name="T6" fmla="*/ 0 w 187"/>
                <a:gd name="T7" fmla="*/ 94 h 187"/>
                <a:gd name="T8" fmla="*/ 93 w 187"/>
                <a:gd name="T9" fmla="*/ 0 h 187"/>
                <a:gd name="T10" fmla="*/ 171 w 187"/>
                <a:gd name="T11" fmla="*/ 90 h 187"/>
                <a:gd name="T12" fmla="*/ 146 w 187"/>
                <a:gd name="T13" fmla="*/ 38 h 187"/>
                <a:gd name="T14" fmla="*/ 152 w 187"/>
                <a:gd name="T15" fmla="*/ 75 h 187"/>
                <a:gd name="T16" fmla="*/ 111 w 187"/>
                <a:gd name="T17" fmla="*/ 158 h 187"/>
                <a:gd name="T18" fmla="*/ 171 w 187"/>
                <a:gd name="T19" fmla="*/ 9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2"/>
                    <a:pt x="187" y="94"/>
                  </a:cubicBezTo>
                  <a:cubicBezTo>
                    <a:pt x="187" y="145"/>
                    <a:pt x="145" y="187"/>
                    <a:pt x="93" y="187"/>
                  </a:cubicBezTo>
                  <a:cubicBezTo>
                    <a:pt x="42" y="187"/>
                    <a:pt x="0" y="145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lose/>
                  <a:moveTo>
                    <a:pt x="171" y="90"/>
                  </a:moveTo>
                  <a:cubicBezTo>
                    <a:pt x="171" y="69"/>
                    <a:pt x="161" y="50"/>
                    <a:pt x="146" y="38"/>
                  </a:cubicBezTo>
                  <a:cubicBezTo>
                    <a:pt x="150" y="49"/>
                    <a:pt x="152" y="61"/>
                    <a:pt x="152" y="75"/>
                  </a:cubicBezTo>
                  <a:cubicBezTo>
                    <a:pt x="152" y="108"/>
                    <a:pt x="136" y="138"/>
                    <a:pt x="111" y="158"/>
                  </a:cubicBezTo>
                  <a:cubicBezTo>
                    <a:pt x="145" y="153"/>
                    <a:pt x="171" y="125"/>
                    <a:pt x="17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Freeform 171"/>
            <p:cNvSpPr/>
            <p:nvPr/>
          </p:nvSpPr>
          <p:spPr bwMode="auto">
            <a:xfrm>
              <a:off x="5651500" y="1966913"/>
              <a:ext cx="604838" cy="681038"/>
            </a:xfrm>
            <a:custGeom>
              <a:avLst/>
              <a:gdLst>
                <a:gd name="T0" fmla="*/ 161 w 161"/>
                <a:gd name="T1" fmla="*/ 48 h 181"/>
                <a:gd name="T2" fmla="*/ 132 w 161"/>
                <a:gd name="T3" fmla="*/ 154 h 181"/>
                <a:gd name="T4" fmla="*/ 150 w 161"/>
                <a:gd name="T5" fmla="*/ 181 h 181"/>
                <a:gd name="T6" fmla="*/ 0 w 161"/>
                <a:gd name="T7" fmla="*/ 181 h 181"/>
                <a:gd name="T8" fmla="*/ 0 w 161"/>
                <a:gd name="T9" fmla="*/ 73 h 181"/>
                <a:gd name="T10" fmla="*/ 91 w 161"/>
                <a:gd name="T11" fmla="*/ 0 h 181"/>
                <a:gd name="T12" fmla="*/ 161 w 161"/>
                <a:gd name="T13" fmla="*/ 4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48"/>
                  </a:moveTo>
                  <a:cubicBezTo>
                    <a:pt x="132" y="154"/>
                    <a:pt x="132" y="154"/>
                    <a:pt x="132" y="154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46"/>
                    <a:pt x="0" y="73"/>
                  </a:cubicBezTo>
                  <a:cubicBezTo>
                    <a:pt x="0" y="34"/>
                    <a:pt x="47" y="12"/>
                    <a:pt x="91" y="0"/>
                  </a:cubicBezTo>
                  <a:cubicBezTo>
                    <a:pt x="104" y="27"/>
                    <a:pt x="130" y="46"/>
                    <a:pt x="16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Freeform 172"/>
            <p:cNvSpPr>
              <a:spLocks noEditPoints="1"/>
            </p:cNvSpPr>
            <p:nvPr/>
          </p:nvSpPr>
          <p:spPr bwMode="auto">
            <a:xfrm>
              <a:off x="4071938" y="2914651"/>
              <a:ext cx="1579563" cy="1577975"/>
            </a:xfrm>
            <a:custGeom>
              <a:avLst/>
              <a:gdLst>
                <a:gd name="T0" fmla="*/ 420 w 420"/>
                <a:gd name="T1" fmla="*/ 182 h 420"/>
                <a:gd name="T2" fmla="*/ 420 w 420"/>
                <a:gd name="T3" fmla="*/ 239 h 420"/>
                <a:gd name="T4" fmla="*/ 389 w 420"/>
                <a:gd name="T5" fmla="*/ 239 h 420"/>
                <a:gd name="T6" fmla="*/ 357 w 420"/>
                <a:gd name="T7" fmla="*/ 317 h 420"/>
                <a:gd name="T8" fmla="*/ 379 w 420"/>
                <a:gd name="T9" fmla="*/ 339 h 420"/>
                <a:gd name="T10" fmla="*/ 339 w 420"/>
                <a:gd name="T11" fmla="*/ 379 h 420"/>
                <a:gd name="T12" fmla="*/ 317 w 420"/>
                <a:gd name="T13" fmla="*/ 357 h 420"/>
                <a:gd name="T14" fmla="*/ 239 w 420"/>
                <a:gd name="T15" fmla="*/ 389 h 420"/>
                <a:gd name="T16" fmla="*/ 239 w 420"/>
                <a:gd name="T17" fmla="*/ 420 h 420"/>
                <a:gd name="T18" fmla="*/ 181 w 420"/>
                <a:gd name="T19" fmla="*/ 420 h 420"/>
                <a:gd name="T20" fmla="*/ 181 w 420"/>
                <a:gd name="T21" fmla="*/ 389 h 420"/>
                <a:gd name="T22" fmla="*/ 104 w 420"/>
                <a:gd name="T23" fmla="*/ 357 h 420"/>
                <a:gd name="T24" fmla="*/ 82 w 420"/>
                <a:gd name="T25" fmla="*/ 379 h 420"/>
                <a:gd name="T26" fmla="*/ 41 w 420"/>
                <a:gd name="T27" fmla="*/ 339 h 420"/>
                <a:gd name="T28" fmla="*/ 63 w 420"/>
                <a:gd name="T29" fmla="*/ 317 h 420"/>
                <a:gd name="T30" fmla="*/ 31 w 420"/>
                <a:gd name="T31" fmla="*/ 239 h 420"/>
                <a:gd name="T32" fmla="*/ 0 w 420"/>
                <a:gd name="T33" fmla="*/ 239 h 420"/>
                <a:gd name="T34" fmla="*/ 0 w 420"/>
                <a:gd name="T35" fmla="*/ 182 h 420"/>
                <a:gd name="T36" fmla="*/ 31 w 420"/>
                <a:gd name="T37" fmla="*/ 182 h 420"/>
                <a:gd name="T38" fmla="*/ 63 w 420"/>
                <a:gd name="T39" fmla="*/ 104 h 420"/>
                <a:gd name="T40" fmla="*/ 41 w 420"/>
                <a:gd name="T41" fmla="*/ 82 h 420"/>
                <a:gd name="T42" fmla="*/ 82 w 420"/>
                <a:gd name="T43" fmla="*/ 41 h 420"/>
                <a:gd name="T44" fmla="*/ 104 w 420"/>
                <a:gd name="T45" fmla="*/ 63 h 420"/>
                <a:gd name="T46" fmla="*/ 181 w 420"/>
                <a:gd name="T47" fmla="*/ 31 h 420"/>
                <a:gd name="T48" fmla="*/ 181 w 420"/>
                <a:gd name="T49" fmla="*/ 0 h 420"/>
                <a:gd name="T50" fmla="*/ 239 w 420"/>
                <a:gd name="T51" fmla="*/ 0 h 420"/>
                <a:gd name="T52" fmla="*/ 239 w 420"/>
                <a:gd name="T53" fmla="*/ 31 h 420"/>
                <a:gd name="T54" fmla="*/ 317 w 420"/>
                <a:gd name="T55" fmla="*/ 63 h 420"/>
                <a:gd name="T56" fmla="*/ 338 w 420"/>
                <a:gd name="T57" fmla="*/ 41 h 420"/>
                <a:gd name="T58" fmla="*/ 379 w 420"/>
                <a:gd name="T59" fmla="*/ 82 h 420"/>
                <a:gd name="T60" fmla="*/ 357 w 420"/>
                <a:gd name="T61" fmla="*/ 104 h 420"/>
                <a:gd name="T62" fmla="*/ 389 w 420"/>
                <a:gd name="T63" fmla="*/ 182 h 420"/>
                <a:gd name="T64" fmla="*/ 420 w 420"/>
                <a:gd name="T65" fmla="*/ 182 h 420"/>
                <a:gd name="T66" fmla="*/ 375 w 420"/>
                <a:gd name="T67" fmla="*/ 210 h 420"/>
                <a:gd name="T68" fmla="*/ 210 w 420"/>
                <a:gd name="T69" fmla="*/ 45 h 420"/>
                <a:gd name="T70" fmla="*/ 45 w 420"/>
                <a:gd name="T71" fmla="*/ 210 h 420"/>
                <a:gd name="T72" fmla="*/ 210 w 420"/>
                <a:gd name="T73" fmla="*/ 375 h 420"/>
                <a:gd name="T74" fmla="*/ 375 w 420"/>
                <a:gd name="T75" fmla="*/ 21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0" h="420">
                  <a:moveTo>
                    <a:pt x="420" y="182"/>
                  </a:moveTo>
                  <a:cubicBezTo>
                    <a:pt x="420" y="239"/>
                    <a:pt x="420" y="239"/>
                    <a:pt x="420" y="239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5" y="268"/>
                    <a:pt x="374" y="294"/>
                    <a:pt x="357" y="317"/>
                  </a:cubicBezTo>
                  <a:cubicBezTo>
                    <a:pt x="379" y="339"/>
                    <a:pt x="379" y="339"/>
                    <a:pt x="379" y="33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294" y="374"/>
                    <a:pt x="268" y="385"/>
                    <a:pt x="239" y="389"/>
                  </a:cubicBezTo>
                  <a:cubicBezTo>
                    <a:pt x="239" y="420"/>
                    <a:pt x="239" y="420"/>
                    <a:pt x="239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53" y="385"/>
                    <a:pt x="126" y="374"/>
                    <a:pt x="104" y="357"/>
                  </a:cubicBezTo>
                  <a:cubicBezTo>
                    <a:pt x="82" y="379"/>
                    <a:pt x="82" y="379"/>
                    <a:pt x="82" y="379"/>
                  </a:cubicBezTo>
                  <a:cubicBezTo>
                    <a:pt x="41" y="339"/>
                    <a:pt x="41" y="339"/>
                    <a:pt x="41" y="339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47" y="294"/>
                    <a:pt x="36" y="268"/>
                    <a:pt x="31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6" y="153"/>
                    <a:pt x="47" y="126"/>
                    <a:pt x="63" y="104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6" y="47"/>
                    <a:pt x="153" y="36"/>
                    <a:pt x="181" y="3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68" y="36"/>
                    <a:pt x="294" y="47"/>
                    <a:pt x="317" y="63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73" y="126"/>
                    <a:pt x="385" y="153"/>
                    <a:pt x="389" y="182"/>
                  </a:cubicBezTo>
                  <a:lnTo>
                    <a:pt x="420" y="182"/>
                  </a:lnTo>
                  <a:close/>
                  <a:moveTo>
                    <a:pt x="375" y="210"/>
                  </a:moveTo>
                  <a:cubicBezTo>
                    <a:pt x="375" y="119"/>
                    <a:pt x="301" y="45"/>
                    <a:pt x="210" y="45"/>
                  </a:cubicBezTo>
                  <a:cubicBezTo>
                    <a:pt x="119" y="45"/>
                    <a:pt x="45" y="119"/>
                    <a:pt x="45" y="210"/>
                  </a:cubicBezTo>
                  <a:cubicBezTo>
                    <a:pt x="45" y="301"/>
                    <a:pt x="119" y="375"/>
                    <a:pt x="210" y="375"/>
                  </a:cubicBezTo>
                  <a:cubicBezTo>
                    <a:pt x="301" y="375"/>
                    <a:pt x="375" y="301"/>
                    <a:pt x="37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Freeform 173"/>
            <p:cNvSpPr/>
            <p:nvPr/>
          </p:nvSpPr>
          <p:spPr bwMode="auto">
            <a:xfrm>
              <a:off x="4876800" y="3646488"/>
              <a:ext cx="390525" cy="436563"/>
            </a:xfrm>
            <a:custGeom>
              <a:avLst/>
              <a:gdLst>
                <a:gd name="T0" fmla="*/ 104 w 104"/>
                <a:gd name="T1" fmla="*/ 46 h 116"/>
                <a:gd name="T2" fmla="*/ 104 w 104"/>
                <a:gd name="T3" fmla="*/ 116 h 116"/>
                <a:gd name="T4" fmla="*/ 8 w 104"/>
                <a:gd name="T5" fmla="*/ 116 h 116"/>
                <a:gd name="T6" fmla="*/ 19 w 104"/>
                <a:gd name="T7" fmla="*/ 99 h 116"/>
                <a:gd name="T8" fmla="*/ 0 w 104"/>
                <a:gd name="T9" fmla="*/ 30 h 116"/>
                <a:gd name="T10" fmla="*/ 45 w 104"/>
                <a:gd name="T11" fmla="*/ 0 h 116"/>
                <a:gd name="T12" fmla="*/ 104 w 104"/>
                <a:gd name="T13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16">
                  <a:moveTo>
                    <a:pt x="104" y="46"/>
                  </a:moveTo>
                  <a:cubicBezTo>
                    <a:pt x="104" y="94"/>
                    <a:pt x="104" y="116"/>
                    <a:pt x="104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0" y="29"/>
                    <a:pt x="37" y="17"/>
                    <a:pt x="45" y="0"/>
                  </a:cubicBezTo>
                  <a:cubicBezTo>
                    <a:pt x="74" y="7"/>
                    <a:pt x="104" y="21"/>
                    <a:pt x="10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Freeform 174"/>
            <p:cNvSpPr>
              <a:spLocks noEditPoints="1"/>
            </p:cNvSpPr>
            <p:nvPr/>
          </p:nvSpPr>
          <p:spPr bwMode="auto">
            <a:xfrm>
              <a:off x="4632325" y="3217863"/>
              <a:ext cx="450850" cy="455613"/>
            </a:xfrm>
            <a:custGeom>
              <a:avLst/>
              <a:gdLst>
                <a:gd name="T0" fmla="*/ 71 w 120"/>
                <a:gd name="T1" fmla="*/ 102 h 121"/>
                <a:gd name="T2" fmla="*/ 110 w 120"/>
                <a:gd name="T3" fmla="*/ 58 h 121"/>
                <a:gd name="T4" fmla="*/ 93 w 120"/>
                <a:gd name="T5" fmla="*/ 24 h 121"/>
                <a:gd name="T6" fmla="*/ 98 w 120"/>
                <a:gd name="T7" fmla="*/ 48 h 121"/>
                <a:gd name="T8" fmla="*/ 71 w 120"/>
                <a:gd name="T9" fmla="*/ 102 h 121"/>
                <a:gd name="T10" fmla="*/ 60 w 120"/>
                <a:gd name="T11" fmla="*/ 0 h 121"/>
                <a:gd name="T12" fmla="*/ 120 w 120"/>
                <a:gd name="T13" fmla="*/ 61 h 121"/>
                <a:gd name="T14" fmla="*/ 60 w 120"/>
                <a:gd name="T15" fmla="*/ 121 h 121"/>
                <a:gd name="T16" fmla="*/ 0 w 120"/>
                <a:gd name="T17" fmla="*/ 61 h 121"/>
                <a:gd name="T18" fmla="*/ 60 w 12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1">
                  <a:moveTo>
                    <a:pt x="71" y="102"/>
                  </a:moveTo>
                  <a:cubicBezTo>
                    <a:pt x="93" y="99"/>
                    <a:pt x="110" y="81"/>
                    <a:pt x="110" y="58"/>
                  </a:cubicBezTo>
                  <a:cubicBezTo>
                    <a:pt x="110" y="45"/>
                    <a:pt x="103" y="32"/>
                    <a:pt x="93" y="24"/>
                  </a:cubicBezTo>
                  <a:cubicBezTo>
                    <a:pt x="96" y="32"/>
                    <a:pt x="98" y="40"/>
                    <a:pt x="98" y="48"/>
                  </a:cubicBezTo>
                  <a:cubicBezTo>
                    <a:pt x="98" y="70"/>
                    <a:pt x="87" y="89"/>
                    <a:pt x="71" y="102"/>
                  </a:cubicBezTo>
                  <a:close/>
                  <a:moveTo>
                    <a:pt x="60" y="0"/>
                  </a:moveTo>
                  <a:cubicBezTo>
                    <a:pt x="93" y="0"/>
                    <a:pt x="120" y="27"/>
                    <a:pt x="120" y="61"/>
                  </a:cubicBezTo>
                  <a:cubicBezTo>
                    <a:pt x="120" y="94"/>
                    <a:pt x="93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Freeform 175"/>
            <p:cNvSpPr/>
            <p:nvPr/>
          </p:nvSpPr>
          <p:spPr bwMode="auto">
            <a:xfrm>
              <a:off x="4459288" y="3646488"/>
              <a:ext cx="387350" cy="436563"/>
            </a:xfrm>
            <a:custGeom>
              <a:avLst/>
              <a:gdLst>
                <a:gd name="T0" fmla="*/ 103 w 103"/>
                <a:gd name="T1" fmla="*/ 30 h 116"/>
                <a:gd name="T2" fmla="*/ 84 w 103"/>
                <a:gd name="T3" fmla="*/ 99 h 116"/>
                <a:gd name="T4" fmla="*/ 96 w 103"/>
                <a:gd name="T5" fmla="*/ 116 h 116"/>
                <a:gd name="T6" fmla="*/ 0 w 103"/>
                <a:gd name="T7" fmla="*/ 116 h 116"/>
                <a:gd name="T8" fmla="*/ 0 w 103"/>
                <a:gd name="T9" fmla="*/ 46 h 116"/>
                <a:gd name="T10" fmla="*/ 58 w 103"/>
                <a:gd name="T11" fmla="*/ 0 h 116"/>
                <a:gd name="T12" fmla="*/ 103 w 103"/>
                <a:gd name="T13" fmla="*/ 3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6">
                  <a:moveTo>
                    <a:pt x="103" y="30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94"/>
                    <a:pt x="0" y="46"/>
                  </a:cubicBezTo>
                  <a:cubicBezTo>
                    <a:pt x="0" y="21"/>
                    <a:pt x="30" y="7"/>
                    <a:pt x="58" y="0"/>
                  </a:cubicBezTo>
                  <a:cubicBezTo>
                    <a:pt x="66" y="17"/>
                    <a:pt x="83" y="29"/>
                    <a:pt x="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336746" y="1648185"/>
            <a:ext cx="898437" cy="917346"/>
            <a:chOff x="3810000" y="1108075"/>
            <a:chExt cx="4602163" cy="4699000"/>
          </a:xfrm>
          <a:solidFill>
            <a:schemeClr val="tx1"/>
          </a:solidFill>
        </p:grpSpPr>
        <p:sp>
          <p:nvSpPr>
            <p:cNvPr id="78" name="Rectangle 188"/>
            <p:cNvSpPr>
              <a:spLocks noChangeArrowheads="1"/>
            </p:cNvSpPr>
            <p:nvPr/>
          </p:nvSpPr>
          <p:spPr bwMode="auto">
            <a:xfrm>
              <a:off x="3810000" y="4749800"/>
              <a:ext cx="579438" cy="933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Freeform 189"/>
            <p:cNvSpPr/>
            <p:nvPr/>
          </p:nvSpPr>
          <p:spPr bwMode="auto">
            <a:xfrm>
              <a:off x="4449763" y="4070350"/>
              <a:ext cx="3962400" cy="1736725"/>
            </a:xfrm>
            <a:custGeom>
              <a:avLst/>
              <a:gdLst>
                <a:gd name="T0" fmla="*/ 0 w 1054"/>
                <a:gd name="T1" fmla="*/ 201 h 462"/>
                <a:gd name="T2" fmla="*/ 0 w 1054"/>
                <a:gd name="T3" fmla="*/ 406 h 462"/>
                <a:gd name="T4" fmla="*/ 263 w 1054"/>
                <a:gd name="T5" fmla="*/ 432 h 462"/>
                <a:gd name="T6" fmla="*/ 598 w 1054"/>
                <a:gd name="T7" fmla="*/ 432 h 462"/>
                <a:gd name="T8" fmla="*/ 801 w 1054"/>
                <a:gd name="T9" fmla="*/ 354 h 462"/>
                <a:gd name="T10" fmla="*/ 961 w 1054"/>
                <a:gd name="T11" fmla="*/ 231 h 462"/>
                <a:gd name="T12" fmla="*/ 1028 w 1054"/>
                <a:gd name="T13" fmla="*/ 101 h 462"/>
                <a:gd name="T14" fmla="*/ 1045 w 1054"/>
                <a:gd name="T15" fmla="*/ 31 h 462"/>
                <a:gd name="T16" fmla="*/ 972 w 1054"/>
                <a:gd name="T17" fmla="*/ 33 h 462"/>
                <a:gd name="T18" fmla="*/ 898 w 1054"/>
                <a:gd name="T19" fmla="*/ 160 h 462"/>
                <a:gd name="T20" fmla="*/ 723 w 1054"/>
                <a:gd name="T21" fmla="*/ 257 h 462"/>
                <a:gd name="T22" fmla="*/ 548 w 1054"/>
                <a:gd name="T23" fmla="*/ 257 h 462"/>
                <a:gd name="T24" fmla="*/ 447 w 1054"/>
                <a:gd name="T25" fmla="*/ 209 h 462"/>
                <a:gd name="T26" fmla="*/ 570 w 1054"/>
                <a:gd name="T27" fmla="*/ 209 h 462"/>
                <a:gd name="T28" fmla="*/ 667 w 1054"/>
                <a:gd name="T29" fmla="*/ 141 h 462"/>
                <a:gd name="T30" fmla="*/ 596 w 1054"/>
                <a:gd name="T31" fmla="*/ 100 h 462"/>
                <a:gd name="T32" fmla="*/ 536 w 1054"/>
                <a:gd name="T33" fmla="*/ 100 h 462"/>
                <a:gd name="T34" fmla="*/ 360 w 1054"/>
                <a:gd name="T35" fmla="*/ 100 h 462"/>
                <a:gd name="T36" fmla="*/ 289 w 1054"/>
                <a:gd name="T37" fmla="*/ 119 h 462"/>
                <a:gd name="T38" fmla="*/ 148 w 1054"/>
                <a:gd name="T39" fmla="*/ 182 h 462"/>
                <a:gd name="T40" fmla="*/ 49 w 1054"/>
                <a:gd name="T41" fmla="*/ 201 h 462"/>
                <a:gd name="T42" fmla="*/ 0 w 1054"/>
                <a:gd name="T43" fmla="*/ 20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4" h="462">
                  <a:moveTo>
                    <a:pt x="0" y="201"/>
                  </a:moveTo>
                  <a:cubicBezTo>
                    <a:pt x="0" y="406"/>
                    <a:pt x="0" y="406"/>
                    <a:pt x="0" y="406"/>
                  </a:cubicBezTo>
                  <a:cubicBezTo>
                    <a:pt x="0" y="406"/>
                    <a:pt x="199" y="414"/>
                    <a:pt x="263" y="432"/>
                  </a:cubicBezTo>
                  <a:cubicBezTo>
                    <a:pt x="263" y="432"/>
                    <a:pt x="418" y="462"/>
                    <a:pt x="598" y="432"/>
                  </a:cubicBezTo>
                  <a:cubicBezTo>
                    <a:pt x="659" y="422"/>
                    <a:pt x="801" y="354"/>
                    <a:pt x="801" y="354"/>
                  </a:cubicBezTo>
                  <a:cubicBezTo>
                    <a:pt x="961" y="231"/>
                    <a:pt x="961" y="231"/>
                    <a:pt x="961" y="231"/>
                  </a:cubicBezTo>
                  <a:cubicBezTo>
                    <a:pt x="961" y="231"/>
                    <a:pt x="995" y="171"/>
                    <a:pt x="1028" y="101"/>
                  </a:cubicBezTo>
                  <a:cubicBezTo>
                    <a:pt x="1037" y="83"/>
                    <a:pt x="1054" y="51"/>
                    <a:pt x="1045" y="31"/>
                  </a:cubicBezTo>
                  <a:cubicBezTo>
                    <a:pt x="1031" y="0"/>
                    <a:pt x="992" y="13"/>
                    <a:pt x="972" y="33"/>
                  </a:cubicBezTo>
                  <a:cubicBezTo>
                    <a:pt x="898" y="160"/>
                    <a:pt x="898" y="160"/>
                    <a:pt x="898" y="160"/>
                  </a:cubicBezTo>
                  <a:cubicBezTo>
                    <a:pt x="723" y="257"/>
                    <a:pt x="723" y="257"/>
                    <a:pt x="723" y="257"/>
                  </a:cubicBezTo>
                  <a:cubicBezTo>
                    <a:pt x="723" y="257"/>
                    <a:pt x="622" y="257"/>
                    <a:pt x="548" y="257"/>
                  </a:cubicBezTo>
                  <a:cubicBezTo>
                    <a:pt x="473" y="257"/>
                    <a:pt x="447" y="209"/>
                    <a:pt x="447" y="209"/>
                  </a:cubicBezTo>
                  <a:cubicBezTo>
                    <a:pt x="447" y="209"/>
                    <a:pt x="495" y="209"/>
                    <a:pt x="570" y="209"/>
                  </a:cubicBezTo>
                  <a:cubicBezTo>
                    <a:pt x="644" y="209"/>
                    <a:pt x="667" y="194"/>
                    <a:pt x="667" y="141"/>
                  </a:cubicBezTo>
                  <a:cubicBezTo>
                    <a:pt x="667" y="89"/>
                    <a:pt x="596" y="100"/>
                    <a:pt x="596" y="100"/>
                  </a:cubicBezTo>
                  <a:cubicBezTo>
                    <a:pt x="536" y="100"/>
                    <a:pt x="536" y="100"/>
                    <a:pt x="536" y="100"/>
                  </a:cubicBezTo>
                  <a:cubicBezTo>
                    <a:pt x="536" y="100"/>
                    <a:pt x="406" y="100"/>
                    <a:pt x="360" y="100"/>
                  </a:cubicBezTo>
                  <a:cubicBezTo>
                    <a:pt x="315" y="100"/>
                    <a:pt x="289" y="119"/>
                    <a:pt x="289" y="119"/>
                  </a:cubicBezTo>
                  <a:cubicBezTo>
                    <a:pt x="148" y="182"/>
                    <a:pt x="148" y="182"/>
                    <a:pt x="148" y="182"/>
                  </a:cubicBezTo>
                  <a:cubicBezTo>
                    <a:pt x="148" y="182"/>
                    <a:pt x="99" y="201"/>
                    <a:pt x="49" y="201"/>
                  </a:cubicBezTo>
                  <a:cubicBezTo>
                    <a:pt x="0" y="201"/>
                    <a:pt x="0" y="201"/>
                    <a:pt x="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Freeform 190"/>
            <p:cNvSpPr/>
            <p:nvPr/>
          </p:nvSpPr>
          <p:spPr bwMode="auto">
            <a:xfrm>
              <a:off x="4603750" y="2652713"/>
              <a:ext cx="1143000" cy="1162050"/>
            </a:xfrm>
            <a:custGeom>
              <a:avLst/>
              <a:gdLst>
                <a:gd name="T0" fmla="*/ 360 w 720"/>
                <a:gd name="T1" fmla="*/ 0 h 732"/>
                <a:gd name="T2" fmla="*/ 0 w 720"/>
                <a:gd name="T3" fmla="*/ 732 h 732"/>
                <a:gd name="T4" fmla="*/ 365 w 720"/>
                <a:gd name="T5" fmla="*/ 616 h 732"/>
                <a:gd name="T6" fmla="*/ 720 w 720"/>
                <a:gd name="T7" fmla="*/ 732 h 732"/>
                <a:gd name="T8" fmla="*/ 360 w 720"/>
                <a:gd name="T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732">
                  <a:moveTo>
                    <a:pt x="360" y="0"/>
                  </a:moveTo>
                  <a:lnTo>
                    <a:pt x="0" y="732"/>
                  </a:lnTo>
                  <a:lnTo>
                    <a:pt x="365" y="616"/>
                  </a:lnTo>
                  <a:lnTo>
                    <a:pt x="720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Rectangle 191"/>
            <p:cNvSpPr>
              <a:spLocks noChangeArrowheads="1"/>
            </p:cNvSpPr>
            <p:nvPr/>
          </p:nvSpPr>
          <p:spPr bwMode="auto">
            <a:xfrm>
              <a:off x="5002213" y="4171950"/>
              <a:ext cx="349250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Rectangle 192"/>
            <p:cNvSpPr>
              <a:spLocks noChangeArrowheads="1"/>
            </p:cNvSpPr>
            <p:nvPr/>
          </p:nvSpPr>
          <p:spPr bwMode="auto">
            <a:xfrm>
              <a:off x="500221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Freeform 193"/>
            <p:cNvSpPr/>
            <p:nvPr/>
          </p:nvSpPr>
          <p:spPr bwMode="auto">
            <a:xfrm>
              <a:off x="5002213" y="3727450"/>
              <a:ext cx="349250" cy="184150"/>
            </a:xfrm>
            <a:custGeom>
              <a:avLst/>
              <a:gdLst>
                <a:gd name="T0" fmla="*/ 0 w 220"/>
                <a:gd name="T1" fmla="*/ 36 h 116"/>
                <a:gd name="T2" fmla="*/ 0 w 220"/>
                <a:gd name="T3" fmla="*/ 116 h 116"/>
                <a:gd name="T4" fmla="*/ 220 w 220"/>
                <a:gd name="T5" fmla="*/ 116 h 116"/>
                <a:gd name="T6" fmla="*/ 220 w 220"/>
                <a:gd name="T7" fmla="*/ 33 h 116"/>
                <a:gd name="T8" fmla="*/ 116 w 220"/>
                <a:gd name="T9" fmla="*/ 0 h 116"/>
                <a:gd name="T10" fmla="*/ 0 w 220"/>
                <a:gd name="T11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16">
                  <a:moveTo>
                    <a:pt x="0" y="36"/>
                  </a:moveTo>
                  <a:lnTo>
                    <a:pt x="0" y="116"/>
                  </a:lnTo>
                  <a:lnTo>
                    <a:pt x="220" y="116"/>
                  </a:lnTo>
                  <a:lnTo>
                    <a:pt x="220" y="33"/>
                  </a:lnTo>
                  <a:lnTo>
                    <a:pt x="116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Freeform 194"/>
            <p:cNvSpPr/>
            <p:nvPr/>
          </p:nvSpPr>
          <p:spPr bwMode="auto">
            <a:xfrm>
              <a:off x="5765800" y="2024063"/>
              <a:ext cx="1141413" cy="1162050"/>
            </a:xfrm>
            <a:custGeom>
              <a:avLst/>
              <a:gdLst>
                <a:gd name="T0" fmla="*/ 360 w 719"/>
                <a:gd name="T1" fmla="*/ 0 h 732"/>
                <a:gd name="T2" fmla="*/ 0 w 719"/>
                <a:gd name="T3" fmla="*/ 732 h 732"/>
                <a:gd name="T4" fmla="*/ 364 w 719"/>
                <a:gd name="T5" fmla="*/ 616 h 732"/>
                <a:gd name="T6" fmla="*/ 719 w 719"/>
                <a:gd name="T7" fmla="*/ 732 h 732"/>
                <a:gd name="T8" fmla="*/ 360 w 719"/>
                <a:gd name="T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732">
                  <a:moveTo>
                    <a:pt x="360" y="0"/>
                  </a:moveTo>
                  <a:lnTo>
                    <a:pt x="0" y="732"/>
                  </a:lnTo>
                  <a:lnTo>
                    <a:pt x="364" y="616"/>
                  </a:lnTo>
                  <a:lnTo>
                    <a:pt x="719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Rectangle 195"/>
            <p:cNvSpPr>
              <a:spLocks noChangeArrowheads="1"/>
            </p:cNvSpPr>
            <p:nvPr/>
          </p:nvSpPr>
          <p:spPr bwMode="auto">
            <a:xfrm>
              <a:off x="6164263" y="4171950"/>
              <a:ext cx="349250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616426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Rectangle 197"/>
            <p:cNvSpPr>
              <a:spLocks noChangeArrowheads="1"/>
            </p:cNvSpPr>
            <p:nvPr/>
          </p:nvSpPr>
          <p:spPr bwMode="auto">
            <a:xfrm>
              <a:off x="6164263" y="3790950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Rectangle 198"/>
            <p:cNvSpPr>
              <a:spLocks noChangeArrowheads="1"/>
            </p:cNvSpPr>
            <p:nvPr/>
          </p:nvSpPr>
          <p:spPr bwMode="auto">
            <a:xfrm>
              <a:off x="6164263" y="3595688"/>
              <a:ext cx="34925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Rectangle 199"/>
            <p:cNvSpPr>
              <a:spLocks noChangeArrowheads="1"/>
            </p:cNvSpPr>
            <p:nvPr/>
          </p:nvSpPr>
          <p:spPr bwMode="auto">
            <a:xfrm>
              <a:off x="6164263" y="3408363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0" name="Freeform 200"/>
            <p:cNvSpPr/>
            <p:nvPr/>
          </p:nvSpPr>
          <p:spPr bwMode="auto">
            <a:xfrm>
              <a:off x="6164263" y="3095625"/>
              <a:ext cx="349250" cy="241300"/>
            </a:xfrm>
            <a:custGeom>
              <a:avLst/>
              <a:gdLst>
                <a:gd name="T0" fmla="*/ 0 w 220"/>
                <a:gd name="T1" fmla="*/ 38 h 152"/>
                <a:gd name="T2" fmla="*/ 0 w 220"/>
                <a:gd name="T3" fmla="*/ 152 h 152"/>
                <a:gd name="T4" fmla="*/ 220 w 220"/>
                <a:gd name="T5" fmla="*/ 152 h 152"/>
                <a:gd name="T6" fmla="*/ 220 w 220"/>
                <a:gd name="T7" fmla="*/ 36 h 152"/>
                <a:gd name="T8" fmla="*/ 116 w 220"/>
                <a:gd name="T9" fmla="*/ 0 h 152"/>
                <a:gd name="T10" fmla="*/ 0 w 220"/>
                <a:gd name="T11" fmla="*/ 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52">
                  <a:moveTo>
                    <a:pt x="0" y="38"/>
                  </a:moveTo>
                  <a:lnTo>
                    <a:pt x="0" y="152"/>
                  </a:lnTo>
                  <a:lnTo>
                    <a:pt x="220" y="152"/>
                  </a:lnTo>
                  <a:lnTo>
                    <a:pt x="220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Freeform 201"/>
            <p:cNvSpPr/>
            <p:nvPr/>
          </p:nvSpPr>
          <p:spPr bwMode="auto">
            <a:xfrm>
              <a:off x="6870700" y="1108075"/>
              <a:ext cx="1143000" cy="1160463"/>
            </a:xfrm>
            <a:custGeom>
              <a:avLst/>
              <a:gdLst>
                <a:gd name="T0" fmla="*/ 360 w 720"/>
                <a:gd name="T1" fmla="*/ 0 h 731"/>
                <a:gd name="T2" fmla="*/ 0 w 720"/>
                <a:gd name="T3" fmla="*/ 731 h 731"/>
                <a:gd name="T4" fmla="*/ 364 w 720"/>
                <a:gd name="T5" fmla="*/ 615 h 731"/>
                <a:gd name="T6" fmla="*/ 720 w 720"/>
                <a:gd name="T7" fmla="*/ 731 h 731"/>
                <a:gd name="T8" fmla="*/ 360 w 720"/>
                <a:gd name="T9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731">
                  <a:moveTo>
                    <a:pt x="360" y="0"/>
                  </a:moveTo>
                  <a:lnTo>
                    <a:pt x="0" y="731"/>
                  </a:lnTo>
                  <a:lnTo>
                    <a:pt x="364" y="615"/>
                  </a:lnTo>
                  <a:lnTo>
                    <a:pt x="720" y="731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Rectangle 202"/>
            <p:cNvSpPr>
              <a:spLocks noChangeArrowheads="1"/>
            </p:cNvSpPr>
            <p:nvPr/>
          </p:nvSpPr>
          <p:spPr bwMode="auto">
            <a:xfrm>
              <a:off x="7264400" y="4130675"/>
              <a:ext cx="354013" cy="142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3" name="Rectangle 203"/>
            <p:cNvSpPr>
              <a:spLocks noChangeArrowheads="1"/>
            </p:cNvSpPr>
            <p:nvPr/>
          </p:nvSpPr>
          <p:spPr bwMode="auto">
            <a:xfrm>
              <a:off x="7264400" y="3952875"/>
              <a:ext cx="354013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Rectangle 204"/>
            <p:cNvSpPr>
              <a:spLocks noChangeArrowheads="1"/>
            </p:cNvSpPr>
            <p:nvPr/>
          </p:nvSpPr>
          <p:spPr bwMode="auto">
            <a:xfrm>
              <a:off x="7264400" y="3760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Rectangle 205"/>
            <p:cNvSpPr>
              <a:spLocks noChangeArrowheads="1"/>
            </p:cNvSpPr>
            <p:nvPr/>
          </p:nvSpPr>
          <p:spPr bwMode="auto">
            <a:xfrm>
              <a:off x="7264400" y="3570288"/>
              <a:ext cx="354013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Rectangle 206"/>
            <p:cNvSpPr>
              <a:spLocks noChangeArrowheads="1"/>
            </p:cNvSpPr>
            <p:nvPr/>
          </p:nvSpPr>
          <p:spPr bwMode="auto">
            <a:xfrm>
              <a:off x="7264400" y="3378200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Rectangle 207"/>
            <p:cNvSpPr>
              <a:spLocks noChangeArrowheads="1"/>
            </p:cNvSpPr>
            <p:nvPr/>
          </p:nvSpPr>
          <p:spPr bwMode="auto">
            <a:xfrm>
              <a:off x="7264400" y="3190875"/>
              <a:ext cx="354013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Rectangle 208"/>
            <p:cNvSpPr>
              <a:spLocks noChangeArrowheads="1"/>
            </p:cNvSpPr>
            <p:nvPr/>
          </p:nvSpPr>
          <p:spPr bwMode="auto">
            <a:xfrm>
              <a:off x="7264400" y="2998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Rectangle 209"/>
            <p:cNvSpPr>
              <a:spLocks noChangeArrowheads="1"/>
            </p:cNvSpPr>
            <p:nvPr/>
          </p:nvSpPr>
          <p:spPr bwMode="auto">
            <a:xfrm>
              <a:off x="7264400" y="2803525"/>
              <a:ext cx="354013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Rectangle 210"/>
            <p:cNvSpPr>
              <a:spLocks noChangeArrowheads="1"/>
            </p:cNvSpPr>
            <p:nvPr/>
          </p:nvSpPr>
          <p:spPr bwMode="auto">
            <a:xfrm>
              <a:off x="7264400" y="2614613"/>
              <a:ext cx="354013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Freeform 211"/>
            <p:cNvSpPr/>
            <p:nvPr/>
          </p:nvSpPr>
          <p:spPr bwMode="auto">
            <a:xfrm>
              <a:off x="7264400" y="2178050"/>
              <a:ext cx="354013" cy="365125"/>
            </a:xfrm>
            <a:custGeom>
              <a:avLst/>
              <a:gdLst>
                <a:gd name="T0" fmla="*/ 0 w 223"/>
                <a:gd name="T1" fmla="*/ 38 h 230"/>
                <a:gd name="T2" fmla="*/ 0 w 223"/>
                <a:gd name="T3" fmla="*/ 230 h 230"/>
                <a:gd name="T4" fmla="*/ 223 w 223"/>
                <a:gd name="T5" fmla="*/ 230 h 230"/>
                <a:gd name="T6" fmla="*/ 223 w 223"/>
                <a:gd name="T7" fmla="*/ 36 h 230"/>
                <a:gd name="T8" fmla="*/ 116 w 223"/>
                <a:gd name="T9" fmla="*/ 0 h 230"/>
                <a:gd name="T10" fmla="*/ 0 w 223"/>
                <a:gd name="T11" fmla="*/ 3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30">
                  <a:moveTo>
                    <a:pt x="0" y="38"/>
                  </a:moveTo>
                  <a:lnTo>
                    <a:pt x="0" y="230"/>
                  </a:lnTo>
                  <a:lnTo>
                    <a:pt x="223" y="230"/>
                  </a:lnTo>
                  <a:lnTo>
                    <a:pt x="223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63" tIns="45731" rIns="91463" bIns="45731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4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90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5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5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8" grpId="0" bldLvl="0" animBg="1"/>
      <p:bldP spid="39" grpId="0" bldLvl="0" animBg="1"/>
      <p:bldP spid="40" grpId="0" bldLvl="0" animBg="1"/>
      <p:bldP spid="51" grpId="0" bldLvl="0" animBg="1"/>
      <p:bldP spid="52" grpId="0" bldLvl="0" animBg="1"/>
      <p:bldP spid="59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526163" y="2030982"/>
            <a:ext cx="2492377" cy="2492377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800285" y="2026141"/>
            <a:ext cx="2584938" cy="2492377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2226049" y="1980575"/>
            <a:ext cx="2492377" cy="2492377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同心圆 2"/>
          <p:cNvSpPr/>
          <p:nvPr/>
        </p:nvSpPr>
        <p:spPr>
          <a:xfrm>
            <a:off x="7342444" y="1815913"/>
            <a:ext cx="2859816" cy="2859815"/>
          </a:xfrm>
          <a:prstGeom prst="donut">
            <a:avLst>
              <a:gd name="adj" fmla="val 735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105"/>
            <a:endParaRPr lang="zh-CN" altLang="en-US" sz="1405">
              <a:solidFill>
                <a:schemeClr val="tx1"/>
              </a:solidFill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4689683" y="1814325"/>
            <a:ext cx="2859816" cy="2861404"/>
          </a:xfrm>
          <a:prstGeom prst="donut">
            <a:avLst>
              <a:gd name="adj" fmla="val 7351"/>
            </a:avLst>
          </a:prstGeom>
          <a:solidFill>
            <a:schemeClr val="tx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105"/>
            <a:endParaRPr lang="zh-CN" altLang="en-US" sz="1405">
              <a:solidFill>
                <a:schemeClr val="tx1"/>
              </a:solidFill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2042329" y="1796858"/>
            <a:ext cx="2859816" cy="2859815"/>
          </a:xfrm>
          <a:prstGeom prst="donut">
            <a:avLst>
              <a:gd name="adj" fmla="val 7351"/>
            </a:avLst>
          </a:prstGeom>
          <a:solidFill>
            <a:srgbClr val="C0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10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5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087487" y="1051190"/>
            <a:ext cx="1297318" cy="1670475"/>
            <a:chOff x="8041289" y="1286833"/>
            <a:chExt cx="1296988" cy="1670050"/>
          </a:xfrm>
        </p:grpSpPr>
        <p:grpSp>
          <p:nvGrpSpPr>
            <p:cNvPr id="7" name="组合 23"/>
            <p:cNvGrpSpPr/>
            <p:nvPr/>
          </p:nvGrpSpPr>
          <p:grpSpPr bwMode="auto">
            <a:xfrm rot="5400000">
              <a:off x="8041601" y="1660207"/>
              <a:ext cx="1296364" cy="1296988"/>
              <a:chOff x="4531729" y="3883599"/>
              <a:chExt cx="1296144" cy="1296144"/>
            </a:xfrm>
          </p:grpSpPr>
          <p:sp>
            <p:nvSpPr>
              <p:cNvPr id="2" name="泪滴形 1"/>
              <p:cNvSpPr/>
              <p:nvPr/>
            </p:nvSpPr>
            <p:spPr>
              <a:xfrm rot="13500000">
                <a:off x="4531417" y="3883287"/>
                <a:ext cx="1296144" cy="1296768"/>
              </a:xfrm>
              <a:prstGeom prst="teardrop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131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5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718393" y="4070263"/>
                <a:ext cx="922815" cy="922815"/>
              </a:xfrm>
              <a:prstGeom prst="ellipse">
                <a:avLst/>
              </a:prstGeom>
              <a:solidFill>
                <a:schemeClr val="bg1"/>
              </a:soli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131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 bwMode="auto">
            <a:xfrm rot="12600000">
              <a:off x="8569705" y="1286833"/>
              <a:ext cx="258369" cy="2582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1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5">
                <a:solidFill>
                  <a:schemeClr val="tx1"/>
                </a:solidFill>
              </a:endParaRPr>
            </a:p>
          </p:txBody>
        </p:sp>
        <p:sp>
          <p:nvSpPr>
            <p:cNvPr id="16" name="文本框 29"/>
            <p:cNvSpPr txBox="1"/>
            <p:nvPr/>
          </p:nvSpPr>
          <p:spPr bwMode="auto">
            <a:xfrm>
              <a:off x="8352439" y="2045658"/>
              <a:ext cx="680547" cy="5180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131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latin typeface="Broadway" pitchFamily="82" charset="0"/>
                  <a:ea typeface="+mn-ea"/>
                </a:rPr>
                <a:t>03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60769" y="1048960"/>
            <a:ext cx="1295730" cy="1672064"/>
            <a:chOff x="5456839" y="1263020"/>
            <a:chExt cx="1295400" cy="1671638"/>
          </a:xfrm>
        </p:grpSpPr>
        <p:grpSp>
          <p:nvGrpSpPr>
            <p:cNvPr id="18" name="组合 34"/>
            <p:cNvGrpSpPr/>
            <p:nvPr/>
          </p:nvGrpSpPr>
          <p:grpSpPr bwMode="auto">
            <a:xfrm>
              <a:off x="5456839" y="1638640"/>
              <a:ext cx="1295400" cy="1296018"/>
              <a:chOff x="4892010" y="2159626"/>
              <a:chExt cx="1296144" cy="1296144"/>
            </a:xfrm>
          </p:grpSpPr>
          <p:grpSp>
            <p:nvGrpSpPr>
              <p:cNvPr id="19" name="组合 13"/>
              <p:cNvGrpSpPr/>
              <p:nvPr/>
            </p:nvGrpSpPr>
            <p:grpSpPr bwMode="auto">
              <a:xfrm rot="5400000">
                <a:off x="4892010" y="2159626"/>
                <a:ext cx="1296144" cy="1296144"/>
                <a:chOff x="2980776" y="2908566"/>
                <a:chExt cx="1296144" cy="1296144"/>
              </a:xfrm>
            </p:grpSpPr>
            <p:sp>
              <p:nvSpPr>
                <p:cNvPr id="20" name="泪滴形 19"/>
                <p:cNvSpPr/>
                <p:nvPr/>
              </p:nvSpPr>
              <p:spPr>
                <a:xfrm rot="13500000">
                  <a:off x="2981085" y="2908875"/>
                  <a:ext cx="1296144" cy="1295526"/>
                </a:xfrm>
                <a:prstGeom prst="teardrop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10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3167441" y="3095411"/>
                  <a:ext cx="922815" cy="9228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10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5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文本框 28"/>
              <p:cNvSpPr txBox="1"/>
              <p:nvPr/>
            </p:nvSpPr>
            <p:spPr>
              <a:xfrm>
                <a:off x="5217635" y="2536518"/>
                <a:ext cx="680937" cy="5180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7131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schemeClr val="tx1"/>
                    </a:solidFill>
                    <a:latin typeface="Broadway" pitchFamily="82" charset="0"/>
                    <a:ea typeface="+mn-ea"/>
                  </a:rPr>
                  <a:t>02</a:t>
                </a:r>
              </a:p>
            </p:txBody>
          </p:sp>
        </p:grpSp>
        <p:sp>
          <p:nvSpPr>
            <p:cNvPr id="23" name="椭圆 22"/>
            <p:cNvSpPr/>
            <p:nvPr/>
          </p:nvSpPr>
          <p:spPr bwMode="auto">
            <a:xfrm rot="12600000">
              <a:off x="5986053" y="1263020"/>
              <a:ext cx="258053" cy="2581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1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5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842633" y="1052131"/>
            <a:ext cx="1295730" cy="1668888"/>
            <a:chOff x="2872389" y="1243970"/>
            <a:chExt cx="1295400" cy="1668463"/>
          </a:xfrm>
        </p:grpSpPr>
        <p:grpSp>
          <p:nvGrpSpPr>
            <p:cNvPr id="25" name="组合 39"/>
            <p:cNvGrpSpPr/>
            <p:nvPr/>
          </p:nvGrpSpPr>
          <p:grpSpPr bwMode="auto">
            <a:xfrm>
              <a:off x="2872389" y="1616311"/>
              <a:ext cx="1295400" cy="1296122"/>
              <a:chOff x="1301082" y="2093483"/>
              <a:chExt cx="1296144" cy="1296144"/>
            </a:xfrm>
          </p:grpSpPr>
          <p:grpSp>
            <p:nvGrpSpPr>
              <p:cNvPr id="26" name="组合 9"/>
              <p:cNvGrpSpPr/>
              <p:nvPr/>
            </p:nvGrpSpPr>
            <p:grpSpPr bwMode="auto">
              <a:xfrm rot="5400000">
                <a:off x="1301082" y="2093483"/>
                <a:ext cx="1296144" cy="1296144"/>
                <a:chOff x="1208199" y="1992052"/>
                <a:chExt cx="1296144" cy="1296144"/>
              </a:xfrm>
            </p:grpSpPr>
            <p:sp>
              <p:nvSpPr>
                <p:cNvPr id="27" name="泪滴形 26"/>
                <p:cNvSpPr/>
                <p:nvPr/>
              </p:nvSpPr>
              <p:spPr>
                <a:xfrm rot="13500000">
                  <a:off x="1208560" y="1992413"/>
                  <a:ext cx="1296144" cy="1295422"/>
                </a:xfrm>
                <a:prstGeom prst="teardrop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10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5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1378391" y="2172596"/>
                  <a:ext cx="922815" cy="9228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10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5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9" name="文本框 27"/>
              <p:cNvSpPr txBox="1"/>
              <p:nvPr/>
            </p:nvSpPr>
            <p:spPr>
              <a:xfrm>
                <a:off x="1634648" y="2464098"/>
                <a:ext cx="680937" cy="5180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7131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schemeClr val="tx1"/>
                    </a:solidFill>
                    <a:latin typeface="Broadway" pitchFamily="82" charset="0"/>
                    <a:ea typeface="+mn-ea"/>
                  </a:rPr>
                  <a:t>01</a:t>
                </a:r>
              </a:p>
            </p:txBody>
          </p:sp>
        </p:grpSp>
        <p:sp>
          <p:nvSpPr>
            <p:cNvPr id="30" name="椭圆 29"/>
            <p:cNvSpPr/>
            <p:nvPr/>
          </p:nvSpPr>
          <p:spPr bwMode="auto">
            <a:xfrm rot="12600000">
              <a:off x="3391061" y="1243970"/>
              <a:ext cx="258053" cy="25819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1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5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2334344" y="4678203"/>
            <a:ext cx="2144786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添加标题</a:t>
            </a: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5162321" y="4687410"/>
            <a:ext cx="1892309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3" name="TextBox 27"/>
          <p:cNvSpPr txBox="1">
            <a:spLocks noChangeArrowheads="1"/>
          </p:cNvSpPr>
          <p:nvPr/>
        </p:nvSpPr>
        <p:spPr bwMode="auto">
          <a:xfrm>
            <a:off x="7790303" y="4696616"/>
            <a:ext cx="1892309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4" name="TextBox 28"/>
          <p:cNvSpPr txBox="1">
            <a:spLocks noChangeArrowheads="1"/>
          </p:cNvSpPr>
          <p:nvPr/>
        </p:nvSpPr>
        <p:spPr bwMode="auto">
          <a:xfrm>
            <a:off x="1270994" y="5373711"/>
            <a:ext cx="9939636" cy="967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35" y="3533775"/>
            <a:ext cx="11722735" cy="19583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6b03ff311c89690ba880bdfbcae3b47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66510" y="132080"/>
            <a:ext cx="5831840" cy="6724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2552" y="426145"/>
            <a:ext cx="151765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LOGO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4370" y="920115"/>
            <a:ext cx="139128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输入公司名称</a:t>
            </a:r>
          </a:p>
        </p:txBody>
      </p:sp>
      <p:sp>
        <p:nvSpPr>
          <p:cNvPr id="4" name="PA_文本框 3"/>
          <p:cNvSpPr txBox="1"/>
          <p:nvPr>
            <p:custDataLst>
              <p:tags r:id="rId1"/>
            </p:custDataLst>
          </p:nvPr>
        </p:nvSpPr>
        <p:spPr>
          <a:xfrm>
            <a:off x="506730" y="4053840"/>
            <a:ext cx="6259195" cy="9074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谢谢您的下载观看</a:t>
            </a:r>
          </a:p>
        </p:txBody>
      </p:sp>
      <p:sp>
        <p:nvSpPr>
          <p:cNvPr id="18" name="PA_文本框 3"/>
          <p:cNvSpPr txBox="1"/>
          <p:nvPr>
            <p:custDataLst>
              <p:tags r:id="rId2"/>
            </p:custDataLst>
          </p:nvPr>
        </p:nvSpPr>
        <p:spPr>
          <a:xfrm>
            <a:off x="562839" y="3691602"/>
            <a:ext cx="2732272" cy="4178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专注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品质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|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诚信 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|</a:t>
            </a:r>
          </a:p>
        </p:txBody>
      </p:sp>
      <p:sp>
        <p:nvSpPr>
          <p:cNvPr id="20" name="PA_文本框 45"/>
          <p:cNvSpPr txBox="1"/>
          <p:nvPr>
            <p:custDataLst>
              <p:tags r:id="rId3"/>
            </p:custDataLst>
          </p:nvPr>
        </p:nvSpPr>
        <p:spPr>
          <a:xfrm>
            <a:off x="515229" y="4873125"/>
            <a:ext cx="4870923" cy="44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Arial Black" panose="020B0A04020102020204" pitchFamily="34" charset="0"/>
                <a:ea typeface="方正细圆简体" panose="02010601030101010101" pitchFamily="2" charset="-122"/>
              </a:rPr>
              <a:t>Talents come from diligence, </a:t>
            </a:r>
          </a:p>
          <a:p>
            <a:r>
              <a:rPr lang="en-US" altLang="zh-CN" sz="1100" dirty="0">
                <a:solidFill>
                  <a:schemeClr val="bg1"/>
                </a:solidFill>
                <a:latin typeface="Arial Black" panose="020B0A04020102020204" pitchFamily="34" charset="0"/>
                <a:ea typeface="方正细圆简体" panose="02010601030101010101" pitchFamily="2" charset="-122"/>
              </a:rPr>
              <a:t>and knowledge is gained by accumulation.</a:t>
            </a:r>
            <a:endParaRPr lang="en-US" altLang="zh-CN" sz="1100" b="1" dirty="0">
              <a:solidFill>
                <a:schemeClr val="bg1"/>
              </a:solidFill>
              <a:latin typeface="Arial Black" panose="020B0A04020102020204" pitchFamily="34" charset="0"/>
              <a:ea typeface="方正细圆简体" panose="0201060103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9" name="图片 8" descr="225da004e33bc420a6143430761b071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266680" y="132080"/>
            <a:ext cx="1642110" cy="1678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99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8" grpId="0" bldLvl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725200" y="-12755"/>
            <a:ext cx="5231699" cy="4432908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"/>
          <p:cNvSpPr txBox="1"/>
          <p:nvPr/>
        </p:nvSpPr>
        <p:spPr>
          <a:xfrm>
            <a:off x="8429304" y="4915435"/>
            <a:ext cx="2160790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6441269" y="3885478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8423302" y="3866423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8423301" y="4393350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6441269" y="4922776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6528005" y="3163714"/>
            <a:ext cx="22586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Company introduction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876223" y="3309267"/>
            <a:ext cx="1253099" cy="113606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25200" y="3649272"/>
            <a:ext cx="5231699" cy="1565525"/>
            <a:chOff x="725015" y="3649216"/>
            <a:chExt cx="5230367" cy="1565126"/>
          </a:xfrm>
        </p:grpSpPr>
        <p:sp>
          <p:nvSpPr>
            <p:cNvPr id="4" name="流程图: 决策 3"/>
            <p:cNvSpPr/>
            <p:nvPr/>
          </p:nvSpPr>
          <p:spPr>
            <a:xfrm flipV="1">
              <a:off x="725015" y="3649216"/>
              <a:ext cx="5230367" cy="1565126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2691779" y="3717032"/>
              <a:ext cx="1296145" cy="76180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latin typeface="锐字荣光黑简1.0" pitchFamily="2" charset="-122"/>
                  <a:ea typeface="锐字荣光黑简1.0" pitchFamily="2" charset="-122"/>
                </a:rPr>
                <a:t>01</a:t>
              </a:r>
              <a:endParaRPr lang="zh-CN" altLang="en-US" sz="4400" b="1" dirty="0">
                <a:solidFill>
                  <a:schemeClr val="bg1"/>
                </a:solidFill>
                <a:latin typeface="锐字荣光黑简1.0" pitchFamily="2" charset="-122"/>
                <a:ea typeface="锐字荣光黑简1.0" pitchFamily="2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3"/>
            <p:cNvSpPr txBox="1"/>
            <p:nvPr/>
          </p:nvSpPr>
          <p:spPr>
            <a:xfrm>
              <a:off x="2278782" y="4387416"/>
              <a:ext cx="2021717" cy="3193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——CONTENTS——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6241072" y="1993738"/>
            <a:ext cx="4187661" cy="12661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6441269" y="4404127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24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6" grpId="1" bldLvl="0" animBg="1"/>
      <p:bldP spid="8" grpId="0" bldLvl="0" animBg="1"/>
      <p:bldP spid="9" grpId="0"/>
      <p:bldP spid="10" grpId="0"/>
      <p:bldP spid="11" grpId="0"/>
      <p:bldP spid="12" grpId="0"/>
      <p:bldP spid="23" grpId="0"/>
      <p:bldP spid="35" grpId="0" bldLvl="0" animBg="1"/>
      <p:bldP spid="35" grpId="1" bldLvl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延期 2"/>
          <p:cNvSpPr/>
          <p:nvPr/>
        </p:nvSpPr>
        <p:spPr>
          <a:xfrm>
            <a:off x="5625800" y="1913734"/>
            <a:ext cx="2703776" cy="3457265"/>
          </a:xfrm>
          <a:prstGeom prst="flowChartDelay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ffectLst>
            <a:innerShdw blurRad="190500" dist="1270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3176020" y="3224719"/>
            <a:ext cx="5711182" cy="835296"/>
          </a:xfrm>
          <a:prstGeom prst="rect">
            <a:avLst/>
          </a:prstGeom>
        </p:spPr>
      </p:pic>
      <p:sp>
        <p:nvSpPr>
          <p:cNvPr id="4" name="流程图: 延期 3"/>
          <p:cNvSpPr/>
          <p:nvPr/>
        </p:nvSpPr>
        <p:spPr>
          <a:xfrm>
            <a:off x="8514485" y="1913734"/>
            <a:ext cx="2703776" cy="3457265"/>
          </a:xfrm>
          <a:prstGeom prst="flowChartDelay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  <a:effectLst>
            <a:innerShdw blurRad="190500" dist="1270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6064705" y="3224719"/>
            <a:ext cx="5711182" cy="83529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54915" y="3275453"/>
            <a:ext cx="4249554" cy="2282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645608" y="2683076"/>
            <a:ext cx="2291099" cy="389419"/>
            <a:chOff x="8873322" y="1821077"/>
            <a:chExt cx="2290515" cy="389320"/>
          </a:xfrm>
        </p:grpSpPr>
        <p:sp>
          <p:nvSpPr>
            <p:cNvPr id="8" name="矩形 7"/>
            <p:cNvSpPr/>
            <p:nvPr/>
          </p:nvSpPr>
          <p:spPr>
            <a:xfrm>
              <a:off x="8873322" y="1821077"/>
              <a:ext cx="2290515" cy="38932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文本框 53"/>
            <p:cNvSpPr txBox="1"/>
            <p:nvPr/>
          </p:nvSpPr>
          <p:spPr>
            <a:xfrm>
              <a:off x="8975526" y="1824220"/>
              <a:ext cx="2022040" cy="384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某某集团公司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ldLvl="0" animBg="1"/>
      <p:bldP spid="4" grpId="0" bldLvl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2204552"/>
            <a:ext cx="10922524" cy="20167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6356" y="2603289"/>
            <a:ext cx="1865787" cy="1240153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11521" y="2603289"/>
            <a:ext cx="1865787" cy="1240153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738629" y="2603289"/>
            <a:ext cx="1865787" cy="1240153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081855" y="1142439"/>
            <a:ext cx="3624590" cy="3249802"/>
            <a:chOff x="4150990" y="1770942"/>
            <a:chExt cx="3923071" cy="3269668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4" name="Picture 2" descr="Monitor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150990" y="1770942"/>
              <a:ext cx="3923071" cy="326966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4340088" y="1944266"/>
              <a:ext cx="3528392" cy="2016224"/>
            </a:xfrm>
            <a:prstGeom prst="rect">
              <a:avLst/>
            </a:prstGeom>
            <a:blipFill dpi="0" rotWithShape="1">
              <a:blip r:embed="rId7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16" name="Picture 4" descr="Monitor-Light.pn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6361778" y="1937085"/>
              <a:ext cx="1499462" cy="1834577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1123492" y="4764328"/>
            <a:ext cx="9363425" cy="1186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sz="1200" dirty="0">
                <a:solidFill>
                  <a:schemeClr val="tx1"/>
                </a:solidFill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您的内容打在这里，或者通过复制您的文本后，在此框中选择粘贴，并选择只保留文字。您的内容打在这里，或者通过复制您的文本后，在此框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bldLvl="0" animBg="1"/>
      <p:bldP spid="7" grpId="0" bldLvl="0" animBg="1"/>
      <p:bldP spid="8" grpId="0" bldLvl="0" animBg="1"/>
      <p:bldP spid="2" grpId="0" bldLvl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533345" y="1556315"/>
            <a:ext cx="651450" cy="1123833"/>
            <a:chOff x="4532190" y="1556792"/>
            <a:chExt cx="651284" cy="1123547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4858515" y="2064060"/>
              <a:ext cx="0" cy="616279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4532190" y="1556792"/>
              <a:ext cx="651284" cy="6512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01</a:t>
              </a:r>
              <a:endParaRPr lang="zh-CN" altLang="en-US" sz="2000" b="1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33917" y="1556315"/>
            <a:ext cx="651450" cy="1123833"/>
            <a:chOff x="7432024" y="1556792"/>
            <a:chExt cx="651284" cy="112354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758349" y="2064060"/>
              <a:ext cx="0" cy="616279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7432024" y="1556792"/>
              <a:ext cx="651284" cy="6512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02</a:t>
              </a:r>
              <a:endParaRPr lang="zh-CN" altLang="en-US" sz="2000" b="1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048365" y="1557481"/>
            <a:ext cx="651450" cy="1123833"/>
            <a:chOff x="10045806" y="1557958"/>
            <a:chExt cx="651284" cy="1123547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10372131" y="2065226"/>
              <a:ext cx="0" cy="616279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0045806" y="1557958"/>
              <a:ext cx="651284" cy="65128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03</a:t>
              </a:r>
              <a:endParaRPr lang="zh-CN" altLang="en-US" sz="2000" b="1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759642" y="2680336"/>
            <a:ext cx="3146849" cy="806655"/>
            <a:chOff x="7757666" y="2680527"/>
            <a:chExt cx="3146048" cy="806450"/>
          </a:xfrm>
        </p:grpSpPr>
        <p:sp>
          <p:nvSpPr>
            <p:cNvPr id="18" name="圆角矩形 17"/>
            <p:cNvSpPr/>
            <p:nvPr/>
          </p:nvSpPr>
          <p:spPr>
            <a:xfrm>
              <a:off x="7757666" y="2680527"/>
              <a:ext cx="3146048" cy="80645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8277181" y="2904920"/>
              <a:ext cx="241990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单击此处添加标题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33345" y="2680336"/>
            <a:ext cx="3721348" cy="806655"/>
            <a:chOff x="4532190" y="2680527"/>
            <a:chExt cx="3720400" cy="806450"/>
          </a:xfrm>
        </p:grpSpPr>
        <p:sp>
          <p:nvSpPr>
            <p:cNvPr id="21" name="圆角矩形 20"/>
            <p:cNvSpPr/>
            <p:nvPr/>
          </p:nvSpPr>
          <p:spPr>
            <a:xfrm>
              <a:off x="4532190" y="2680527"/>
              <a:ext cx="3720400" cy="80645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TextBox 16"/>
            <p:cNvSpPr txBox="1"/>
            <p:nvPr/>
          </p:nvSpPr>
          <p:spPr>
            <a:xfrm>
              <a:off x="5663157" y="2904920"/>
              <a:ext cx="225069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单击此处添加标题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70994" y="2447006"/>
            <a:ext cx="4202110" cy="1273312"/>
            <a:chOff x="1270670" y="2447256"/>
            <a:chExt cx="4201040" cy="1272988"/>
          </a:xfrm>
        </p:grpSpPr>
        <p:grpSp>
          <p:nvGrpSpPr>
            <p:cNvPr id="24" name="组合 23"/>
            <p:cNvGrpSpPr/>
            <p:nvPr/>
          </p:nvGrpSpPr>
          <p:grpSpPr>
            <a:xfrm>
              <a:off x="1270670" y="2447256"/>
              <a:ext cx="4201040" cy="1272988"/>
              <a:chOff x="1246093" y="2792504"/>
              <a:chExt cx="6436659" cy="1272988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圆角矩形 24"/>
              <p:cNvSpPr/>
              <p:nvPr/>
            </p:nvSpPr>
            <p:spPr>
              <a:xfrm>
                <a:off x="1440041" y="3025587"/>
                <a:ext cx="6242711" cy="806823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246093" y="2792504"/>
                <a:ext cx="2023551" cy="127298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7" name="TextBox 19"/>
            <p:cNvSpPr txBox="1"/>
            <p:nvPr/>
          </p:nvSpPr>
          <p:spPr>
            <a:xfrm>
              <a:off x="2763565" y="2889561"/>
              <a:ext cx="250821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单击此处添加标题</a:t>
              </a:r>
            </a:p>
          </p:txBody>
        </p:sp>
        <p:sp>
          <p:nvSpPr>
            <p:cNvPr id="28" name="Freeform 494"/>
            <p:cNvSpPr>
              <a:spLocks noEditPoints="1"/>
            </p:cNvSpPr>
            <p:nvPr/>
          </p:nvSpPr>
          <p:spPr bwMode="auto">
            <a:xfrm>
              <a:off x="1637986" y="2759033"/>
              <a:ext cx="586086" cy="661106"/>
            </a:xfrm>
            <a:custGeom>
              <a:avLst/>
              <a:gdLst>
                <a:gd name="T0" fmla="*/ 68 w 125"/>
                <a:gd name="T1" fmla="*/ 27 h 141"/>
                <a:gd name="T2" fmla="*/ 77 w 125"/>
                <a:gd name="T3" fmla="*/ 40 h 141"/>
                <a:gd name="T4" fmla="*/ 74 w 125"/>
                <a:gd name="T5" fmla="*/ 51 h 141"/>
                <a:gd name="T6" fmla="*/ 107 w 125"/>
                <a:gd name="T7" fmla="*/ 141 h 141"/>
                <a:gd name="T8" fmla="*/ 29 w 125"/>
                <a:gd name="T9" fmla="*/ 141 h 141"/>
                <a:gd name="T10" fmla="*/ 40 w 125"/>
                <a:gd name="T11" fmla="*/ 86 h 141"/>
                <a:gd name="T12" fmla="*/ 50 w 125"/>
                <a:gd name="T13" fmla="*/ 46 h 141"/>
                <a:gd name="T14" fmla="*/ 50 w 125"/>
                <a:gd name="T15" fmla="*/ 35 h 141"/>
                <a:gd name="T16" fmla="*/ 63 w 125"/>
                <a:gd name="T17" fmla="*/ 25 h 141"/>
                <a:gd name="T18" fmla="*/ 66 w 125"/>
                <a:gd name="T19" fmla="*/ 68 h 141"/>
                <a:gd name="T20" fmla="*/ 66 w 125"/>
                <a:gd name="T21" fmla="*/ 68 h 141"/>
                <a:gd name="T22" fmla="*/ 55 w 125"/>
                <a:gd name="T23" fmla="*/ 86 h 141"/>
                <a:gd name="T24" fmla="*/ 68 w 125"/>
                <a:gd name="T25" fmla="*/ 75 h 141"/>
                <a:gd name="T26" fmla="*/ 81 w 125"/>
                <a:gd name="T27" fmla="*/ 110 h 141"/>
                <a:gd name="T28" fmla="*/ 85 w 125"/>
                <a:gd name="T29" fmla="*/ 117 h 141"/>
                <a:gd name="T30" fmla="*/ 85 w 125"/>
                <a:gd name="T31" fmla="*/ 117 h 141"/>
                <a:gd name="T32" fmla="*/ 70 w 125"/>
                <a:gd name="T33" fmla="*/ 115 h 141"/>
                <a:gd name="T34" fmla="*/ 44 w 125"/>
                <a:gd name="T35" fmla="*/ 128 h 141"/>
                <a:gd name="T36" fmla="*/ 66 w 125"/>
                <a:gd name="T37" fmla="*/ 93 h 141"/>
                <a:gd name="T38" fmla="*/ 48 w 125"/>
                <a:gd name="T39" fmla="*/ 104 h 141"/>
                <a:gd name="T40" fmla="*/ 101 w 125"/>
                <a:gd name="T41" fmla="*/ 7 h 141"/>
                <a:gd name="T42" fmla="*/ 112 w 125"/>
                <a:gd name="T43" fmla="*/ 31 h 141"/>
                <a:gd name="T44" fmla="*/ 112 w 125"/>
                <a:gd name="T45" fmla="*/ 49 h 141"/>
                <a:gd name="T46" fmla="*/ 99 w 125"/>
                <a:gd name="T47" fmla="*/ 73 h 141"/>
                <a:gd name="T48" fmla="*/ 116 w 125"/>
                <a:gd name="T49" fmla="*/ 73 h 141"/>
                <a:gd name="T50" fmla="*/ 125 w 125"/>
                <a:gd name="T51" fmla="*/ 40 h 141"/>
                <a:gd name="T52" fmla="*/ 121 w 125"/>
                <a:gd name="T53" fmla="*/ 18 h 141"/>
                <a:gd name="T54" fmla="*/ 110 w 125"/>
                <a:gd name="T55" fmla="*/ 0 h 141"/>
                <a:gd name="T56" fmla="*/ 26 w 125"/>
                <a:gd name="T57" fmla="*/ 73 h 141"/>
                <a:gd name="T58" fmla="*/ 15 w 125"/>
                <a:gd name="T59" fmla="*/ 49 h 141"/>
                <a:gd name="T60" fmla="*/ 15 w 125"/>
                <a:gd name="T61" fmla="*/ 31 h 141"/>
                <a:gd name="T62" fmla="*/ 26 w 125"/>
                <a:gd name="T63" fmla="*/ 7 h 141"/>
                <a:gd name="T64" fmla="*/ 9 w 125"/>
                <a:gd name="T65" fmla="*/ 9 h 141"/>
                <a:gd name="T66" fmla="*/ 0 w 125"/>
                <a:gd name="T67" fmla="*/ 40 h 141"/>
                <a:gd name="T68" fmla="*/ 6 w 125"/>
                <a:gd name="T69" fmla="*/ 62 h 141"/>
                <a:gd name="T70" fmla="*/ 17 w 125"/>
                <a:gd name="T71" fmla="*/ 80 h 141"/>
                <a:gd name="T72" fmla="*/ 83 w 125"/>
                <a:gd name="T73" fmla="*/ 22 h 141"/>
                <a:gd name="T74" fmla="*/ 90 w 125"/>
                <a:gd name="T75" fmla="*/ 40 h 141"/>
                <a:gd name="T76" fmla="*/ 92 w 125"/>
                <a:gd name="T77" fmla="*/ 66 h 141"/>
                <a:gd name="T78" fmla="*/ 99 w 125"/>
                <a:gd name="T79" fmla="*/ 55 h 141"/>
                <a:gd name="T80" fmla="*/ 103 w 125"/>
                <a:gd name="T81" fmla="*/ 40 h 141"/>
                <a:gd name="T82" fmla="*/ 96 w 125"/>
                <a:gd name="T83" fmla="*/ 20 h 141"/>
                <a:gd name="T84" fmla="*/ 35 w 125"/>
                <a:gd name="T85" fmla="*/ 66 h 141"/>
                <a:gd name="T86" fmla="*/ 39 w 125"/>
                <a:gd name="T87" fmla="*/ 49 h 141"/>
                <a:gd name="T88" fmla="*/ 39 w 125"/>
                <a:gd name="T89" fmla="*/ 31 h 141"/>
                <a:gd name="T90" fmla="*/ 33 w 125"/>
                <a:gd name="T91" fmla="*/ 14 h 141"/>
                <a:gd name="T92" fmla="*/ 24 w 125"/>
                <a:gd name="T93" fmla="*/ 33 h 141"/>
                <a:gd name="T94" fmla="*/ 24 w 125"/>
                <a:gd name="T95" fmla="*/ 47 h 141"/>
                <a:gd name="T96" fmla="*/ 35 w 125"/>
                <a:gd name="T97" fmla="*/ 6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41">
                  <a:moveTo>
                    <a:pt x="63" y="25"/>
                  </a:moveTo>
                  <a:lnTo>
                    <a:pt x="63" y="25"/>
                  </a:lnTo>
                  <a:lnTo>
                    <a:pt x="68" y="27"/>
                  </a:lnTo>
                  <a:lnTo>
                    <a:pt x="74" y="29"/>
                  </a:lnTo>
                  <a:lnTo>
                    <a:pt x="77" y="35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6"/>
                  </a:lnTo>
                  <a:lnTo>
                    <a:pt x="74" y="51"/>
                  </a:lnTo>
                  <a:lnTo>
                    <a:pt x="86" y="86"/>
                  </a:lnTo>
                  <a:lnTo>
                    <a:pt x="103" y="132"/>
                  </a:lnTo>
                  <a:lnTo>
                    <a:pt x="107" y="14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29" y="141"/>
                  </a:lnTo>
                  <a:lnTo>
                    <a:pt x="20" y="141"/>
                  </a:lnTo>
                  <a:lnTo>
                    <a:pt x="24" y="132"/>
                  </a:lnTo>
                  <a:lnTo>
                    <a:pt x="40" y="86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0" y="4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0" y="35"/>
                  </a:lnTo>
                  <a:lnTo>
                    <a:pt x="53" y="29"/>
                  </a:lnTo>
                  <a:lnTo>
                    <a:pt x="57" y="27"/>
                  </a:lnTo>
                  <a:lnTo>
                    <a:pt x="63" y="25"/>
                  </a:lnTo>
                  <a:lnTo>
                    <a:pt x="63" y="25"/>
                  </a:lnTo>
                  <a:close/>
                  <a:moveTo>
                    <a:pt x="66" y="68"/>
                  </a:moveTo>
                  <a:lnTo>
                    <a:pt x="66" y="68"/>
                  </a:lnTo>
                  <a:lnTo>
                    <a:pt x="64" y="60"/>
                  </a:lnTo>
                  <a:lnTo>
                    <a:pt x="59" y="75"/>
                  </a:lnTo>
                  <a:lnTo>
                    <a:pt x="66" y="68"/>
                  </a:lnTo>
                  <a:lnTo>
                    <a:pt x="66" y="68"/>
                  </a:lnTo>
                  <a:close/>
                  <a:moveTo>
                    <a:pt x="68" y="75"/>
                  </a:moveTo>
                  <a:lnTo>
                    <a:pt x="55" y="86"/>
                  </a:lnTo>
                  <a:lnTo>
                    <a:pt x="74" y="86"/>
                  </a:lnTo>
                  <a:lnTo>
                    <a:pt x="68" y="75"/>
                  </a:lnTo>
                  <a:lnTo>
                    <a:pt x="68" y="75"/>
                  </a:lnTo>
                  <a:close/>
                  <a:moveTo>
                    <a:pt x="75" y="95"/>
                  </a:moveTo>
                  <a:lnTo>
                    <a:pt x="53" y="110"/>
                  </a:lnTo>
                  <a:lnTo>
                    <a:pt x="81" y="110"/>
                  </a:lnTo>
                  <a:lnTo>
                    <a:pt x="75" y="95"/>
                  </a:lnTo>
                  <a:lnTo>
                    <a:pt x="75" y="95"/>
                  </a:lnTo>
                  <a:close/>
                  <a:moveTo>
                    <a:pt x="85" y="117"/>
                  </a:moveTo>
                  <a:lnTo>
                    <a:pt x="61" y="128"/>
                  </a:lnTo>
                  <a:lnTo>
                    <a:pt x="88" y="128"/>
                  </a:lnTo>
                  <a:lnTo>
                    <a:pt x="85" y="117"/>
                  </a:lnTo>
                  <a:lnTo>
                    <a:pt x="85" y="117"/>
                  </a:lnTo>
                  <a:close/>
                  <a:moveTo>
                    <a:pt x="44" y="128"/>
                  </a:moveTo>
                  <a:lnTo>
                    <a:pt x="70" y="115"/>
                  </a:lnTo>
                  <a:lnTo>
                    <a:pt x="44" y="115"/>
                  </a:lnTo>
                  <a:lnTo>
                    <a:pt x="39" y="128"/>
                  </a:lnTo>
                  <a:lnTo>
                    <a:pt x="44" y="128"/>
                  </a:lnTo>
                  <a:lnTo>
                    <a:pt x="44" y="128"/>
                  </a:lnTo>
                  <a:close/>
                  <a:moveTo>
                    <a:pt x="48" y="104"/>
                  </a:moveTo>
                  <a:lnTo>
                    <a:pt x="66" y="93"/>
                  </a:lnTo>
                  <a:lnTo>
                    <a:pt x="52" y="93"/>
                  </a:lnTo>
                  <a:lnTo>
                    <a:pt x="48" y="104"/>
                  </a:lnTo>
                  <a:lnTo>
                    <a:pt x="48" y="104"/>
                  </a:lnTo>
                  <a:close/>
                  <a:moveTo>
                    <a:pt x="110" y="0"/>
                  </a:moveTo>
                  <a:lnTo>
                    <a:pt x="101" y="7"/>
                  </a:lnTo>
                  <a:lnTo>
                    <a:pt x="101" y="7"/>
                  </a:lnTo>
                  <a:lnTo>
                    <a:pt x="105" y="14"/>
                  </a:lnTo>
                  <a:lnTo>
                    <a:pt x="110" y="22"/>
                  </a:lnTo>
                  <a:lnTo>
                    <a:pt x="112" y="31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9"/>
                  </a:lnTo>
                  <a:lnTo>
                    <a:pt x="108" y="58"/>
                  </a:lnTo>
                  <a:lnTo>
                    <a:pt x="105" y="66"/>
                  </a:lnTo>
                  <a:lnTo>
                    <a:pt x="99" y="73"/>
                  </a:lnTo>
                  <a:lnTo>
                    <a:pt x="110" y="80"/>
                  </a:lnTo>
                  <a:lnTo>
                    <a:pt x="110" y="80"/>
                  </a:lnTo>
                  <a:lnTo>
                    <a:pt x="116" y="73"/>
                  </a:lnTo>
                  <a:lnTo>
                    <a:pt x="121" y="62"/>
                  </a:lnTo>
                  <a:lnTo>
                    <a:pt x="125" y="51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5" y="29"/>
                  </a:lnTo>
                  <a:lnTo>
                    <a:pt x="121" y="18"/>
                  </a:lnTo>
                  <a:lnTo>
                    <a:pt x="116" y="7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17" y="80"/>
                  </a:moveTo>
                  <a:lnTo>
                    <a:pt x="26" y="73"/>
                  </a:lnTo>
                  <a:lnTo>
                    <a:pt x="26" y="73"/>
                  </a:lnTo>
                  <a:lnTo>
                    <a:pt x="20" y="66"/>
                  </a:lnTo>
                  <a:lnTo>
                    <a:pt x="17" y="58"/>
                  </a:lnTo>
                  <a:lnTo>
                    <a:pt x="15" y="49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5" y="31"/>
                  </a:lnTo>
                  <a:lnTo>
                    <a:pt x="17" y="22"/>
                  </a:lnTo>
                  <a:lnTo>
                    <a:pt x="20" y="14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6" y="18"/>
                  </a:lnTo>
                  <a:lnTo>
                    <a:pt x="2" y="2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51"/>
                  </a:lnTo>
                  <a:lnTo>
                    <a:pt x="6" y="62"/>
                  </a:lnTo>
                  <a:lnTo>
                    <a:pt x="9" y="71"/>
                  </a:lnTo>
                  <a:lnTo>
                    <a:pt x="17" y="80"/>
                  </a:lnTo>
                  <a:lnTo>
                    <a:pt x="17" y="80"/>
                  </a:lnTo>
                  <a:close/>
                  <a:moveTo>
                    <a:pt x="92" y="14"/>
                  </a:moveTo>
                  <a:lnTo>
                    <a:pt x="83" y="22"/>
                  </a:lnTo>
                  <a:lnTo>
                    <a:pt x="83" y="22"/>
                  </a:lnTo>
                  <a:lnTo>
                    <a:pt x="88" y="31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88" y="49"/>
                  </a:lnTo>
                  <a:lnTo>
                    <a:pt x="83" y="58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6" y="60"/>
                  </a:lnTo>
                  <a:lnTo>
                    <a:pt x="99" y="55"/>
                  </a:lnTo>
                  <a:lnTo>
                    <a:pt x="101" y="47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1" y="33"/>
                  </a:lnTo>
                  <a:lnTo>
                    <a:pt x="99" y="25"/>
                  </a:lnTo>
                  <a:lnTo>
                    <a:pt x="96" y="20"/>
                  </a:lnTo>
                  <a:lnTo>
                    <a:pt x="92" y="14"/>
                  </a:lnTo>
                  <a:lnTo>
                    <a:pt x="92" y="14"/>
                  </a:lnTo>
                  <a:close/>
                  <a:moveTo>
                    <a:pt x="35" y="66"/>
                  </a:moveTo>
                  <a:lnTo>
                    <a:pt x="44" y="58"/>
                  </a:lnTo>
                  <a:lnTo>
                    <a:pt x="44" y="58"/>
                  </a:lnTo>
                  <a:lnTo>
                    <a:pt x="39" y="49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9" y="31"/>
                  </a:lnTo>
                  <a:lnTo>
                    <a:pt x="44" y="22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4" y="33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7"/>
                  </a:lnTo>
                  <a:lnTo>
                    <a:pt x="28" y="55"/>
                  </a:lnTo>
                  <a:lnTo>
                    <a:pt x="29" y="60"/>
                  </a:lnTo>
                  <a:lnTo>
                    <a:pt x="35" y="66"/>
                  </a:lnTo>
                  <a:lnTo>
                    <a:pt x="3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764269" y="3760710"/>
            <a:ext cx="2420525" cy="2282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输入您的内容或者通过右键复制粘贴您的内容。输入您的内容或者通过右键复制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495340" y="3760710"/>
            <a:ext cx="2420525" cy="2282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输入您的内容或者通过右键复制粘贴您的内容。输入您的内容或者通过右键复制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279290" y="3760710"/>
            <a:ext cx="2420525" cy="2282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。输入您的内容或者通过右键复制粘贴您的内容，并选择只保留文字。输入您的内容或者通过右键复制粘贴您的内容。输入您的内容或者通过右键复制粘贴您的内容。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838836" y="5373711"/>
            <a:ext cx="449624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公司职务及社会职务描述。请在这里填入您的内容，可复制您的内容，然后右键选择“只保留文本”来粘贴您的内容。</a:t>
            </a:r>
            <a:endParaRPr lang="zh-CN" altLang="en-US" sz="1400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96759" y="-874"/>
            <a:ext cx="6096760" cy="6959164"/>
            <a:chOff x="6095206" y="0"/>
            <a:chExt cx="6095207" cy="6858000"/>
          </a:xfrm>
        </p:grpSpPr>
        <p:sp>
          <p:nvSpPr>
            <p:cNvPr id="4" name="矩形 3"/>
            <p:cNvSpPr/>
            <p:nvPr/>
          </p:nvSpPr>
          <p:spPr>
            <a:xfrm>
              <a:off x="10343678" y="0"/>
              <a:ext cx="1846735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梯形 4"/>
            <p:cNvSpPr/>
            <p:nvPr/>
          </p:nvSpPr>
          <p:spPr>
            <a:xfrm>
              <a:off x="6095206" y="0"/>
              <a:ext cx="6095207" cy="6858000"/>
            </a:xfrm>
            <a:prstGeom prst="trapezoid">
              <a:avLst>
                <a:gd name="adj" fmla="val 2168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5"/>
          <p:cNvSpPr txBox="1"/>
          <p:nvPr>
            <p:custDataLst>
              <p:tags r:id="rId1"/>
            </p:custDataLst>
          </p:nvPr>
        </p:nvSpPr>
        <p:spPr>
          <a:xfrm>
            <a:off x="1036680" y="4623039"/>
            <a:ext cx="3842228" cy="53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技术骨干：姓名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38836" y="4363260"/>
            <a:ext cx="4505770" cy="847113"/>
            <a:chOff x="838622" y="4216073"/>
            <a:chExt cx="4504622" cy="846897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838622" y="5062970"/>
              <a:ext cx="4495097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4955681" y="4642124"/>
              <a:ext cx="387563" cy="420846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4"/>
              </p:custDataLst>
            </p:nvPr>
          </p:nvSpPr>
          <p:spPr>
            <a:xfrm>
              <a:off x="4568118" y="4216073"/>
              <a:ext cx="387563" cy="420846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1615117" y="1598821"/>
            <a:ext cx="2733867" cy="2743102"/>
          </a:xfrm>
          <a:prstGeom prst="ellipse">
            <a:avLst/>
          </a:prstGeom>
          <a:blipFill dpi="0" rotWithShape="1">
            <a:blip r:embed="rId7" cstate="email"/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33400" dist="330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4"/>
          <p:cNvSpPr txBox="1"/>
          <p:nvPr/>
        </p:nvSpPr>
        <p:spPr>
          <a:xfrm>
            <a:off x="7537286" y="1781217"/>
            <a:ext cx="4249554" cy="393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填入您的内容，可复制您的内容，然后右键选择“只保留文本”来粘贴您的内容。更改图片，您只需要右键点击图片，找到“形状填充”即可更改为您的图片。请在这里填入您的内容，可复制您的内容，然后右键选择“只保留文本”来粘贴您的内容。更改图片，您只需要右键点击图片，找到“形状填充”即可更改为您的图片。请在这里填入您的内容，可复制您的内容，然后右键选择“只保留文本”来粘贴您的内容。更改图片，您只需要右键点击图片，找到“形状填充”即可更改为您的图片。请在这里填入您的内容，可复制您的内容，然后右键选择“只保留文本”来粘贴您的内容。更改图片，您只需要右键点击图片，找到“形状填充”即可更改为您的图片。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25"/>
          <p:cNvSpPr txBox="1"/>
          <p:nvPr>
            <p:custDataLst>
              <p:tags r:id="rId2"/>
            </p:custDataLst>
          </p:nvPr>
        </p:nvSpPr>
        <p:spPr>
          <a:xfrm>
            <a:off x="8147952" y="1124157"/>
            <a:ext cx="2630519" cy="53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主要操作项目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537286" y="5604804"/>
            <a:ext cx="3865977" cy="705250"/>
            <a:chOff x="7535366" y="5604250"/>
            <a:chExt cx="3864992" cy="705070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51093" y="5604250"/>
              <a:ext cx="1249265" cy="705070"/>
              <a:chOff x="3100388" y="1738313"/>
              <a:chExt cx="5991226" cy="3381375"/>
            </a:xfrm>
            <a:solidFill>
              <a:schemeClr val="bg1"/>
            </a:solidFill>
          </p:grpSpPr>
          <p:sp>
            <p:nvSpPr>
              <p:cNvPr id="22" name="Freeform 429"/>
              <p:cNvSpPr>
                <a:spLocks noEditPoints="1"/>
              </p:cNvSpPr>
              <p:nvPr/>
            </p:nvSpPr>
            <p:spPr bwMode="auto">
              <a:xfrm>
                <a:off x="5854701" y="1855788"/>
                <a:ext cx="3236913" cy="3241675"/>
              </a:xfrm>
              <a:custGeom>
                <a:avLst/>
                <a:gdLst>
                  <a:gd name="T0" fmla="*/ 431 w 861"/>
                  <a:gd name="T1" fmla="*/ 0 h 861"/>
                  <a:gd name="T2" fmla="*/ 861 w 861"/>
                  <a:gd name="T3" fmla="*/ 430 h 861"/>
                  <a:gd name="T4" fmla="*/ 431 w 861"/>
                  <a:gd name="T5" fmla="*/ 861 h 861"/>
                  <a:gd name="T6" fmla="*/ 0 w 861"/>
                  <a:gd name="T7" fmla="*/ 430 h 861"/>
                  <a:gd name="T8" fmla="*/ 431 w 861"/>
                  <a:gd name="T9" fmla="*/ 0 h 861"/>
                  <a:gd name="T10" fmla="*/ 795 w 861"/>
                  <a:gd name="T11" fmla="*/ 429 h 861"/>
                  <a:gd name="T12" fmla="*/ 460 w 861"/>
                  <a:gd name="T13" fmla="*/ 66 h 861"/>
                  <a:gd name="T14" fmla="*/ 460 w 861"/>
                  <a:gd name="T15" fmla="*/ 178 h 861"/>
                  <a:gd name="T16" fmla="*/ 533 w 861"/>
                  <a:gd name="T17" fmla="*/ 178 h 861"/>
                  <a:gd name="T18" fmla="*/ 603 w 861"/>
                  <a:gd name="T19" fmla="*/ 234 h 861"/>
                  <a:gd name="T20" fmla="*/ 603 w 861"/>
                  <a:gd name="T21" fmla="*/ 315 h 861"/>
                  <a:gd name="T22" fmla="*/ 539 w 861"/>
                  <a:gd name="T23" fmla="*/ 315 h 861"/>
                  <a:gd name="T24" fmla="*/ 539 w 861"/>
                  <a:gd name="T25" fmla="*/ 264 h 861"/>
                  <a:gd name="T26" fmla="*/ 495 w 861"/>
                  <a:gd name="T27" fmla="*/ 229 h 861"/>
                  <a:gd name="T28" fmla="*/ 460 w 861"/>
                  <a:gd name="T29" fmla="*/ 229 h 861"/>
                  <a:gd name="T30" fmla="*/ 460 w 861"/>
                  <a:gd name="T31" fmla="*/ 400 h 861"/>
                  <a:gd name="T32" fmla="*/ 532 w 861"/>
                  <a:gd name="T33" fmla="*/ 400 h 861"/>
                  <a:gd name="T34" fmla="*/ 603 w 861"/>
                  <a:gd name="T35" fmla="*/ 456 h 861"/>
                  <a:gd name="T36" fmla="*/ 603 w 861"/>
                  <a:gd name="T37" fmla="*/ 617 h 861"/>
                  <a:gd name="T38" fmla="*/ 532 w 861"/>
                  <a:gd name="T39" fmla="*/ 673 h 861"/>
                  <a:gd name="T40" fmla="*/ 460 w 861"/>
                  <a:gd name="T41" fmla="*/ 673 h 861"/>
                  <a:gd name="T42" fmla="*/ 460 w 861"/>
                  <a:gd name="T43" fmla="*/ 791 h 861"/>
                  <a:gd name="T44" fmla="*/ 795 w 861"/>
                  <a:gd name="T45" fmla="*/ 429 h 861"/>
                  <a:gd name="T46" fmla="*/ 538 w 861"/>
                  <a:gd name="T47" fmla="*/ 587 h 861"/>
                  <a:gd name="T48" fmla="*/ 538 w 861"/>
                  <a:gd name="T49" fmla="*/ 486 h 861"/>
                  <a:gd name="T50" fmla="*/ 494 w 861"/>
                  <a:gd name="T51" fmla="*/ 451 h 861"/>
                  <a:gd name="T52" fmla="*/ 460 w 861"/>
                  <a:gd name="T53" fmla="*/ 451 h 861"/>
                  <a:gd name="T54" fmla="*/ 460 w 861"/>
                  <a:gd name="T55" fmla="*/ 622 h 861"/>
                  <a:gd name="T56" fmla="*/ 494 w 861"/>
                  <a:gd name="T57" fmla="*/ 622 h 861"/>
                  <a:gd name="T58" fmla="*/ 538 w 861"/>
                  <a:gd name="T59" fmla="*/ 587 h 861"/>
                  <a:gd name="T60" fmla="*/ 402 w 861"/>
                  <a:gd name="T61" fmla="*/ 791 h 861"/>
                  <a:gd name="T62" fmla="*/ 402 w 861"/>
                  <a:gd name="T63" fmla="*/ 673 h 861"/>
                  <a:gd name="T64" fmla="*/ 329 w 861"/>
                  <a:gd name="T65" fmla="*/ 673 h 861"/>
                  <a:gd name="T66" fmla="*/ 259 w 861"/>
                  <a:gd name="T67" fmla="*/ 617 h 861"/>
                  <a:gd name="T68" fmla="*/ 259 w 861"/>
                  <a:gd name="T69" fmla="*/ 536 h 861"/>
                  <a:gd name="T70" fmla="*/ 323 w 861"/>
                  <a:gd name="T71" fmla="*/ 536 h 861"/>
                  <a:gd name="T72" fmla="*/ 323 w 861"/>
                  <a:gd name="T73" fmla="*/ 587 h 861"/>
                  <a:gd name="T74" fmla="*/ 367 w 861"/>
                  <a:gd name="T75" fmla="*/ 622 h 861"/>
                  <a:gd name="T76" fmla="*/ 402 w 861"/>
                  <a:gd name="T77" fmla="*/ 622 h 861"/>
                  <a:gd name="T78" fmla="*/ 402 w 861"/>
                  <a:gd name="T79" fmla="*/ 451 h 861"/>
                  <a:gd name="T80" fmla="*/ 330 w 861"/>
                  <a:gd name="T81" fmla="*/ 451 h 861"/>
                  <a:gd name="T82" fmla="*/ 260 w 861"/>
                  <a:gd name="T83" fmla="*/ 395 h 861"/>
                  <a:gd name="T84" fmla="*/ 260 w 861"/>
                  <a:gd name="T85" fmla="*/ 234 h 861"/>
                  <a:gd name="T86" fmla="*/ 330 w 861"/>
                  <a:gd name="T87" fmla="*/ 178 h 861"/>
                  <a:gd name="T88" fmla="*/ 402 w 861"/>
                  <a:gd name="T89" fmla="*/ 178 h 861"/>
                  <a:gd name="T90" fmla="*/ 402 w 861"/>
                  <a:gd name="T91" fmla="*/ 66 h 861"/>
                  <a:gd name="T92" fmla="*/ 67 w 861"/>
                  <a:gd name="T93" fmla="*/ 429 h 861"/>
                  <a:gd name="T94" fmla="*/ 402 w 861"/>
                  <a:gd name="T95" fmla="*/ 791 h 861"/>
                  <a:gd name="T96" fmla="*/ 402 w 861"/>
                  <a:gd name="T97" fmla="*/ 400 h 861"/>
                  <a:gd name="T98" fmla="*/ 402 w 861"/>
                  <a:gd name="T99" fmla="*/ 229 h 861"/>
                  <a:gd name="T100" fmla="*/ 368 w 861"/>
                  <a:gd name="T101" fmla="*/ 229 h 861"/>
                  <a:gd name="T102" fmla="*/ 324 w 861"/>
                  <a:gd name="T103" fmla="*/ 264 h 861"/>
                  <a:gd name="T104" fmla="*/ 324 w 861"/>
                  <a:gd name="T105" fmla="*/ 365 h 861"/>
                  <a:gd name="T106" fmla="*/ 368 w 861"/>
                  <a:gd name="T107" fmla="*/ 400 h 861"/>
                  <a:gd name="T108" fmla="*/ 402 w 861"/>
                  <a:gd name="T109" fmla="*/ 40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1" h="861">
                    <a:moveTo>
                      <a:pt x="431" y="0"/>
                    </a:moveTo>
                    <a:cubicBezTo>
                      <a:pt x="668" y="0"/>
                      <a:pt x="861" y="193"/>
                      <a:pt x="861" y="430"/>
                    </a:cubicBezTo>
                    <a:cubicBezTo>
                      <a:pt x="861" y="668"/>
                      <a:pt x="668" y="861"/>
                      <a:pt x="431" y="861"/>
                    </a:cubicBezTo>
                    <a:cubicBezTo>
                      <a:pt x="193" y="861"/>
                      <a:pt x="0" y="668"/>
                      <a:pt x="0" y="430"/>
                    </a:cubicBezTo>
                    <a:cubicBezTo>
                      <a:pt x="0" y="193"/>
                      <a:pt x="193" y="0"/>
                      <a:pt x="431" y="0"/>
                    </a:cubicBezTo>
                    <a:close/>
                    <a:moveTo>
                      <a:pt x="795" y="429"/>
                    </a:moveTo>
                    <a:cubicBezTo>
                      <a:pt x="795" y="237"/>
                      <a:pt x="647" y="81"/>
                      <a:pt x="460" y="66"/>
                    </a:cubicBezTo>
                    <a:cubicBezTo>
                      <a:pt x="460" y="178"/>
                      <a:pt x="460" y="178"/>
                      <a:pt x="460" y="178"/>
                    </a:cubicBezTo>
                    <a:cubicBezTo>
                      <a:pt x="533" y="178"/>
                      <a:pt x="533" y="178"/>
                      <a:pt x="533" y="178"/>
                    </a:cubicBezTo>
                    <a:cubicBezTo>
                      <a:pt x="572" y="178"/>
                      <a:pt x="603" y="203"/>
                      <a:pt x="603" y="234"/>
                    </a:cubicBezTo>
                    <a:cubicBezTo>
                      <a:pt x="603" y="315"/>
                      <a:pt x="603" y="315"/>
                      <a:pt x="603" y="315"/>
                    </a:cubicBezTo>
                    <a:cubicBezTo>
                      <a:pt x="539" y="315"/>
                      <a:pt x="539" y="315"/>
                      <a:pt x="539" y="315"/>
                    </a:cubicBezTo>
                    <a:cubicBezTo>
                      <a:pt x="539" y="264"/>
                      <a:pt x="539" y="264"/>
                      <a:pt x="539" y="264"/>
                    </a:cubicBezTo>
                    <a:cubicBezTo>
                      <a:pt x="539" y="245"/>
                      <a:pt x="519" y="229"/>
                      <a:pt x="495" y="229"/>
                    </a:cubicBezTo>
                    <a:cubicBezTo>
                      <a:pt x="460" y="229"/>
                      <a:pt x="460" y="229"/>
                      <a:pt x="460" y="229"/>
                    </a:cubicBezTo>
                    <a:cubicBezTo>
                      <a:pt x="460" y="400"/>
                      <a:pt x="460" y="400"/>
                      <a:pt x="460" y="400"/>
                    </a:cubicBezTo>
                    <a:cubicBezTo>
                      <a:pt x="532" y="400"/>
                      <a:pt x="532" y="400"/>
                      <a:pt x="532" y="400"/>
                    </a:cubicBezTo>
                    <a:cubicBezTo>
                      <a:pt x="571" y="400"/>
                      <a:pt x="603" y="425"/>
                      <a:pt x="603" y="456"/>
                    </a:cubicBezTo>
                    <a:cubicBezTo>
                      <a:pt x="603" y="617"/>
                      <a:pt x="603" y="617"/>
                      <a:pt x="603" y="617"/>
                    </a:cubicBezTo>
                    <a:cubicBezTo>
                      <a:pt x="603" y="648"/>
                      <a:pt x="571" y="673"/>
                      <a:pt x="532" y="673"/>
                    </a:cubicBezTo>
                    <a:cubicBezTo>
                      <a:pt x="460" y="673"/>
                      <a:pt x="460" y="673"/>
                      <a:pt x="460" y="673"/>
                    </a:cubicBezTo>
                    <a:cubicBezTo>
                      <a:pt x="460" y="791"/>
                      <a:pt x="460" y="791"/>
                      <a:pt x="460" y="791"/>
                    </a:cubicBezTo>
                    <a:cubicBezTo>
                      <a:pt x="647" y="777"/>
                      <a:pt x="795" y="620"/>
                      <a:pt x="795" y="429"/>
                    </a:cubicBezTo>
                    <a:close/>
                    <a:moveTo>
                      <a:pt x="538" y="587"/>
                    </a:moveTo>
                    <a:cubicBezTo>
                      <a:pt x="538" y="486"/>
                      <a:pt x="538" y="486"/>
                      <a:pt x="538" y="486"/>
                    </a:cubicBezTo>
                    <a:cubicBezTo>
                      <a:pt x="538" y="467"/>
                      <a:pt x="519" y="451"/>
                      <a:pt x="494" y="451"/>
                    </a:cubicBezTo>
                    <a:cubicBezTo>
                      <a:pt x="460" y="451"/>
                      <a:pt x="460" y="451"/>
                      <a:pt x="460" y="451"/>
                    </a:cubicBezTo>
                    <a:cubicBezTo>
                      <a:pt x="460" y="622"/>
                      <a:pt x="460" y="622"/>
                      <a:pt x="460" y="622"/>
                    </a:cubicBezTo>
                    <a:cubicBezTo>
                      <a:pt x="494" y="622"/>
                      <a:pt x="494" y="622"/>
                      <a:pt x="494" y="622"/>
                    </a:cubicBezTo>
                    <a:cubicBezTo>
                      <a:pt x="519" y="622"/>
                      <a:pt x="538" y="606"/>
                      <a:pt x="538" y="587"/>
                    </a:cubicBezTo>
                    <a:close/>
                    <a:moveTo>
                      <a:pt x="402" y="791"/>
                    </a:moveTo>
                    <a:cubicBezTo>
                      <a:pt x="402" y="673"/>
                      <a:pt x="402" y="673"/>
                      <a:pt x="402" y="673"/>
                    </a:cubicBezTo>
                    <a:cubicBezTo>
                      <a:pt x="329" y="673"/>
                      <a:pt x="329" y="673"/>
                      <a:pt x="329" y="673"/>
                    </a:cubicBezTo>
                    <a:cubicBezTo>
                      <a:pt x="290" y="673"/>
                      <a:pt x="259" y="648"/>
                      <a:pt x="259" y="617"/>
                    </a:cubicBezTo>
                    <a:cubicBezTo>
                      <a:pt x="259" y="536"/>
                      <a:pt x="259" y="536"/>
                      <a:pt x="259" y="536"/>
                    </a:cubicBezTo>
                    <a:cubicBezTo>
                      <a:pt x="323" y="536"/>
                      <a:pt x="323" y="536"/>
                      <a:pt x="323" y="536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3" y="606"/>
                      <a:pt x="343" y="622"/>
                      <a:pt x="367" y="622"/>
                    </a:cubicBezTo>
                    <a:cubicBezTo>
                      <a:pt x="402" y="622"/>
                      <a:pt x="402" y="622"/>
                      <a:pt x="402" y="622"/>
                    </a:cubicBezTo>
                    <a:cubicBezTo>
                      <a:pt x="402" y="451"/>
                      <a:pt x="402" y="451"/>
                      <a:pt x="402" y="451"/>
                    </a:cubicBezTo>
                    <a:cubicBezTo>
                      <a:pt x="330" y="451"/>
                      <a:pt x="330" y="451"/>
                      <a:pt x="330" y="451"/>
                    </a:cubicBezTo>
                    <a:cubicBezTo>
                      <a:pt x="291" y="451"/>
                      <a:pt x="260" y="426"/>
                      <a:pt x="260" y="395"/>
                    </a:cubicBezTo>
                    <a:cubicBezTo>
                      <a:pt x="260" y="234"/>
                      <a:pt x="260" y="234"/>
                      <a:pt x="260" y="234"/>
                    </a:cubicBezTo>
                    <a:cubicBezTo>
                      <a:pt x="260" y="203"/>
                      <a:pt x="291" y="178"/>
                      <a:pt x="330" y="178"/>
                    </a:cubicBezTo>
                    <a:cubicBezTo>
                      <a:pt x="402" y="178"/>
                      <a:pt x="402" y="178"/>
                      <a:pt x="402" y="178"/>
                    </a:cubicBezTo>
                    <a:cubicBezTo>
                      <a:pt x="402" y="66"/>
                      <a:pt x="402" y="66"/>
                      <a:pt x="402" y="66"/>
                    </a:cubicBezTo>
                    <a:cubicBezTo>
                      <a:pt x="215" y="81"/>
                      <a:pt x="67" y="237"/>
                      <a:pt x="67" y="429"/>
                    </a:cubicBezTo>
                    <a:cubicBezTo>
                      <a:pt x="67" y="620"/>
                      <a:pt x="215" y="777"/>
                      <a:pt x="402" y="791"/>
                    </a:cubicBezTo>
                    <a:close/>
                    <a:moveTo>
                      <a:pt x="402" y="400"/>
                    </a:moveTo>
                    <a:cubicBezTo>
                      <a:pt x="402" y="229"/>
                      <a:pt x="402" y="229"/>
                      <a:pt x="402" y="229"/>
                    </a:cubicBezTo>
                    <a:cubicBezTo>
                      <a:pt x="368" y="229"/>
                      <a:pt x="368" y="229"/>
                      <a:pt x="368" y="229"/>
                    </a:cubicBezTo>
                    <a:cubicBezTo>
                      <a:pt x="344" y="229"/>
                      <a:pt x="324" y="245"/>
                      <a:pt x="324" y="264"/>
                    </a:cubicBezTo>
                    <a:cubicBezTo>
                      <a:pt x="324" y="365"/>
                      <a:pt x="324" y="365"/>
                      <a:pt x="324" y="365"/>
                    </a:cubicBezTo>
                    <a:cubicBezTo>
                      <a:pt x="324" y="384"/>
                      <a:pt x="344" y="400"/>
                      <a:pt x="368" y="400"/>
                    </a:cubicBezTo>
                    <a:lnTo>
                      <a:pt x="402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30"/>
              <p:cNvSpPr/>
              <p:nvPr/>
            </p:nvSpPr>
            <p:spPr bwMode="auto">
              <a:xfrm>
                <a:off x="3100388" y="1738313"/>
                <a:ext cx="2855913" cy="3381375"/>
              </a:xfrm>
              <a:custGeom>
                <a:avLst/>
                <a:gdLst>
                  <a:gd name="T0" fmla="*/ 760 w 760"/>
                  <a:gd name="T1" fmla="*/ 125 h 898"/>
                  <a:gd name="T2" fmla="*/ 718 w 760"/>
                  <a:gd name="T3" fmla="*/ 166 h 898"/>
                  <a:gd name="T4" fmla="*/ 449 w 760"/>
                  <a:gd name="T5" fmla="*/ 59 h 898"/>
                  <a:gd name="T6" fmla="*/ 59 w 760"/>
                  <a:gd name="T7" fmla="*/ 449 h 898"/>
                  <a:gd name="T8" fmla="*/ 449 w 760"/>
                  <a:gd name="T9" fmla="*/ 839 h 898"/>
                  <a:gd name="T10" fmla="*/ 713 w 760"/>
                  <a:gd name="T11" fmla="*/ 736 h 898"/>
                  <a:gd name="T12" fmla="*/ 755 w 760"/>
                  <a:gd name="T13" fmla="*/ 778 h 898"/>
                  <a:gd name="T14" fmla="*/ 449 w 760"/>
                  <a:gd name="T15" fmla="*/ 898 h 898"/>
                  <a:gd name="T16" fmla="*/ 0 w 760"/>
                  <a:gd name="T17" fmla="*/ 449 h 898"/>
                  <a:gd name="T18" fmla="*/ 449 w 760"/>
                  <a:gd name="T19" fmla="*/ 0 h 898"/>
                  <a:gd name="T20" fmla="*/ 760 w 760"/>
                  <a:gd name="T21" fmla="*/ 125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0" h="898">
                    <a:moveTo>
                      <a:pt x="760" y="125"/>
                    </a:moveTo>
                    <a:cubicBezTo>
                      <a:pt x="745" y="138"/>
                      <a:pt x="731" y="151"/>
                      <a:pt x="718" y="166"/>
                    </a:cubicBezTo>
                    <a:cubicBezTo>
                      <a:pt x="648" y="99"/>
                      <a:pt x="553" y="59"/>
                      <a:pt x="449" y="59"/>
                    </a:cubicBezTo>
                    <a:cubicBezTo>
                      <a:pt x="234" y="59"/>
                      <a:pt x="59" y="233"/>
                      <a:pt x="59" y="449"/>
                    </a:cubicBezTo>
                    <a:cubicBezTo>
                      <a:pt x="59" y="664"/>
                      <a:pt x="234" y="839"/>
                      <a:pt x="449" y="839"/>
                    </a:cubicBezTo>
                    <a:cubicBezTo>
                      <a:pt x="551" y="839"/>
                      <a:pt x="644" y="800"/>
                      <a:pt x="713" y="736"/>
                    </a:cubicBezTo>
                    <a:cubicBezTo>
                      <a:pt x="726" y="751"/>
                      <a:pt x="740" y="765"/>
                      <a:pt x="755" y="778"/>
                    </a:cubicBezTo>
                    <a:cubicBezTo>
                      <a:pt x="675" y="852"/>
                      <a:pt x="567" y="898"/>
                      <a:pt x="449" y="898"/>
                    </a:cubicBezTo>
                    <a:cubicBezTo>
                      <a:pt x="201" y="898"/>
                      <a:pt x="0" y="697"/>
                      <a:pt x="0" y="449"/>
                    </a:cubicBezTo>
                    <a:cubicBezTo>
                      <a:pt x="0" y="201"/>
                      <a:pt x="201" y="0"/>
                      <a:pt x="449" y="0"/>
                    </a:cubicBezTo>
                    <a:cubicBezTo>
                      <a:pt x="570" y="0"/>
                      <a:pt x="680" y="48"/>
                      <a:pt x="760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31"/>
              <p:cNvSpPr>
                <a:spLocks noEditPoints="1"/>
              </p:cNvSpPr>
              <p:nvPr/>
            </p:nvSpPr>
            <p:spPr bwMode="auto">
              <a:xfrm>
                <a:off x="4471988" y="2308226"/>
                <a:ext cx="1233488" cy="1433513"/>
              </a:xfrm>
              <a:custGeom>
                <a:avLst/>
                <a:gdLst>
                  <a:gd name="T0" fmla="*/ 302 w 328"/>
                  <a:gd name="T1" fmla="*/ 298 h 381"/>
                  <a:gd name="T2" fmla="*/ 326 w 328"/>
                  <a:gd name="T3" fmla="*/ 327 h 381"/>
                  <a:gd name="T4" fmla="*/ 297 w 328"/>
                  <a:gd name="T5" fmla="*/ 352 h 381"/>
                  <a:gd name="T6" fmla="*/ 150 w 328"/>
                  <a:gd name="T7" fmla="*/ 340 h 381"/>
                  <a:gd name="T8" fmla="*/ 80 w 328"/>
                  <a:gd name="T9" fmla="*/ 381 h 381"/>
                  <a:gd name="T10" fmla="*/ 0 w 328"/>
                  <a:gd name="T11" fmla="*/ 301 h 381"/>
                  <a:gd name="T12" fmla="*/ 48 w 328"/>
                  <a:gd name="T13" fmla="*/ 228 h 381"/>
                  <a:gd name="T14" fmla="*/ 48 w 328"/>
                  <a:gd name="T15" fmla="*/ 27 h 381"/>
                  <a:gd name="T16" fmla="*/ 75 w 328"/>
                  <a:gd name="T17" fmla="*/ 0 h 381"/>
                  <a:gd name="T18" fmla="*/ 102 w 328"/>
                  <a:gd name="T19" fmla="*/ 27 h 381"/>
                  <a:gd name="T20" fmla="*/ 102 w 328"/>
                  <a:gd name="T21" fmla="*/ 224 h 381"/>
                  <a:gd name="T22" fmla="*/ 159 w 328"/>
                  <a:gd name="T23" fmla="*/ 287 h 381"/>
                  <a:gd name="T24" fmla="*/ 302 w 328"/>
                  <a:gd name="T25" fmla="*/ 298 h 381"/>
                  <a:gd name="T26" fmla="*/ 117 w 328"/>
                  <a:gd name="T27" fmla="*/ 301 h 381"/>
                  <a:gd name="T28" fmla="*/ 79 w 328"/>
                  <a:gd name="T29" fmla="*/ 262 h 381"/>
                  <a:gd name="T30" fmla="*/ 40 w 328"/>
                  <a:gd name="T31" fmla="*/ 301 h 381"/>
                  <a:gd name="T32" fmla="*/ 79 w 328"/>
                  <a:gd name="T33" fmla="*/ 340 h 381"/>
                  <a:gd name="T34" fmla="*/ 117 w 328"/>
                  <a:gd name="T35" fmla="*/ 30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381">
                    <a:moveTo>
                      <a:pt x="302" y="298"/>
                    </a:moveTo>
                    <a:cubicBezTo>
                      <a:pt x="316" y="299"/>
                      <a:pt x="328" y="312"/>
                      <a:pt x="326" y="327"/>
                    </a:cubicBezTo>
                    <a:cubicBezTo>
                      <a:pt x="325" y="342"/>
                      <a:pt x="312" y="353"/>
                      <a:pt x="297" y="352"/>
                    </a:cubicBezTo>
                    <a:cubicBezTo>
                      <a:pt x="150" y="340"/>
                      <a:pt x="150" y="340"/>
                      <a:pt x="150" y="340"/>
                    </a:cubicBezTo>
                    <a:cubicBezTo>
                      <a:pt x="137" y="365"/>
                      <a:pt x="110" y="381"/>
                      <a:pt x="80" y="381"/>
                    </a:cubicBezTo>
                    <a:cubicBezTo>
                      <a:pt x="36" y="381"/>
                      <a:pt x="0" y="345"/>
                      <a:pt x="0" y="301"/>
                    </a:cubicBezTo>
                    <a:cubicBezTo>
                      <a:pt x="0" y="268"/>
                      <a:pt x="20" y="240"/>
                      <a:pt x="48" y="228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12"/>
                      <a:pt x="60" y="0"/>
                      <a:pt x="75" y="0"/>
                    </a:cubicBezTo>
                    <a:cubicBezTo>
                      <a:pt x="90" y="0"/>
                      <a:pt x="102" y="12"/>
                      <a:pt x="102" y="27"/>
                    </a:cubicBezTo>
                    <a:cubicBezTo>
                      <a:pt x="102" y="224"/>
                      <a:pt x="102" y="224"/>
                      <a:pt x="102" y="224"/>
                    </a:cubicBezTo>
                    <a:cubicBezTo>
                      <a:pt x="131" y="232"/>
                      <a:pt x="154" y="256"/>
                      <a:pt x="159" y="287"/>
                    </a:cubicBezTo>
                    <a:lnTo>
                      <a:pt x="302" y="298"/>
                    </a:lnTo>
                    <a:close/>
                    <a:moveTo>
                      <a:pt x="117" y="301"/>
                    </a:moveTo>
                    <a:cubicBezTo>
                      <a:pt x="117" y="280"/>
                      <a:pt x="100" y="262"/>
                      <a:pt x="79" y="262"/>
                    </a:cubicBezTo>
                    <a:cubicBezTo>
                      <a:pt x="57" y="262"/>
                      <a:pt x="40" y="280"/>
                      <a:pt x="40" y="301"/>
                    </a:cubicBezTo>
                    <a:cubicBezTo>
                      <a:pt x="40" y="323"/>
                      <a:pt x="57" y="340"/>
                      <a:pt x="79" y="340"/>
                    </a:cubicBezTo>
                    <a:cubicBezTo>
                      <a:pt x="100" y="340"/>
                      <a:pt x="117" y="323"/>
                      <a:pt x="117" y="3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Oval 432"/>
              <p:cNvSpPr>
                <a:spLocks noChangeArrowheads="1"/>
              </p:cNvSpPr>
              <p:nvPr/>
            </p:nvSpPr>
            <p:spPr bwMode="auto">
              <a:xfrm>
                <a:off x="4543426" y="4302126"/>
                <a:ext cx="447675" cy="452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Oval 433"/>
              <p:cNvSpPr>
                <a:spLocks noChangeArrowheads="1"/>
              </p:cNvSpPr>
              <p:nvPr/>
            </p:nvSpPr>
            <p:spPr bwMode="auto">
              <a:xfrm>
                <a:off x="3517901" y="3373438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63" tIns="45731" rIns="91463" bIns="45731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7" name="直接连接符 26"/>
            <p:cNvCxnSpPr/>
            <p:nvPr/>
          </p:nvCxnSpPr>
          <p:spPr>
            <a:xfrm>
              <a:off x="7535366" y="6021996"/>
              <a:ext cx="24270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99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99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99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4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49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  <p:bldP spid="17" grpId="0" bldLvl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725200" y="-12755"/>
            <a:ext cx="5231699" cy="443290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3"/>
          <p:cNvSpPr txBox="1"/>
          <p:nvPr/>
        </p:nvSpPr>
        <p:spPr>
          <a:xfrm>
            <a:off x="8429304" y="4915435"/>
            <a:ext cx="2160790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9" name="矩形 8"/>
          <p:cNvSpPr/>
          <p:nvPr/>
        </p:nvSpPr>
        <p:spPr>
          <a:xfrm>
            <a:off x="6441269" y="3885478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8423302" y="3866423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8423301" y="4393350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6441269" y="4922776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6528005" y="3163714"/>
            <a:ext cx="225869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Company introduction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876223" y="3309267"/>
            <a:ext cx="1253099" cy="113606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25200" y="3649272"/>
            <a:ext cx="5231699" cy="1565525"/>
            <a:chOff x="725015" y="3649216"/>
            <a:chExt cx="5230367" cy="1565126"/>
          </a:xfrm>
        </p:grpSpPr>
        <p:sp>
          <p:nvSpPr>
            <p:cNvPr id="4" name="流程图: 决策 3"/>
            <p:cNvSpPr/>
            <p:nvPr/>
          </p:nvSpPr>
          <p:spPr>
            <a:xfrm flipV="1">
              <a:off x="725015" y="3649216"/>
              <a:ext cx="5230367" cy="1565126"/>
            </a:xfrm>
            <a:prstGeom prst="flowChartDecisi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3"/>
            <p:cNvSpPr txBox="1"/>
            <p:nvPr/>
          </p:nvSpPr>
          <p:spPr>
            <a:xfrm>
              <a:off x="2691779" y="3717032"/>
              <a:ext cx="1296145" cy="76180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latin typeface="锐字荣光黑简1.0" pitchFamily="2" charset="-122"/>
                  <a:ea typeface="锐字荣光黑简1.0" pitchFamily="2" charset="-122"/>
                </a:rPr>
                <a:t>02</a:t>
              </a:r>
              <a:endParaRPr lang="zh-CN" altLang="en-US" sz="4400" b="1" dirty="0">
                <a:solidFill>
                  <a:schemeClr val="bg1"/>
                </a:solidFill>
                <a:latin typeface="锐字荣光黑简1.0" pitchFamily="2" charset="-122"/>
                <a:ea typeface="锐字荣光黑简1.0" pitchFamily="2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3"/>
            <p:cNvSpPr txBox="1"/>
            <p:nvPr/>
          </p:nvSpPr>
          <p:spPr>
            <a:xfrm>
              <a:off x="2278782" y="4387416"/>
              <a:ext cx="2021717" cy="31932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——CONTENTS——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6241072" y="1993738"/>
            <a:ext cx="4187661" cy="12661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6441269" y="4404127"/>
            <a:ext cx="1859280" cy="48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24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6" grpId="1" bldLvl="0" animBg="1"/>
      <p:bldP spid="8" grpId="0" bldLvl="0" animBg="1"/>
      <p:bldP spid="9" grpId="0"/>
      <p:bldP spid="10" grpId="0"/>
      <p:bldP spid="11" grpId="0"/>
      <p:bldP spid="12" grpId="0"/>
      <p:bldP spid="23" grpId="0"/>
      <p:bldP spid="35" grpId="0" bldLvl="0" animBg="1"/>
      <p:bldP spid="35" grpId="1" bldLvl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3615" y="308610"/>
            <a:ext cx="328295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单击此处添加标题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335280" y="116840"/>
            <a:ext cx="288290" cy="2882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3570" y="405130"/>
            <a:ext cx="288290" cy="288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8615" y="786765"/>
            <a:ext cx="11365230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1945620" y="6120130"/>
            <a:ext cx="288290" cy="7562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945620" y="5491480"/>
            <a:ext cx="288290" cy="628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5016364" y="1303823"/>
            <a:ext cx="2232817" cy="475947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董事会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033086" y="2160763"/>
            <a:ext cx="2232817" cy="475947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总经理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415046" y="3125237"/>
            <a:ext cx="2232817" cy="475947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运营总监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014081" y="3125237"/>
            <a:ext cx="2232817" cy="475947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行政总监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8617681" y="3125237"/>
            <a:ext cx="2232817" cy="475947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销售总监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144487" y="4237566"/>
            <a:ext cx="453593" cy="180065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产品部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915343" y="4237566"/>
            <a:ext cx="453593" cy="1800659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市场部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631744" y="4237566"/>
            <a:ext cx="453593" cy="180065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开发部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3493171" y="4237566"/>
            <a:ext cx="453593" cy="1800659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企划部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5043881" y="4237566"/>
            <a:ext cx="453593" cy="180065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行政部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5933492" y="4237566"/>
            <a:ext cx="453593" cy="1800659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后勤部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628476" y="4237566"/>
            <a:ext cx="453593" cy="1800659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销售部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9518087" y="4221290"/>
            <a:ext cx="453593" cy="180065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售后部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10396905" y="4221290"/>
            <a:ext cx="453593" cy="1800659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客服部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6823105" y="4221290"/>
            <a:ext cx="453593" cy="180065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保安部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6135250" y="1779770"/>
            <a:ext cx="0" cy="3965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2531455" y="2636710"/>
            <a:ext cx="7185287" cy="488526"/>
            <a:chOff x="2530810" y="2636912"/>
            <a:chExt cx="7183457" cy="488402"/>
          </a:xfrm>
        </p:grpSpPr>
        <p:cxnSp>
          <p:nvCxnSpPr>
            <p:cNvPr id="25" name="直接连接符 24"/>
            <p:cNvCxnSpPr>
              <a:endCxn id="6" idx="0"/>
            </p:cNvCxnSpPr>
            <p:nvPr/>
          </p:nvCxnSpPr>
          <p:spPr>
            <a:xfrm flipH="1">
              <a:off x="6128928" y="2636912"/>
              <a:ext cx="2282" cy="48840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530810" y="2835134"/>
              <a:ext cx="718345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2537786" y="2827981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9714267" y="2827981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358272" y="3626590"/>
            <a:ext cx="2353668" cy="620106"/>
            <a:chOff x="1357926" y="3601140"/>
            <a:chExt cx="2353069" cy="619948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2566814" y="3601140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360141" y="3818725"/>
              <a:ext cx="2348086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357926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13080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844220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710995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5261478" y="3614992"/>
            <a:ext cx="1800659" cy="620106"/>
            <a:chOff x="1694771" y="3601140"/>
            <a:chExt cx="1800200" cy="61994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566814" y="3601140"/>
              <a:ext cx="0" cy="6199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694771" y="3818725"/>
              <a:ext cx="1800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6947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4949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8844477" y="3650344"/>
            <a:ext cx="1800659" cy="620106"/>
            <a:chOff x="1694771" y="3601140"/>
            <a:chExt cx="1800200" cy="619948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566814" y="3601140"/>
              <a:ext cx="0" cy="6199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694771" y="3818725"/>
              <a:ext cx="1800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16947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4949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2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建筑施工家居建材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1112121"/>
  <p:tag name="MH_LIBRARY" val="GRAPHIC"/>
  <p:tag name="MH_ORDER" val="Rectangle 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1112121"/>
  <p:tag name="MH_LIBRARY" val="GRAPHIC"/>
  <p:tag name="MH_ORDER" val="Rectangle 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2199</Words>
  <Application>Microsoft Office PowerPoint</Application>
  <PresentationFormat>宽屏</PresentationFormat>
  <Paragraphs>260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锐字荣光黑简1.0</vt:lpstr>
      <vt:lpstr>微软雅黑</vt:lpstr>
      <vt:lpstr>Agency FB</vt:lpstr>
      <vt:lpstr>Arial</vt:lpstr>
      <vt:lpstr>Arial Black</vt:lpstr>
      <vt:lpstr>Broadway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建筑施工家居建材模板</dc:title>
  <dc:creator>Administrator</dc:creator>
  <cp:lastModifiedBy>天 下</cp:lastModifiedBy>
  <cp:revision>13</cp:revision>
  <dcterms:created xsi:type="dcterms:W3CDTF">2017-03-01T12:29:00Z</dcterms:created>
  <dcterms:modified xsi:type="dcterms:W3CDTF">2021-01-05T06:11:50Z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