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0" r:id="rId2"/>
  </p:sldMasterIdLst>
  <p:notesMasterIdLst>
    <p:notesMasterId r:id="rId33"/>
  </p:notesMasterIdLst>
  <p:handoutMasterIdLst>
    <p:handoutMasterId r:id="rId34"/>
  </p:handoutMasterIdLst>
  <p:sldIdLst>
    <p:sldId id="291" r:id="rId3"/>
    <p:sldId id="258" r:id="rId4"/>
    <p:sldId id="259" r:id="rId5"/>
    <p:sldId id="264" r:id="rId6"/>
    <p:sldId id="265" r:id="rId7"/>
    <p:sldId id="266" r:id="rId8"/>
    <p:sldId id="267" r:id="rId9"/>
    <p:sldId id="289" r:id="rId10"/>
    <p:sldId id="268" r:id="rId11"/>
    <p:sldId id="269" r:id="rId12"/>
    <p:sldId id="270" r:id="rId13"/>
    <p:sldId id="271" r:id="rId14"/>
    <p:sldId id="288" r:id="rId15"/>
    <p:sldId id="272" r:id="rId16"/>
    <p:sldId id="273" r:id="rId17"/>
    <p:sldId id="274" r:id="rId18"/>
    <p:sldId id="275" r:id="rId19"/>
    <p:sldId id="276" r:id="rId20"/>
    <p:sldId id="287" r:id="rId21"/>
    <p:sldId id="277" r:id="rId22"/>
    <p:sldId id="278" r:id="rId23"/>
    <p:sldId id="279" r:id="rId24"/>
    <p:sldId id="280" r:id="rId25"/>
    <p:sldId id="281" r:id="rId26"/>
    <p:sldId id="286" r:id="rId27"/>
    <p:sldId id="282" r:id="rId28"/>
    <p:sldId id="283" r:id="rId29"/>
    <p:sldId id="284" r:id="rId30"/>
    <p:sldId id="285" r:id="rId31"/>
    <p:sldId id="292" r:id="rId32"/>
  </p:sldIdLst>
  <p:sldSz cx="9144000" cy="5143500" type="screen16x9"/>
  <p:notesSz cx="6858000" cy="9144000"/>
  <p:custDataLst>
    <p:tags r:id="rId35"/>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4660" indent="-12954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1860" indent="-26162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060" indent="-3937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260" indent="-5257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60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72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584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096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3">
          <p15:clr>
            <a:srgbClr val="A4A3A4"/>
          </p15:clr>
        </p15:guide>
        <p15:guide id="2" pos="2880">
          <p15:clr>
            <a:srgbClr val="A4A3A4"/>
          </p15:clr>
        </p15:guide>
        <p15:guide id="3" orient="horz" pos="2975">
          <p15:clr>
            <a:srgbClr val="A4A3A4"/>
          </p15:clr>
        </p15:guide>
        <p15:guide id="4" pos="5396">
          <p15:clr>
            <a:srgbClr val="A4A3A4"/>
          </p15:clr>
        </p15:guide>
        <p15:guide id="5" pos="267">
          <p15:clr>
            <a:srgbClr val="A4A3A4"/>
          </p15:clr>
        </p15:guide>
        <p15:guide id="6"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2"/>
    <a:srgbClr val="D30009"/>
    <a:srgbClr val="00ADEE"/>
    <a:srgbClr val="EC206C"/>
    <a:srgbClr val="BC148E"/>
    <a:srgbClr val="0A1A3B"/>
    <a:srgbClr val="CE000D"/>
    <a:srgbClr val="FE67BE"/>
    <a:srgbClr val="84004C"/>
    <a:srgbClr val="8B2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2972" autoAdjust="0"/>
  </p:normalViewPr>
  <p:slideViewPr>
    <p:cSldViewPr>
      <p:cViewPr varScale="1">
        <p:scale>
          <a:sx n="151" d="100"/>
          <a:sy n="151" d="100"/>
        </p:scale>
        <p:origin x="330" y="138"/>
      </p:cViewPr>
      <p:guideLst>
        <p:guide orient="horz" pos="233"/>
        <p:guide pos="2880"/>
        <p:guide orient="horz" pos="2975"/>
        <p:guide pos="5396"/>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19050" cap="rnd" cmpd="sng" algn="ctr">
              <a:solidFill>
                <a:schemeClr val="accent1"/>
              </a:solidFill>
              <a:prstDash val="solid"/>
              <a:round/>
            </a:ln>
          </c:spPr>
          <c:marker>
            <c:symbol val="circle"/>
            <c:size val="5"/>
            <c:spPr>
              <a:ln w="19050" cap="flat" cmpd="sng" algn="ctr">
                <a:solidFill>
                  <a:schemeClr val="accent1"/>
                </a:solidFill>
                <a:prstDash val="solid"/>
                <a:round/>
              </a:ln>
            </c:spPr>
          </c:marker>
          <c:val>
            <c:numRef>
              <c:f>Sheet1!$B$2:$B$9</c:f>
              <c:numCache>
                <c:formatCode>General</c:formatCode>
                <c:ptCount val="8"/>
                <c:pt idx="0">
                  <c:v>0</c:v>
                </c:pt>
                <c:pt idx="1">
                  <c:v>1</c:v>
                </c:pt>
                <c:pt idx="2">
                  <c:v>2</c:v>
                </c:pt>
                <c:pt idx="3">
                  <c:v>1</c:v>
                </c:pt>
                <c:pt idx="4">
                  <c:v>4</c:v>
                </c:pt>
                <c:pt idx="5">
                  <c:v>2</c:v>
                </c:pt>
                <c:pt idx="6">
                  <c:v>3</c:v>
                </c:pt>
                <c:pt idx="7">
                  <c:v>5</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0-90AE-44F6-B6C3-5B5E797E5CF8}"/>
            </c:ext>
          </c:extLst>
        </c:ser>
        <c:ser>
          <c:idx val="1"/>
          <c:order val="1"/>
          <c:spPr>
            <a:ln w="19050" cap="rnd" cmpd="sng" algn="ctr">
              <a:solidFill>
                <a:schemeClr val="accent2"/>
              </a:solidFill>
              <a:prstDash val="solid"/>
              <a:round/>
            </a:ln>
          </c:spPr>
          <c:marker>
            <c:symbol val="circle"/>
            <c:size val="5"/>
            <c:spPr>
              <a:ln w="19050" cap="flat" cmpd="sng" algn="ctr">
                <a:solidFill>
                  <a:schemeClr val="accent2"/>
                </a:solidFill>
                <a:prstDash val="solid"/>
                <a:round/>
              </a:ln>
            </c:spPr>
          </c:marker>
          <c:val>
            <c:numRef>
              <c:f>Sheet1!$C$2:$C$9</c:f>
              <c:numCache>
                <c:formatCode>General</c:formatCode>
                <c:ptCount val="8"/>
                <c:pt idx="0">
                  <c:v>1.2</c:v>
                </c:pt>
                <c:pt idx="1">
                  <c:v>2</c:v>
                </c:pt>
                <c:pt idx="2">
                  <c:v>2.5</c:v>
                </c:pt>
                <c:pt idx="3">
                  <c:v>3</c:v>
                </c:pt>
                <c:pt idx="4">
                  <c:v>2.5</c:v>
                </c:pt>
                <c:pt idx="5">
                  <c:v>4</c:v>
                </c:pt>
                <c:pt idx="6">
                  <c:v>2</c:v>
                </c:pt>
                <c:pt idx="7">
                  <c:v>6</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1-90AE-44F6-B6C3-5B5E797E5CF8}"/>
            </c:ext>
          </c:extLst>
        </c:ser>
        <c:ser>
          <c:idx val="2"/>
          <c:order val="2"/>
          <c:spPr>
            <a:ln w="19050" cap="rnd" cmpd="sng" algn="ctr">
              <a:solidFill>
                <a:schemeClr val="accent3"/>
              </a:solidFill>
              <a:prstDash val="solid"/>
              <a:round/>
            </a:ln>
          </c:spPr>
          <c:marker>
            <c:symbol val="circle"/>
            <c:size val="5"/>
            <c:spPr>
              <a:ln w="19050" cap="flat" cmpd="sng" algn="ctr">
                <a:solidFill>
                  <a:schemeClr val="accent3"/>
                </a:solidFill>
                <a:prstDash val="solid"/>
                <a:round/>
              </a:ln>
            </c:spPr>
          </c:marker>
          <c:val>
            <c:numRef>
              <c:f>Sheet1!$D$2:$D$9</c:f>
              <c:numCache>
                <c:formatCode>General</c:formatCode>
                <c:ptCount val="8"/>
                <c:pt idx="0">
                  <c:v>2.2999999999999998</c:v>
                </c:pt>
                <c:pt idx="1">
                  <c:v>3</c:v>
                </c:pt>
                <c:pt idx="2">
                  <c:v>3.5</c:v>
                </c:pt>
                <c:pt idx="3">
                  <c:v>3.5</c:v>
                </c:pt>
                <c:pt idx="4">
                  <c:v>4.5</c:v>
                </c:pt>
                <c:pt idx="5">
                  <c:v>4.5</c:v>
                </c:pt>
                <c:pt idx="6">
                  <c:v>5</c:v>
                </c:pt>
                <c:pt idx="7">
                  <c:v>6.5</c:v>
                </c:pt>
              </c:numCache>
            </c:numRef>
          </c:val>
          <c:smooth val="0"/>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Series 3</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2-90AE-44F6-B6C3-5B5E797E5CF8}"/>
            </c:ext>
          </c:extLst>
        </c:ser>
        <c:ser>
          <c:idx val="3"/>
          <c:order val="3"/>
          <c:spPr>
            <a:ln w="19050" cap="rnd" cmpd="sng" algn="ctr">
              <a:solidFill>
                <a:schemeClr val="accent4"/>
              </a:solidFill>
              <a:prstDash val="solid"/>
              <a:round/>
            </a:ln>
          </c:spPr>
          <c:marker>
            <c:symbol val="circle"/>
            <c:size val="5"/>
            <c:spPr>
              <a:ln w="19050" cap="flat" cmpd="sng" algn="ctr">
                <a:solidFill>
                  <a:schemeClr val="accent4"/>
                </a:solidFill>
                <a:prstDash val="solid"/>
                <a:round/>
              </a:ln>
            </c:spPr>
          </c:marker>
          <c:val>
            <c:numRef>
              <c:f>Sheet1!$E$2:$E$9</c:f>
              <c:numCache>
                <c:formatCode>General</c:formatCode>
                <c:ptCount val="8"/>
                <c:pt idx="0">
                  <c:v>2</c:v>
                </c:pt>
                <c:pt idx="1">
                  <c:v>3.5</c:v>
                </c:pt>
                <c:pt idx="2">
                  <c:v>4</c:v>
                </c:pt>
                <c:pt idx="3">
                  <c:v>6</c:v>
                </c:pt>
                <c:pt idx="4">
                  <c:v>5</c:v>
                </c:pt>
                <c:pt idx="5">
                  <c:v>3.5</c:v>
                </c:pt>
                <c:pt idx="6">
                  <c:v>6.5</c:v>
                </c:pt>
                <c:pt idx="7">
                  <c:v>7</c:v>
                </c:pt>
              </c:numCache>
            </c:numRef>
          </c:val>
          <c:smooth val="0"/>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Series 4</c:v>
                      </c:pt>
                    </c:strCache>
                  </c:strRef>
                </c15:tx>
              </c15:filteredSeriesTitle>
            </c:ext>
            <c:ext xmlns:c15="http://schemas.microsoft.com/office/drawing/2012/chart" uri="{02D57815-91ED-43cb-92C2-25804820EDAC}">
              <c15:filteredCategoryTitle>
                <c15:cat>
                  <c:numRef>
                    <c:extLst>
                      <c:ext uri="{02D57815-91ED-43cb-92C2-25804820EDAC}">
                        <c15:formulaRef>
                          <c15:sqref>Sheet1!$A$2:$A$9</c15:sqref>
                        </c15:formulaRef>
                      </c:ext>
                    </c:extLst>
                    <c:numCache>
                      <c:formatCode>General</c:formatCode>
                      <c:ptCount val="8"/>
                      <c:pt idx="0">
                        <c:v>1</c:v>
                      </c:pt>
                      <c:pt idx="1">
                        <c:v>2</c:v>
                      </c:pt>
                      <c:pt idx="2">
                        <c:v>3</c:v>
                      </c:pt>
                      <c:pt idx="3">
                        <c:v>4</c:v>
                      </c:pt>
                      <c:pt idx="4">
                        <c:v>5</c:v>
                      </c:pt>
                      <c:pt idx="5">
                        <c:v>6</c:v>
                      </c:pt>
                      <c:pt idx="6">
                        <c:v>7</c:v>
                      </c:pt>
                      <c:pt idx="7">
                        <c:v>8</c:v>
                      </c:pt>
                    </c:numCache>
                  </c:numRef>
                </c15:cat>
              </c15:filteredCategoryTitle>
            </c:ext>
            <c:ext xmlns:c16="http://schemas.microsoft.com/office/drawing/2014/chart" uri="{C3380CC4-5D6E-409C-BE32-E72D297353CC}">
              <c16:uniqueId val="{00000003-90AE-44F6-B6C3-5B5E797E5CF8}"/>
            </c:ext>
          </c:extLst>
        </c:ser>
        <c:dLbls>
          <c:showLegendKey val="0"/>
          <c:showVal val="0"/>
          <c:showCatName val="0"/>
          <c:showSerName val="0"/>
          <c:showPercent val="0"/>
          <c:showBubbleSize val="0"/>
        </c:dLbls>
        <c:marker val="1"/>
        <c:smooth val="0"/>
        <c:axId val="376729880"/>
        <c:axId val="376732624"/>
      </c:lineChart>
      <c:catAx>
        <c:axId val="376729880"/>
        <c:scaling>
          <c:orientation val="minMax"/>
        </c:scaling>
        <c:delete val="0"/>
        <c:axPos val="b"/>
        <c:numFmt formatCode="#\ ?/?" sourceLinked="0"/>
        <c:majorTickMark val="out"/>
        <c:minorTickMark val="none"/>
        <c:tickLblPos val="low"/>
        <c:txPr>
          <a:bodyPr rot="-60000000" spcFirstLastPara="0" vertOverflow="ellipsis" vert="horz" wrap="square" anchor="ctr" anchorCtr="1"/>
          <a:lstStyle/>
          <a:p>
            <a:pPr>
              <a:defRPr lang="zh-CN" sz="1000" b="0" i="0" u="none" strike="noStrike" kern="1200" baseline="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defRPr>
            </a:pPr>
            <a:endParaRPr lang="zh-CN"/>
          </a:p>
        </c:txPr>
        <c:crossAx val="376732624"/>
        <c:crosses val="autoZero"/>
        <c:auto val="1"/>
        <c:lblAlgn val="ctr"/>
        <c:lblOffset val="100"/>
        <c:noMultiLvlLbl val="0"/>
      </c:catAx>
      <c:valAx>
        <c:axId val="376732624"/>
        <c:scaling>
          <c:orientation val="minMax"/>
        </c:scaling>
        <c:delete val="0"/>
        <c:axPos val="l"/>
        <c:majorGridlines>
          <c:spPr>
            <a:ln w="6350" cap="flat" cmpd="sng" algn="ctr">
              <a:solidFill>
                <a:schemeClr val="bg1">
                  <a:lumMod val="95000"/>
                </a:schemeClr>
              </a:solidFill>
              <a:prstDash val="solid"/>
              <a:round/>
            </a:ln>
          </c:spPr>
        </c:majorGridlines>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defRPr>
            </a:pPr>
            <a:endParaRPr lang="zh-CN"/>
          </a:p>
        </c:txPr>
        <c:crossAx val="376729880"/>
        <c:crosses val="autoZero"/>
        <c:crossBetween val="between"/>
      </c:valAx>
      <c:spPr>
        <a:ln w="12700">
          <a:noFill/>
        </a:ln>
      </c:spPr>
    </c:plotArea>
    <c:plotVisOnly val="1"/>
    <c:dispBlanksAs val="gap"/>
    <c:showDLblsOverMax val="0"/>
  </c:chart>
  <c:txPr>
    <a:bodyPr/>
    <a:lstStyle/>
    <a:p>
      <a:pPr>
        <a:defRPr lang="zh-CN" sz="10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D3-4170-B72C-02265B64B827}"/>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D3-4170-B72C-02265B64B827}"/>
                </c:ext>
              </c:extLst>
            </c:dLbl>
            <c:dLbl>
              <c:idx val="2"/>
              <c:delete val="1"/>
              <c:extLst>
                <c:ext xmlns:c15="http://schemas.microsoft.com/office/drawing/2012/chart" uri="{CE6537A1-D6FC-4f65-9D91-7224C49458BB}"/>
                <c:ext xmlns:c16="http://schemas.microsoft.com/office/drawing/2014/chart" uri="{C3380CC4-5D6E-409C-BE32-E72D297353CC}">
                  <c16:uniqueId val="{00000002-CAD3-4170-B72C-02265B64B827}"/>
                </c:ext>
              </c:extLst>
            </c:dLbl>
            <c:dLbl>
              <c:idx val="3"/>
              <c:delete val="1"/>
              <c:extLst>
                <c:ext xmlns:c15="http://schemas.microsoft.com/office/drawing/2012/chart" uri="{CE6537A1-D6FC-4f65-9D91-7224C49458BB}"/>
                <c:ext xmlns:c16="http://schemas.microsoft.com/office/drawing/2014/chart" uri="{C3380CC4-5D6E-409C-BE32-E72D297353CC}">
                  <c16:uniqueId val="{00000003-CAD3-4170-B72C-02265B64B827}"/>
                </c:ext>
              </c:extLst>
            </c:dLbl>
            <c:spPr>
              <a:noFill/>
              <a:ln>
                <a:noFill/>
              </a:ln>
              <a:effectLst/>
            </c:spPr>
            <c:txPr>
              <a:bodyPr rot="0" spcFirstLastPara="0" vertOverflow="ellipsis" vert="horz" wrap="square" lIns="38100" tIns="19050" rIns="38100" bIns="19050" anchor="ctr" anchorCtr="1"/>
              <a:lstStyle/>
              <a:p>
                <a:pPr>
                  <a:defRPr lang="zh-CN" sz="1200" b="1"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PROJECT 1</c:v>
                </c:pt>
                <c:pt idx="1">
                  <c:v>PROJECT 2</c:v>
                </c:pt>
                <c:pt idx="2">
                  <c:v>PROJECT 3</c:v>
                </c:pt>
                <c:pt idx="3">
                  <c:v>PROJECT 3</c:v>
                </c:pt>
              </c:strCache>
            </c:strRef>
          </c:cat>
          <c:val>
            <c:numRef>
              <c:f>Sheet1!$B$2:$B$5</c:f>
              <c:numCache>
                <c:formatCode>General</c:formatCode>
                <c:ptCount val="4"/>
                <c:pt idx="0">
                  <c:v>100</c:v>
                </c:pt>
                <c:pt idx="1">
                  <c:v>90</c:v>
                </c:pt>
                <c:pt idx="2">
                  <c:v>50</c:v>
                </c:pt>
                <c:pt idx="3">
                  <c:v>50</c:v>
                </c:pt>
              </c:numCache>
            </c:numRef>
          </c:val>
          <c:extLst>
            <c:ext xmlns:c16="http://schemas.microsoft.com/office/drawing/2014/chart" uri="{C3380CC4-5D6E-409C-BE32-E72D297353CC}">
              <c16:uniqueId val="{00000004-CAD3-4170-B72C-02265B64B827}"/>
            </c:ext>
          </c:extLst>
        </c:ser>
        <c:ser>
          <c:idx val="1"/>
          <c:order val="1"/>
          <c:tx>
            <c:strRef>
              <c:f>Sheet1!$C$1</c:f>
              <c:strCache>
                <c:ptCount val="1"/>
                <c:pt idx="0">
                  <c:v>Series 2</c:v>
                </c:pt>
              </c:strCache>
            </c:strRef>
          </c:tx>
          <c:spPr>
            <a:solidFill>
              <a:schemeClr val="tx1">
                <a:lumMod val="75000"/>
                <a:lumOff val="25000"/>
              </a:schemeClr>
            </a:solidFill>
          </c:spPr>
          <c:invertIfNegative val="0"/>
          <c:dLbls>
            <c:spPr>
              <a:noFill/>
              <a:ln>
                <a:noFill/>
              </a:ln>
              <a:effectLst/>
            </c:spPr>
            <c:txPr>
              <a:bodyPr rot="0" spcFirstLastPara="0" vertOverflow="ellipsis" vert="horz" wrap="square" lIns="38100" tIns="19050" rIns="38100" bIns="19050" anchor="ctr" anchorCtr="1"/>
              <a:lstStyle/>
              <a:p>
                <a:pPr>
                  <a:defRPr lang="zh-CN" sz="1200" b="1"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PROJECT 1</c:v>
                </c:pt>
                <c:pt idx="1">
                  <c:v>PROJECT 2</c:v>
                </c:pt>
                <c:pt idx="2">
                  <c:v>PROJECT 3</c:v>
                </c:pt>
                <c:pt idx="3">
                  <c:v>PROJECT 3</c:v>
                </c:pt>
              </c:strCache>
            </c:strRef>
          </c:cat>
          <c:val>
            <c:numRef>
              <c:f>Sheet1!$C$2:$C$5</c:f>
              <c:numCache>
                <c:formatCode>General</c:formatCode>
                <c:ptCount val="4"/>
                <c:pt idx="0">
                  <c:v>90</c:v>
                </c:pt>
                <c:pt idx="1">
                  <c:v>75</c:v>
                </c:pt>
                <c:pt idx="2">
                  <c:v>100</c:v>
                </c:pt>
                <c:pt idx="3">
                  <c:v>100</c:v>
                </c:pt>
              </c:numCache>
            </c:numRef>
          </c:val>
          <c:extLst>
            <c:ext xmlns:c16="http://schemas.microsoft.com/office/drawing/2014/chart" uri="{C3380CC4-5D6E-409C-BE32-E72D297353CC}">
              <c16:uniqueId val="{00000005-CAD3-4170-B72C-02265B64B827}"/>
            </c:ext>
          </c:extLst>
        </c:ser>
        <c:ser>
          <c:idx val="2"/>
          <c:order val="2"/>
          <c:tx>
            <c:strRef>
              <c:f>Sheet1!$D$1</c:f>
              <c:strCache>
                <c:ptCount val="1"/>
                <c:pt idx="0">
                  <c:v>Series 3</c:v>
                </c:pt>
              </c:strCache>
            </c:strRef>
          </c:tx>
          <c:spPr>
            <a:solidFill>
              <a:schemeClr val="accent3"/>
            </a:solidFill>
            <a:effectLst/>
          </c:spPr>
          <c:invertIfNegative val="0"/>
          <c:dLbls>
            <c:spPr>
              <a:noFill/>
              <a:ln>
                <a:noFill/>
              </a:ln>
              <a:effectLst/>
            </c:spPr>
            <c:txPr>
              <a:bodyPr rot="0" spcFirstLastPara="0" vertOverflow="ellipsis" vert="horz" wrap="square" lIns="38100" tIns="19050" rIns="38100" bIns="19050" anchor="ctr" anchorCtr="1"/>
              <a:lstStyle/>
              <a:p>
                <a:pPr>
                  <a:defRPr lang="zh-CN" sz="1200" b="1"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PROJECT 1</c:v>
                </c:pt>
                <c:pt idx="1">
                  <c:v>PROJECT 2</c:v>
                </c:pt>
                <c:pt idx="2">
                  <c:v>PROJECT 3</c:v>
                </c:pt>
                <c:pt idx="3">
                  <c:v>PROJECT 3</c:v>
                </c:pt>
              </c:strCache>
            </c:strRef>
          </c:cat>
          <c:val>
            <c:numRef>
              <c:f>Sheet1!$D$2:$D$5</c:f>
              <c:numCache>
                <c:formatCode>General</c:formatCode>
                <c:ptCount val="4"/>
                <c:pt idx="0">
                  <c:v>50</c:v>
                </c:pt>
                <c:pt idx="1">
                  <c:v>65</c:v>
                </c:pt>
                <c:pt idx="2">
                  <c:v>75</c:v>
                </c:pt>
                <c:pt idx="3">
                  <c:v>75</c:v>
                </c:pt>
              </c:numCache>
            </c:numRef>
          </c:val>
          <c:extLst>
            <c:ext xmlns:c16="http://schemas.microsoft.com/office/drawing/2014/chart" uri="{C3380CC4-5D6E-409C-BE32-E72D297353CC}">
              <c16:uniqueId val="{00000006-CAD3-4170-B72C-02265B64B827}"/>
            </c:ext>
          </c:extLst>
        </c:ser>
        <c:dLbls>
          <c:showLegendKey val="0"/>
          <c:showVal val="0"/>
          <c:showCatName val="0"/>
          <c:showSerName val="0"/>
          <c:showPercent val="0"/>
          <c:showBubbleSize val="0"/>
        </c:dLbls>
        <c:gapWidth val="351"/>
        <c:axId val="264685328"/>
        <c:axId val="264687680"/>
      </c:barChart>
      <c:catAx>
        <c:axId val="264685328"/>
        <c:scaling>
          <c:orientation val="minMax"/>
        </c:scaling>
        <c:delete val="0"/>
        <c:axPos val="b"/>
        <c:numFmt formatCode="General" sourceLinked="0"/>
        <c:majorTickMark val="out"/>
        <c:minorTickMark val="none"/>
        <c:tickLblPos val="nextTo"/>
        <c:spPr>
          <a:noFill/>
        </c:spPr>
        <c:txPr>
          <a:bodyPr rot="-60000000" spcFirstLastPara="0" vertOverflow="ellipsis" vert="horz" wrap="square" anchor="ctr" anchorCtr="1"/>
          <a:lstStyle/>
          <a:p>
            <a:pPr>
              <a:defRPr lang="zh-CN" sz="1200" b="1"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crossAx val="264687680"/>
        <c:crosses val="autoZero"/>
        <c:auto val="1"/>
        <c:lblAlgn val="ctr"/>
        <c:lblOffset val="100"/>
        <c:noMultiLvlLbl val="0"/>
      </c:catAx>
      <c:valAx>
        <c:axId val="264687680"/>
        <c:scaling>
          <c:orientation val="minMax"/>
        </c:scaling>
        <c:delete val="0"/>
        <c:axPos val="l"/>
        <c:majorGridlines>
          <c:spPr>
            <a:ln w="6350" cap="flat" cmpd="sng" algn="ctr">
              <a:solidFill>
                <a:prstClr val="white">
                  <a:lumMod val="85000"/>
                  <a:alpha val="48000"/>
                </a:prstClr>
              </a:solidFill>
              <a:prstDash val="solid"/>
              <a:round/>
            </a:ln>
          </c:spPr>
        </c:majorGridlines>
        <c:numFmt formatCode="General" sourceLinked="0"/>
        <c:majorTickMark val="none"/>
        <c:minorTickMark val="in"/>
        <c:tickLblPos val="low"/>
        <c:spPr>
          <a:noFill/>
          <a:ln w="6350" cap="flat" cmpd="sng" algn="ctr">
            <a:solidFill>
              <a:schemeClr val="bg1">
                <a:lumMod val="85000"/>
              </a:schemeClr>
            </a:solidFill>
            <a:prstDash val="solid"/>
            <a:round/>
          </a:ln>
        </c:spPr>
        <c:txPr>
          <a:bodyPr rot="-60000000" spcFirstLastPara="0" vertOverflow="ellipsis" vert="horz" wrap="square" anchor="ctr" anchorCtr="1"/>
          <a:lstStyle/>
          <a:p>
            <a:pPr>
              <a:defRPr lang="zh-CN" sz="1200" b="1" i="0" u="none" strike="noStrike" kern="1200" baseline="0">
                <a:solidFill>
                  <a:schemeClr val="tx1">
                    <a:lumMod val="65000"/>
                    <a:lumOff val="35000"/>
                  </a:schemeClr>
                </a:solidFill>
                <a:latin typeface="Arial" panose="020B0604020202020204" pitchFamily="34" charset="0"/>
                <a:ea typeface="微软雅黑" panose="020B0503020204020204" pitchFamily="34" charset="-122"/>
                <a:cs typeface="+mn-cs"/>
                <a:sym typeface="Arial" panose="020B0604020202020204" pitchFamily="34" charset="0"/>
              </a:defRPr>
            </a:pPr>
            <a:endParaRPr lang="zh-CN"/>
          </a:p>
        </c:txPr>
        <c:crossAx val="264685328"/>
        <c:crosses val="autoZero"/>
        <c:crossBetween val="between"/>
      </c:valAx>
    </c:plotArea>
    <c:plotVisOnly val="1"/>
    <c:dispBlanksAs val="gap"/>
    <c:showDLblsOverMax val="0"/>
  </c:chart>
  <c:txPr>
    <a:bodyPr/>
    <a:lstStyle/>
    <a:p>
      <a:pPr>
        <a:defRPr lang="zh-CN" sz="1200" b="1">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25" kern="1200">
        <a:solidFill>
          <a:schemeClr val="tx1"/>
        </a:solidFill>
        <a:latin typeface="+mn-lt"/>
        <a:ea typeface="+mn-ea"/>
        <a:cs typeface="+mn-cs"/>
      </a:defRPr>
    </a:lvl1pPr>
    <a:lvl2pPr marL="323850" algn="l" rtl="0" eaLnBrk="0" fontAlgn="base" hangingPunct="0">
      <a:spcBef>
        <a:spcPct val="30000"/>
      </a:spcBef>
      <a:spcAft>
        <a:spcPct val="0"/>
      </a:spcAft>
      <a:defRPr sz="925" kern="1200">
        <a:solidFill>
          <a:schemeClr val="tx1"/>
        </a:solidFill>
        <a:latin typeface="+mn-lt"/>
        <a:ea typeface="+mn-ea"/>
        <a:cs typeface="+mn-cs"/>
      </a:defRPr>
    </a:lvl2pPr>
    <a:lvl3pPr marL="648970" algn="l" rtl="0" eaLnBrk="0" fontAlgn="base" hangingPunct="0">
      <a:spcBef>
        <a:spcPct val="30000"/>
      </a:spcBef>
      <a:spcAft>
        <a:spcPct val="0"/>
      </a:spcAft>
      <a:defRPr sz="925" kern="1200">
        <a:solidFill>
          <a:schemeClr val="tx1"/>
        </a:solidFill>
        <a:latin typeface="+mn-lt"/>
        <a:ea typeface="+mn-ea"/>
        <a:cs typeface="+mn-cs"/>
      </a:defRPr>
    </a:lvl3pPr>
    <a:lvl4pPr marL="974090" algn="l" rtl="0" eaLnBrk="0" fontAlgn="base" hangingPunct="0">
      <a:spcBef>
        <a:spcPct val="30000"/>
      </a:spcBef>
      <a:spcAft>
        <a:spcPct val="0"/>
      </a:spcAft>
      <a:defRPr sz="925" kern="1200">
        <a:solidFill>
          <a:schemeClr val="tx1"/>
        </a:solidFill>
        <a:latin typeface="+mn-lt"/>
        <a:ea typeface="+mn-ea"/>
        <a:cs typeface="+mn-cs"/>
      </a:defRPr>
    </a:lvl4pPr>
    <a:lvl5pPr marL="1299210" algn="l" rtl="0" eaLnBrk="0" fontAlgn="base" hangingPunct="0">
      <a:spcBef>
        <a:spcPct val="30000"/>
      </a:spcBef>
      <a:spcAft>
        <a:spcPct val="0"/>
      </a:spcAft>
      <a:defRPr sz="925" kern="1200">
        <a:solidFill>
          <a:schemeClr val="tx1"/>
        </a:solidFill>
        <a:latin typeface="+mn-lt"/>
        <a:ea typeface="+mn-ea"/>
        <a:cs typeface="+mn-cs"/>
      </a:defRPr>
    </a:lvl5pPr>
    <a:lvl6pPr marL="1624965" algn="l" defTabSz="650240" rtl="0" eaLnBrk="1" latinLnBrk="0" hangingPunct="1">
      <a:defRPr sz="925" kern="1200">
        <a:solidFill>
          <a:schemeClr val="tx1"/>
        </a:solidFill>
        <a:latin typeface="+mn-lt"/>
        <a:ea typeface="+mn-ea"/>
        <a:cs typeface="+mn-cs"/>
      </a:defRPr>
    </a:lvl6pPr>
    <a:lvl7pPr marL="1950085" algn="l" defTabSz="650240" rtl="0" eaLnBrk="1" latinLnBrk="0" hangingPunct="1">
      <a:defRPr sz="925" kern="1200">
        <a:solidFill>
          <a:schemeClr val="tx1"/>
        </a:solidFill>
        <a:latin typeface="+mn-lt"/>
        <a:ea typeface="+mn-ea"/>
        <a:cs typeface="+mn-cs"/>
      </a:defRPr>
    </a:lvl7pPr>
    <a:lvl8pPr marL="2275205" algn="l" defTabSz="650240" rtl="0" eaLnBrk="1" latinLnBrk="0" hangingPunct="1">
      <a:defRPr sz="925" kern="1200">
        <a:solidFill>
          <a:schemeClr val="tx1"/>
        </a:solidFill>
        <a:latin typeface="+mn-lt"/>
        <a:ea typeface="+mn-ea"/>
        <a:cs typeface="+mn-cs"/>
      </a:defRPr>
    </a:lvl8pPr>
    <a:lvl9pPr marL="2600325" algn="l" defTabSz="650240" rtl="0" eaLnBrk="1" latinLnBrk="0" hangingPunct="1">
      <a:defRPr sz="92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a:t>
            </a:fld>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3</a:t>
            </a:fld>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8</a:t>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13</a:t>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19</a:t>
            </a:fld>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25</a:t>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比较">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3A93E93-166D-47F5-9EF1-ACEABE24AEEA}"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8D5ACA-62CA-46DB-AD6B-12EDD6D51A2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792" y="274335"/>
            <a:ext cx="7886418" cy="993477"/>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792" y="1369417"/>
            <a:ext cx="7886418" cy="326379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792" y="4767560"/>
            <a:ext cx="2056836" cy="273206"/>
          </a:xfrm>
          <a:prstGeom prst="rect">
            <a:avLst/>
          </a:prstGeom>
        </p:spPr>
        <p:txBody>
          <a:bodyPr vert="horz" lIns="91440" tIns="45720" rIns="91440" bIns="45720" rtlCol="0" anchor="ctr"/>
          <a:lstStyle>
            <a:lvl1pPr algn="l">
              <a:defRPr sz="855">
                <a:solidFill>
                  <a:schemeClr val="tx1">
                    <a:tint val="75000"/>
                  </a:schemeClr>
                </a:solidFill>
              </a:defRPr>
            </a:lvl1pPr>
          </a:lstStyle>
          <a:p>
            <a:fld id="{43A93E93-166D-47F5-9EF1-ACEABE24AEEA}" type="datetimeFigureOut">
              <a:rPr lang="zh-CN" altLang="en-US" smtClean="0"/>
              <a:t>2021/1/5</a:t>
            </a:fld>
            <a:endParaRPr lang="zh-CN" altLang="en-US"/>
          </a:p>
        </p:txBody>
      </p:sp>
      <p:sp>
        <p:nvSpPr>
          <p:cNvPr id="5" name="页脚占位符 4"/>
          <p:cNvSpPr>
            <a:spLocks noGrp="1"/>
          </p:cNvSpPr>
          <p:nvPr>
            <p:ph type="ftr" sz="quarter" idx="3"/>
          </p:nvPr>
        </p:nvSpPr>
        <p:spPr>
          <a:xfrm>
            <a:off x="3028810" y="4767560"/>
            <a:ext cx="3086382" cy="273206"/>
          </a:xfrm>
          <a:prstGeom prst="rect">
            <a:avLst/>
          </a:prstGeom>
        </p:spPr>
        <p:txBody>
          <a:bodyPr vert="horz" lIns="91440" tIns="45720" rIns="91440" bIns="45720" rtlCol="0" anchor="ctr"/>
          <a:lstStyle>
            <a:lvl1pPr algn="ctr">
              <a:defRPr sz="85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8374" y="4767560"/>
            <a:ext cx="2056836" cy="273206"/>
          </a:xfrm>
          <a:prstGeom prst="rect">
            <a:avLst/>
          </a:prstGeom>
        </p:spPr>
        <p:txBody>
          <a:bodyPr vert="horz" lIns="91440" tIns="45720" rIns="91440" bIns="45720" rtlCol="0" anchor="ctr"/>
          <a:lstStyle>
            <a:lvl1pPr algn="r">
              <a:defRPr sz="855">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650240" rtl="0" eaLnBrk="1" latinLnBrk="0" hangingPunct="1">
        <a:lnSpc>
          <a:spcPct val="90000"/>
        </a:lnSpc>
        <a:spcBef>
          <a:spcPct val="0"/>
        </a:spcBef>
        <a:buNone/>
        <a:defRPr sz="313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199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5"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2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8pPr>
      <a:lvl9pPr marL="276352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9pPr>
    </p:bodyStyle>
    <p:otherStyle>
      <a:defPPr>
        <a:defRPr lang="zh-CN"/>
      </a:defPPr>
      <a:lvl1pPr marL="0" algn="l" defTabSz="650240" rtl="0" eaLnBrk="1" latinLnBrk="0" hangingPunct="1">
        <a:defRPr sz="1280" kern="1200">
          <a:solidFill>
            <a:schemeClr val="tx1"/>
          </a:solidFill>
          <a:latin typeface="+mn-lt"/>
          <a:ea typeface="+mn-ea"/>
          <a:cs typeface="+mn-cs"/>
        </a:defRPr>
      </a:lvl1pPr>
      <a:lvl2pPr marL="325120" algn="l" defTabSz="650240" rtl="0" eaLnBrk="1" latinLnBrk="0" hangingPunct="1">
        <a:defRPr sz="1280" kern="1200">
          <a:solidFill>
            <a:schemeClr val="tx1"/>
          </a:solidFill>
          <a:latin typeface="+mn-lt"/>
          <a:ea typeface="+mn-ea"/>
          <a:cs typeface="+mn-cs"/>
        </a:defRPr>
      </a:lvl2pPr>
      <a:lvl3pPr marL="650240" algn="l" defTabSz="650240" rtl="0" eaLnBrk="1" latinLnBrk="0" hangingPunct="1">
        <a:defRPr sz="1280" kern="1200">
          <a:solidFill>
            <a:schemeClr val="tx1"/>
          </a:solidFill>
          <a:latin typeface="+mn-lt"/>
          <a:ea typeface="+mn-ea"/>
          <a:cs typeface="+mn-cs"/>
        </a:defRPr>
      </a:lvl3pPr>
      <a:lvl4pPr marL="975360" algn="l" defTabSz="650240" rtl="0" eaLnBrk="1" latinLnBrk="0" hangingPunct="1">
        <a:defRPr sz="1280" kern="1200">
          <a:solidFill>
            <a:schemeClr val="tx1"/>
          </a:solidFill>
          <a:latin typeface="+mn-lt"/>
          <a:ea typeface="+mn-ea"/>
          <a:cs typeface="+mn-cs"/>
        </a:defRPr>
      </a:lvl4pPr>
      <a:lvl5pPr marL="1300480" algn="l" defTabSz="650240" rtl="0" eaLnBrk="1" latinLnBrk="0" hangingPunct="1">
        <a:defRPr sz="1280" kern="1200">
          <a:solidFill>
            <a:schemeClr val="tx1"/>
          </a:solidFill>
          <a:latin typeface="+mn-lt"/>
          <a:ea typeface="+mn-ea"/>
          <a:cs typeface="+mn-cs"/>
        </a:defRPr>
      </a:lvl5pPr>
      <a:lvl6pPr marL="1625600" algn="l" defTabSz="650240" rtl="0" eaLnBrk="1" latinLnBrk="0" hangingPunct="1">
        <a:defRPr sz="1280" kern="1200">
          <a:solidFill>
            <a:schemeClr val="tx1"/>
          </a:solidFill>
          <a:latin typeface="+mn-lt"/>
          <a:ea typeface="+mn-ea"/>
          <a:cs typeface="+mn-cs"/>
        </a:defRPr>
      </a:lvl6pPr>
      <a:lvl7pPr marL="1950720" algn="l" defTabSz="650240" rtl="0" eaLnBrk="1" latinLnBrk="0" hangingPunct="1">
        <a:defRPr sz="1280" kern="1200">
          <a:solidFill>
            <a:schemeClr val="tx1"/>
          </a:solidFill>
          <a:latin typeface="+mn-lt"/>
          <a:ea typeface="+mn-ea"/>
          <a:cs typeface="+mn-cs"/>
        </a:defRPr>
      </a:lvl7pPr>
      <a:lvl8pPr marL="2275840" algn="l" defTabSz="650240" rtl="0" eaLnBrk="1" latinLnBrk="0" hangingPunct="1">
        <a:defRPr sz="1280" kern="1200">
          <a:solidFill>
            <a:schemeClr val="tx1"/>
          </a:solidFill>
          <a:latin typeface="+mn-lt"/>
          <a:ea typeface="+mn-ea"/>
          <a:cs typeface="+mn-cs"/>
        </a:defRPr>
      </a:lvl8pPr>
      <a:lvl9pPr marL="2600960" algn="l" defTabSz="650240" rtl="0" eaLnBrk="1" latinLnBrk="0" hangingPunct="1">
        <a:defRPr sz="12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792" y="274335"/>
            <a:ext cx="7886418" cy="993477"/>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792" y="1369417"/>
            <a:ext cx="7886418" cy="326379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792" y="4767560"/>
            <a:ext cx="2056836" cy="273206"/>
          </a:xfrm>
          <a:prstGeom prst="rect">
            <a:avLst/>
          </a:prstGeom>
        </p:spPr>
        <p:txBody>
          <a:bodyPr vert="horz" lIns="91440" tIns="45720" rIns="91440" bIns="45720" rtlCol="0" anchor="ctr"/>
          <a:lstStyle>
            <a:lvl1pPr algn="l">
              <a:defRPr sz="855">
                <a:solidFill>
                  <a:schemeClr val="tx1">
                    <a:tint val="75000"/>
                  </a:schemeClr>
                </a:solidFill>
              </a:defRPr>
            </a:lvl1pPr>
          </a:lstStyle>
          <a:p>
            <a:fld id="{43A93E93-166D-47F5-9EF1-ACEABE24AEEA}"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5" name="页脚占位符 4"/>
          <p:cNvSpPr>
            <a:spLocks noGrp="1"/>
          </p:cNvSpPr>
          <p:nvPr>
            <p:ph type="ftr" sz="quarter" idx="3"/>
          </p:nvPr>
        </p:nvSpPr>
        <p:spPr>
          <a:xfrm>
            <a:off x="3028810" y="4767560"/>
            <a:ext cx="3086382" cy="273206"/>
          </a:xfrm>
          <a:prstGeom prst="rect">
            <a:avLst/>
          </a:prstGeom>
        </p:spPr>
        <p:txBody>
          <a:bodyPr vert="horz" lIns="91440" tIns="45720" rIns="91440" bIns="45720" rtlCol="0" anchor="ctr"/>
          <a:lstStyle>
            <a:lvl1pPr algn="ctr">
              <a:defRPr sz="855">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458374" y="4767560"/>
            <a:ext cx="2056836" cy="273206"/>
          </a:xfrm>
          <a:prstGeom prst="rect">
            <a:avLst/>
          </a:prstGeom>
        </p:spPr>
        <p:txBody>
          <a:bodyPr vert="horz" lIns="91440" tIns="45720" rIns="91440" bIns="45720" rtlCol="0" anchor="ctr"/>
          <a:lstStyle>
            <a:lvl1pPr algn="r">
              <a:defRPr sz="855">
                <a:solidFill>
                  <a:schemeClr val="tx1">
                    <a:tint val="75000"/>
                  </a:schemeClr>
                </a:solidFill>
              </a:defRPr>
            </a:lvl1pPr>
          </a:lstStyle>
          <a:p>
            <a:fld id="{118D5ACA-62CA-46DB-AD6B-12EDD6D51A23}"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txStyles>
    <p:titleStyle>
      <a:lvl1pPr algn="l" defTabSz="650240" rtl="0" eaLnBrk="1" latinLnBrk="0" hangingPunct="1">
        <a:lnSpc>
          <a:spcPct val="90000"/>
        </a:lnSpc>
        <a:spcBef>
          <a:spcPct val="0"/>
        </a:spcBef>
        <a:buNone/>
        <a:defRPr sz="313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199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5"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2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8pPr>
      <a:lvl9pPr marL="2763520" indent="-162560" algn="l" defTabSz="650240" rtl="0" eaLnBrk="1" latinLnBrk="0" hangingPunct="1">
        <a:lnSpc>
          <a:spcPct val="90000"/>
        </a:lnSpc>
        <a:spcBef>
          <a:spcPts val="355"/>
        </a:spcBef>
        <a:buFont typeface="Arial" panose="020B0604020202020204" pitchFamily="34" charset="0"/>
        <a:buChar char="•"/>
        <a:defRPr sz="1280" kern="1200">
          <a:solidFill>
            <a:schemeClr val="tx1"/>
          </a:solidFill>
          <a:latin typeface="+mn-lt"/>
          <a:ea typeface="+mn-ea"/>
          <a:cs typeface="+mn-cs"/>
        </a:defRPr>
      </a:lvl9pPr>
    </p:bodyStyle>
    <p:otherStyle>
      <a:defPPr>
        <a:defRPr lang="zh-CN"/>
      </a:defPPr>
      <a:lvl1pPr marL="0" algn="l" defTabSz="650240" rtl="0" eaLnBrk="1" latinLnBrk="0" hangingPunct="1">
        <a:defRPr sz="1280" kern="1200">
          <a:solidFill>
            <a:schemeClr val="tx1"/>
          </a:solidFill>
          <a:latin typeface="+mn-lt"/>
          <a:ea typeface="+mn-ea"/>
          <a:cs typeface="+mn-cs"/>
        </a:defRPr>
      </a:lvl1pPr>
      <a:lvl2pPr marL="325120" algn="l" defTabSz="650240" rtl="0" eaLnBrk="1" latinLnBrk="0" hangingPunct="1">
        <a:defRPr sz="1280" kern="1200">
          <a:solidFill>
            <a:schemeClr val="tx1"/>
          </a:solidFill>
          <a:latin typeface="+mn-lt"/>
          <a:ea typeface="+mn-ea"/>
          <a:cs typeface="+mn-cs"/>
        </a:defRPr>
      </a:lvl2pPr>
      <a:lvl3pPr marL="650240" algn="l" defTabSz="650240" rtl="0" eaLnBrk="1" latinLnBrk="0" hangingPunct="1">
        <a:defRPr sz="1280" kern="1200">
          <a:solidFill>
            <a:schemeClr val="tx1"/>
          </a:solidFill>
          <a:latin typeface="+mn-lt"/>
          <a:ea typeface="+mn-ea"/>
          <a:cs typeface="+mn-cs"/>
        </a:defRPr>
      </a:lvl3pPr>
      <a:lvl4pPr marL="975360" algn="l" defTabSz="650240" rtl="0" eaLnBrk="1" latinLnBrk="0" hangingPunct="1">
        <a:defRPr sz="1280" kern="1200">
          <a:solidFill>
            <a:schemeClr val="tx1"/>
          </a:solidFill>
          <a:latin typeface="+mn-lt"/>
          <a:ea typeface="+mn-ea"/>
          <a:cs typeface="+mn-cs"/>
        </a:defRPr>
      </a:lvl4pPr>
      <a:lvl5pPr marL="1300480" algn="l" defTabSz="650240" rtl="0" eaLnBrk="1" latinLnBrk="0" hangingPunct="1">
        <a:defRPr sz="1280" kern="1200">
          <a:solidFill>
            <a:schemeClr val="tx1"/>
          </a:solidFill>
          <a:latin typeface="+mn-lt"/>
          <a:ea typeface="+mn-ea"/>
          <a:cs typeface="+mn-cs"/>
        </a:defRPr>
      </a:lvl5pPr>
      <a:lvl6pPr marL="1625600" algn="l" defTabSz="650240" rtl="0" eaLnBrk="1" latinLnBrk="0" hangingPunct="1">
        <a:defRPr sz="1280" kern="1200">
          <a:solidFill>
            <a:schemeClr val="tx1"/>
          </a:solidFill>
          <a:latin typeface="+mn-lt"/>
          <a:ea typeface="+mn-ea"/>
          <a:cs typeface="+mn-cs"/>
        </a:defRPr>
      </a:lvl6pPr>
      <a:lvl7pPr marL="1950720" algn="l" defTabSz="650240" rtl="0" eaLnBrk="1" latinLnBrk="0" hangingPunct="1">
        <a:defRPr sz="1280" kern="1200">
          <a:solidFill>
            <a:schemeClr val="tx1"/>
          </a:solidFill>
          <a:latin typeface="+mn-lt"/>
          <a:ea typeface="+mn-ea"/>
          <a:cs typeface="+mn-cs"/>
        </a:defRPr>
      </a:lvl7pPr>
      <a:lvl8pPr marL="2275840" algn="l" defTabSz="650240" rtl="0" eaLnBrk="1" latinLnBrk="0" hangingPunct="1">
        <a:defRPr sz="1280" kern="1200">
          <a:solidFill>
            <a:schemeClr val="tx1"/>
          </a:solidFill>
          <a:latin typeface="+mn-lt"/>
          <a:ea typeface="+mn-ea"/>
          <a:cs typeface="+mn-cs"/>
        </a:defRPr>
      </a:lvl8pPr>
      <a:lvl9pPr marL="2600960" algn="l" defTabSz="650240" rtl="0" eaLnBrk="1" latinLnBrk="0" hangingPunct="1">
        <a:defRPr sz="12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3999" cy="5143249"/>
            <a:chOff x="1" y="0"/>
            <a:chExt cx="9143999" cy="5143249"/>
          </a:xfrm>
        </p:grpSpPr>
        <p:pic>
          <p:nvPicPr>
            <p:cNvPr id="2" name="图片 1"/>
            <p:cNvPicPr>
              <a:picLocks noChangeAspect="1"/>
            </p:cNvPicPr>
            <p:nvPr/>
          </p:nvPicPr>
          <p:blipFill rotWithShape="1">
            <a:blip r:embed="rId2" cstate="email"/>
            <a:srcRect/>
            <a:stretch>
              <a:fillRect/>
            </a:stretch>
          </p:blipFill>
          <p:spPr>
            <a:xfrm>
              <a:off x="1434019" y="0"/>
              <a:ext cx="7709981" cy="5143249"/>
            </a:xfrm>
            <a:prstGeom prst="rect">
              <a:avLst/>
            </a:prstGeom>
          </p:spPr>
        </p:pic>
        <p:pic>
          <p:nvPicPr>
            <p:cNvPr id="3" name="图片 2"/>
            <p:cNvPicPr>
              <a:picLocks noChangeAspect="1"/>
            </p:cNvPicPr>
            <p:nvPr/>
          </p:nvPicPr>
          <p:blipFill rotWithShape="1">
            <a:blip r:embed="rId3" cstate="email"/>
            <a:srcRect l="-14"/>
            <a:stretch>
              <a:fillRect/>
            </a:stretch>
          </p:blipFill>
          <p:spPr>
            <a:xfrm>
              <a:off x="1" y="0"/>
              <a:ext cx="2051720" cy="5143249"/>
            </a:xfrm>
            <a:prstGeom prst="rect">
              <a:avLst/>
            </a:prstGeom>
          </p:spPr>
        </p:pic>
      </p:grpSp>
      <p:sp>
        <p:nvSpPr>
          <p:cNvPr id="13" name="平行四边形 12"/>
          <p:cNvSpPr/>
          <p:nvPr/>
        </p:nvSpPr>
        <p:spPr>
          <a:xfrm>
            <a:off x="-825137" y="-272132"/>
            <a:ext cx="5753715" cy="5687511"/>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323528" y="627534"/>
            <a:ext cx="2555875" cy="1322070"/>
          </a:xfrm>
          <a:prstGeom prst="rect">
            <a:avLst/>
          </a:prstGeom>
        </p:spPr>
        <p:txBody>
          <a:bodyPr wrap="none">
            <a:spAutoFit/>
          </a:bodyPr>
          <a:lstStyle/>
          <a:p>
            <a:pPr defTabSz="171450"/>
            <a:r>
              <a:rPr lang="en-US" altLang="zh-CN"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202X</a:t>
            </a:r>
            <a:endParaRPr lang="de-DE" altLang="zh-CN"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7"/>
          <p:cNvSpPr>
            <a:spLocks noChangeArrowheads="1"/>
          </p:cNvSpPr>
          <p:nvPr/>
        </p:nvSpPr>
        <p:spPr bwMode="auto">
          <a:xfrm>
            <a:off x="323528" y="1960819"/>
            <a:ext cx="4536504" cy="1661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zh-CN" altLang="en-US" sz="5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施工安全</a:t>
            </a:r>
            <a:endParaRPr lang="en-US" altLang="zh-CN" sz="5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a:defRPr/>
            </a:pPr>
            <a:r>
              <a:rPr lang="zh-CN" altLang="en-US" sz="5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工作汇报</a:t>
            </a:r>
          </a:p>
        </p:txBody>
      </p:sp>
      <p:grpSp>
        <p:nvGrpSpPr>
          <p:cNvPr id="16" name="组合 15"/>
          <p:cNvGrpSpPr/>
          <p:nvPr/>
        </p:nvGrpSpPr>
        <p:grpSpPr>
          <a:xfrm>
            <a:off x="323529" y="3881641"/>
            <a:ext cx="1827314" cy="273378"/>
            <a:chOff x="5677614" y="3909380"/>
            <a:chExt cx="1827314" cy="273378"/>
          </a:xfrm>
        </p:grpSpPr>
        <p:sp>
          <p:nvSpPr>
            <p:cNvPr id="17" name="矩形 16"/>
            <p:cNvSpPr/>
            <p:nvPr/>
          </p:nvSpPr>
          <p:spPr>
            <a:xfrm>
              <a:off x="5677614" y="3909380"/>
              <a:ext cx="1827314" cy="27337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Box 84"/>
            <p:cNvSpPr txBox="1"/>
            <p:nvPr/>
          </p:nvSpPr>
          <p:spPr>
            <a:xfrm>
              <a:off x="6049561" y="3967641"/>
              <a:ext cx="970280" cy="168910"/>
            </a:xfrm>
            <a:prstGeom prst="rect">
              <a:avLst/>
            </a:prstGeom>
            <a:noFill/>
          </p:spPr>
          <p:txBody>
            <a:bodyPr wrap="none" lIns="0" tIns="0" rIns="0" bIns="0" rtlCol="0">
              <a:spAutoFit/>
            </a:bodyPr>
            <a:lstStyle/>
            <a:p>
              <a:pPr algn="ctr"/>
              <a:r>
                <a:rPr lang="zh-CN" altLang="en-US" sz="11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汇报人：</a:t>
              </a:r>
              <a:r>
                <a:rPr lang="en-US" altLang="zh-CN" sz="11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xiazaii</a:t>
              </a:r>
              <a:endPar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5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Scale>
                                      <p:cBhvr>
                                        <p:cTn id="11"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14"/>
                                        </p:tgtEl>
                                        <p:attrNameLst>
                                          <p:attrName>ppt_x</p:attrName>
                                          <p:attrName>ppt_y</p:attrName>
                                        </p:attrNameLst>
                                      </p:cBhvr>
                                    </p:animMotion>
                                    <p:animEffect transition="in" filter="fade">
                                      <p:cBhvr>
                                        <p:cTn id="13" dur="1000"/>
                                        <p:tgtEl>
                                          <p:spTgt spid="14"/>
                                        </p:tgtEl>
                                      </p:cBhvr>
                                    </p:animEffect>
                                  </p:childTnLst>
                                </p:cTn>
                              </p:par>
                            </p:childTnLst>
                          </p:cTn>
                        </p:par>
                        <p:par>
                          <p:cTn id="14" fill="hold">
                            <p:stCondLst>
                              <p:cond delay="1500"/>
                            </p:stCondLst>
                            <p:childTnLst>
                              <p:par>
                                <p:cTn id="15" presetID="26" presetClass="entr" presetSubtype="0" fill="hold" grpId="0" nodeType="after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Effect transition="in" filter="wipe(down)">
                                      <p:cBhvr>
                                        <p:cTn id="17" dur="261">
                                          <p:stCondLst>
                                            <p:cond delay="0"/>
                                          </p:stCondLst>
                                        </p:cTn>
                                        <p:tgtEl>
                                          <p:spTgt spid="15"/>
                                        </p:tgtEl>
                                      </p:cBhvr>
                                    </p:animEffect>
                                    <p:anim calcmode="lin" valueType="num">
                                      <p:cBhvr>
                                        <p:cTn id="18" dur="820"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9" dur="299"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0" dur="299" tmFilter="0, 0; 0.125,0.2665; 0.25,0.4; 0.375,0.465; 0.5,0.5;  0.625,0.535; 0.75,0.6; 0.875,0.7335; 1,1">
                                          <p:stCondLst>
                                            <p:cond delay="299"/>
                                          </p:stCondLst>
                                        </p:cTn>
                                        <p:tgtEl>
                                          <p:spTgt spid="15"/>
                                        </p:tgtEl>
                                        <p:attrNameLst>
                                          <p:attrName>ppt_y</p:attrName>
                                        </p:attrNameLst>
                                      </p:cBhvr>
                                      <p:tavLst>
                                        <p:tav tm="0" fmla="#ppt_y-sin(pi*$)/9">
                                          <p:val>
                                            <p:fltVal val="0"/>
                                          </p:val>
                                        </p:tav>
                                        <p:tav tm="100000">
                                          <p:val>
                                            <p:fltVal val="1"/>
                                          </p:val>
                                        </p:tav>
                                      </p:tavLst>
                                    </p:anim>
                                    <p:anim calcmode="lin" valueType="num">
                                      <p:cBhvr>
                                        <p:cTn id="21" dur="149" tmFilter="0, 0; 0.125,0.2665; 0.25,0.4; 0.375,0.465; 0.5,0.5;  0.625,0.535; 0.75,0.6; 0.875,0.7335; 1,1">
                                          <p:stCondLst>
                                            <p:cond delay="596"/>
                                          </p:stCondLst>
                                        </p:cTn>
                                        <p:tgtEl>
                                          <p:spTgt spid="15"/>
                                        </p:tgtEl>
                                        <p:attrNameLst>
                                          <p:attrName>ppt_y</p:attrName>
                                        </p:attrNameLst>
                                      </p:cBhvr>
                                      <p:tavLst>
                                        <p:tav tm="0" fmla="#ppt_y-sin(pi*$)/27">
                                          <p:val>
                                            <p:fltVal val="0"/>
                                          </p:val>
                                        </p:tav>
                                        <p:tav tm="100000">
                                          <p:val>
                                            <p:fltVal val="1"/>
                                          </p:val>
                                        </p:tav>
                                      </p:tavLst>
                                    </p:anim>
                                    <p:anim calcmode="lin" valueType="num">
                                      <p:cBhvr>
                                        <p:cTn id="22" dur="74" tmFilter="0, 0; 0.125,0.2665; 0.25,0.4; 0.375,0.465; 0.5,0.5;  0.625,0.535; 0.75,0.6; 0.875,0.7335; 1,1">
                                          <p:stCondLst>
                                            <p:cond delay="745"/>
                                          </p:stCondLst>
                                        </p:cTn>
                                        <p:tgtEl>
                                          <p:spTgt spid="15"/>
                                        </p:tgtEl>
                                        <p:attrNameLst>
                                          <p:attrName>ppt_y</p:attrName>
                                        </p:attrNameLst>
                                      </p:cBhvr>
                                      <p:tavLst>
                                        <p:tav tm="0" fmla="#ppt_y-sin(pi*$)/81">
                                          <p:val>
                                            <p:fltVal val="0"/>
                                          </p:val>
                                        </p:tav>
                                        <p:tav tm="100000">
                                          <p:val>
                                            <p:fltVal val="1"/>
                                          </p:val>
                                        </p:tav>
                                      </p:tavLst>
                                    </p:anim>
                                    <p:animScale>
                                      <p:cBhvr>
                                        <p:cTn id="23" dur="12">
                                          <p:stCondLst>
                                            <p:cond delay="292"/>
                                          </p:stCondLst>
                                        </p:cTn>
                                        <p:tgtEl>
                                          <p:spTgt spid="15"/>
                                        </p:tgtEl>
                                      </p:cBhvr>
                                      <p:to x="100000" y="60000"/>
                                    </p:animScale>
                                    <p:animScale>
                                      <p:cBhvr>
                                        <p:cTn id="24" dur="75" decel="50000">
                                          <p:stCondLst>
                                            <p:cond delay="304"/>
                                          </p:stCondLst>
                                        </p:cTn>
                                        <p:tgtEl>
                                          <p:spTgt spid="15"/>
                                        </p:tgtEl>
                                      </p:cBhvr>
                                      <p:to x="100000" y="100000"/>
                                    </p:animScale>
                                    <p:animScale>
                                      <p:cBhvr>
                                        <p:cTn id="25" dur="12">
                                          <p:stCondLst>
                                            <p:cond delay="590"/>
                                          </p:stCondLst>
                                        </p:cTn>
                                        <p:tgtEl>
                                          <p:spTgt spid="15"/>
                                        </p:tgtEl>
                                      </p:cBhvr>
                                      <p:to x="100000" y="80000"/>
                                    </p:animScale>
                                    <p:animScale>
                                      <p:cBhvr>
                                        <p:cTn id="26" dur="75" decel="50000">
                                          <p:stCondLst>
                                            <p:cond delay="602"/>
                                          </p:stCondLst>
                                        </p:cTn>
                                        <p:tgtEl>
                                          <p:spTgt spid="15"/>
                                        </p:tgtEl>
                                      </p:cBhvr>
                                      <p:to x="100000" y="100000"/>
                                    </p:animScale>
                                    <p:animScale>
                                      <p:cBhvr>
                                        <p:cTn id="27" dur="12">
                                          <p:stCondLst>
                                            <p:cond delay="739"/>
                                          </p:stCondLst>
                                        </p:cTn>
                                        <p:tgtEl>
                                          <p:spTgt spid="15"/>
                                        </p:tgtEl>
                                      </p:cBhvr>
                                      <p:to x="100000" y="90000"/>
                                    </p:animScale>
                                    <p:animScale>
                                      <p:cBhvr>
                                        <p:cTn id="28" dur="75" decel="50000">
                                          <p:stCondLst>
                                            <p:cond delay="751"/>
                                          </p:stCondLst>
                                        </p:cTn>
                                        <p:tgtEl>
                                          <p:spTgt spid="15"/>
                                        </p:tgtEl>
                                      </p:cBhvr>
                                      <p:to x="100000" y="100000"/>
                                    </p:animScale>
                                    <p:animScale>
                                      <p:cBhvr>
                                        <p:cTn id="29" dur="12">
                                          <p:stCondLst>
                                            <p:cond delay="814"/>
                                          </p:stCondLst>
                                        </p:cTn>
                                        <p:tgtEl>
                                          <p:spTgt spid="15"/>
                                        </p:tgtEl>
                                      </p:cBhvr>
                                      <p:to x="100000" y="95000"/>
                                    </p:animScale>
                                    <p:animScale>
                                      <p:cBhvr>
                                        <p:cTn id="30" dur="75" decel="50000">
                                          <p:stCondLst>
                                            <p:cond delay="825"/>
                                          </p:stCondLst>
                                        </p:cTn>
                                        <p:tgtEl>
                                          <p:spTgt spid="15"/>
                                        </p:tgtEl>
                                      </p:cBhvr>
                                      <p:to x="100000" y="100000"/>
                                    </p:animScale>
                                  </p:childTnLst>
                                </p:cTn>
                              </p:par>
                            </p:childTnLst>
                          </p:cTn>
                        </p:par>
                        <p:par>
                          <p:cTn id="31" fill="hold">
                            <p:stCondLst>
                              <p:cond delay="3299"/>
                            </p:stCondLst>
                            <p:childTnLst>
                              <p:par>
                                <p:cTn id="32" presetID="14" presetClass="entr" presetSubtype="10"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工作达标情况</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35"/>
          <p:cNvGrpSpPr/>
          <p:nvPr/>
        </p:nvGrpSpPr>
        <p:grpSpPr>
          <a:xfrm>
            <a:off x="3963857" y="2053606"/>
            <a:ext cx="2552297" cy="3084236"/>
            <a:chOff x="4037013" y="2519363"/>
            <a:chExt cx="2303463" cy="2633662"/>
          </a:xfrm>
        </p:grpSpPr>
        <p:sp>
          <p:nvSpPr>
            <p:cNvPr id="5" name="Freeform: Shape 104"/>
            <p:cNvSpPr/>
            <p:nvPr/>
          </p:nvSpPr>
          <p:spPr bwMode="auto">
            <a:xfrm>
              <a:off x="4037013" y="2647950"/>
              <a:ext cx="2047875" cy="2505075"/>
            </a:xfrm>
            <a:custGeom>
              <a:avLst/>
              <a:gdLst/>
              <a:ahLst/>
              <a:cxnLst>
                <a:cxn ang="0">
                  <a:pos x="403" y="0"/>
                </a:cxn>
                <a:cxn ang="0">
                  <a:pos x="403" y="0"/>
                </a:cxn>
                <a:cxn ang="0">
                  <a:pos x="0" y="404"/>
                </a:cxn>
                <a:cxn ang="0">
                  <a:pos x="0" y="666"/>
                </a:cxn>
                <a:cxn ang="0">
                  <a:pos x="74" y="666"/>
                </a:cxn>
                <a:cxn ang="0">
                  <a:pos x="74" y="404"/>
                </a:cxn>
                <a:cxn ang="0">
                  <a:pos x="405" y="74"/>
                </a:cxn>
                <a:cxn ang="0">
                  <a:pos x="544" y="74"/>
                </a:cxn>
                <a:cxn ang="0">
                  <a:pos x="544" y="0"/>
                </a:cxn>
                <a:cxn ang="0">
                  <a:pos x="403" y="0"/>
                </a:cxn>
              </a:cxnLst>
              <a:rect l="0" t="0" r="r" b="b"/>
              <a:pathLst>
                <a:path w="544" h="666">
                  <a:moveTo>
                    <a:pt x="403" y="0"/>
                  </a:moveTo>
                  <a:cubicBezTo>
                    <a:pt x="403" y="0"/>
                    <a:pt x="403" y="0"/>
                    <a:pt x="403" y="0"/>
                  </a:cubicBezTo>
                  <a:cubicBezTo>
                    <a:pt x="180" y="1"/>
                    <a:pt x="0" y="182"/>
                    <a:pt x="0" y="404"/>
                  </a:cubicBezTo>
                  <a:cubicBezTo>
                    <a:pt x="0" y="666"/>
                    <a:pt x="0" y="666"/>
                    <a:pt x="0" y="666"/>
                  </a:cubicBezTo>
                  <a:cubicBezTo>
                    <a:pt x="74" y="666"/>
                    <a:pt x="74" y="666"/>
                    <a:pt x="74" y="666"/>
                  </a:cubicBezTo>
                  <a:cubicBezTo>
                    <a:pt x="74" y="404"/>
                    <a:pt x="74" y="404"/>
                    <a:pt x="74" y="404"/>
                  </a:cubicBezTo>
                  <a:cubicBezTo>
                    <a:pt x="74" y="222"/>
                    <a:pt x="223" y="74"/>
                    <a:pt x="405" y="74"/>
                  </a:cubicBezTo>
                  <a:cubicBezTo>
                    <a:pt x="544" y="74"/>
                    <a:pt x="544" y="74"/>
                    <a:pt x="544" y="74"/>
                  </a:cubicBezTo>
                  <a:cubicBezTo>
                    <a:pt x="544" y="0"/>
                    <a:pt x="544" y="0"/>
                    <a:pt x="544" y="0"/>
                  </a:cubicBezTo>
                  <a:lnTo>
                    <a:pt x="403" y="0"/>
                  </a:lnTo>
                  <a:close/>
                </a:path>
              </a:pathLst>
            </a:custGeom>
            <a:solidFill>
              <a:schemeClr val="accent4"/>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Shape 105"/>
            <p:cNvSpPr/>
            <p:nvPr/>
          </p:nvSpPr>
          <p:spPr bwMode="auto">
            <a:xfrm>
              <a:off x="6084888" y="2519363"/>
              <a:ext cx="255588" cy="508000"/>
            </a:xfrm>
            <a:custGeom>
              <a:avLst/>
              <a:gdLst/>
              <a:ahLst/>
              <a:cxnLst>
                <a:cxn ang="0">
                  <a:pos x="0" y="320"/>
                </a:cxn>
                <a:cxn ang="0">
                  <a:pos x="161" y="159"/>
                </a:cxn>
                <a:cxn ang="0">
                  <a:pos x="0" y="0"/>
                </a:cxn>
                <a:cxn ang="0">
                  <a:pos x="0" y="320"/>
                </a:cxn>
              </a:cxnLst>
              <a:rect l="0" t="0" r="r" b="b"/>
              <a:pathLst>
                <a:path w="161" h="320">
                  <a:moveTo>
                    <a:pt x="0" y="320"/>
                  </a:moveTo>
                  <a:lnTo>
                    <a:pt x="161" y="159"/>
                  </a:lnTo>
                  <a:lnTo>
                    <a:pt x="0" y="0"/>
                  </a:lnTo>
                  <a:lnTo>
                    <a:pt x="0" y="320"/>
                  </a:lnTo>
                  <a:close/>
                </a:path>
              </a:pathLst>
            </a:custGeom>
            <a:solidFill>
              <a:schemeClr val="accent4"/>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Shape 106"/>
            <p:cNvSpPr/>
            <p:nvPr/>
          </p:nvSpPr>
          <p:spPr bwMode="auto">
            <a:xfrm>
              <a:off x="4830763" y="2895600"/>
              <a:ext cx="161925" cy="109538"/>
            </a:xfrm>
            <a:custGeom>
              <a:avLst/>
              <a:gdLst/>
              <a:ahLst/>
              <a:cxnLst>
                <a:cxn ang="0">
                  <a:pos x="5" y="29"/>
                </a:cxn>
                <a:cxn ang="0">
                  <a:pos x="43" y="10"/>
                </a:cxn>
                <a:cxn ang="0">
                  <a:pos x="37" y="0"/>
                </a:cxn>
                <a:cxn ang="0">
                  <a:pos x="0" y="20"/>
                </a:cxn>
                <a:cxn ang="0">
                  <a:pos x="5" y="29"/>
                </a:cxn>
              </a:cxnLst>
              <a:rect l="0" t="0" r="r" b="b"/>
              <a:pathLst>
                <a:path w="43" h="29">
                  <a:moveTo>
                    <a:pt x="5" y="29"/>
                  </a:moveTo>
                  <a:cubicBezTo>
                    <a:pt x="17" y="22"/>
                    <a:pt x="30" y="16"/>
                    <a:pt x="43" y="10"/>
                  </a:cubicBezTo>
                  <a:cubicBezTo>
                    <a:pt x="37" y="0"/>
                    <a:pt x="37" y="0"/>
                    <a:pt x="37" y="0"/>
                  </a:cubicBezTo>
                  <a:cubicBezTo>
                    <a:pt x="25" y="6"/>
                    <a:pt x="12" y="12"/>
                    <a:pt x="0" y="20"/>
                  </a:cubicBezTo>
                  <a:lnTo>
                    <a:pt x="5" y="29"/>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Shape 107"/>
            <p:cNvSpPr/>
            <p:nvPr/>
          </p:nvSpPr>
          <p:spPr bwMode="auto">
            <a:xfrm>
              <a:off x="5203825" y="2779713"/>
              <a:ext cx="161925" cy="74613"/>
            </a:xfrm>
            <a:custGeom>
              <a:avLst/>
              <a:gdLst/>
              <a:ahLst/>
              <a:cxnLst>
                <a:cxn ang="0">
                  <a:pos x="2" y="20"/>
                </a:cxn>
                <a:cxn ang="0">
                  <a:pos x="43" y="11"/>
                </a:cxn>
                <a:cxn ang="0">
                  <a:pos x="41" y="0"/>
                </a:cxn>
                <a:cxn ang="0">
                  <a:pos x="0" y="9"/>
                </a:cxn>
                <a:cxn ang="0">
                  <a:pos x="2" y="20"/>
                </a:cxn>
              </a:cxnLst>
              <a:rect l="0" t="0" r="r" b="b"/>
              <a:pathLst>
                <a:path w="43" h="20">
                  <a:moveTo>
                    <a:pt x="2" y="20"/>
                  </a:moveTo>
                  <a:cubicBezTo>
                    <a:pt x="15" y="16"/>
                    <a:pt x="29" y="13"/>
                    <a:pt x="43" y="11"/>
                  </a:cubicBezTo>
                  <a:cubicBezTo>
                    <a:pt x="41" y="0"/>
                    <a:pt x="41" y="0"/>
                    <a:pt x="41" y="0"/>
                  </a:cubicBezTo>
                  <a:cubicBezTo>
                    <a:pt x="27" y="2"/>
                    <a:pt x="13" y="5"/>
                    <a:pt x="0" y="9"/>
                  </a:cubicBezTo>
                  <a:lnTo>
                    <a:pt x="2" y="20"/>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108"/>
            <p:cNvSpPr/>
            <p:nvPr/>
          </p:nvSpPr>
          <p:spPr bwMode="auto">
            <a:xfrm>
              <a:off x="5583238" y="2763838"/>
              <a:ext cx="161925" cy="4127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Rectangle 109"/>
            <p:cNvSpPr/>
            <p:nvPr/>
          </p:nvSpPr>
          <p:spPr bwMode="auto">
            <a:xfrm>
              <a:off x="5964238" y="2763838"/>
              <a:ext cx="120650" cy="4127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Shape 110"/>
            <p:cNvSpPr/>
            <p:nvPr/>
          </p:nvSpPr>
          <p:spPr bwMode="auto">
            <a:xfrm>
              <a:off x="4527550" y="3109913"/>
              <a:ext cx="142875" cy="139700"/>
            </a:xfrm>
            <a:custGeom>
              <a:avLst/>
              <a:gdLst/>
              <a:ahLst/>
              <a:cxnLst>
                <a:cxn ang="0">
                  <a:pos x="8" y="37"/>
                </a:cxn>
                <a:cxn ang="0">
                  <a:pos x="38" y="8"/>
                </a:cxn>
                <a:cxn ang="0">
                  <a:pos x="30" y="0"/>
                </a:cxn>
                <a:cxn ang="0">
                  <a:pos x="0" y="29"/>
                </a:cxn>
                <a:cxn ang="0">
                  <a:pos x="8" y="37"/>
                </a:cxn>
              </a:cxnLst>
              <a:rect l="0" t="0" r="r" b="b"/>
              <a:pathLst>
                <a:path w="38" h="37">
                  <a:moveTo>
                    <a:pt x="8" y="37"/>
                  </a:moveTo>
                  <a:cubicBezTo>
                    <a:pt x="17" y="27"/>
                    <a:pt x="27" y="17"/>
                    <a:pt x="38" y="8"/>
                  </a:cubicBezTo>
                  <a:cubicBezTo>
                    <a:pt x="30" y="0"/>
                    <a:pt x="30" y="0"/>
                    <a:pt x="30" y="0"/>
                  </a:cubicBezTo>
                  <a:cubicBezTo>
                    <a:pt x="20" y="9"/>
                    <a:pt x="10" y="19"/>
                    <a:pt x="0" y="29"/>
                  </a:cubicBezTo>
                  <a:lnTo>
                    <a:pt x="8" y="37"/>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Shape 111"/>
            <p:cNvSpPr/>
            <p:nvPr/>
          </p:nvSpPr>
          <p:spPr bwMode="auto">
            <a:xfrm>
              <a:off x="4297363" y="3422650"/>
              <a:ext cx="112713" cy="157163"/>
            </a:xfrm>
            <a:custGeom>
              <a:avLst/>
              <a:gdLst/>
              <a:ahLst/>
              <a:cxnLst>
                <a:cxn ang="0">
                  <a:pos x="10" y="42"/>
                </a:cxn>
                <a:cxn ang="0">
                  <a:pos x="30" y="5"/>
                </a:cxn>
                <a:cxn ang="0">
                  <a:pos x="20" y="0"/>
                </a:cxn>
                <a:cxn ang="0">
                  <a:pos x="0" y="37"/>
                </a:cxn>
                <a:cxn ang="0">
                  <a:pos x="10" y="42"/>
                </a:cxn>
              </a:cxnLst>
              <a:rect l="0" t="0" r="r" b="b"/>
              <a:pathLst>
                <a:path w="30" h="42">
                  <a:moveTo>
                    <a:pt x="10" y="42"/>
                  </a:moveTo>
                  <a:cubicBezTo>
                    <a:pt x="16" y="29"/>
                    <a:pt x="23" y="17"/>
                    <a:pt x="30" y="5"/>
                  </a:cubicBezTo>
                  <a:cubicBezTo>
                    <a:pt x="20" y="0"/>
                    <a:pt x="20" y="0"/>
                    <a:pt x="20" y="0"/>
                  </a:cubicBezTo>
                  <a:cubicBezTo>
                    <a:pt x="13" y="12"/>
                    <a:pt x="6" y="24"/>
                    <a:pt x="0" y="37"/>
                  </a:cubicBezTo>
                  <a:lnTo>
                    <a:pt x="10" y="42"/>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Shape 112"/>
            <p:cNvSpPr/>
            <p:nvPr/>
          </p:nvSpPr>
          <p:spPr bwMode="auto">
            <a:xfrm>
              <a:off x="4176713" y="3787775"/>
              <a:ext cx="76200" cy="165100"/>
            </a:xfrm>
            <a:custGeom>
              <a:avLst/>
              <a:gdLst/>
              <a:ahLst/>
              <a:cxnLst>
                <a:cxn ang="0">
                  <a:pos x="11" y="44"/>
                </a:cxn>
                <a:cxn ang="0">
                  <a:pos x="20" y="3"/>
                </a:cxn>
                <a:cxn ang="0">
                  <a:pos x="9" y="0"/>
                </a:cxn>
                <a:cxn ang="0">
                  <a:pos x="0" y="41"/>
                </a:cxn>
                <a:cxn ang="0">
                  <a:pos x="11" y="44"/>
                </a:cxn>
              </a:cxnLst>
              <a:rect l="0" t="0" r="r" b="b"/>
              <a:pathLst>
                <a:path w="20" h="44">
                  <a:moveTo>
                    <a:pt x="11" y="44"/>
                  </a:moveTo>
                  <a:cubicBezTo>
                    <a:pt x="13" y="30"/>
                    <a:pt x="16" y="16"/>
                    <a:pt x="20" y="3"/>
                  </a:cubicBezTo>
                  <a:cubicBezTo>
                    <a:pt x="9" y="0"/>
                    <a:pt x="9" y="0"/>
                    <a:pt x="9" y="0"/>
                  </a:cubicBezTo>
                  <a:cubicBezTo>
                    <a:pt x="5" y="14"/>
                    <a:pt x="2" y="27"/>
                    <a:pt x="0" y="41"/>
                  </a:cubicBezTo>
                  <a:lnTo>
                    <a:pt x="11" y="44"/>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4" name="Rectangle 113"/>
            <p:cNvSpPr/>
            <p:nvPr/>
          </p:nvSpPr>
          <p:spPr bwMode="auto">
            <a:xfrm>
              <a:off x="4157663" y="4156075"/>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114"/>
            <p:cNvSpPr/>
            <p:nvPr/>
          </p:nvSpPr>
          <p:spPr bwMode="auto">
            <a:xfrm>
              <a:off x="4157663" y="4911725"/>
              <a:ext cx="41275" cy="158750"/>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 name="Rectangle 115"/>
            <p:cNvSpPr/>
            <p:nvPr/>
          </p:nvSpPr>
          <p:spPr bwMode="auto">
            <a:xfrm>
              <a:off x="4157663" y="4532313"/>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7" name="Group 36"/>
          <p:cNvGrpSpPr/>
          <p:nvPr/>
        </p:nvGrpSpPr>
        <p:grpSpPr>
          <a:xfrm>
            <a:off x="4278888" y="1526667"/>
            <a:ext cx="566396" cy="3611173"/>
            <a:chOff x="4252913" y="1631950"/>
            <a:chExt cx="511175" cy="3521075"/>
          </a:xfrm>
        </p:grpSpPr>
        <p:sp>
          <p:nvSpPr>
            <p:cNvPr id="18" name="Freeform: Shape 92"/>
            <p:cNvSpPr/>
            <p:nvPr/>
          </p:nvSpPr>
          <p:spPr bwMode="auto">
            <a:xfrm>
              <a:off x="4252913" y="1631950"/>
              <a:ext cx="511175" cy="255588"/>
            </a:xfrm>
            <a:custGeom>
              <a:avLst/>
              <a:gdLst/>
              <a:ahLst/>
              <a:cxnLst>
                <a:cxn ang="0">
                  <a:pos x="322" y="161"/>
                </a:cxn>
                <a:cxn ang="0">
                  <a:pos x="161" y="0"/>
                </a:cxn>
                <a:cxn ang="0">
                  <a:pos x="0" y="161"/>
                </a:cxn>
                <a:cxn ang="0">
                  <a:pos x="322" y="161"/>
                </a:cxn>
              </a:cxnLst>
              <a:rect l="0" t="0" r="r" b="b"/>
              <a:pathLst>
                <a:path w="322" h="161">
                  <a:moveTo>
                    <a:pt x="322" y="161"/>
                  </a:moveTo>
                  <a:lnTo>
                    <a:pt x="161" y="0"/>
                  </a:lnTo>
                  <a:lnTo>
                    <a:pt x="0" y="161"/>
                  </a:lnTo>
                  <a:lnTo>
                    <a:pt x="322" y="161"/>
                  </a:lnTo>
                  <a:close/>
                </a:path>
              </a:pathLst>
            </a:custGeom>
            <a:solidFill>
              <a:schemeClr val="accent3"/>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9" name="Group 93"/>
            <p:cNvGrpSpPr/>
            <p:nvPr/>
          </p:nvGrpSpPr>
          <p:grpSpPr>
            <a:xfrm>
              <a:off x="4368800" y="1879600"/>
              <a:ext cx="277813" cy="3273425"/>
              <a:chOff x="4368800" y="1879600"/>
              <a:chExt cx="277813" cy="3273425"/>
            </a:xfrm>
          </p:grpSpPr>
          <p:sp>
            <p:nvSpPr>
              <p:cNvPr id="20" name="Rectangle 94"/>
              <p:cNvSpPr/>
              <p:nvPr/>
            </p:nvSpPr>
            <p:spPr bwMode="auto">
              <a:xfrm>
                <a:off x="4368800" y="1879600"/>
                <a:ext cx="277813" cy="3273425"/>
              </a:xfrm>
              <a:prstGeom prst="rect">
                <a:avLst/>
              </a:prstGeom>
              <a:solidFill>
                <a:schemeClr val="accent3"/>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95"/>
              <p:cNvSpPr/>
              <p:nvPr/>
            </p:nvSpPr>
            <p:spPr bwMode="auto">
              <a:xfrm>
                <a:off x="4489450" y="3400425"/>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2" name="Rectangle 96"/>
              <p:cNvSpPr/>
              <p:nvPr/>
            </p:nvSpPr>
            <p:spPr bwMode="auto">
              <a:xfrm>
                <a:off x="4489450" y="3024188"/>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 name="Rectangle 97"/>
              <p:cNvSpPr/>
              <p:nvPr/>
            </p:nvSpPr>
            <p:spPr bwMode="auto">
              <a:xfrm>
                <a:off x="4489450" y="4911725"/>
                <a:ext cx="41275" cy="158750"/>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 name="Rectangle 98"/>
              <p:cNvSpPr/>
              <p:nvPr/>
            </p:nvSpPr>
            <p:spPr bwMode="auto">
              <a:xfrm>
                <a:off x="4489450" y="4532313"/>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5" name="Rectangle 99"/>
              <p:cNvSpPr/>
              <p:nvPr/>
            </p:nvSpPr>
            <p:spPr bwMode="auto">
              <a:xfrm>
                <a:off x="4489450" y="4156075"/>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6" name="Rectangle 100"/>
              <p:cNvSpPr/>
              <p:nvPr/>
            </p:nvSpPr>
            <p:spPr bwMode="auto">
              <a:xfrm>
                <a:off x="4489450" y="3779838"/>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7" name="Rectangle 101"/>
              <p:cNvSpPr/>
              <p:nvPr/>
            </p:nvSpPr>
            <p:spPr bwMode="auto">
              <a:xfrm>
                <a:off x="4489450" y="2647950"/>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8" name="Rectangle 102"/>
              <p:cNvSpPr/>
              <p:nvPr/>
            </p:nvSpPr>
            <p:spPr bwMode="auto">
              <a:xfrm>
                <a:off x="4489450" y="2266950"/>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9" name="Rectangle 103"/>
              <p:cNvSpPr/>
              <p:nvPr/>
            </p:nvSpPr>
            <p:spPr bwMode="auto">
              <a:xfrm>
                <a:off x="4489450" y="1890713"/>
                <a:ext cx="41275"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0" name="Group 37"/>
          <p:cNvGrpSpPr/>
          <p:nvPr/>
        </p:nvGrpSpPr>
        <p:grpSpPr>
          <a:xfrm>
            <a:off x="2590083" y="3670844"/>
            <a:ext cx="1321004" cy="1466999"/>
            <a:chOff x="2797175" y="3829050"/>
            <a:chExt cx="1192213" cy="1323975"/>
          </a:xfrm>
        </p:grpSpPr>
        <p:sp>
          <p:nvSpPr>
            <p:cNvPr id="31" name="Freeform: Shape 84"/>
            <p:cNvSpPr/>
            <p:nvPr/>
          </p:nvSpPr>
          <p:spPr bwMode="auto">
            <a:xfrm>
              <a:off x="2913063" y="3829050"/>
              <a:ext cx="1076325" cy="1323975"/>
            </a:xfrm>
            <a:custGeom>
              <a:avLst/>
              <a:gdLst/>
              <a:ahLst/>
              <a:cxnLst>
                <a:cxn ang="0">
                  <a:pos x="143" y="0"/>
                </a:cxn>
                <a:cxn ang="0">
                  <a:pos x="0" y="142"/>
                </a:cxn>
                <a:cxn ang="0">
                  <a:pos x="75" y="142"/>
                </a:cxn>
                <a:cxn ang="0">
                  <a:pos x="143" y="74"/>
                </a:cxn>
                <a:cxn ang="0">
                  <a:pos x="211" y="142"/>
                </a:cxn>
                <a:cxn ang="0">
                  <a:pos x="211" y="352"/>
                </a:cxn>
                <a:cxn ang="0">
                  <a:pos x="286" y="352"/>
                </a:cxn>
                <a:cxn ang="0">
                  <a:pos x="286" y="142"/>
                </a:cxn>
                <a:cxn ang="0">
                  <a:pos x="143" y="0"/>
                </a:cxn>
              </a:cxnLst>
              <a:rect l="0" t="0" r="r" b="b"/>
              <a:pathLst>
                <a:path w="286" h="352">
                  <a:moveTo>
                    <a:pt x="143" y="0"/>
                  </a:moveTo>
                  <a:cubicBezTo>
                    <a:pt x="64" y="0"/>
                    <a:pt x="0" y="64"/>
                    <a:pt x="0" y="142"/>
                  </a:cubicBezTo>
                  <a:cubicBezTo>
                    <a:pt x="75" y="142"/>
                    <a:pt x="75" y="142"/>
                    <a:pt x="75" y="142"/>
                  </a:cubicBezTo>
                  <a:cubicBezTo>
                    <a:pt x="75" y="105"/>
                    <a:pt x="105" y="74"/>
                    <a:pt x="143" y="74"/>
                  </a:cubicBezTo>
                  <a:cubicBezTo>
                    <a:pt x="181" y="74"/>
                    <a:pt x="211" y="105"/>
                    <a:pt x="211" y="142"/>
                  </a:cubicBezTo>
                  <a:cubicBezTo>
                    <a:pt x="211" y="352"/>
                    <a:pt x="211" y="352"/>
                    <a:pt x="211" y="352"/>
                  </a:cubicBezTo>
                  <a:cubicBezTo>
                    <a:pt x="286" y="352"/>
                    <a:pt x="286" y="352"/>
                    <a:pt x="286" y="352"/>
                  </a:cubicBezTo>
                  <a:cubicBezTo>
                    <a:pt x="286" y="142"/>
                    <a:pt x="286" y="142"/>
                    <a:pt x="286" y="142"/>
                  </a:cubicBezTo>
                  <a:cubicBezTo>
                    <a:pt x="286" y="64"/>
                    <a:pt x="222" y="0"/>
                    <a:pt x="143" y="0"/>
                  </a:cubicBezTo>
                  <a:close/>
                </a:path>
              </a:pathLst>
            </a:custGeom>
            <a:solidFill>
              <a:schemeClr val="accent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2" name="Rectangle 85"/>
            <p:cNvSpPr/>
            <p:nvPr/>
          </p:nvSpPr>
          <p:spPr bwMode="auto">
            <a:xfrm>
              <a:off x="3827463" y="4911725"/>
              <a:ext cx="41275" cy="158750"/>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3" name="Rectangle 86"/>
            <p:cNvSpPr/>
            <p:nvPr/>
          </p:nvSpPr>
          <p:spPr bwMode="auto">
            <a:xfrm>
              <a:off x="3827463" y="4532313"/>
              <a:ext cx="41275" cy="157163"/>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Shape 87"/>
            <p:cNvSpPr/>
            <p:nvPr/>
          </p:nvSpPr>
          <p:spPr bwMode="auto">
            <a:xfrm>
              <a:off x="3781425" y="4164013"/>
              <a:ext cx="87313" cy="173038"/>
            </a:xfrm>
            <a:custGeom>
              <a:avLst/>
              <a:gdLst/>
              <a:ahLst/>
              <a:cxnLst>
                <a:cxn ang="0">
                  <a:pos x="19" y="22"/>
                </a:cxn>
                <a:cxn ang="0">
                  <a:pos x="10" y="0"/>
                </a:cxn>
                <a:cxn ang="0">
                  <a:pos x="0" y="5"/>
                </a:cxn>
                <a:cxn ang="0">
                  <a:pos x="8" y="25"/>
                </a:cxn>
                <a:cxn ang="0">
                  <a:pos x="12" y="46"/>
                </a:cxn>
                <a:cxn ang="0">
                  <a:pos x="23" y="46"/>
                </a:cxn>
                <a:cxn ang="0">
                  <a:pos x="19" y="22"/>
                </a:cxn>
              </a:cxnLst>
              <a:rect l="0" t="0" r="r" b="b"/>
              <a:pathLst>
                <a:path w="23" h="46">
                  <a:moveTo>
                    <a:pt x="19" y="22"/>
                  </a:moveTo>
                  <a:cubicBezTo>
                    <a:pt x="17" y="14"/>
                    <a:pt x="14" y="7"/>
                    <a:pt x="10" y="0"/>
                  </a:cubicBezTo>
                  <a:cubicBezTo>
                    <a:pt x="0" y="5"/>
                    <a:pt x="0" y="5"/>
                    <a:pt x="0" y="5"/>
                  </a:cubicBezTo>
                  <a:cubicBezTo>
                    <a:pt x="3" y="12"/>
                    <a:pt x="6" y="18"/>
                    <a:pt x="8" y="25"/>
                  </a:cubicBezTo>
                  <a:cubicBezTo>
                    <a:pt x="10" y="32"/>
                    <a:pt x="11" y="39"/>
                    <a:pt x="12" y="46"/>
                  </a:cubicBezTo>
                  <a:cubicBezTo>
                    <a:pt x="23" y="46"/>
                    <a:pt x="23" y="46"/>
                    <a:pt x="23" y="46"/>
                  </a:cubicBezTo>
                  <a:cubicBezTo>
                    <a:pt x="22" y="38"/>
                    <a:pt x="21" y="30"/>
                    <a:pt x="19" y="22"/>
                  </a:cubicBez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 name="Freeform: Shape 88"/>
            <p:cNvSpPr/>
            <p:nvPr/>
          </p:nvSpPr>
          <p:spPr bwMode="auto">
            <a:xfrm>
              <a:off x="3517900" y="3949700"/>
              <a:ext cx="173038" cy="104775"/>
            </a:xfrm>
            <a:custGeom>
              <a:avLst/>
              <a:gdLst/>
              <a:ahLst/>
              <a:cxnLst>
                <a:cxn ang="0">
                  <a:pos x="25" y="7"/>
                </a:cxn>
                <a:cxn ang="0">
                  <a:pos x="2" y="0"/>
                </a:cxn>
                <a:cxn ang="0">
                  <a:pos x="0" y="11"/>
                </a:cxn>
                <a:cxn ang="0">
                  <a:pos x="20" y="17"/>
                </a:cxn>
                <a:cxn ang="0">
                  <a:pos x="39" y="28"/>
                </a:cxn>
                <a:cxn ang="0">
                  <a:pos x="46" y="18"/>
                </a:cxn>
                <a:cxn ang="0">
                  <a:pos x="25" y="7"/>
                </a:cxn>
              </a:cxnLst>
              <a:rect l="0" t="0" r="r" b="b"/>
              <a:pathLst>
                <a:path w="46" h="28">
                  <a:moveTo>
                    <a:pt x="25" y="7"/>
                  </a:moveTo>
                  <a:cubicBezTo>
                    <a:pt x="17" y="4"/>
                    <a:pt x="10" y="2"/>
                    <a:pt x="2" y="0"/>
                  </a:cubicBezTo>
                  <a:cubicBezTo>
                    <a:pt x="0" y="11"/>
                    <a:pt x="0" y="11"/>
                    <a:pt x="0" y="11"/>
                  </a:cubicBezTo>
                  <a:cubicBezTo>
                    <a:pt x="7" y="12"/>
                    <a:pt x="14" y="14"/>
                    <a:pt x="20" y="17"/>
                  </a:cubicBezTo>
                  <a:cubicBezTo>
                    <a:pt x="27" y="20"/>
                    <a:pt x="33" y="24"/>
                    <a:pt x="39" y="28"/>
                  </a:cubicBezTo>
                  <a:cubicBezTo>
                    <a:pt x="46" y="18"/>
                    <a:pt x="46" y="18"/>
                    <a:pt x="46" y="18"/>
                  </a:cubicBezTo>
                  <a:cubicBezTo>
                    <a:pt x="39" y="14"/>
                    <a:pt x="32" y="10"/>
                    <a:pt x="25" y="7"/>
                  </a:cubicBez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Shape 89"/>
            <p:cNvSpPr/>
            <p:nvPr/>
          </p:nvSpPr>
          <p:spPr bwMode="auto">
            <a:xfrm>
              <a:off x="3154363" y="3967163"/>
              <a:ext cx="165100" cy="128588"/>
            </a:xfrm>
            <a:custGeom>
              <a:avLst/>
              <a:gdLst/>
              <a:ahLst/>
              <a:cxnLst>
                <a:cxn ang="0">
                  <a:pos x="19" y="11"/>
                </a:cxn>
                <a:cxn ang="0">
                  <a:pos x="0" y="26"/>
                </a:cxn>
                <a:cxn ang="0">
                  <a:pos x="8" y="34"/>
                </a:cxn>
                <a:cxn ang="0">
                  <a:pos x="25" y="20"/>
                </a:cxn>
                <a:cxn ang="0">
                  <a:pos x="44" y="11"/>
                </a:cxn>
                <a:cxn ang="0">
                  <a:pos x="40" y="0"/>
                </a:cxn>
                <a:cxn ang="0">
                  <a:pos x="19" y="11"/>
                </a:cxn>
              </a:cxnLst>
              <a:rect l="0" t="0" r="r" b="b"/>
              <a:pathLst>
                <a:path w="44" h="34">
                  <a:moveTo>
                    <a:pt x="19" y="11"/>
                  </a:moveTo>
                  <a:cubicBezTo>
                    <a:pt x="12" y="15"/>
                    <a:pt x="6" y="20"/>
                    <a:pt x="0" y="26"/>
                  </a:cubicBezTo>
                  <a:cubicBezTo>
                    <a:pt x="8" y="34"/>
                    <a:pt x="8" y="34"/>
                    <a:pt x="8" y="34"/>
                  </a:cubicBezTo>
                  <a:cubicBezTo>
                    <a:pt x="13" y="29"/>
                    <a:pt x="19" y="24"/>
                    <a:pt x="25" y="20"/>
                  </a:cubicBezTo>
                  <a:cubicBezTo>
                    <a:pt x="31" y="16"/>
                    <a:pt x="37" y="13"/>
                    <a:pt x="44" y="11"/>
                  </a:cubicBezTo>
                  <a:cubicBezTo>
                    <a:pt x="40" y="0"/>
                    <a:pt x="40" y="0"/>
                    <a:pt x="40" y="0"/>
                  </a:cubicBezTo>
                  <a:cubicBezTo>
                    <a:pt x="33" y="3"/>
                    <a:pt x="26" y="7"/>
                    <a:pt x="19" y="11"/>
                  </a:cubicBez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Shape 90"/>
            <p:cNvSpPr/>
            <p:nvPr/>
          </p:nvSpPr>
          <p:spPr bwMode="auto">
            <a:xfrm>
              <a:off x="3033713" y="4254500"/>
              <a:ext cx="52388" cy="107950"/>
            </a:xfrm>
            <a:custGeom>
              <a:avLst/>
              <a:gdLst/>
              <a:ahLst/>
              <a:cxnLst>
                <a:cxn ang="0">
                  <a:pos x="0" y="24"/>
                </a:cxn>
                <a:cxn ang="0">
                  <a:pos x="0" y="29"/>
                </a:cxn>
                <a:cxn ang="0">
                  <a:pos x="11" y="29"/>
                </a:cxn>
                <a:cxn ang="0">
                  <a:pos x="11" y="24"/>
                </a:cxn>
                <a:cxn ang="0">
                  <a:pos x="14" y="3"/>
                </a:cxn>
                <a:cxn ang="0">
                  <a:pos x="3" y="0"/>
                </a:cxn>
                <a:cxn ang="0">
                  <a:pos x="0" y="24"/>
                </a:cxn>
              </a:cxnLst>
              <a:rect l="0" t="0" r="r" b="b"/>
              <a:pathLst>
                <a:path w="14" h="29">
                  <a:moveTo>
                    <a:pt x="0" y="24"/>
                  </a:moveTo>
                  <a:cubicBezTo>
                    <a:pt x="0" y="26"/>
                    <a:pt x="0" y="28"/>
                    <a:pt x="0" y="29"/>
                  </a:cubicBezTo>
                  <a:cubicBezTo>
                    <a:pt x="11" y="29"/>
                    <a:pt x="11" y="29"/>
                    <a:pt x="11" y="29"/>
                  </a:cubicBezTo>
                  <a:cubicBezTo>
                    <a:pt x="11" y="28"/>
                    <a:pt x="11" y="26"/>
                    <a:pt x="11" y="24"/>
                  </a:cubicBezTo>
                  <a:cubicBezTo>
                    <a:pt x="11" y="17"/>
                    <a:pt x="12" y="10"/>
                    <a:pt x="14" y="3"/>
                  </a:cubicBezTo>
                  <a:cubicBezTo>
                    <a:pt x="3" y="0"/>
                    <a:pt x="3" y="0"/>
                    <a:pt x="3" y="0"/>
                  </a:cubicBezTo>
                  <a:cubicBezTo>
                    <a:pt x="1" y="8"/>
                    <a:pt x="0" y="16"/>
                    <a:pt x="0" y="24"/>
                  </a:cubicBez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Shape 91"/>
            <p:cNvSpPr/>
            <p:nvPr/>
          </p:nvSpPr>
          <p:spPr bwMode="auto">
            <a:xfrm>
              <a:off x="2797175" y="4362450"/>
              <a:ext cx="511175" cy="255588"/>
            </a:xfrm>
            <a:custGeom>
              <a:avLst/>
              <a:gdLst/>
              <a:ahLst/>
              <a:cxnLst>
                <a:cxn ang="0">
                  <a:pos x="0" y="0"/>
                </a:cxn>
                <a:cxn ang="0">
                  <a:pos x="161" y="161"/>
                </a:cxn>
                <a:cxn ang="0">
                  <a:pos x="322" y="0"/>
                </a:cxn>
                <a:cxn ang="0">
                  <a:pos x="0" y="0"/>
                </a:cxn>
              </a:cxnLst>
              <a:rect l="0" t="0" r="r" b="b"/>
              <a:pathLst>
                <a:path w="322" h="161">
                  <a:moveTo>
                    <a:pt x="0" y="0"/>
                  </a:moveTo>
                  <a:lnTo>
                    <a:pt x="161" y="161"/>
                  </a:lnTo>
                  <a:lnTo>
                    <a:pt x="322" y="0"/>
                  </a:lnTo>
                  <a:lnTo>
                    <a:pt x="0" y="0"/>
                  </a:lnTo>
                  <a:close/>
                </a:path>
              </a:pathLst>
            </a:custGeom>
            <a:solidFill>
              <a:schemeClr val="accent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9" name="Group 38"/>
          <p:cNvGrpSpPr/>
          <p:nvPr/>
        </p:nvGrpSpPr>
        <p:grpSpPr>
          <a:xfrm>
            <a:off x="2810504" y="1866117"/>
            <a:ext cx="2341217" cy="3271726"/>
            <a:chOff x="3195638" y="2200275"/>
            <a:chExt cx="2112962" cy="2952751"/>
          </a:xfrm>
        </p:grpSpPr>
        <p:sp>
          <p:nvSpPr>
            <p:cNvPr id="40" name="Freeform: Shape 72"/>
            <p:cNvSpPr/>
            <p:nvPr/>
          </p:nvSpPr>
          <p:spPr bwMode="auto">
            <a:xfrm>
              <a:off x="3311525" y="2455863"/>
              <a:ext cx="1997075" cy="2697163"/>
            </a:xfrm>
            <a:custGeom>
              <a:avLst/>
              <a:gdLst/>
              <a:ahLst/>
              <a:cxnLst>
                <a:cxn ang="0">
                  <a:pos x="435" y="198"/>
                </a:cxn>
                <a:cxn ang="0">
                  <a:pos x="208" y="118"/>
                </a:cxn>
                <a:cxn ang="0">
                  <a:pos x="112" y="85"/>
                </a:cxn>
                <a:cxn ang="0">
                  <a:pos x="74" y="0"/>
                </a:cxn>
                <a:cxn ang="0">
                  <a:pos x="0" y="0"/>
                </a:cxn>
                <a:cxn ang="0">
                  <a:pos x="63" y="141"/>
                </a:cxn>
                <a:cxn ang="0">
                  <a:pos x="208" y="192"/>
                </a:cxn>
                <a:cxn ang="0">
                  <a:pos x="386" y="254"/>
                </a:cxn>
                <a:cxn ang="0">
                  <a:pos x="457" y="414"/>
                </a:cxn>
                <a:cxn ang="0">
                  <a:pos x="457" y="717"/>
                </a:cxn>
                <a:cxn ang="0">
                  <a:pos x="531" y="717"/>
                </a:cxn>
                <a:cxn ang="0">
                  <a:pos x="531" y="414"/>
                </a:cxn>
                <a:cxn ang="0">
                  <a:pos x="435" y="198"/>
                </a:cxn>
              </a:cxnLst>
              <a:rect l="0" t="0" r="r" b="b"/>
              <a:pathLst>
                <a:path w="531" h="717">
                  <a:moveTo>
                    <a:pt x="435" y="198"/>
                  </a:moveTo>
                  <a:cubicBezTo>
                    <a:pt x="376" y="146"/>
                    <a:pt x="296" y="118"/>
                    <a:pt x="208" y="118"/>
                  </a:cubicBezTo>
                  <a:cubicBezTo>
                    <a:pt x="170" y="118"/>
                    <a:pt x="136" y="106"/>
                    <a:pt x="112" y="85"/>
                  </a:cubicBezTo>
                  <a:cubicBezTo>
                    <a:pt x="87" y="64"/>
                    <a:pt x="74" y="34"/>
                    <a:pt x="74" y="0"/>
                  </a:cubicBezTo>
                  <a:cubicBezTo>
                    <a:pt x="0" y="0"/>
                    <a:pt x="0" y="0"/>
                    <a:pt x="0" y="0"/>
                  </a:cubicBezTo>
                  <a:cubicBezTo>
                    <a:pt x="0" y="55"/>
                    <a:pt x="22" y="106"/>
                    <a:pt x="63" y="141"/>
                  </a:cubicBezTo>
                  <a:cubicBezTo>
                    <a:pt x="101" y="174"/>
                    <a:pt x="153" y="192"/>
                    <a:pt x="208" y="192"/>
                  </a:cubicBezTo>
                  <a:cubicBezTo>
                    <a:pt x="278" y="192"/>
                    <a:pt x="341" y="214"/>
                    <a:pt x="386" y="254"/>
                  </a:cubicBezTo>
                  <a:cubicBezTo>
                    <a:pt x="432" y="294"/>
                    <a:pt x="457" y="350"/>
                    <a:pt x="457" y="414"/>
                  </a:cubicBezTo>
                  <a:cubicBezTo>
                    <a:pt x="457" y="717"/>
                    <a:pt x="457" y="717"/>
                    <a:pt x="457" y="717"/>
                  </a:cubicBezTo>
                  <a:cubicBezTo>
                    <a:pt x="531" y="717"/>
                    <a:pt x="531" y="717"/>
                    <a:pt x="531" y="717"/>
                  </a:cubicBezTo>
                  <a:cubicBezTo>
                    <a:pt x="531" y="414"/>
                    <a:pt x="531" y="414"/>
                    <a:pt x="531" y="414"/>
                  </a:cubicBezTo>
                  <a:cubicBezTo>
                    <a:pt x="531" y="329"/>
                    <a:pt x="497" y="252"/>
                    <a:pt x="435" y="198"/>
                  </a:cubicBezTo>
                  <a:close/>
                </a:path>
              </a:pathLst>
            </a:custGeom>
            <a:solidFill>
              <a:schemeClr val="accent2"/>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Shape 73"/>
            <p:cNvSpPr/>
            <p:nvPr/>
          </p:nvSpPr>
          <p:spPr bwMode="auto">
            <a:xfrm>
              <a:off x="4281488" y="3019425"/>
              <a:ext cx="173038" cy="82550"/>
            </a:xfrm>
            <a:custGeom>
              <a:avLst/>
              <a:gdLst/>
              <a:ahLst/>
              <a:cxnLst>
                <a:cxn ang="0">
                  <a:pos x="0" y="11"/>
                </a:cxn>
                <a:cxn ang="0">
                  <a:pos x="22" y="16"/>
                </a:cxn>
                <a:cxn ang="0">
                  <a:pos x="42" y="22"/>
                </a:cxn>
                <a:cxn ang="0">
                  <a:pos x="46" y="12"/>
                </a:cxn>
                <a:cxn ang="0">
                  <a:pos x="25" y="5"/>
                </a:cxn>
                <a:cxn ang="0">
                  <a:pos x="3" y="0"/>
                </a:cxn>
                <a:cxn ang="0">
                  <a:pos x="0" y="11"/>
                </a:cxn>
              </a:cxnLst>
              <a:rect l="0" t="0" r="r" b="b"/>
              <a:pathLst>
                <a:path w="46" h="22">
                  <a:moveTo>
                    <a:pt x="0" y="11"/>
                  </a:moveTo>
                  <a:cubicBezTo>
                    <a:pt x="7" y="12"/>
                    <a:pt x="15" y="14"/>
                    <a:pt x="22" y="16"/>
                  </a:cubicBezTo>
                  <a:cubicBezTo>
                    <a:pt x="29" y="17"/>
                    <a:pt x="35" y="19"/>
                    <a:pt x="42" y="22"/>
                  </a:cubicBezTo>
                  <a:cubicBezTo>
                    <a:pt x="46" y="12"/>
                    <a:pt x="46" y="12"/>
                    <a:pt x="46" y="12"/>
                  </a:cubicBezTo>
                  <a:cubicBezTo>
                    <a:pt x="39" y="9"/>
                    <a:pt x="32" y="7"/>
                    <a:pt x="25" y="5"/>
                  </a:cubicBezTo>
                  <a:cubicBezTo>
                    <a:pt x="18" y="3"/>
                    <a:pt x="10" y="1"/>
                    <a:pt x="3" y="0"/>
                  </a:cubicBezTo>
                  <a:lnTo>
                    <a:pt x="0" y="11"/>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Shape 74"/>
            <p:cNvSpPr/>
            <p:nvPr/>
          </p:nvSpPr>
          <p:spPr bwMode="auto">
            <a:xfrm>
              <a:off x="4646613" y="3128963"/>
              <a:ext cx="166688" cy="131763"/>
            </a:xfrm>
            <a:custGeom>
              <a:avLst/>
              <a:gdLst/>
              <a:ahLst/>
              <a:cxnLst>
                <a:cxn ang="0">
                  <a:pos x="0" y="9"/>
                </a:cxn>
                <a:cxn ang="0">
                  <a:pos x="20" y="22"/>
                </a:cxn>
                <a:cxn ang="0">
                  <a:pos x="36" y="35"/>
                </a:cxn>
                <a:cxn ang="0">
                  <a:pos x="44" y="27"/>
                </a:cxn>
                <a:cxn ang="0">
                  <a:pos x="26" y="13"/>
                </a:cxn>
                <a:cxn ang="0">
                  <a:pos x="7" y="0"/>
                </a:cxn>
                <a:cxn ang="0">
                  <a:pos x="0" y="9"/>
                </a:cxn>
              </a:cxnLst>
              <a:rect l="0" t="0" r="r" b="b"/>
              <a:pathLst>
                <a:path w="44" h="35">
                  <a:moveTo>
                    <a:pt x="0" y="9"/>
                  </a:moveTo>
                  <a:cubicBezTo>
                    <a:pt x="7" y="13"/>
                    <a:pt x="13" y="17"/>
                    <a:pt x="20" y="22"/>
                  </a:cubicBezTo>
                  <a:cubicBezTo>
                    <a:pt x="25" y="26"/>
                    <a:pt x="31" y="31"/>
                    <a:pt x="36" y="35"/>
                  </a:cubicBezTo>
                  <a:cubicBezTo>
                    <a:pt x="44" y="27"/>
                    <a:pt x="44" y="27"/>
                    <a:pt x="44" y="27"/>
                  </a:cubicBezTo>
                  <a:cubicBezTo>
                    <a:pt x="38" y="22"/>
                    <a:pt x="32" y="18"/>
                    <a:pt x="26" y="13"/>
                  </a:cubicBezTo>
                  <a:cubicBezTo>
                    <a:pt x="20" y="8"/>
                    <a:pt x="14" y="4"/>
                    <a:pt x="7" y="0"/>
                  </a:cubicBezTo>
                  <a:lnTo>
                    <a:pt x="0" y="9"/>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Shape 75"/>
            <p:cNvSpPr/>
            <p:nvPr/>
          </p:nvSpPr>
          <p:spPr bwMode="auto">
            <a:xfrm>
              <a:off x="3868738" y="2974975"/>
              <a:ext cx="176213" cy="63500"/>
            </a:xfrm>
            <a:custGeom>
              <a:avLst/>
              <a:gdLst/>
              <a:ahLst/>
              <a:cxnLst>
                <a:cxn ang="0">
                  <a:pos x="47" y="6"/>
                </a:cxn>
                <a:cxn ang="0">
                  <a:pos x="23" y="4"/>
                </a:cxn>
                <a:cxn ang="0">
                  <a:pos x="3" y="0"/>
                </a:cxn>
                <a:cxn ang="0">
                  <a:pos x="0" y="11"/>
                </a:cxn>
                <a:cxn ang="0">
                  <a:pos x="22" y="15"/>
                </a:cxn>
                <a:cxn ang="0">
                  <a:pos x="45" y="17"/>
                </a:cxn>
                <a:cxn ang="0">
                  <a:pos x="47" y="6"/>
                </a:cxn>
              </a:cxnLst>
              <a:rect l="0" t="0" r="r" b="b"/>
              <a:pathLst>
                <a:path w="47" h="17">
                  <a:moveTo>
                    <a:pt x="47" y="6"/>
                  </a:moveTo>
                  <a:cubicBezTo>
                    <a:pt x="39" y="5"/>
                    <a:pt x="31" y="5"/>
                    <a:pt x="23" y="4"/>
                  </a:cubicBezTo>
                  <a:cubicBezTo>
                    <a:pt x="17" y="3"/>
                    <a:pt x="10" y="2"/>
                    <a:pt x="3" y="0"/>
                  </a:cubicBezTo>
                  <a:cubicBezTo>
                    <a:pt x="0" y="11"/>
                    <a:pt x="0" y="11"/>
                    <a:pt x="0" y="11"/>
                  </a:cubicBezTo>
                  <a:cubicBezTo>
                    <a:pt x="7" y="13"/>
                    <a:pt x="15" y="14"/>
                    <a:pt x="22" y="15"/>
                  </a:cubicBezTo>
                  <a:cubicBezTo>
                    <a:pt x="30" y="16"/>
                    <a:pt x="37" y="16"/>
                    <a:pt x="45" y="17"/>
                  </a:cubicBezTo>
                  <a:lnTo>
                    <a:pt x="47" y="6"/>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4" name="Freeform: Shape 76"/>
            <p:cNvSpPr/>
            <p:nvPr/>
          </p:nvSpPr>
          <p:spPr bwMode="auto">
            <a:xfrm>
              <a:off x="3522663" y="2749550"/>
              <a:ext cx="146050" cy="149225"/>
            </a:xfrm>
            <a:custGeom>
              <a:avLst/>
              <a:gdLst/>
              <a:ahLst/>
              <a:cxnLst>
                <a:cxn ang="0">
                  <a:pos x="39" y="32"/>
                </a:cxn>
                <a:cxn ang="0">
                  <a:pos x="23" y="16"/>
                </a:cxn>
                <a:cxn ang="0">
                  <a:pos x="10" y="0"/>
                </a:cxn>
                <a:cxn ang="0">
                  <a:pos x="0" y="6"/>
                </a:cxn>
                <a:cxn ang="0">
                  <a:pos x="15" y="24"/>
                </a:cxn>
                <a:cxn ang="0">
                  <a:pos x="31" y="40"/>
                </a:cxn>
                <a:cxn ang="0">
                  <a:pos x="39" y="32"/>
                </a:cxn>
              </a:cxnLst>
              <a:rect l="0" t="0" r="r" b="b"/>
              <a:pathLst>
                <a:path w="39" h="40">
                  <a:moveTo>
                    <a:pt x="39" y="32"/>
                  </a:moveTo>
                  <a:cubicBezTo>
                    <a:pt x="33" y="27"/>
                    <a:pt x="28" y="22"/>
                    <a:pt x="23" y="16"/>
                  </a:cubicBezTo>
                  <a:cubicBezTo>
                    <a:pt x="18" y="11"/>
                    <a:pt x="14" y="6"/>
                    <a:pt x="10" y="0"/>
                  </a:cubicBezTo>
                  <a:cubicBezTo>
                    <a:pt x="0" y="6"/>
                    <a:pt x="0" y="6"/>
                    <a:pt x="0" y="6"/>
                  </a:cubicBezTo>
                  <a:cubicBezTo>
                    <a:pt x="5" y="12"/>
                    <a:pt x="10" y="18"/>
                    <a:pt x="15" y="24"/>
                  </a:cubicBezTo>
                  <a:cubicBezTo>
                    <a:pt x="20" y="29"/>
                    <a:pt x="25" y="35"/>
                    <a:pt x="31" y="40"/>
                  </a:cubicBezTo>
                  <a:lnTo>
                    <a:pt x="39" y="32"/>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5" name="Rectangle 77"/>
            <p:cNvSpPr/>
            <p:nvPr/>
          </p:nvSpPr>
          <p:spPr bwMode="auto">
            <a:xfrm>
              <a:off x="5146675" y="4911725"/>
              <a:ext cx="42863" cy="158750"/>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6" name="Rectangle 78"/>
            <p:cNvSpPr/>
            <p:nvPr/>
          </p:nvSpPr>
          <p:spPr bwMode="auto">
            <a:xfrm>
              <a:off x="5146675" y="4532313"/>
              <a:ext cx="42863"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7" name="Rectangle 79"/>
            <p:cNvSpPr/>
            <p:nvPr/>
          </p:nvSpPr>
          <p:spPr bwMode="auto">
            <a:xfrm>
              <a:off x="5146675" y="4156075"/>
              <a:ext cx="42863"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8" name="Freeform: Shape 80"/>
            <p:cNvSpPr/>
            <p:nvPr/>
          </p:nvSpPr>
          <p:spPr bwMode="auto">
            <a:xfrm>
              <a:off x="5121275" y="3768725"/>
              <a:ext cx="68263" cy="168275"/>
            </a:xfrm>
            <a:custGeom>
              <a:avLst/>
              <a:gdLst/>
              <a:ahLst/>
              <a:cxnLst>
                <a:cxn ang="0">
                  <a:pos x="0" y="2"/>
                </a:cxn>
                <a:cxn ang="0">
                  <a:pos x="5" y="25"/>
                </a:cxn>
                <a:cxn ang="0">
                  <a:pos x="7" y="45"/>
                </a:cxn>
                <a:cxn ang="0">
                  <a:pos x="18" y="45"/>
                </a:cxn>
                <a:cxn ang="0">
                  <a:pos x="16" y="23"/>
                </a:cxn>
                <a:cxn ang="0">
                  <a:pos x="11" y="0"/>
                </a:cxn>
                <a:cxn ang="0">
                  <a:pos x="0" y="2"/>
                </a:cxn>
              </a:cxnLst>
              <a:rect l="0" t="0" r="r" b="b"/>
              <a:pathLst>
                <a:path w="18" h="45">
                  <a:moveTo>
                    <a:pt x="0" y="2"/>
                  </a:moveTo>
                  <a:cubicBezTo>
                    <a:pt x="2" y="10"/>
                    <a:pt x="3" y="17"/>
                    <a:pt x="5" y="25"/>
                  </a:cubicBezTo>
                  <a:cubicBezTo>
                    <a:pt x="6" y="32"/>
                    <a:pt x="7" y="39"/>
                    <a:pt x="7" y="45"/>
                  </a:cubicBezTo>
                  <a:cubicBezTo>
                    <a:pt x="18" y="45"/>
                    <a:pt x="18" y="45"/>
                    <a:pt x="18" y="45"/>
                  </a:cubicBezTo>
                  <a:cubicBezTo>
                    <a:pt x="18" y="38"/>
                    <a:pt x="17" y="30"/>
                    <a:pt x="16" y="23"/>
                  </a:cubicBezTo>
                  <a:cubicBezTo>
                    <a:pt x="14" y="15"/>
                    <a:pt x="13" y="8"/>
                    <a:pt x="11" y="0"/>
                  </a:cubicBezTo>
                  <a:lnTo>
                    <a:pt x="0" y="2"/>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9" name="Freeform: Shape 81"/>
            <p:cNvSpPr/>
            <p:nvPr/>
          </p:nvSpPr>
          <p:spPr bwMode="auto">
            <a:xfrm>
              <a:off x="4959350" y="3395663"/>
              <a:ext cx="123825" cy="161925"/>
            </a:xfrm>
            <a:custGeom>
              <a:avLst/>
              <a:gdLst/>
              <a:ahLst/>
              <a:cxnLst>
                <a:cxn ang="0">
                  <a:pos x="0" y="6"/>
                </a:cxn>
                <a:cxn ang="0">
                  <a:pos x="12" y="25"/>
                </a:cxn>
                <a:cxn ang="0">
                  <a:pos x="22" y="43"/>
                </a:cxn>
                <a:cxn ang="0">
                  <a:pos x="33" y="39"/>
                </a:cxn>
                <a:cxn ang="0">
                  <a:pos x="22" y="19"/>
                </a:cxn>
                <a:cxn ang="0">
                  <a:pos x="9" y="0"/>
                </a:cxn>
                <a:cxn ang="0">
                  <a:pos x="0" y="6"/>
                </a:cxn>
              </a:cxnLst>
              <a:rect l="0" t="0" r="r" b="b"/>
              <a:pathLst>
                <a:path w="33" h="43">
                  <a:moveTo>
                    <a:pt x="0" y="6"/>
                  </a:moveTo>
                  <a:cubicBezTo>
                    <a:pt x="4" y="12"/>
                    <a:pt x="8" y="19"/>
                    <a:pt x="12" y="25"/>
                  </a:cubicBezTo>
                  <a:cubicBezTo>
                    <a:pt x="16" y="31"/>
                    <a:pt x="19" y="37"/>
                    <a:pt x="22" y="43"/>
                  </a:cubicBezTo>
                  <a:cubicBezTo>
                    <a:pt x="33" y="39"/>
                    <a:pt x="33" y="39"/>
                    <a:pt x="33" y="39"/>
                  </a:cubicBezTo>
                  <a:cubicBezTo>
                    <a:pt x="29" y="32"/>
                    <a:pt x="26" y="26"/>
                    <a:pt x="22" y="19"/>
                  </a:cubicBezTo>
                  <a:cubicBezTo>
                    <a:pt x="18" y="13"/>
                    <a:pt x="14" y="6"/>
                    <a:pt x="9" y="0"/>
                  </a:cubicBezTo>
                  <a:lnTo>
                    <a:pt x="0" y="6"/>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0" name="Freeform: Shape 82"/>
            <p:cNvSpPr/>
            <p:nvPr/>
          </p:nvSpPr>
          <p:spPr bwMode="auto">
            <a:xfrm>
              <a:off x="3424238" y="2455863"/>
              <a:ext cx="52388" cy="79375"/>
            </a:xfrm>
            <a:custGeom>
              <a:avLst/>
              <a:gdLst/>
              <a:ahLst/>
              <a:cxnLst>
                <a:cxn ang="0">
                  <a:pos x="3" y="21"/>
                </a:cxn>
                <a:cxn ang="0">
                  <a:pos x="14" y="21"/>
                </a:cxn>
                <a:cxn ang="0">
                  <a:pos x="11" y="0"/>
                </a:cxn>
                <a:cxn ang="0">
                  <a:pos x="0" y="0"/>
                </a:cxn>
                <a:cxn ang="0">
                  <a:pos x="3" y="21"/>
                </a:cxn>
              </a:cxnLst>
              <a:rect l="0" t="0" r="r" b="b"/>
              <a:pathLst>
                <a:path w="14" h="21">
                  <a:moveTo>
                    <a:pt x="3" y="21"/>
                  </a:moveTo>
                  <a:cubicBezTo>
                    <a:pt x="14" y="21"/>
                    <a:pt x="14" y="21"/>
                    <a:pt x="14" y="21"/>
                  </a:cubicBezTo>
                  <a:cubicBezTo>
                    <a:pt x="12" y="14"/>
                    <a:pt x="12" y="7"/>
                    <a:pt x="11" y="0"/>
                  </a:cubicBezTo>
                  <a:cubicBezTo>
                    <a:pt x="0" y="0"/>
                    <a:pt x="0" y="0"/>
                    <a:pt x="0" y="0"/>
                  </a:cubicBezTo>
                  <a:cubicBezTo>
                    <a:pt x="0" y="7"/>
                    <a:pt x="1" y="14"/>
                    <a:pt x="3" y="21"/>
                  </a:cubicBez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1" name="Freeform: Shape 83"/>
            <p:cNvSpPr/>
            <p:nvPr/>
          </p:nvSpPr>
          <p:spPr bwMode="auto">
            <a:xfrm>
              <a:off x="3195638" y="2200275"/>
              <a:ext cx="511175" cy="255588"/>
            </a:xfrm>
            <a:custGeom>
              <a:avLst/>
              <a:gdLst/>
              <a:ahLst/>
              <a:cxnLst>
                <a:cxn ang="0">
                  <a:pos x="322" y="161"/>
                </a:cxn>
                <a:cxn ang="0">
                  <a:pos x="161" y="0"/>
                </a:cxn>
                <a:cxn ang="0">
                  <a:pos x="0" y="161"/>
                </a:cxn>
                <a:cxn ang="0">
                  <a:pos x="322" y="161"/>
                </a:cxn>
              </a:cxnLst>
              <a:rect l="0" t="0" r="r" b="b"/>
              <a:pathLst>
                <a:path w="322" h="161">
                  <a:moveTo>
                    <a:pt x="322" y="161"/>
                  </a:moveTo>
                  <a:lnTo>
                    <a:pt x="161" y="0"/>
                  </a:lnTo>
                  <a:lnTo>
                    <a:pt x="0" y="161"/>
                  </a:lnTo>
                  <a:lnTo>
                    <a:pt x="322" y="161"/>
                  </a:lnTo>
                  <a:close/>
                </a:path>
              </a:pathLst>
            </a:custGeom>
            <a:solidFill>
              <a:schemeClr val="accent2"/>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2" name="Group 134"/>
          <p:cNvGrpSpPr/>
          <p:nvPr/>
        </p:nvGrpSpPr>
        <p:grpSpPr>
          <a:xfrm>
            <a:off x="3738495" y="773723"/>
            <a:ext cx="1647183" cy="752945"/>
            <a:chOff x="5010879" y="5704566"/>
            <a:chExt cx="2196244" cy="1003927"/>
          </a:xfrm>
          <a:noFill/>
        </p:grpSpPr>
        <p:sp>
          <p:nvSpPr>
            <p:cNvPr id="53" name="TextBox 135"/>
            <p:cNvSpPr txBox="1"/>
            <p:nvPr/>
          </p:nvSpPr>
          <p:spPr bwMode="auto">
            <a:xfrm>
              <a:off x="5017485" y="5704566"/>
              <a:ext cx="2183033" cy="365391"/>
            </a:xfrm>
            <a:prstGeom prst="rect">
              <a:avLst/>
            </a:prstGeom>
            <a:grpFill/>
          </p:spPr>
          <p:txBody>
            <a:bodyPr wrap="none" lIns="0" tIns="0" rIns="0" bIns="0" anchor="b" anchorCtr="1">
              <a:normAutofit/>
            </a:bodyPr>
            <a:lstStyle/>
            <a:p>
              <a:r>
                <a:rPr lang="zh-CN" altLang="en-US" sz="1400">
                  <a:solidFill>
                    <a:schemeClr val="accent3">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54" name="TextBox 136"/>
            <p:cNvSpPr txBox="1"/>
            <p:nvPr/>
          </p:nvSpPr>
          <p:spPr bwMode="auto">
            <a:xfrm>
              <a:off x="5010879" y="6069958"/>
              <a:ext cx="2196244" cy="638535"/>
            </a:xfrm>
            <a:prstGeom prst="rect">
              <a:avLst/>
            </a:prstGeom>
            <a:grpFill/>
          </p:spPr>
          <p:txBody>
            <a:bodyPr wrap="square" lIns="90000" tIns="46800" rIns="90000" bIns="46800">
              <a:normAutofit fontScale="77500" lnSpcReduction="20000"/>
            </a:bodyPr>
            <a:lstStyle/>
            <a:p>
              <a:pPr latinLnBrk="0">
                <a:lnSpc>
                  <a:spcPct val="120000"/>
                </a:lnSpc>
              </a:pPr>
              <a: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5" name="Group 137"/>
          <p:cNvGrpSpPr/>
          <p:nvPr/>
        </p:nvGrpSpPr>
        <p:grpSpPr>
          <a:xfrm>
            <a:off x="6516154" y="2210267"/>
            <a:ext cx="2065968" cy="649603"/>
            <a:chOff x="8601584" y="1451933"/>
            <a:chExt cx="2196245" cy="866137"/>
          </a:xfrm>
        </p:grpSpPr>
        <p:sp>
          <p:nvSpPr>
            <p:cNvPr id="56" name="TextBox 138"/>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a:r>
                <a:rPr lang="zh-CN" altLang="en-US" sz="1400">
                  <a:solidFill>
                    <a:schemeClr val="accent4">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57" name="TextBox 139"/>
            <p:cNvSpPr txBox="1"/>
            <p:nvPr/>
          </p:nvSpPr>
          <p:spPr bwMode="auto">
            <a:xfrm>
              <a:off x="8601585" y="1761891"/>
              <a:ext cx="2196244" cy="556179"/>
            </a:xfrm>
            <a:prstGeom prst="rect">
              <a:avLst/>
            </a:prstGeom>
            <a:noFill/>
          </p:spPr>
          <p:txBody>
            <a:bodyPr wrap="square" lIns="216000" tIns="0" rIns="360000" bIns="0">
              <a:normAutofit fontScale="77500" lnSpcReduction="20000"/>
            </a:bodyPr>
            <a:lstStyle/>
            <a:p>
              <a:pPr algn="l" latinLnBrk="0">
                <a:lnSpc>
                  <a:spcPct val="120000"/>
                </a:lnSpc>
              </a:pPr>
              <a: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8" name="Group 140"/>
          <p:cNvGrpSpPr/>
          <p:nvPr/>
        </p:nvGrpSpPr>
        <p:grpSpPr>
          <a:xfrm>
            <a:off x="515327" y="3705678"/>
            <a:ext cx="2074757" cy="649603"/>
            <a:chOff x="1415480" y="1669738"/>
            <a:chExt cx="2913191" cy="866137"/>
          </a:xfrm>
        </p:grpSpPr>
        <p:sp>
          <p:nvSpPr>
            <p:cNvPr id="59" name="TextBox 141"/>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a:r>
                <a:rPr lang="zh-CN" altLang="en-US" sz="1400">
                  <a:solidFill>
                    <a:schemeClr val="accent1">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60" name="TextBox 142"/>
            <p:cNvSpPr txBox="1"/>
            <p:nvPr/>
          </p:nvSpPr>
          <p:spPr bwMode="auto">
            <a:xfrm>
              <a:off x="1415480" y="1979696"/>
              <a:ext cx="2913191" cy="556179"/>
            </a:xfrm>
            <a:prstGeom prst="rect">
              <a:avLst/>
            </a:prstGeom>
            <a:noFill/>
          </p:spPr>
          <p:txBody>
            <a:bodyPr wrap="square" lIns="360000" tIns="0" rIns="216000" bIns="0" anchor="t" anchorCtr="0">
              <a:normAutofit fontScale="77500" lnSpcReduction="20000"/>
            </a:bodyPr>
            <a:lstStyle/>
            <a:p>
              <a:pPr algn="r" latinLnBrk="0">
                <a:lnSpc>
                  <a:spcPct val="120000"/>
                </a:lnSpc>
              </a:pPr>
              <a:r>
                <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1" name="Group 143"/>
          <p:cNvGrpSpPr/>
          <p:nvPr/>
        </p:nvGrpSpPr>
        <p:grpSpPr>
          <a:xfrm>
            <a:off x="2269156" y="1113173"/>
            <a:ext cx="1647183" cy="752945"/>
            <a:chOff x="5010879" y="5704566"/>
            <a:chExt cx="2196244" cy="1003927"/>
          </a:xfrm>
          <a:noFill/>
        </p:grpSpPr>
        <p:sp>
          <p:nvSpPr>
            <p:cNvPr id="62" name="TextBox 144"/>
            <p:cNvSpPr txBox="1"/>
            <p:nvPr/>
          </p:nvSpPr>
          <p:spPr bwMode="auto">
            <a:xfrm>
              <a:off x="5017485" y="5704566"/>
              <a:ext cx="2183033" cy="365391"/>
            </a:xfrm>
            <a:prstGeom prst="rect">
              <a:avLst/>
            </a:prstGeom>
            <a:grpFill/>
          </p:spPr>
          <p:txBody>
            <a:bodyPr wrap="none" lIns="0" tIns="0" rIns="0" bIns="0" anchor="b" anchorCtr="1">
              <a:normAutofit/>
            </a:bodyPr>
            <a:lstStyle/>
            <a:p>
              <a:r>
                <a:rPr lang="zh-CN" altLang="en-US" sz="1400">
                  <a:solidFill>
                    <a:schemeClr val="accent2">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63" name="TextBox 145"/>
            <p:cNvSpPr txBox="1"/>
            <p:nvPr/>
          </p:nvSpPr>
          <p:spPr bwMode="auto">
            <a:xfrm>
              <a:off x="5010879" y="6069958"/>
              <a:ext cx="2196244" cy="638535"/>
            </a:xfrm>
            <a:prstGeom prst="rect">
              <a:avLst/>
            </a:prstGeom>
            <a:grpFill/>
          </p:spPr>
          <p:txBody>
            <a:bodyPr wrap="square" lIns="90000" tIns="46800" rIns="90000" bIns="46800">
              <a:normAutofit fontScale="77500" lnSpcReduction="20000"/>
            </a:bodyPr>
            <a:lstStyle/>
            <a:p>
              <a:pPr latinLnBrk="0">
                <a:lnSpc>
                  <a:spcPct val="120000"/>
                </a:lnSpc>
              </a:pPr>
              <a: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4" name="Group 146"/>
          <p:cNvGrpSpPr/>
          <p:nvPr/>
        </p:nvGrpSpPr>
        <p:grpSpPr>
          <a:xfrm>
            <a:off x="6253646" y="3045254"/>
            <a:ext cx="2159677" cy="649603"/>
            <a:chOff x="8601584" y="1451933"/>
            <a:chExt cx="2196245" cy="866137"/>
          </a:xfrm>
        </p:grpSpPr>
        <p:sp>
          <p:nvSpPr>
            <p:cNvPr id="65" name="TextBox 147"/>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a:r>
                <a:rPr lang="zh-CN" altLang="en-US" sz="1400" dirty="0">
                  <a:solidFill>
                    <a:schemeClr val="accent5">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66" name="TextBox 148"/>
            <p:cNvSpPr txBox="1"/>
            <p:nvPr/>
          </p:nvSpPr>
          <p:spPr bwMode="auto">
            <a:xfrm>
              <a:off x="8601585" y="1761891"/>
              <a:ext cx="2196244" cy="556179"/>
            </a:xfrm>
            <a:prstGeom prst="rect">
              <a:avLst/>
            </a:prstGeom>
            <a:noFill/>
          </p:spPr>
          <p:txBody>
            <a:bodyPr wrap="square" lIns="216000" tIns="0" rIns="360000" bIns="0">
              <a:normAutofit fontScale="77500" lnSpcReduction="20000"/>
            </a:bodyPr>
            <a:lstStyle/>
            <a:p>
              <a:pPr algn="l" latinLnBrk="0">
                <a:lnSpc>
                  <a:spcPct val="120000"/>
                </a:lnSpc>
              </a:pPr>
              <a: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7" name="Group 3"/>
          <p:cNvGrpSpPr/>
          <p:nvPr/>
        </p:nvGrpSpPr>
        <p:grpSpPr>
          <a:xfrm>
            <a:off x="5224632" y="2891610"/>
            <a:ext cx="1029012" cy="2246233"/>
            <a:chOff x="6998212" y="3863022"/>
            <a:chExt cx="1372016" cy="2994977"/>
          </a:xfrm>
        </p:grpSpPr>
        <p:grpSp>
          <p:nvGrpSpPr>
            <p:cNvPr id="68" name="Group 34"/>
            <p:cNvGrpSpPr/>
            <p:nvPr/>
          </p:nvGrpSpPr>
          <p:grpSpPr>
            <a:xfrm>
              <a:off x="6998212" y="3863022"/>
              <a:ext cx="1372016" cy="2994977"/>
              <a:chOff x="4700587" y="3125788"/>
              <a:chExt cx="928689" cy="2027238"/>
            </a:xfrm>
          </p:grpSpPr>
          <p:sp>
            <p:nvSpPr>
              <p:cNvPr id="71" name="Freeform: Shape 116"/>
              <p:cNvSpPr/>
              <p:nvPr/>
            </p:nvSpPr>
            <p:spPr bwMode="auto">
              <a:xfrm>
                <a:off x="4700587" y="3244850"/>
                <a:ext cx="673100" cy="1908176"/>
              </a:xfrm>
              <a:custGeom>
                <a:avLst/>
                <a:gdLst/>
                <a:ahLst/>
                <a:cxnLst>
                  <a:cxn ang="0">
                    <a:pos x="0" y="179"/>
                  </a:cxn>
                  <a:cxn ang="0">
                    <a:pos x="0" y="507"/>
                  </a:cxn>
                  <a:cxn ang="0">
                    <a:pos x="74" y="507"/>
                  </a:cxn>
                  <a:cxn ang="0">
                    <a:pos x="74" y="179"/>
                  </a:cxn>
                  <a:cxn ang="0">
                    <a:pos x="179" y="75"/>
                  </a:cxn>
                  <a:cxn ang="0">
                    <a:pos x="179" y="0"/>
                  </a:cxn>
                  <a:cxn ang="0">
                    <a:pos x="0" y="179"/>
                  </a:cxn>
                </a:cxnLst>
                <a:rect l="0" t="0" r="r" b="b"/>
                <a:pathLst>
                  <a:path w="179" h="507">
                    <a:moveTo>
                      <a:pt x="0" y="179"/>
                    </a:moveTo>
                    <a:cubicBezTo>
                      <a:pt x="0" y="507"/>
                      <a:pt x="0" y="507"/>
                      <a:pt x="0" y="507"/>
                    </a:cubicBezTo>
                    <a:cubicBezTo>
                      <a:pt x="74" y="507"/>
                      <a:pt x="74" y="507"/>
                      <a:pt x="74" y="507"/>
                    </a:cubicBezTo>
                    <a:cubicBezTo>
                      <a:pt x="74" y="179"/>
                      <a:pt x="74" y="179"/>
                      <a:pt x="74" y="179"/>
                    </a:cubicBezTo>
                    <a:cubicBezTo>
                      <a:pt x="74" y="122"/>
                      <a:pt x="121" y="75"/>
                      <a:pt x="179" y="75"/>
                    </a:cubicBezTo>
                    <a:cubicBezTo>
                      <a:pt x="179" y="0"/>
                      <a:pt x="179" y="0"/>
                      <a:pt x="179" y="0"/>
                    </a:cubicBezTo>
                    <a:cubicBezTo>
                      <a:pt x="80" y="0"/>
                      <a:pt x="0" y="81"/>
                      <a:pt x="0" y="179"/>
                    </a:cubicBezTo>
                    <a:close/>
                  </a:path>
                </a:pathLst>
              </a:custGeom>
              <a:solidFill>
                <a:schemeClr val="accent5"/>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2" name="Freeform: Shape 117"/>
              <p:cNvSpPr/>
              <p:nvPr/>
            </p:nvSpPr>
            <p:spPr bwMode="auto">
              <a:xfrm>
                <a:off x="5373688" y="3125788"/>
                <a:ext cx="255588" cy="508000"/>
              </a:xfrm>
              <a:custGeom>
                <a:avLst/>
                <a:gdLst/>
                <a:ahLst/>
                <a:cxnLst>
                  <a:cxn ang="0">
                    <a:pos x="0" y="320"/>
                  </a:cxn>
                  <a:cxn ang="0">
                    <a:pos x="161" y="161"/>
                  </a:cxn>
                  <a:cxn ang="0">
                    <a:pos x="0" y="0"/>
                  </a:cxn>
                  <a:cxn ang="0">
                    <a:pos x="0" y="320"/>
                  </a:cxn>
                </a:cxnLst>
                <a:rect l="0" t="0" r="r" b="b"/>
                <a:pathLst>
                  <a:path w="161" h="320">
                    <a:moveTo>
                      <a:pt x="0" y="320"/>
                    </a:moveTo>
                    <a:lnTo>
                      <a:pt x="161" y="161"/>
                    </a:lnTo>
                    <a:lnTo>
                      <a:pt x="0" y="0"/>
                    </a:lnTo>
                    <a:lnTo>
                      <a:pt x="0" y="320"/>
                    </a:lnTo>
                    <a:close/>
                  </a:path>
                </a:pathLst>
              </a:custGeom>
              <a:solidFill>
                <a:schemeClr val="accent5"/>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3" name="Freeform: Shape 118"/>
              <p:cNvSpPr/>
              <p:nvPr/>
            </p:nvSpPr>
            <p:spPr bwMode="auto">
              <a:xfrm>
                <a:off x="5319713" y="3365500"/>
                <a:ext cx="53975" cy="46038"/>
              </a:xfrm>
              <a:custGeom>
                <a:avLst/>
                <a:gdLst/>
                <a:ahLst/>
                <a:cxnLst>
                  <a:cxn ang="0">
                    <a:pos x="14" y="0"/>
                  </a:cxn>
                  <a:cxn ang="0">
                    <a:pos x="0" y="1"/>
                  </a:cxn>
                  <a:cxn ang="0">
                    <a:pos x="0" y="12"/>
                  </a:cxn>
                  <a:cxn ang="0">
                    <a:pos x="14" y="11"/>
                  </a:cxn>
                  <a:cxn ang="0">
                    <a:pos x="14" y="0"/>
                  </a:cxn>
                </a:cxnLst>
                <a:rect l="0" t="0" r="r" b="b"/>
                <a:pathLst>
                  <a:path w="14" h="12">
                    <a:moveTo>
                      <a:pt x="14" y="0"/>
                    </a:moveTo>
                    <a:cubicBezTo>
                      <a:pt x="9" y="0"/>
                      <a:pt x="5" y="0"/>
                      <a:pt x="0" y="1"/>
                    </a:cubicBezTo>
                    <a:cubicBezTo>
                      <a:pt x="0" y="12"/>
                      <a:pt x="0" y="12"/>
                      <a:pt x="0" y="12"/>
                    </a:cubicBezTo>
                    <a:cubicBezTo>
                      <a:pt x="4" y="11"/>
                      <a:pt x="9" y="11"/>
                      <a:pt x="14" y="11"/>
                    </a:cubicBezTo>
                    <a:lnTo>
                      <a:pt x="14" y="0"/>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4" name="Rectangle 119"/>
              <p:cNvSpPr/>
              <p:nvPr/>
            </p:nvSpPr>
            <p:spPr bwMode="auto">
              <a:xfrm>
                <a:off x="4816475" y="4911725"/>
                <a:ext cx="44450" cy="158750"/>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5" name="Rectangle 120"/>
              <p:cNvSpPr/>
              <p:nvPr/>
            </p:nvSpPr>
            <p:spPr bwMode="auto">
              <a:xfrm>
                <a:off x="4816475" y="4532313"/>
                <a:ext cx="44450"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6" name="Rectangle 121"/>
              <p:cNvSpPr/>
              <p:nvPr/>
            </p:nvSpPr>
            <p:spPr bwMode="auto">
              <a:xfrm>
                <a:off x="4816475" y="4156075"/>
                <a:ext cx="44450" cy="161925"/>
              </a:xfrm>
              <a:prstGeom prst="rect">
                <a:avLst/>
              </a:prstGeom>
              <a:solidFill>
                <a:srgbClr val="FFFFFF"/>
              </a:solidFill>
              <a:ln w="9525">
                <a:noFill/>
                <a:miter lim="800000"/>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7" name="Freeform: Shape 122"/>
              <p:cNvSpPr/>
              <p:nvPr/>
            </p:nvSpPr>
            <p:spPr bwMode="auto">
              <a:xfrm>
                <a:off x="4816475" y="3783013"/>
                <a:ext cx="60325" cy="166688"/>
              </a:xfrm>
              <a:custGeom>
                <a:avLst/>
                <a:gdLst/>
                <a:ahLst/>
                <a:cxnLst>
                  <a:cxn ang="0">
                    <a:pos x="12" y="44"/>
                  </a:cxn>
                  <a:cxn ang="0">
                    <a:pos x="16" y="1"/>
                  </a:cxn>
                  <a:cxn ang="0">
                    <a:pos x="5" y="0"/>
                  </a:cxn>
                  <a:cxn ang="0">
                    <a:pos x="1" y="42"/>
                  </a:cxn>
                  <a:cxn ang="0">
                    <a:pos x="12" y="44"/>
                  </a:cxn>
                </a:cxnLst>
                <a:rect l="0" t="0" r="r" b="b"/>
                <a:pathLst>
                  <a:path w="16" h="44">
                    <a:moveTo>
                      <a:pt x="12" y="44"/>
                    </a:moveTo>
                    <a:cubicBezTo>
                      <a:pt x="11" y="29"/>
                      <a:pt x="13" y="15"/>
                      <a:pt x="16" y="1"/>
                    </a:cubicBezTo>
                    <a:cubicBezTo>
                      <a:pt x="5" y="0"/>
                      <a:pt x="5" y="0"/>
                      <a:pt x="5" y="0"/>
                    </a:cubicBezTo>
                    <a:cubicBezTo>
                      <a:pt x="2" y="14"/>
                      <a:pt x="0" y="28"/>
                      <a:pt x="1" y="42"/>
                    </a:cubicBezTo>
                    <a:lnTo>
                      <a:pt x="12" y="44"/>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69" name="Freeform: Shape 149"/>
            <p:cNvSpPr/>
            <p:nvPr/>
          </p:nvSpPr>
          <p:spPr bwMode="auto">
            <a:xfrm rot="20207692">
              <a:off x="7214945" y="4473216"/>
              <a:ext cx="239223" cy="171037"/>
            </a:xfrm>
            <a:custGeom>
              <a:avLst/>
              <a:gdLst/>
              <a:ahLst/>
              <a:cxnLst>
                <a:cxn ang="0">
                  <a:pos x="5" y="29"/>
                </a:cxn>
                <a:cxn ang="0">
                  <a:pos x="43" y="10"/>
                </a:cxn>
                <a:cxn ang="0">
                  <a:pos x="37" y="0"/>
                </a:cxn>
                <a:cxn ang="0">
                  <a:pos x="0" y="20"/>
                </a:cxn>
                <a:cxn ang="0">
                  <a:pos x="5" y="29"/>
                </a:cxn>
              </a:cxnLst>
              <a:rect l="0" t="0" r="r" b="b"/>
              <a:pathLst>
                <a:path w="43" h="29">
                  <a:moveTo>
                    <a:pt x="5" y="29"/>
                  </a:moveTo>
                  <a:cubicBezTo>
                    <a:pt x="17" y="22"/>
                    <a:pt x="30" y="16"/>
                    <a:pt x="43" y="10"/>
                  </a:cubicBezTo>
                  <a:cubicBezTo>
                    <a:pt x="37" y="0"/>
                    <a:pt x="37" y="0"/>
                    <a:pt x="37" y="0"/>
                  </a:cubicBezTo>
                  <a:cubicBezTo>
                    <a:pt x="25" y="6"/>
                    <a:pt x="12" y="12"/>
                    <a:pt x="0" y="20"/>
                  </a:cubicBezTo>
                  <a:lnTo>
                    <a:pt x="5" y="29"/>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0" name="Freeform: Shape 150"/>
            <p:cNvSpPr/>
            <p:nvPr/>
          </p:nvSpPr>
          <p:spPr bwMode="auto">
            <a:xfrm rot="21091586">
              <a:off x="7505683" y="4267614"/>
              <a:ext cx="239223" cy="116504"/>
            </a:xfrm>
            <a:custGeom>
              <a:avLst/>
              <a:gdLst/>
              <a:ahLst/>
              <a:cxnLst>
                <a:cxn ang="0">
                  <a:pos x="2" y="20"/>
                </a:cxn>
                <a:cxn ang="0">
                  <a:pos x="43" y="11"/>
                </a:cxn>
                <a:cxn ang="0">
                  <a:pos x="41" y="0"/>
                </a:cxn>
                <a:cxn ang="0">
                  <a:pos x="0" y="9"/>
                </a:cxn>
                <a:cxn ang="0">
                  <a:pos x="2" y="20"/>
                </a:cxn>
              </a:cxnLst>
              <a:rect l="0" t="0" r="r" b="b"/>
              <a:pathLst>
                <a:path w="43" h="20">
                  <a:moveTo>
                    <a:pt x="2" y="20"/>
                  </a:moveTo>
                  <a:cubicBezTo>
                    <a:pt x="15" y="16"/>
                    <a:pt x="29" y="13"/>
                    <a:pt x="43" y="11"/>
                  </a:cubicBezTo>
                  <a:cubicBezTo>
                    <a:pt x="41" y="0"/>
                    <a:pt x="41" y="0"/>
                    <a:pt x="41" y="0"/>
                  </a:cubicBezTo>
                  <a:cubicBezTo>
                    <a:pt x="27" y="2"/>
                    <a:pt x="13" y="5"/>
                    <a:pt x="0" y="9"/>
                  </a:cubicBezTo>
                  <a:lnTo>
                    <a:pt x="2" y="20"/>
                  </a:lnTo>
                  <a:close/>
                </a:path>
              </a:pathLst>
            </a:custGeom>
            <a:solidFill>
              <a:srgbClr val="FFFFFF"/>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78" name="矩形 77"/>
          <p:cNvSpPr/>
          <p:nvPr/>
        </p:nvSpPr>
        <p:spPr>
          <a:xfrm>
            <a:off x="-24027" y="-5658"/>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eelOff"/>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par>
                                <p:cTn id="17" presetID="22" presetClass="entr" presetSubtype="4"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wipe(down)">
                                      <p:cBhvr>
                                        <p:cTn id="19" dur="500"/>
                                        <p:tgtEl>
                                          <p:spTgt spid="67"/>
                                        </p:tgtEl>
                                      </p:cBhvr>
                                    </p:animEffect>
                                  </p:childTnLst>
                                </p:cTn>
                              </p:par>
                              <p:par>
                                <p:cTn id="20" presetID="22" presetClass="entr" presetSubtype="4"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down)">
                                      <p:cBhvr>
                                        <p:cTn id="22" dur="500"/>
                                        <p:tgtEl>
                                          <p:spTgt spid="39"/>
                                        </p:tgtEl>
                                      </p:cBhvr>
                                    </p:animEffect>
                                  </p:childTnLst>
                                </p:cTn>
                              </p:par>
                              <p:par>
                                <p:cTn id="23" presetID="22" presetClass="entr" presetSubtype="4"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500"/>
                                        <p:tgtEl>
                                          <p:spTgt spid="17"/>
                                        </p:tgtEl>
                                      </p:cBhvr>
                                    </p:animEffect>
                                  </p:childTnLst>
                                </p:cTn>
                              </p:par>
                              <p:par>
                                <p:cTn id="26" presetID="22" presetClass="entr" presetSubtype="4"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down)">
                                      <p:cBhvr>
                                        <p:cTn id="28" dur="500"/>
                                        <p:tgtEl>
                                          <p:spTgt spid="30"/>
                                        </p:tgtEl>
                                      </p:cBhvr>
                                    </p:animEffect>
                                  </p:childTnLst>
                                </p:cTn>
                              </p:par>
                              <p:par>
                                <p:cTn id="29" presetID="22" presetClass="entr" presetSubtype="4"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00"/>
                                        <p:tgtEl>
                                          <p:spTgt spid="4"/>
                                        </p:tgtEl>
                                      </p:cBhvr>
                                    </p:animEffect>
                                  </p:childTnLst>
                                </p:cTn>
                              </p:par>
                            </p:childTnLst>
                          </p:cTn>
                        </p:par>
                        <p:par>
                          <p:cTn id="32" fill="hold">
                            <p:stCondLst>
                              <p:cond delay="500"/>
                            </p:stCondLst>
                            <p:childTnLst>
                              <p:par>
                                <p:cTn id="33" presetID="53" presetClass="entr" presetSubtype="16" fill="hold"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par>
                                <p:cTn id="38" presetID="53" presetClass="entr" presetSubtype="16" fill="hold" nodeType="withEffect">
                                  <p:stCondLst>
                                    <p:cond delay="0"/>
                                  </p:stCondLst>
                                  <p:childTnLst>
                                    <p:set>
                                      <p:cBhvr>
                                        <p:cTn id="39" dur="1" fill="hold">
                                          <p:stCondLst>
                                            <p:cond delay="0"/>
                                          </p:stCondLst>
                                        </p:cTn>
                                        <p:tgtEl>
                                          <p:spTgt spid="55"/>
                                        </p:tgtEl>
                                        <p:attrNameLst>
                                          <p:attrName>style.visibility</p:attrName>
                                        </p:attrNameLst>
                                      </p:cBhvr>
                                      <p:to>
                                        <p:strVal val="visible"/>
                                      </p:to>
                                    </p:set>
                                    <p:anim calcmode="lin" valueType="num">
                                      <p:cBhvr>
                                        <p:cTn id="40" dur="500" fill="hold"/>
                                        <p:tgtEl>
                                          <p:spTgt spid="55"/>
                                        </p:tgtEl>
                                        <p:attrNameLst>
                                          <p:attrName>ppt_w</p:attrName>
                                        </p:attrNameLst>
                                      </p:cBhvr>
                                      <p:tavLst>
                                        <p:tav tm="0">
                                          <p:val>
                                            <p:fltVal val="0"/>
                                          </p:val>
                                        </p:tav>
                                        <p:tav tm="100000">
                                          <p:val>
                                            <p:strVal val="#ppt_w"/>
                                          </p:val>
                                        </p:tav>
                                      </p:tavLst>
                                    </p:anim>
                                    <p:anim calcmode="lin" valueType="num">
                                      <p:cBhvr>
                                        <p:cTn id="41" dur="500" fill="hold"/>
                                        <p:tgtEl>
                                          <p:spTgt spid="55"/>
                                        </p:tgtEl>
                                        <p:attrNameLst>
                                          <p:attrName>ppt_h</p:attrName>
                                        </p:attrNameLst>
                                      </p:cBhvr>
                                      <p:tavLst>
                                        <p:tav tm="0">
                                          <p:val>
                                            <p:fltVal val="0"/>
                                          </p:val>
                                        </p:tav>
                                        <p:tav tm="100000">
                                          <p:val>
                                            <p:strVal val="#ppt_h"/>
                                          </p:val>
                                        </p:tav>
                                      </p:tavLst>
                                    </p:anim>
                                    <p:animEffect transition="in" filter="fade">
                                      <p:cBhvr>
                                        <p:cTn id="42" dur="500"/>
                                        <p:tgtEl>
                                          <p:spTgt spid="55"/>
                                        </p:tgtEl>
                                      </p:cBhvr>
                                    </p:animEffect>
                                  </p:childTnLst>
                                </p:cTn>
                              </p:par>
                              <p:par>
                                <p:cTn id="43" presetID="53" presetClass="entr" presetSubtype="16" fill="hold" nodeType="withEffect">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cBhvr>
                                        <p:cTn id="45" dur="500" fill="hold"/>
                                        <p:tgtEl>
                                          <p:spTgt spid="52"/>
                                        </p:tgtEl>
                                        <p:attrNameLst>
                                          <p:attrName>ppt_w</p:attrName>
                                        </p:attrNameLst>
                                      </p:cBhvr>
                                      <p:tavLst>
                                        <p:tav tm="0">
                                          <p:val>
                                            <p:fltVal val="0"/>
                                          </p:val>
                                        </p:tav>
                                        <p:tav tm="100000">
                                          <p:val>
                                            <p:strVal val="#ppt_w"/>
                                          </p:val>
                                        </p:tav>
                                      </p:tavLst>
                                    </p:anim>
                                    <p:anim calcmode="lin" valueType="num">
                                      <p:cBhvr>
                                        <p:cTn id="46" dur="500" fill="hold"/>
                                        <p:tgtEl>
                                          <p:spTgt spid="52"/>
                                        </p:tgtEl>
                                        <p:attrNameLst>
                                          <p:attrName>ppt_h</p:attrName>
                                        </p:attrNameLst>
                                      </p:cBhvr>
                                      <p:tavLst>
                                        <p:tav tm="0">
                                          <p:val>
                                            <p:fltVal val="0"/>
                                          </p:val>
                                        </p:tav>
                                        <p:tav tm="100000">
                                          <p:val>
                                            <p:strVal val="#ppt_h"/>
                                          </p:val>
                                        </p:tav>
                                      </p:tavLst>
                                    </p:anim>
                                    <p:animEffect transition="in" filter="fade">
                                      <p:cBhvr>
                                        <p:cTn id="47" dur="500"/>
                                        <p:tgtEl>
                                          <p:spTgt spid="52"/>
                                        </p:tgtEl>
                                      </p:cBhvr>
                                    </p:animEffect>
                                  </p:childTnLst>
                                </p:cTn>
                              </p:par>
                              <p:par>
                                <p:cTn id="48" presetID="53" presetClass="entr" presetSubtype="16" fill="hold" nodeType="with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ppt_w</p:attrName>
                                        </p:attrNameLst>
                                      </p:cBhvr>
                                      <p:tavLst>
                                        <p:tav tm="0">
                                          <p:val>
                                            <p:fltVal val="0"/>
                                          </p:val>
                                        </p:tav>
                                        <p:tav tm="100000">
                                          <p:val>
                                            <p:strVal val="#ppt_w"/>
                                          </p:val>
                                        </p:tav>
                                      </p:tavLst>
                                    </p:anim>
                                    <p:anim calcmode="lin" valueType="num">
                                      <p:cBhvr>
                                        <p:cTn id="51" dur="500" fill="hold"/>
                                        <p:tgtEl>
                                          <p:spTgt spid="61"/>
                                        </p:tgtEl>
                                        <p:attrNameLst>
                                          <p:attrName>ppt_h</p:attrName>
                                        </p:attrNameLst>
                                      </p:cBhvr>
                                      <p:tavLst>
                                        <p:tav tm="0">
                                          <p:val>
                                            <p:fltVal val="0"/>
                                          </p:val>
                                        </p:tav>
                                        <p:tav tm="100000">
                                          <p:val>
                                            <p:strVal val="#ppt_h"/>
                                          </p:val>
                                        </p:tav>
                                      </p:tavLst>
                                    </p:anim>
                                    <p:animEffect transition="in" filter="fade">
                                      <p:cBhvr>
                                        <p:cTn id="52" dur="500"/>
                                        <p:tgtEl>
                                          <p:spTgt spid="61"/>
                                        </p:tgtEl>
                                      </p:cBhvr>
                                    </p:animEffect>
                                  </p:childTnLst>
                                </p:cTn>
                              </p:par>
                              <p:par>
                                <p:cTn id="53" presetID="53" presetClass="entr" presetSubtype="16"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 calcmode="lin" valueType="num">
                                      <p:cBhvr>
                                        <p:cTn id="55" dur="500" fill="hold"/>
                                        <p:tgtEl>
                                          <p:spTgt spid="58"/>
                                        </p:tgtEl>
                                        <p:attrNameLst>
                                          <p:attrName>ppt_w</p:attrName>
                                        </p:attrNameLst>
                                      </p:cBhvr>
                                      <p:tavLst>
                                        <p:tav tm="0">
                                          <p:val>
                                            <p:fltVal val="0"/>
                                          </p:val>
                                        </p:tav>
                                        <p:tav tm="100000">
                                          <p:val>
                                            <p:strVal val="#ppt_w"/>
                                          </p:val>
                                        </p:tav>
                                      </p:tavLst>
                                    </p:anim>
                                    <p:anim calcmode="lin" valueType="num">
                                      <p:cBhvr>
                                        <p:cTn id="56" dur="500" fill="hold"/>
                                        <p:tgtEl>
                                          <p:spTgt spid="58"/>
                                        </p:tgtEl>
                                        <p:attrNameLst>
                                          <p:attrName>ppt_h</p:attrName>
                                        </p:attrNameLst>
                                      </p:cBhvr>
                                      <p:tavLst>
                                        <p:tav tm="0">
                                          <p:val>
                                            <p:fltVal val="0"/>
                                          </p:val>
                                        </p:tav>
                                        <p:tav tm="100000">
                                          <p:val>
                                            <p:strVal val="#ppt_h"/>
                                          </p:val>
                                        </p:tav>
                                      </p:tavLst>
                                    </p:anim>
                                    <p:animEffect transition="in" filter="fade">
                                      <p:cBhvr>
                                        <p:cTn id="5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季度业绩汇总</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1036638" y="1165585"/>
            <a:ext cx="7072312" cy="3626988"/>
            <a:chOff x="1036638" y="1165585"/>
            <a:chExt cx="7072312" cy="3626988"/>
          </a:xfrm>
        </p:grpSpPr>
        <p:sp>
          <p:nvSpPr>
            <p:cNvPr id="5" name="Freeform 9"/>
            <p:cNvSpPr/>
            <p:nvPr/>
          </p:nvSpPr>
          <p:spPr bwMode="auto">
            <a:xfrm>
              <a:off x="2498725" y="3018770"/>
              <a:ext cx="1582738" cy="792406"/>
            </a:xfrm>
            <a:custGeom>
              <a:avLst/>
              <a:gdLst>
                <a:gd name="T0" fmla="*/ 228 w 457"/>
                <a:gd name="T1" fmla="*/ 142 h 229"/>
                <a:gd name="T2" fmla="*/ 87 w 457"/>
                <a:gd name="T3" fmla="*/ 0 h 229"/>
                <a:gd name="T4" fmla="*/ 0 w 457"/>
                <a:gd name="T5" fmla="*/ 0 h 229"/>
                <a:gd name="T6" fmla="*/ 228 w 457"/>
                <a:gd name="T7" fmla="*/ 229 h 229"/>
                <a:gd name="T8" fmla="*/ 457 w 457"/>
                <a:gd name="T9" fmla="*/ 0 h 229"/>
                <a:gd name="T10" fmla="*/ 370 w 457"/>
                <a:gd name="T11" fmla="*/ 0 h 229"/>
                <a:gd name="T12" fmla="*/ 228 w 457"/>
                <a:gd name="T13" fmla="*/ 142 h 229"/>
              </a:gdLst>
              <a:ahLst/>
              <a:cxnLst>
                <a:cxn ang="0">
                  <a:pos x="T0" y="T1"/>
                </a:cxn>
                <a:cxn ang="0">
                  <a:pos x="T2" y="T3"/>
                </a:cxn>
                <a:cxn ang="0">
                  <a:pos x="T4" y="T5"/>
                </a:cxn>
                <a:cxn ang="0">
                  <a:pos x="T6" y="T7"/>
                </a:cxn>
                <a:cxn ang="0">
                  <a:pos x="T8" y="T9"/>
                </a:cxn>
                <a:cxn ang="0">
                  <a:pos x="T10" y="T11"/>
                </a:cxn>
                <a:cxn ang="0">
                  <a:pos x="T12" y="T13"/>
                </a:cxn>
              </a:cxnLst>
              <a:rect l="0" t="0" r="r" b="b"/>
              <a:pathLst>
                <a:path w="457" h="229">
                  <a:moveTo>
                    <a:pt x="228" y="142"/>
                  </a:moveTo>
                  <a:cubicBezTo>
                    <a:pt x="150" y="142"/>
                    <a:pt x="87" y="78"/>
                    <a:pt x="87" y="0"/>
                  </a:cubicBezTo>
                  <a:cubicBezTo>
                    <a:pt x="0" y="0"/>
                    <a:pt x="0" y="0"/>
                    <a:pt x="0" y="0"/>
                  </a:cubicBezTo>
                  <a:cubicBezTo>
                    <a:pt x="0" y="126"/>
                    <a:pt x="102" y="229"/>
                    <a:pt x="228" y="229"/>
                  </a:cubicBezTo>
                  <a:cubicBezTo>
                    <a:pt x="355" y="229"/>
                    <a:pt x="457" y="126"/>
                    <a:pt x="457" y="0"/>
                  </a:cubicBezTo>
                  <a:cubicBezTo>
                    <a:pt x="370" y="0"/>
                    <a:pt x="370" y="0"/>
                    <a:pt x="370" y="0"/>
                  </a:cubicBezTo>
                  <a:cubicBezTo>
                    <a:pt x="370" y="78"/>
                    <a:pt x="307" y="142"/>
                    <a:pt x="228" y="142"/>
                  </a:cubicBezTo>
                  <a:close/>
                </a:path>
              </a:pathLst>
            </a:custGeom>
            <a:solidFill>
              <a:schemeClr val="bg1">
                <a:lumMod val="85000"/>
              </a:schemeClr>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10"/>
            <p:cNvSpPr/>
            <p:nvPr/>
          </p:nvSpPr>
          <p:spPr bwMode="auto">
            <a:xfrm>
              <a:off x="3779839" y="2226363"/>
              <a:ext cx="1584325" cy="792407"/>
            </a:xfrm>
            <a:custGeom>
              <a:avLst/>
              <a:gdLst>
                <a:gd name="T0" fmla="*/ 229 w 458"/>
                <a:gd name="T1" fmla="*/ 87 h 229"/>
                <a:gd name="T2" fmla="*/ 371 w 458"/>
                <a:gd name="T3" fmla="*/ 229 h 229"/>
                <a:gd name="T4" fmla="*/ 458 w 458"/>
                <a:gd name="T5" fmla="*/ 229 h 229"/>
                <a:gd name="T6" fmla="*/ 229 w 458"/>
                <a:gd name="T7" fmla="*/ 0 h 229"/>
                <a:gd name="T8" fmla="*/ 0 w 458"/>
                <a:gd name="T9" fmla="*/ 229 h 229"/>
                <a:gd name="T10" fmla="*/ 87 w 458"/>
                <a:gd name="T11" fmla="*/ 229 h 229"/>
                <a:gd name="T12" fmla="*/ 229 w 458"/>
                <a:gd name="T13" fmla="*/ 87 h 229"/>
              </a:gdLst>
              <a:ahLst/>
              <a:cxnLst>
                <a:cxn ang="0">
                  <a:pos x="T0" y="T1"/>
                </a:cxn>
                <a:cxn ang="0">
                  <a:pos x="T2" y="T3"/>
                </a:cxn>
                <a:cxn ang="0">
                  <a:pos x="T4" y="T5"/>
                </a:cxn>
                <a:cxn ang="0">
                  <a:pos x="T6" y="T7"/>
                </a:cxn>
                <a:cxn ang="0">
                  <a:pos x="T8" y="T9"/>
                </a:cxn>
                <a:cxn ang="0">
                  <a:pos x="T10" y="T11"/>
                </a:cxn>
                <a:cxn ang="0">
                  <a:pos x="T12" y="T13"/>
                </a:cxn>
              </a:cxnLst>
              <a:rect l="0" t="0" r="r" b="b"/>
              <a:pathLst>
                <a:path w="458" h="229">
                  <a:moveTo>
                    <a:pt x="229" y="87"/>
                  </a:moveTo>
                  <a:cubicBezTo>
                    <a:pt x="307" y="87"/>
                    <a:pt x="371" y="151"/>
                    <a:pt x="371" y="229"/>
                  </a:cubicBezTo>
                  <a:cubicBezTo>
                    <a:pt x="458" y="229"/>
                    <a:pt x="458" y="229"/>
                    <a:pt x="458" y="229"/>
                  </a:cubicBezTo>
                  <a:cubicBezTo>
                    <a:pt x="458" y="103"/>
                    <a:pt x="355" y="0"/>
                    <a:pt x="229" y="0"/>
                  </a:cubicBezTo>
                  <a:cubicBezTo>
                    <a:pt x="103" y="0"/>
                    <a:pt x="0" y="103"/>
                    <a:pt x="0" y="229"/>
                  </a:cubicBezTo>
                  <a:cubicBezTo>
                    <a:pt x="87" y="229"/>
                    <a:pt x="87" y="229"/>
                    <a:pt x="87" y="229"/>
                  </a:cubicBezTo>
                  <a:cubicBezTo>
                    <a:pt x="87" y="151"/>
                    <a:pt x="151" y="87"/>
                    <a:pt x="229" y="87"/>
                  </a:cubicBezTo>
                  <a:close/>
                </a:path>
              </a:pathLst>
            </a:custGeom>
            <a:solidFill>
              <a:schemeClr val="bg1">
                <a:lumMod val="85000"/>
              </a:schemeClr>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11"/>
            <p:cNvSpPr/>
            <p:nvPr/>
          </p:nvSpPr>
          <p:spPr bwMode="auto">
            <a:xfrm>
              <a:off x="5062539" y="3018770"/>
              <a:ext cx="1582737" cy="792406"/>
            </a:xfrm>
            <a:custGeom>
              <a:avLst/>
              <a:gdLst>
                <a:gd name="T0" fmla="*/ 228 w 457"/>
                <a:gd name="T1" fmla="*/ 142 h 229"/>
                <a:gd name="T2" fmla="*/ 86 w 457"/>
                <a:gd name="T3" fmla="*/ 0 h 229"/>
                <a:gd name="T4" fmla="*/ 0 w 457"/>
                <a:gd name="T5" fmla="*/ 0 h 229"/>
                <a:gd name="T6" fmla="*/ 228 w 457"/>
                <a:gd name="T7" fmla="*/ 229 h 229"/>
                <a:gd name="T8" fmla="*/ 457 w 457"/>
                <a:gd name="T9" fmla="*/ 0 h 229"/>
                <a:gd name="T10" fmla="*/ 370 w 457"/>
                <a:gd name="T11" fmla="*/ 0 h 229"/>
                <a:gd name="T12" fmla="*/ 228 w 457"/>
                <a:gd name="T13" fmla="*/ 142 h 229"/>
              </a:gdLst>
              <a:ahLst/>
              <a:cxnLst>
                <a:cxn ang="0">
                  <a:pos x="T0" y="T1"/>
                </a:cxn>
                <a:cxn ang="0">
                  <a:pos x="T2" y="T3"/>
                </a:cxn>
                <a:cxn ang="0">
                  <a:pos x="T4" y="T5"/>
                </a:cxn>
                <a:cxn ang="0">
                  <a:pos x="T6" y="T7"/>
                </a:cxn>
                <a:cxn ang="0">
                  <a:pos x="T8" y="T9"/>
                </a:cxn>
                <a:cxn ang="0">
                  <a:pos x="T10" y="T11"/>
                </a:cxn>
                <a:cxn ang="0">
                  <a:pos x="T12" y="T13"/>
                </a:cxn>
              </a:cxnLst>
              <a:rect l="0" t="0" r="r" b="b"/>
              <a:pathLst>
                <a:path w="457" h="229">
                  <a:moveTo>
                    <a:pt x="228" y="142"/>
                  </a:moveTo>
                  <a:cubicBezTo>
                    <a:pt x="150" y="142"/>
                    <a:pt x="86" y="78"/>
                    <a:pt x="86" y="0"/>
                  </a:cubicBezTo>
                  <a:cubicBezTo>
                    <a:pt x="0" y="0"/>
                    <a:pt x="0" y="0"/>
                    <a:pt x="0" y="0"/>
                  </a:cubicBezTo>
                  <a:cubicBezTo>
                    <a:pt x="0" y="126"/>
                    <a:pt x="102" y="229"/>
                    <a:pt x="228" y="229"/>
                  </a:cubicBezTo>
                  <a:cubicBezTo>
                    <a:pt x="355" y="229"/>
                    <a:pt x="457" y="126"/>
                    <a:pt x="457" y="0"/>
                  </a:cubicBezTo>
                  <a:cubicBezTo>
                    <a:pt x="370" y="0"/>
                    <a:pt x="370" y="0"/>
                    <a:pt x="370" y="0"/>
                  </a:cubicBezTo>
                  <a:cubicBezTo>
                    <a:pt x="370" y="78"/>
                    <a:pt x="307" y="142"/>
                    <a:pt x="228" y="142"/>
                  </a:cubicBezTo>
                  <a:close/>
                </a:path>
              </a:pathLst>
            </a:custGeom>
            <a:solidFill>
              <a:schemeClr val="bg1">
                <a:lumMod val="85000"/>
              </a:schemeClr>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12"/>
            <p:cNvSpPr/>
            <p:nvPr/>
          </p:nvSpPr>
          <p:spPr bwMode="auto">
            <a:xfrm>
              <a:off x="1216026" y="2226362"/>
              <a:ext cx="1584325" cy="941679"/>
            </a:xfrm>
            <a:custGeom>
              <a:avLst/>
              <a:gdLst>
                <a:gd name="T0" fmla="*/ 229 w 458"/>
                <a:gd name="T1" fmla="*/ 0 h 272"/>
                <a:gd name="T2" fmla="*/ 0 w 458"/>
                <a:gd name="T3" fmla="*/ 229 h 272"/>
                <a:gd name="T4" fmla="*/ 44 w 458"/>
                <a:gd name="T5" fmla="*/ 272 h 272"/>
                <a:gd name="T6" fmla="*/ 87 w 458"/>
                <a:gd name="T7" fmla="*/ 229 h 272"/>
                <a:gd name="T8" fmla="*/ 229 w 458"/>
                <a:gd name="T9" fmla="*/ 87 h 272"/>
                <a:gd name="T10" fmla="*/ 371 w 458"/>
                <a:gd name="T11" fmla="*/ 229 h 272"/>
                <a:gd name="T12" fmla="*/ 458 w 458"/>
                <a:gd name="T13" fmla="*/ 229 h 272"/>
                <a:gd name="T14" fmla="*/ 229 w 458"/>
                <a:gd name="T15" fmla="*/ 0 h 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8" h="272">
                  <a:moveTo>
                    <a:pt x="229" y="0"/>
                  </a:moveTo>
                  <a:cubicBezTo>
                    <a:pt x="103" y="0"/>
                    <a:pt x="0" y="103"/>
                    <a:pt x="0" y="229"/>
                  </a:cubicBezTo>
                  <a:cubicBezTo>
                    <a:pt x="0" y="253"/>
                    <a:pt x="20" y="272"/>
                    <a:pt x="44" y="272"/>
                  </a:cubicBezTo>
                  <a:cubicBezTo>
                    <a:pt x="68" y="272"/>
                    <a:pt x="87" y="253"/>
                    <a:pt x="87" y="229"/>
                  </a:cubicBezTo>
                  <a:cubicBezTo>
                    <a:pt x="87" y="151"/>
                    <a:pt x="151" y="87"/>
                    <a:pt x="229" y="87"/>
                  </a:cubicBezTo>
                  <a:cubicBezTo>
                    <a:pt x="307" y="87"/>
                    <a:pt x="371" y="151"/>
                    <a:pt x="371" y="229"/>
                  </a:cubicBezTo>
                  <a:cubicBezTo>
                    <a:pt x="458" y="229"/>
                    <a:pt x="458" y="229"/>
                    <a:pt x="458" y="229"/>
                  </a:cubicBezTo>
                  <a:cubicBezTo>
                    <a:pt x="458" y="103"/>
                    <a:pt x="355" y="0"/>
                    <a:pt x="229" y="0"/>
                  </a:cubicBezTo>
                  <a:close/>
                </a:path>
              </a:pathLst>
            </a:custGeom>
            <a:solidFill>
              <a:schemeClr val="bg1">
                <a:lumMod val="85000"/>
              </a:schemeClr>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13"/>
            <p:cNvSpPr/>
            <p:nvPr/>
          </p:nvSpPr>
          <p:spPr bwMode="auto">
            <a:xfrm>
              <a:off x="6343651" y="2226362"/>
              <a:ext cx="1584325" cy="941679"/>
            </a:xfrm>
            <a:custGeom>
              <a:avLst/>
              <a:gdLst>
                <a:gd name="T0" fmla="*/ 229 w 458"/>
                <a:gd name="T1" fmla="*/ 0 h 272"/>
                <a:gd name="T2" fmla="*/ 0 w 458"/>
                <a:gd name="T3" fmla="*/ 229 h 272"/>
                <a:gd name="T4" fmla="*/ 87 w 458"/>
                <a:gd name="T5" fmla="*/ 229 h 272"/>
                <a:gd name="T6" fmla="*/ 229 w 458"/>
                <a:gd name="T7" fmla="*/ 87 h 272"/>
                <a:gd name="T8" fmla="*/ 371 w 458"/>
                <a:gd name="T9" fmla="*/ 229 h 272"/>
                <a:gd name="T10" fmla="*/ 414 w 458"/>
                <a:gd name="T11" fmla="*/ 272 h 272"/>
                <a:gd name="T12" fmla="*/ 458 w 458"/>
                <a:gd name="T13" fmla="*/ 229 h 272"/>
                <a:gd name="T14" fmla="*/ 229 w 458"/>
                <a:gd name="T15" fmla="*/ 0 h 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8" h="272">
                  <a:moveTo>
                    <a:pt x="229" y="0"/>
                  </a:moveTo>
                  <a:cubicBezTo>
                    <a:pt x="103" y="0"/>
                    <a:pt x="0" y="103"/>
                    <a:pt x="0" y="229"/>
                  </a:cubicBezTo>
                  <a:cubicBezTo>
                    <a:pt x="87" y="229"/>
                    <a:pt x="87" y="229"/>
                    <a:pt x="87" y="229"/>
                  </a:cubicBezTo>
                  <a:cubicBezTo>
                    <a:pt x="87" y="151"/>
                    <a:pt x="151" y="87"/>
                    <a:pt x="229" y="87"/>
                  </a:cubicBezTo>
                  <a:cubicBezTo>
                    <a:pt x="307" y="87"/>
                    <a:pt x="371" y="151"/>
                    <a:pt x="371" y="229"/>
                  </a:cubicBezTo>
                  <a:cubicBezTo>
                    <a:pt x="371" y="253"/>
                    <a:pt x="390" y="272"/>
                    <a:pt x="414" y="272"/>
                  </a:cubicBezTo>
                  <a:cubicBezTo>
                    <a:pt x="438" y="272"/>
                    <a:pt x="458" y="253"/>
                    <a:pt x="458" y="229"/>
                  </a:cubicBezTo>
                  <a:cubicBezTo>
                    <a:pt x="458" y="103"/>
                    <a:pt x="355" y="0"/>
                    <a:pt x="229" y="0"/>
                  </a:cubicBezTo>
                  <a:close/>
                </a:path>
              </a:pathLst>
            </a:custGeom>
            <a:solidFill>
              <a:schemeClr val="bg1">
                <a:lumMod val="85000"/>
              </a:schemeClr>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0" name="Group 14"/>
            <p:cNvGrpSpPr/>
            <p:nvPr/>
          </p:nvGrpSpPr>
          <p:grpSpPr bwMode="auto">
            <a:xfrm>
              <a:off x="1862138" y="2831386"/>
              <a:ext cx="292100" cy="374766"/>
              <a:chOff x="0" y="0"/>
              <a:chExt cx="184" cy="236"/>
            </a:xfrm>
            <a:solidFill>
              <a:schemeClr val="accent1"/>
            </a:solidFill>
          </p:grpSpPr>
          <p:sp>
            <p:nvSpPr>
              <p:cNvPr id="33" name="Freeform 15"/>
              <p:cNvSpPr/>
              <p:nvPr/>
            </p:nvSpPr>
            <p:spPr bwMode="auto">
              <a:xfrm>
                <a:off x="0" y="0"/>
                <a:ext cx="184" cy="236"/>
              </a:xfrm>
              <a:custGeom>
                <a:avLst/>
                <a:gdLst>
                  <a:gd name="T0" fmla="*/ 19 w 84"/>
                  <a:gd name="T1" fmla="*/ 98 h 108"/>
                  <a:gd name="T2" fmla="*/ 10 w 84"/>
                  <a:gd name="T3" fmla="*/ 98 h 108"/>
                  <a:gd name="T4" fmla="*/ 10 w 84"/>
                  <a:gd name="T5" fmla="*/ 9 h 108"/>
                  <a:gd name="T6" fmla="*/ 79 w 84"/>
                  <a:gd name="T7" fmla="*/ 9 h 108"/>
                  <a:gd name="T8" fmla="*/ 84 w 84"/>
                  <a:gd name="T9" fmla="*/ 5 h 108"/>
                  <a:gd name="T10" fmla="*/ 79 w 84"/>
                  <a:gd name="T11" fmla="*/ 0 h 108"/>
                  <a:gd name="T12" fmla="*/ 5 w 84"/>
                  <a:gd name="T13" fmla="*/ 0 h 108"/>
                  <a:gd name="T14" fmla="*/ 0 w 84"/>
                  <a:gd name="T15" fmla="*/ 5 h 108"/>
                  <a:gd name="T16" fmla="*/ 0 w 84"/>
                  <a:gd name="T17" fmla="*/ 103 h 108"/>
                  <a:gd name="T18" fmla="*/ 5 w 84"/>
                  <a:gd name="T19" fmla="*/ 108 h 108"/>
                  <a:gd name="T20" fmla="*/ 19 w 84"/>
                  <a:gd name="T21" fmla="*/ 108 h 108"/>
                  <a:gd name="T22" fmla="*/ 23 w 84"/>
                  <a:gd name="T23" fmla="*/ 103 h 108"/>
                  <a:gd name="T24" fmla="*/ 19 w 84"/>
                  <a:gd name="T25" fmla="*/ 9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108">
                    <a:moveTo>
                      <a:pt x="19" y="98"/>
                    </a:moveTo>
                    <a:cubicBezTo>
                      <a:pt x="10" y="98"/>
                      <a:pt x="10" y="98"/>
                      <a:pt x="10" y="98"/>
                    </a:cubicBezTo>
                    <a:cubicBezTo>
                      <a:pt x="10" y="9"/>
                      <a:pt x="10" y="9"/>
                      <a:pt x="10" y="9"/>
                    </a:cubicBezTo>
                    <a:cubicBezTo>
                      <a:pt x="79" y="9"/>
                      <a:pt x="79" y="9"/>
                      <a:pt x="79" y="9"/>
                    </a:cubicBezTo>
                    <a:cubicBezTo>
                      <a:pt x="82" y="9"/>
                      <a:pt x="84" y="7"/>
                      <a:pt x="84" y="5"/>
                    </a:cubicBezTo>
                    <a:cubicBezTo>
                      <a:pt x="84" y="2"/>
                      <a:pt x="82" y="0"/>
                      <a:pt x="79" y="0"/>
                    </a:cubicBezTo>
                    <a:cubicBezTo>
                      <a:pt x="5" y="0"/>
                      <a:pt x="5" y="0"/>
                      <a:pt x="5" y="0"/>
                    </a:cubicBezTo>
                    <a:cubicBezTo>
                      <a:pt x="3" y="0"/>
                      <a:pt x="0" y="2"/>
                      <a:pt x="0" y="5"/>
                    </a:cubicBezTo>
                    <a:cubicBezTo>
                      <a:pt x="0" y="103"/>
                      <a:pt x="0" y="103"/>
                      <a:pt x="0" y="103"/>
                    </a:cubicBezTo>
                    <a:cubicBezTo>
                      <a:pt x="0" y="106"/>
                      <a:pt x="3" y="108"/>
                      <a:pt x="5" y="108"/>
                    </a:cubicBezTo>
                    <a:cubicBezTo>
                      <a:pt x="19" y="108"/>
                      <a:pt x="19" y="108"/>
                      <a:pt x="19" y="108"/>
                    </a:cubicBezTo>
                    <a:cubicBezTo>
                      <a:pt x="21" y="108"/>
                      <a:pt x="23" y="106"/>
                      <a:pt x="23" y="103"/>
                    </a:cubicBezTo>
                    <a:cubicBezTo>
                      <a:pt x="23" y="100"/>
                      <a:pt x="21" y="98"/>
                      <a:pt x="19"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16"/>
              <p:cNvSpPr/>
              <p:nvPr/>
            </p:nvSpPr>
            <p:spPr bwMode="auto">
              <a:xfrm>
                <a:off x="116" y="138"/>
                <a:ext cx="68" cy="98"/>
              </a:xfrm>
              <a:custGeom>
                <a:avLst/>
                <a:gdLst>
                  <a:gd name="T0" fmla="*/ 26 w 31"/>
                  <a:gd name="T1" fmla="*/ 0 h 45"/>
                  <a:gd name="T2" fmla="*/ 21 w 31"/>
                  <a:gd name="T3" fmla="*/ 5 h 45"/>
                  <a:gd name="T4" fmla="*/ 21 w 31"/>
                  <a:gd name="T5" fmla="*/ 35 h 45"/>
                  <a:gd name="T6" fmla="*/ 4 w 31"/>
                  <a:gd name="T7" fmla="*/ 35 h 45"/>
                  <a:gd name="T8" fmla="*/ 0 w 31"/>
                  <a:gd name="T9" fmla="*/ 40 h 45"/>
                  <a:gd name="T10" fmla="*/ 4 w 31"/>
                  <a:gd name="T11" fmla="*/ 45 h 45"/>
                  <a:gd name="T12" fmla="*/ 26 w 31"/>
                  <a:gd name="T13" fmla="*/ 45 h 45"/>
                  <a:gd name="T14" fmla="*/ 29 w 31"/>
                  <a:gd name="T15" fmla="*/ 43 h 45"/>
                  <a:gd name="T16" fmla="*/ 31 w 31"/>
                  <a:gd name="T17" fmla="*/ 40 h 45"/>
                  <a:gd name="T18" fmla="*/ 31 w 31"/>
                  <a:gd name="T19" fmla="*/ 5 h 45"/>
                  <a:gd name="T20" fmla="*/ 26 w 31"/>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45">
                    <a:moveTo>
                      <a:pt x="26" y="0"/>
                    </a:moveTo>
                    <a:cubicBezTo>
                      <a:pt x="23" y="0"/>
                      <a:pt x="21" y="2"/>
                      <a:pt x="21" y="5"/>
                    </a:cubicBezTo>
                    <a:cubicBezTo>
                      <a:pt x="21" y="35"/>
                      <a:pt x="21" y="35"/>
                      <a:pt x="21" y="35"/>
                    </a:cubicBezTo>
                    <a:cubicBezTo>
                      <a:pt x="4" y="35"/>
                      <a:pt x="4" y="35"/>
                      <a:pt x="4" y="35"/>
                    </a:cubicBezTo>
                    <a:cubicBezTo>
                      <a:pt x="2" y="35"/>
                      <a:pt x="0" y="37"/>
                      <a:pt x="0" y="40"/>
                    </a:cubicBezTo>
                    <a:cubicBezTo>
                      <a:pt x="0" y="43"/>
                      <a:pt x="2" y="45"/>
                      <a:pt x="4" y="45"/>
                    </a:cubicBezTo>
                    <a:cubicBezTo>
                      <a:pt x="26" y="45"/>
                      <a:pt x="26" y="45"/>
                      <a:pt x="26" y="45"/>
                    </a:cubicBezTo>
                    <a:cubicBezTo>
                      <a:pt x="27" y="45"/>
                      <a:pt x="28" y="44"/>
                      <a:pt x="29" y="43"/>
                    </a:cubicBezTo>
                    <a:cubicBezTo>
                      <a:pt x="30" y="42"/>
                      <a:pt x="31" y="41"/>
                      <a:pt x="31" y="40"/>
                    </a:cubicBezTo>
                    <a:cubicBezTo>
                      <a:pt x="31" y="5"/>
                      <a:pt x="31" y="5"/>
                      <a:pt x="31" y="5"/>
                    </a:cubicBezTo>
                    <a:cubicBezTo>
                      <a:pt x="31" y="2"/>
                      <a:pt x="29" y="0"/>
                      <a:pt x="2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Freeform 17"/>
              <p:cNvSpPr>
                <a:spLocks noEditPoints="1"/>
              </p:cNvSpPr>
              <p:nvPr/>
            </p:nvSpPr>
            <p:spPr bwMode="auto">
              <a:xfrm>
                <a:off x="66" y="51"/>
                <a:ext cx="113" cy="163"/>
              </a:xfrm>
              <a:custGeom>
                <a:avLst/>
                <a:gdLst>
                  <a:gd name="T0" fmla="*/ 45 w 52"/>
                  <a:gd name="T1" fmla="*/ 1 h 75"/>
                  <a:gd name="T2" fmla="*/ 40 w 52"/>
                  <a:gd name="T3" fmla="*/ 0 h 75"/>
                  <a:gd name="T4" fmla="*/ 30 w 52"/>
                  <a:gd name="T5" fmla="*/ 5 h 75"/>
                  <a:gd name="T6" fmla="*/ 1 w 52"/>
                  <a:gd name="T7" fmla="*/ 57 h 75"/>
                  <a:gd name="T8" fmla="*/ 0 w 52"/>
                  <a:gd name="T9" fmla="*/ 59 h 75"/>
                  <a:gd name="T10" fmla="*/ 0 w 52"/>
                  <a:gd name="T11" fmla="*/ 71 h 75"/>
                  <a:gd name="T12" fmla="*/ 3 w 52"/>
                  <a:gd name="T13" fmla="*/ 75 h 75"/>
                  <a:gd name="T14" fmla="*/ 5 w 52"/>
                  <a:gd name="T15" fmla="*/ 75 h 75"/>
                  <a:gd name="T16" fmla="*/ 7 w 52"/>
                  <a:gd name="T17" fmla="*/ 75 h 75"/>
                  <a:gd name="T18" fmla="*/ 18 w 52"/>
                  <a:gd name="T19" fmla="*/ 69 h 75"/>
                  <a:gd name="T20" fmla="*/ 19 w 52"/>
                  <a:gd name="T21" fmla="*/ 67 h 75"/>
                  <a:gd name="T22" fmla="*/ 49 w 52"/>
                  <a:gd name="T23" fmla="*/ 16 h 75"/>
                  <a:gd name="T24" fmla="*/ 45 w 52"/>
                  <a:gd name="T25" fmla="*/ 1 h 75"/>
                  <a:gd name="T26" fmla="*/ 41 w 52"/>
                  <a:gd name="T27" fmla="*/ 11 h 75"/>
                  <a:gd name="T28" fmla="*/ 12 w 52"/>
                  <a:gd name="T29" fmla="*/ 62 h 75"/>
                  <a:gd name="T30" fmla="*/ 9 w 52"/>
                  <a:gd name="T31" fmla="*/ 63 h 75"/>
                  <a:gd name="T32" fmla="*/ 9 w 52"/>
                  <a:gd name="T33" fmla="*/ 60 h 75"/>
                  <a:gd name="T34" fmla="*/ 38 w 52"/>
                  <a:gd name="T35" fmla="*/ 10 h 75"/>
                  <a:gd name="T36" fmla="*/ 41 w 52"/>
                  <a:gd name="T37" fmla="*/ 9 h 75"/>
                  <a:gd name="T38" fmla="*/ 41 w 52"/>
                  <a:gd name="T39"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75">
                    <a:moveTo>
                      <a:pt x="45" y="1"/>
                    </a:moveTo>
                    <a:cubicBezTo>
                      <a:pt x="44" y="0"/>
                      <a:pt x="42" y="0"/>
                      <a:pt x="40" y="0"/>
                    </a:cubicBezTo>
                    <a:cubicBezTo>
                      <a:pt x="36" y="0"/>
                      <a:pt x="32" y="2"/>
                      <a:pt x="30" y="5"/>
                    </a:cubicBezTo>
                    <a:cubicBezTo>
                      <a:pt x="1" y="57"/>
                      <a:pt x="1" y="57"/>
                      <a:pt x="1" y="57"/>
                    </a:cubicBezTo>
                    <a:cubicBezTo>
                      <a:pt x="0" y="57"/>
                      <a:pt x="0" y="58"/>
                      <a:pt x="0" y="59"/>
                    </a:cubicBezTo>
                    <a:cubicBezTo>
                      <a:pt x="0" y="71"/>
                      <a:pt x="0" y="71"/>
                      <a:pt x="0" y="71"/>
                    </a:cubicBezTo>
                    <a:cubicBezTo>
                      <a:pt x="1" y="72"/>
                      <a:pt x="1" y="74"/>
                      <a:pt x="3" y="75"/>
                    </a:cubicBezTo>
                    <a:cubicBezTo>
                      <a:pt x="3" y="75"/>
                      <a:pt x="4" y="75"/>
                      <a:pt x="5" y="75"/>
                    </a:cubicBezTo>
                    <a:cubicBezTo>
                      <a:pt x="6" y="75"/>
                      <a:pt x="7" y="75"/>
                      <a:pt x="7" y="75"/>
                    </a:cubicBezTo>
                    <a:cubicBezTo>
                      <a:pt x="18" y="69"/>
                      <a:pt x="18" y="69"/>
                      <a:pt x="18" y="69"/>
                    </a:cubicBezTo>
                    <a:cubicBezTo>
                      <a:pt x="18" y="69"/>
                      <a:pt x="19" y="68"/>
                      <a:pt x="19" y="67"/>
                    </a:cubicBezTo>
                    <a:cubicBezTo>
                      <a:pt x="49" y="16"/>
                      <a:pt x="49" y="16"/>
                      <a:pt x="49" y="16"/>
                    </a:cubicBezTo>
                    <a:cubicBezTo>
                      <a:pt x="52" y="11"/>
                      <a:pt x="50" y="4"/>
                      <a:pt x="45" y="1"/>
                    </a:cubicBezTo>
                    <a:close/>
                    <a:moveTo>
                      <a:pt x="41" y="11"/>
                    </a:moveTo>
                    <a:cubicBezTo>
                      <a:pt x="12" y="62"/>
                      <a:pt x="12" y="62"/>
                      <a:pt x="12" y="62"/>
                    </a:cubicBezTo>
                    <a:cubicBezTo>
                      <a:pt x="9" y="63"/>
                      <a:pt x="9" y="63"/>
                      <a:pt x="9" y="63"/>
                    </a:cubicBezTo>
                    <a:cubicBezTo>
                      <a:pt x="9" y="60"/>
                      <a:pt x="9" y="60"/>
                      <a:pt x="9" y="60"/>
                    </a:cubicBezTo>
                    <a:cubicBezTo>
                      <a:pt x="38" y="10"/>
                      <a:pt x="38" y="10"/>
                      <a:pt x="38" y="10"/>
                    </a:cubicBezTo>
                    <a:cubicBezTo>
                      <a:pt x="39" y="9"/>
                      <a:pt x="40" y="9"/>
                      <a:pt x="41" y="9"/>
                    </a:cubicBezTo>
                    <a:cubicBezTo>
                      <a:pt x="41" y="10"/>
                      <a:pt x="42" y="11"/>
                      <a:pt x="4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18"/>
              <p:cNvSpPr/>
              <p:nvPr/>
            </p:nvSpPr>
            <p:spPr bwMode="auto">
              <a:xfrm>
                <a:off x="35" y="68"/>
                <a:ext cx="70" cy="20"/>
              </a:xfrm>
              <a:custGeom>
                <a:avLst/>
                <a:gdLst>
                  <a:gd name="T0" fmla="*/ 32 w 32"/>
                  <a:gd name="T1" fmla="*/ 4 h 9"/>
                  <a:gd name="T2" fmla="*/ 28 w 32"/>
                  <a:gd name="T3" fmla="*/ 0 h 9"/>
                  <a:gd name="T4" fmla="*/ 4 w 32"/>
                  <a:gd name="T5" fmla="*/ 0 h 9"/>
                  <a:gd name="T6" fmla="*/ 0 w 32"/>
                  <a:gd name="T7" fmla="*/ 4 h 9"/>
                  <a:gd name="T8" fmla="*/ 4 w 32"/>
                  <a:gd name="T9" fmla="*/ 9 h 9"/>
                  <a:gd name="T10" fmla="*/ 28 w 32"/>
                  <a:gd name="T11" fmla="*/ 9 h 9"/>
                  <a:gd name="T12" fmla="*/ 32 w 32"/>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32" y="4"/>
                    </a:moveTo>
                    <a:cubicBezTo>
                      <a:pt x="32" y="2"/>
                      <a:pt x="30" y="0"/>
                      <a:pt x="28" y="0"/>
                    </a:cubicBezTo>
                    <a:cubicBezTo>
                      <a:pt x="4" y="0"/>
                      <a:pt x="4" y="0"/>
                      <a:pt x="4" y="0"/>
                    </a:cubicBezTo>
                    <a:cubicBezTo>
                      <a:pt x="2" y="0"/>
                      <a:pt x="0" y="2"/>
                      <a:pt x="0" y="4"/>
                    </a:cubicBezTo>
                    <a:cubicBezTo>
                      <a:pt x="0" y="7"/>
                      <a:pt x="2" y="9"/>
                      <a:pt x="4" y="9"/>
                    </a:cubicBezTo>
                    <a:cubicBezTo>
                      <a:pt x="28" y="9"/>
                      <a:pt x="28" y="9"/>
                      <a:pt x="28" y="9"/>
                    </a:cubicBezTo>
                    <a:cubicBezTo>
                      <a:pt x="30" y="9"/>
                      <a:pt x="32" y="7"/>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19"/>
              <p:cNvSpPr/>
              <p:nvPr/>
            </p:nvSpPr>
            <p:spPr bwMode="auto">
              <a:xfrm>
                <a:off x="35" y="107"/>
                <a:ext cx="46" cy="20"/>
              </a:xfrm>
              <a:custGeom>
                <a:avLst/>
                <a:gdLst>
                  <a:gd name="T0" fmla="*/ 4 w 21"/>
                  <a:gd name="T1" fmla="*/ 0 h 9"/>
                  <a:gd name="T2" fmla="*/ 0 w 21"/>
                  <a:gd name="T3" fmla="*/ 4 h 9"/>
                  <a:gd name="T4" fmla="*/ 4 w 21"/>
                  <a:gd name="T5" fmla="*/ 9 h 9"/>
                  <a:gd name="T6" fmla="*/ 16 w 21"/>
                  <a:gd name="T7" fmla="*/ 9 h 9"/>
                  <a:gd name="T8" fmla="*/ 21 w 21"/>
                  <a:gd name="T9" fmla="*/ 4 h 9"/>
                  <a:gd name="T10" fmla="*/ 16 w 21"/>
                  <a:gd name="T11" fmla="*/ 0 h 9"/>
                  <a:gd name="T12" fmla="*/ 4 w 21"/>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1" h="9">
                    <a:moveTo>
                      <a:pt x="4" y="0"/>
                    </a:moveTo>
                    <a:cubicBezTo>
                      <a:pt x="2" y="0"/>
                      <a:pt x="0" y="2"/>
                      <a:pt x="0" y="4"/>
                    </a:cubicBezTo>
                    <a:cubicBezTo>
                      <a:pt x="0" y="7"/>
                      <a:pt x="2" y="9"/>
                      <a:pt x="4" y="9"/>
                    </a:cubicBezTo>
                    <a:cubicBezTo>
                      <a:pt x="16" y="9"/>
                      <a:pt x="16" y="9"/>
                      <a:pt x="16" y="9"/>
                    </a:cubicBezTo>
                    <a:cubicBezTo>
                      <a:pt x="19" y="9"/>
                      <a:pt x="21" y="7"/>
                      <a:pt x="21" y="4"/>
                    </a:cubicBezTo>
                    <a:cubicBezTo>
                      <a:pt x="21" y="2"/>
                      <a:pt x="19" y="0"/>
                      <a:pt x="16" y="0"/>
                    </a:cubicBez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Group 20"/>
            <p:cNvGrpSpPr/>
            <p:nvPr/>
          </p:nvGrpSpPr>
          <p:grpSpPr bwMode="auto">
            <a:xfrm>
              <a:off x="5668964" y="2831386"/>
              <a:ext cx="369887" cy="374766"/>
              <a:chOff x="0" y="0"/>
              <a:chExt cx="233" cy="236"/>
            </a:xfrm>
            <a:solidFill>
              <a:schemeClr val="accent4"/>
            </a:solidFill>
          </p:grpSpPr>
          <p:sp>
            <p:nvSpPr>
              <p:cNvPr id="31" name="Freeform 21"/>
              <p:cNvSpPr>
                <a:spLocks noEditPoints="1"/>
              </p:cNvSpPr>
              <p:nvPr/>
            </p:nvSpPr>
            <p:spPr bwMode="auto">
              <a:xfrm>
                <a:off x="0" y="0"/>
                <a:ext cx="233" cy="236"/>
              </a:xfrm>
              <a:custGeom>
                <a:avLst/>
                <a:gdLst>
                  <a:gd name="T0" fmla="*/ 103 w 107"/>
                  <a:gd name="T1" fmla="*/ 42 h 108"/>
                  <a:gd name="T2" fmla="*/ 93 w 107"/>
                  <a:gd name="T3" fmla="*/ 35 h 108"/>
                  <a:gd name="T4" fmla="*/ 97 w 107"/>
                  <a:gd name="T5" fmla="*/ 22 h 108"/>
                  <a:gd name="T6" fmla="*/ 80 w 107"/>
                  <a:gd name="T7" fmla="*/ 10 h 108"/>
                  <a:gd name="T8" fmla="*/ 68 w 107"/>
                  <a:gd name="T9" fmla="*/ 12 h 108"/>
                  <a:gd name="T10" fmla="*/ 62 w 107"/>
                  <a:gd name="T11" fmla="*/ 1 h 108"/>
                  <a:gd name="T12" fmla="*/ 42 w 107"/>
                  <a:gd name="T13" fmla="*/ 4 h 108"/>
                  <a:gd name="T14" fmla="*/ 34 w 107"/>
                  <a:gd name="T15" fmla="*/ 14 h 108"/>
                  <a:gd name="T16" fmla="*/ 22 w 107"/>
                  <a:gd name="T17" fmla="*/ 11 h 108"/>
                  <a:gd name="T18" fmla="*/ 10 w 107"/>
                  <a:gd name="T19" fmla="*/ 27 h 108"/>
                  <a:gd name="T20" fmla="*/ 12 w 107"/>
                  <a:gd name="T21" fmla="*/ 39 h 108"/>
                  <a:gd name="T22" fmla="*/ 0 w 107"/>
                  <a:gd name="T23" fmla="*/ 46 h 108"/>
                  <a:gd name="T24" fmla="*/ 0 w 107"/>
                  <a:gd name="T25" fmla="*/ 62 h 108"/>
                  <a:gd name="T26" fmla="*/ 12 w 107"/>
                  <a:gd name="T27" fmla="*/ 69 h 108"/>
                  <a:gd name="T28" fmla="*/ 10 w 107"/>
                  <a:gd name="T29" fmla="*/ 81 h 108"/>
                  <a:gd name="T30" fmla="*/ 22 w 107"/>
                  <a:gd name="T31" fmla="*/ 97 h 108"/>
                  <a:gd name="T32" fmla="*/ 34 w 107"/>
                  <a:gd name="T33" fmla="*/ 94 h 108"/>
                  <a:gd name="T34" fmla="*/ 42 w 107"/>
                  <a:gd name="T35" fmla="*/ 104 h 108"/>
                  <a:gd name="T36" fmla="*/ 53 w 107"/>
                  <a:gd name="T37" fmla="*/ 108 h 108"/>
                  <a:gd name="T38" fmla="*/ 65 w 107"/>
                  <a:gd name="T39" fmla="*/ 104 h 108"/>
                  <a:gd name="T40" fmla="*/ 72 w 107"/>
                  <a:gd name="T41" fmla="*/ 94 h 108"/>
                  <a:gd name="T42" fmla="*/ 85 w 107"/>
                  <a:gd name="T43" fmla="*/ 97 h 108"/>
                  <a:gd name="T44" fmla="*/ 97 w 107"/>
                  <a:gd name="T45" fmla="*/ 81 h 108"/>
                  <a:gd name="T46" fmla="*/ 95 w 107"/>
                  <a:gd name="T47" fmla="*/ 69 h 108"/>
                  <a:gd name="T48" fmla="*/ 106 w 107"/>
                  <a:gd name="T49" fmla="*/ 62 h 108"/>
                  <a:gd name="T50" fmla="*/ 106 w 107"/>
                  <a:gd name="T51" fmla="*/ 46 h 108"/>
                  <a:gd name="T52" fmla="*/ 90 w 107"/>
                  <a:gd name="T53" fmla="*/ 61 h 108"/>
                  <a:gd name="T54" fmla="*/ 84 w 107"/>
                  <a:gd name="T55" fmla="*/ 71 h 108"/>
                  <a:gd name="T56" fmla="*/ 88 w 107"/>
                  <a:gd name="T57" fmla="*/ 82 h 108"/>
                  <a:gd name="T58" fmla="*/ 74 w 107"/>
                  <a:gd name="T59" fmla="*/ 84 h 108"/>
                  <a:gd name="T60" fmla="*/ 63 w 107"/>
                  <a:gd name="T61" fmla="*/ 87 h 108"/>
                  <a:gd name="T62" fmla="*/ 57 w 107"/>
                  <a:gd name="T63" fmla="*/ 98 h 108"/>
                  <a:gd name="T64" fmla="*/ 47 w 107"/>
                  <a:gd name="T65" fmla="*/ 90 h 108"/>
                  <a:gd name="T66" fmla="*/ 37 w 107"/>
                  <a:gd name="T67" fmla="*/ 85 h 108"/>
                  <a:gd name="T68" fmla="*/ 25 w 107"/>
                  <a:gd name="T69" fmla="*/ 88 h 108"/>
                  <a:gd name="T70" fmla="*/ 23 w 107"/>
                  <a:gd name="T71" fmla="*/ 75 h 108"/>
                  <a:gd name="T72" fmla="*/ 20 w 107"/>
                  <a:gd name="T73" fmla="*/ 64 h 108"/>
                  <a:gd name="T74" fmla="*/ 9 w 107"/>
                  <a:gd name="T75" fmla="*/ 58 h 108"/>
                  <a:gd name="T76" fmla="*/ 9 w 107"/>
                  <a:gd name="T77" fmla="*/ 50 h 108"/>
                  <a:gd name="T78" fmla="*/ 20 w 107"/>
                  <a:gd name="T79" fmla="*/ 44 h 108"/>
                  <a:gd name="T80" fmla="*/ 23 w 107"/>
                  <a:gd name="T81" fmla="*/ 33 h 108"/>
                  <a:gd name="T82" fmla="*/ 25 w 107"/>
                  <a:gd name="T83" fmla="*/ 20 h 108"/>
                  <a:gd name="T84" fmla="*/ 37 w 107"/>
                  <a:gd name="T85" fmla="*/ 23 h 108"/>
                  <a:gd name="T86" fmla="*/ 47 w 107"/>
                  <a:gd name="T87" fmla="*/ 18 h 108"/>
                  <a:gd name="T88" fmla="*/ 57 w 107"/>
                  <a:gd name="T89" fmla="*/ 10 h 108"/>
                  <a:gd name="T90" fmla="*/ 63 w 107"/>
                  <a:gd name="T91" fmla="*/ 21 h 108"/>
                  <a:gd name="T92" fmla="*/ 74 w 107"/>
                  <a:gd name="T93" fmla="*/ 23 h 108"/>
                  <a:gd name="T94" fmla="*/ 88 w 107"/>
                  <a:gd name="T95" fmla="*/ 26 h 108"/>
                  <a:gd name="T96" fmla="*/ 84 w 107"/>
                  <a:gd name="T97" fmla="*/ 37 h 108"/>
                  <a:gd name="T98" fmla="*/ 90 w 107"/>
                  <a:gd name="T99" fmla="*/ 47 h 108"/>
                  <a:gd name="T100" fmla="*/ 98 w 107"/>
                  <a:gd name="T101"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108">
                    <a:moveTo>
                      <a:pt x="106" y="46"/>
                    </a:moveTo>
                    <a:cubicBezTo>
                      <a:pt x="106" y="44"/>
                      <a:pt x="105" y="43"/>
                      <a:pt x="103" y="42"/>
                    </a:cubicBezTo>
                    <a:cubicBezTo>
                      <a:pt x="95" y="39"/>
                      <a:pt x="95" y="39"/>
                      <a:pt x="95" y="39"/>
                    </a:cubicBezTo>
                    <a:cubicBezTo>
                      <a:pt x="94" y="38"/>
                      <a:pt x="94" y="36"/>
                      <a:pt x="93" y="35"/>
                    </a:cubicBezTo>
                    <a:cubicBezTo>
                      <a:pt x="97" y="27"/>
                      <a:pt x="97" y="27"/>
                      <a:pt x="97" y="27"/>
                    </a:cubicBezTo>
                    <a:cubicBezTo>
                      <a:pt x="98" y="25"/>
                      <a:pt x="98" y="24"/>
                      <a:pt x="97" y="22"/>
                    </a:cubicBezTo>
                    <a:cubicBezTo>
                      <a:pt x="93" y="18"/>
                      <a:pt x="89" y="14"/>
                      <a:pt x="85" y="11"/>
                    </a:cubicBezTo>
                    <a:cubicBezTo>
                      <a:pt x="84" y="10"/>
                      <a:pt x="82" y="10"/>
                      <a:pt x="80" y="10"/>
                    </a:cubicBezTo>
                    <a:cubicBezTo>
                      <a:pt x="72" y="14"/>
                      <a:pt x="72" y="14"/>
                      <a:pt x="72" y="14"/>
                    </a:cubicBezTo>
                    <a:cubicBezTo>
                      <a:pt x="71" y="14"/>
                      <a:pt x="70" y="13"/>
                      <a:pt x="68" y="12"/>
                    </a:cubicBezTo>
                    <a:cubicBezTo>
                      <a:pt x="65" y="4"/>
                      <a:pt x="65" y="4"/>
                      <a:pt x="65" y="4"/>
                    </a:cubicBezTo>
                    <a:cubicBezTo>
                      <a:pt x="65" y="2"/>
                      <a:pt x="63" y="1"/>
                      <a:pt x="62" y="1"/>
                    </a:cubicBezTo>
                    <a:cubicBezTo>
                      <a:pt x="56" y="0"/>
                      <a:pt x="51" y="0"/>
                      <a:pt x="45" y="1"/>
                    </a:cubicBezTo>
                    <a:cubicBezTo>
                      <a:pt x="44" y="1"/>
                      <a:pt x="42" y="2"/>
                      <a:pt x="42" y="4"/>
                    </a:cubicBezTo>
                    <a:cubicBezTo>
                      <a:pt x="39" y="12"/>
                      <a:pt x="39" y="12"/>
                      <a:pt x="39" y="12"/>
                    </a:cubicBezTo>
                    <a:cubicBezTo>
                      <a:pt x="37" y="13"/>
                      <a:pt x="36" y="14"/>
                      <a:pt x="34" y="14"/>
                    </a:cubicBezTo>
                    <a:cubicBezTo>
                      <a:pt x="26" y="10"/>
                      <a:pt x="26" y="10"/>
                      <a:pt x="26" y="10"/>
                    </a:cubicBezTo>
                    <a:cubicBezTo>
                      <a:pt x="25" y="10"/>
                      <a:pt x="23" y="10"/>
                      <a:pt x="22" y="11"/>
                    </a:cubicBezTo>
                    <a:cubicBezTo>
                      <a:pt x="17" y="14"/>
                      <a:pt x="13" y="18"/>
                      <a:pt x="10" y="22"/>
                    </a:cubicBezTo>
                    <a:cubicBezTo>
                      <a:pt x="9" y="24"/>
                      <a:pt x="9" y="25"/>
                      <a:pt x="10" y="27"/>
                    </a:cubicBezTo>
                    <a:cubicBezTo>
                      <a:pt x="14" y="35"/>
                      <a:pt x="14" y="35"/>
                      <a:pt x="14" y="35"/>
                    </a:cubicBezTo>
                    <a:cubicBezTo>
                      <a:pt x="13" y="36"/>
                      <a:pt x="12" y="38"/>
                      <a:pt x="12" y="39"/>
                    </a:cubicBezTo>
                    <a:cubicBezTo>
                      <a:pt x="3" y="42"/>
                      <a:pt x="3" y="42"/>
                      <a:pt x="3" y="42"/>
                    </a:cubicBezTo>
                    <a:cubicBezTo>
                      <a:pt x="2" y="43"/>
                      <a:pt x="1" y="44"/>
                      <a:pt x="0" y="46"/>
                    </a:cubicBezTo>
                    <a:cubicBezTo>
                      <a:pt x="0" y="49"/>
                      <a:pt x="0" y="51"/>
                      <a:pt x="0" y="54"/>
                    </a:cubicBezTo>
                    <a:cubicBezTo>
                      <a:pt x="0" y="56"/>
                      <a:pt x="0" y="59"/>
                      <a:pt x="0" y="62"/>
                    </a:cubicBezTo>
                    <a:cubicBezTo>
                      <a:pt x="1" y="64"/>
                      <a:pt x="2" y="65"/>
                      <a:pt x="3" y="66"/>
                    </a:cubicBezTo>
                    <a:cubicBezTo>
                      <a:pt x="12" y="69"/>
                      <a:pt x="12" y="69"/>
                      <a:pt x="12" y="69"/>
                    </a:cubicBezTo>
                    <a:cubicBezTo>
                      <a:pt x="12" y="70"/>
                      <a:pt x="13" y="72"/>
                      <a:pt x="14" y="73"/>
                    </a:cubicBezTo>
                    <a:cubicBezTo>
                      <a:pt x="10" y="81"/>
                      <a:pt x="10" y="81"/>
                      <a:pt x="10" y="81"/>
                    </a:cubicBezTo>
                    <a:cubicBezTo>
                      <a:pt x="9" y="82"/>
                      <a:pt x="9" y="84"/>
                      <a:pt x="10" y="86"/>
                    </a:cubicBezTo>
                    <a:cubicBezTo>
                      <a:pt x="13" y="90"/>
                      <a:pt x="17" y="94"/>
                      <a:pt x="22" y="97"/>
                    </a:cubicBezTo>
                    <a:cubicBezTo>
                      <a:pt x="23" y="98"/>
                      <a:pt x="25" y="98"/>
                      <a:pt x="26" y="98"/>
                    </a:cubicBezTo>
                    <a:cubicBezTo>
                      <a:pt x="34" y="94"/>
                      <a:pt x="34" y="94"/>
                      <a:pt x="34" y="94"/>
                    </a:cubicBezTo>
                    <a:cubicBezTo>
                      <a:pt x="36" y="94"/>
                      <a:pt x="37" y="95"/>
                      <a:pt x="39" y="95"/>
                    </a:cubicBezTo>
                    <a:cubicBezTo>
                      <a:pt x="42" y="104"/>
                      <a:pt x="42" y="104"/>
                      <a:pt x="42" y="104"/>
                    </a:cubicBezTo>
                    <a:cubicBezTo>
                      <a:pt x="42" y="106"/>
                      <a:pt x="44" y="107"/>
                      <a:pt x="45" y="107"/>
                    </a:cubicBezTo>
                    <a:cubicBezTo>
                      <a:pt x="48" y="107"/>
                      <a:pt x="51" y="108"/>
                      <a:pt x="53" y="108"/>
                    </a:cubicBezTo>
                    <a:cubicBezTo>
                      <a:pt x="56" y="108"/>
                      <a:pt x="59" y="107"/>
                      <a:pt x="62" y="107"/>
                    </a:cubicBezTo>
                    <a:cubicBezTo>
                      <a:pt x="63" y="107"/>
                      <a:pt x="65" y="106"/>
                      <a:pt x="65" y="104"/>
                    </a:cubicBezTo>
                    <a:cubicBezTo>
                      <a:pt x="68" y="95"/>
                      <a:pt x="68" y="95"/>
                      <a:pt x="68" y="95"/>
                    </a:cubicBezTo>
                    <a:cubicBezTo>
                      <a:pt x="70" y="95"/>
                      <a:pt x="71" y="94"/>
                      <a:pt x="72" y="94"/>
                    </a:cubicBezTo>
                    <a:cubicBezTo>
                      <a:pt x="80" y="98"/>
                      <a:pt x="80" y="98"/>
                      <a:pt x="80" y="98"/>
                    </a:cubicBezTo>
                    <a:cubicBezTo>
                      <a:pt x="82" y="98"/>
                      <a:pt x="84" y="98"/>
                      <a:pt x="85" y="97"/>
                    </a:cubicBezTo>
                    <a:cubicBezTo>
                      <a:pt x="89" y="94"/>
                      <a:pt x="93" y="90"/>
                      <a:pt x="97" y="86"/>
                    </a:cubicBezTo>
                    <a:cubicBezTo>
                      <a:pt x="98" y="84"/>
                      <a:pt x="98" y="82"/>
                      <a:pt x="97" y="81"/>
                    </a:cubicBezTo>
                    <a:cubicBezTo>
                      <a:pt x="93" y="73"/>
                      <a:pt x="93" y="73"/>
                      <a:pt x="93" y="73"/>
                    </a:cubicBezTo>
                    <a:cubicBezTo>
                      <a:pt x="94" y="72"/>
                      <a:pt x="94" y="70"/>
                      <a:pt x="95" y="69"/>
                    </a:cubicBezTo>
                    <a:cubicBezTo>
                      <a:pt x="103" y="66"/>
                      <a:pt x="103" y="66"/>
                      <a:pt x="103" y="66"/>
                    </a:cubicBezTo>
                    <a:cubicBezTo>
                      <a:pt x="105" y="65"/>
                      <a:pt x="106" y="64"/>
                      <a:pt x="106" y="62"/>
                    </a:cubicBezTo>
                    <a:cubicBezTo>
                      <a:pt x="107" y="59"/>
                      <a:pt x="107" y="56"/>
                      <a:pt x="107" y="54"/>
                    </a:cubicBezTo>
                    <a:cubicBezTo>
                      <a:pt x="107" y="51"/>
                      <a:pt x="107" y="49"/>
                      <a:pt x="106" y="46"/>
                    </a:cubicBezTo>
                    <a:close/>
                    <a:moveTo>
                      <a:pt x="98" y="58"/>
                    </a:moveTo>
                    <a:cubicBezTo>
                      <a:pt x="90" y="61"/>
                      <a:pt x="90" y="61"/>
                      <a:pt x="90" y="61"/>
                    </a:cubicBezTo>
                    <a:cubicBezTo>
                      <a:pt x="88" y="61"/>
                      <a:pt x="87" y="62"/>
                      <a:pt x="87" y="64"/>
                    </a:cubicBezTo>
                    <a:cubicBezTo>
                      <a:pt x="86" y="66"/>
                      <a:pt x="85" y="69"/>
                      <a:pt x="84" y="71"/>
                    </a:cubicBezTo>
                    <a:cubicBezTo>
                      <a:pt x="83" y="72"/>
                      <a:pt x="83" y="73"/>
                      <a:pt x="84" y="75"/>
                    </a:cubicBezTo>
                    <a:cubicBezTo>
                      <a:pt x="88" y="82"/>
                      <a:pt x="88" y="82"/>
                      <a:pt x="88" y="82"/>
                    </a:cubicBezTo>
                    <a:cubicBezTo>
                      <a:pt x="86" y="84"/>
                      <a:pt x="84" y="86"/>
                      <a:pt x="82" y="88"/>
                    </a:cubicBezTo>
                    <a:cubicBezTo>
                      <a:pt x="74" y="84"/>
                      <a:pt x="74" y="84"/>
                      <a:pt x="74" y="84"/>
                    </a:cubicBezTo>
                    <a:cubicBezTo>
                      <a:pt x="73" y="84"/>
                      <a:pt x="71" y="84"/>
                      <a:pt x="70" y="85"/>
                    </a:cubicBezTo>
                    <a:cubicBezTo>
                      <a:pt x="68" y="86"/>
                      <a:pt x="66" y="87"/>
                      <a:pt x="63" y="87"/>
                    </a:cubicBezTo>
                    <a:cubicBezTo>
                      <a:pt x="62" y="88"/>
                      <a:pt x="61" y="89"/>
                      <a:pt x="60" y="90"/>
                    </a:cubicBezTo>
                    <a:cubicBezTo>
                      <a:pt x="57" y="98"/>
                      <a:pt x="57" y="98"/>
                      <a:pt x="57" y="98"/>
                    </a:cubicBezTo>
                    <a:cubicBezTo>
                      <a:pt x="55" y="98"/>
                      <a:pt x="52" y="98"/>
                      <a:pt x="49" y="98"/>
                    </a:cubicBezTo>
                    <a:cubicBezTo>
                      <a:pt x="47" y="90"/>
                      <a:pt x="47" y="90"/>
                      <a:pt x="47" y="90"/>
                    </a:cubicBezTo>
                    <a:cubicBezTo>
                      <a:pt x="46" y="89"/>
                      <a:pt x="45" y="88"/>
                      <a:pt x="43" y="87"/>
                    </a:cubicBezTo>
                    <a:cubicBezTo>
                      <a:pt x="41" y="87"/>
                      <a:pt x="39" y="86"/>
                      <a:pt x="37" y="85"/>
                    </a:cubicBezTo>
                    <a:cubicBezTo>
                      <a:pt x="35" y="84"/>
                      <a:pt x="34" y="84"/>
                      <a:pt x="33" y="84"/>
                    </a:cubicBezTo>
                    <a:cubicBezTo>
                      <a:pt x="25" y="88"/>
                      <a:pt x="25" y="88"/>
                      <a:pt x="25" y="88"/>
                    </a:cubicBezTo>
                    <a:cubicBezTo>
                      <a:pt x="23" y="86"/>
                      <a:pt x="21" y="84"/>
                      <a:pt x="19" y="82"/>
                    </a:cubicBezTo>
                    <a:cubicBezTo>
                      <a:pt x="23" y="75"/>
                      <a:pt x="23" y="75"/>
                      <a:pt x="23" y="75"/>
                    </a:cubicBezTo>
                    <a:cubicBezTo>
                      <a:pt x="23" y="73"/>
                      <a:pt x="23" y="72"/>
                      <a:pt x="23" y="71"/>
                    </a:cubicBezTo>
                    <a:cubicBezTo>
                      <a:pt x="22" y="69"/>
                      <a:pt x="21" y="66"/>
                      <a:pt x="20" y="64"/>
                    </a:cubicBezTo>
                    <a:cubicBezTo>
                      <a:pt x="20" y="62"/>
                      <a:pt x="18" y="61"/>
                      <a:pt x="17" y="61"/>
                    </a:cubicBezTo>
                    <a:cubicBezTo>
                      <a:pt x="9" y="58"/>
                      <a:pt x="9" y="58"/>
                      <a:pt x="9" y="58"/>
                    </a:cubicBezTo>
                    <a:cubicBezTo>
                      <a:pt x="9" y="57"/>
                      <a:pt x="9" y="55"/>
                      <a:pt x="9" y="54"/>
                    </a:cubicBezTo>
                    <a:cubicBezTo>
                      <a:pt x="9" y="53"/>
                      <a:pt x="9" y="51"/>
                      <a:pt x="9" y="50"/>
                    </a:cubicBezTo>
                    <a:cubicBezTo>
                      <a:pt x="17" y="47"/>
                      <a:pt x="17" y="47"/>
                      <a:pt x="17" y="47"/>
                    </a:cubicBezTo>
                    <a:cubicBezTo>
                      <a:pt x="18" y="47"/>
                      <a:pt x="20" y="45"/>
                      <a:pt x="20" y="44"/>
                    </a:cubicBezTo>
                    <a:cubicBezTo>
                      <a:pt x="21" y="42"/>
                      <a:pt x="22" y="39"/>
                      <a:pt x="23" y="37"/>
                    </a:cubicBezTo>
                    <a:cubicBezTo>
                      <a:pt x="23" y="36"/>
                      <a:pt x="23" y="34"/>
                      <a:pt x="23" y="33"/>
                    </a:cubicBezTo>
                    <a:cubicBezTo>
                      <a:pt x="19" y="26"/>
                      <a:pt x="19" y="26"/>
                      <a:pt x="19" y="26"/>
                    </a:cubicBezTo>
                    <a:cubicBezTo>
                      <a:pt x="21" y="23"/>
                      <a:pt x="23" y="22"/>
                      <a:pt x="25" y="20"/>
                    </a:cubicBezTo>
                    <a:cubicBezTo>
                      <a:pt x="33" y="23"/>
                      <a:pt x="33" y="23"/>
                      <a:pt x="33" y="23"/>
                    </a:cubicBezTo>
                    <a:cubicBezTo>
                      <a:pt x="34" y="24"/>
                      <a:pt x="35" y="24"/>
                      <a:pt x="37" y="23"/>
                    </a:cubicBezTo>
                    <a:cubicBezTo>
                      <a:pt x="39" y="22"/>
                      <a:pt x="41" y="21"/>
                      <a:pt x="43" y="21"/>
                    </a:cubicBezTo>
                    <a:cubicBezTo>
                      <a:pt x="45" y="20"/>
                      <a:pt x="46" y="19"/>
                      <a:pt x="47" y="18"/>
                    </a:cubicBezTo>
                    <a:cubicBezTo>
                      <a:pt x="49" y="10"/>
                      <a:pt x="49" y="10"/>
                      <a:pt x="49" y="10"/>
                    </a:cubicBezTo>
                    <a:cubicBezTo>
                      <a:pt x="52" y="9"/>
                      <a:pt x="55" y="9"/>
                      <a:pt x="57" y="10"/>
                    </a:cubicBezTo>
                    <a:cubicBezTo>
                      <a:pt x="60" y="18"/>
                      <a:pt x="60" y="18"/>
                      <a:pt x="60" y="18"/>
                    </a:cubicBezTo>
                    <a:cubicBezTo>
                      <a:pt x="61" y="19"/>
                      <a:pt x="62" y="20"/>
                      <a:pt x="63" y="21"/>
                    </a:cubicBezTo>
                    <a:cubicBezTo>
                      <a:pt x="66" y="21"/>
                      <a:pt x="68" y="22"/>
                      <a:pt x="70" y="23"/>
                    </a:cubicBezTo>
                    <a:cubicBezTo>
                      <a:pt x="71" y="24"/>
                      <a:pt x="73" y="24"/>
                      <a:pt x="74" y="23"/>
                    </a:cubicBezTo>
                    <a:cubicBezTo>
                      <a:pt x="82" y="20"/>
                      <a:pt x="82" y="20"/>
                      <a:pt x="82" y="20"/>
                    </a:cubicBezTo>
                    <a:cubicBezTo>
                      <a:pt x="84" y="22"/>
                      <a:pt x="86" y="23"/>
                      <a:pt x="88" y="26"/>
                    </a:cubicBezTo>
                    <a:cubicBezTo>
                      <a:pt x="84" y="33"/>
                      <a:pt x="84" y="33"/>
                      <a:pt x="84" y="33"/>
                    </a:cubicBezTo>
                    <a:cubicBezTo>
                      <a:pt x="83" y="34"/>
                      <a:pt x="83" y="36"/>
                      <a:pt x="84" y="37"/>
                    </a:cubicBezTo>
                    <a:cubicBezTo>
                      <a:pt x="85" y="39"/>
                      <a:pt x="86" y="42"/>
                      <a:pt x="87" y="44"/>
                    </a:cubicBezTo>
                    <a:cubicBezTo>
                      <a:pt x="87" y="45"/>
                      <a:pt x="88" y="47"/>
                      <a:pt x="90" y="47"/>
                    </a:cubicBezTo>
                    <a:cubicBezTo>
                      <a:pt x="98" y="50"/>
                      <a:pt x="98" y="50"/>
                      <a:pt x="98" y="50"/>
                    </a:cubicBezTo>
                    <a:cubicBezTo>
                      <a:pt x="98" y="51"/>
                      <a:pt x="98" y="53"/>
                      <a:pt x="98" y="54"/>
                    </a:cubicBezTo>
                    <a:cubicBezTo>
                      <a:pt x="98" y="55"/>
                      <a:pt x="98" y="57"/>
                      <a:pt x="9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Freeform 22"/>
              <p:cNvSpPr>
                <a:spLocks noEditPoints="1"/>
              </p:cNvSpPr>
              <p:nvPr/>
            </p:nvSpPr>
            <p:spPr bwMode="auto">
              <a:xfrm>
                <a:off x="70" y="70"/>
                <a:ext cx="93" cy="92"/>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3 h 42"/>
                  <a:gd name="T12" fmla="*/ 9 w 43"/>
                  <a:gd name="T13" fmla="*/ 21 h 42"/>
                  <a:gd name="T14" fmla="*/ 21 w 43"/>
                  <a:gd name="T15" fmla="*/ 9 h 42"/>
                  <a:gd name="T16" fmla="*/ 33 w 43"/>
                  <a:gd name="T17" fmla="*/ 21 h 42"/>
                  <a:gd name="T18" fmla="*/ 21 w 43"/>
                  <a:gd name="T19"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3"/>
                      <a:pt x="10" y="42"/>
                      <a:pt x="21" y="42"/>
                    </a:cubicBezTo>
                    <a:cubicBezTo>
                      <a:pt x="33" y="42"/>
                      <a:pt x="43" y="33"/>
                      <a:pt x="43" y="21"/>
                    </a:cubicBezTo>
                    <a:cubicBezTo>
                      <a:pt x="43" y="9"/>
                      <a:pt x="33" y="0"/>
                      <a:pt x="21" y="0"/>
                    </a:cubicBezTo>
                    <a:close/>
                    <a:moveTo>
                      <a:pt x="21" y="33"/>
                    </a:moveTo>
                    <a:cubicBezTo>
                      <a:pt x="15" y="33"/>
                      <a:pt x="9" y="28"/>
                      <a:pt x="9" y="21"/>
                    </a:cubicBezTo>
                    <a:cubicBezTo>
                      <a:pt x="9" y="14"/>
                      <a:pt x="15" y="9"/>
                      <a:pt x="21" y="9"/>
                    </a:cubicBezTo>
                    <a:cubicBezTo>
                      <a:pt x="28" y="9"/>
                      <a:pt x="33" y="14"/>
                      <a:pt x="33" y="21"/>
                    </a:cubicBezTo>
                    <a:cubicBezTo>
                      <a:pt x="33" y="28"/>
                      <a:pt x="28" y="33"/>
                      <a:pt x="21"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 name="Group 23"/>
            <p:cNvGrpSpPr/>
            <p:nvPr/>
          </p:nvGrpSpPr>
          <p:grpSpPr bwMode="auto">
            <a:xfrm>
              <a:off x="4387850" y="2831386"/>
              <a:ext cx="368300" cy="374766"/>
              <a:chOff x="0" y="0"/>
              <a:chExt cx="232" cy="236"/>
            </a:xfrm>
            <a:solidFill>
              <a:schemeClr val="accent3"/>
            </a:solidFill>
          </p:grpSpPr>
          <p:sp>
            <p:nvSpPr>
              <p:cNvPr id="29" name="Freeform 24"/>
              <p:cNvSpPr/>
              <p:nvPr/>
            </p:nvSpPr>
            <p:spPr bwMode="auto">
              <a:xfrm>
                <a:off x="0" y="0"/>
                <a:ext cx="232" cy="168"/>
              </a:xfrm>
              <a:custGeom>
                <a:avLst/>
                <a:gdLst>
                  <a:gd name="T0" fmla="*/ 82 w 106"/>
                  <a:gd name="T1" fmla="*/ 28 h 77"/>
                  <a:gd name="T2" fmla="*/ 77 w 106"/>
                  <a:gd name="T3" fmla="*/ 29 h 77"/>
                  <a:gd name="T4" fmla="*/ 77 w 106"/>
                  <a:gd name="T5" fmla="*/ 27 h 77"/>
                  <a:gd name="T6" fmla="*/ 50 w 106"/>
                  <a:gd name="T7" fmla="*/ 0 h 77"/>
                  <a:gd name="T8" fmla="*/ 25 w 106"/>
                  <a:gd name="T9" fmla="*/ 22 h 77"/>
                  <a:gd name="T10" fmla="*/ 17 w 106"/>
                  <a:gd name="T11" fmla="*/ 23 h 77"/>
                  <a:gd name="T12" fmla="*/ 17 w 106"/>
                  <a:gd name="T13" fmla="*/ 23 h 77"/>
                  <a:gd name="T14" fmla="*/ 6 w 106"/>
                  <a:gd name="T15" fmla="*/ 39 h 77"/>
                  <a:gd name="T16" fmla="*/ 8 w 106"/>
                  <a:gd name="T17" fmla="*/ 46 h 77"/>
                  <a:gd name="T18" fmla="*/ 0 w 106"/>
                  <a:gd name="T19" fmla="*/ 60 h 77"/>
                  <a:gd name="T20" fmla="*/ 17 w 106"/>
                  <a:gd name="T21" fmla="*/ 77 h 77"/>
                  <a:gd name="T22" fmla="*/ 35 w 106"/>
                  <a:gd name="T23" fmla="*/ 77 h 77"/>
                  <a:gd name="T24" fmla="*/ 39 w 106"/>
                  <a:gd name="T25" fmla="*/ 73 h 77"/>
                  <a:gd name="T26" fmla="*/ 35 w 106"/>
                  <a:gd name="T27" fmla="*/ 68 h 77"/>
                  <a:gd name="T28" fmla="*/ 17 w 106"/>
                  <a:gd name="T29" fmla="*/ 68 h 77"/>
                  <a:gd name="T30" fmla="*/ 9 w 106"/>
                  <a:gd name="T31" fmla="*/ 60 h 77"/>
                  <a:gd name="T32" fmla="*/ 16 w 106"/>
                  <a:gd name="T33" fmla="*/ 53 h 77"/>
                  <a:gd name="T34" fmla="*/ 20 w 106"/>
                  <a:gd name="T35" fmla="*/ 50 h 77"/>
                  <a:gd name="T36" fmla="*/ 18 w 106"/>
                  <a:gd name="T37" fmla="*/ 45 h 77"/>
                  <a:gd name="T38" fmla="*/ 15 w 106"/>
                  <a:gd name="T39" fmla="*/ 39 h 77"/>
                  <a:gd name="T40" fmla="*/ 20 w 106"/>
                  <a:gd name="T41" fmla="*/ 32 h 77"/>
                  <a:gd name="T42" fmla="*/ 20 w 106"/>
                  <a:gd name="T43" fmla="*/ 32 h 77"/>
                  <a:gd name="T44" fmla="*/ 27 w 106"/>
                  <a:gd name="T45" fmla="*/ 32 h 77"/>
                  <a:gd name="T46" fmla="*/ 31 w 106"/>
                  <a:gd name="T47" fmla="*/ 32 h 77"/>
                  <a:gd name="T48" fmla="*/ 34 w 106"/>
                  <a:gd name="T49" fmla="*/ 28 h 77"/>
                  <a:gd name="T50" fmla="*/ 33 w 106"/>
                  <a:gd name="T51" fmla="*/ 27 h 77"/>
                  <a:gd name="T52" fmla="*/ 33 w 106"/>
                  <a:gd name="T53" fmla="*/ 27 h 77"/>
                  <a:gd name="T54" fmla="*/ 50 w 106"/>
                  <a:gd name="T55" fmla="*/ 9 h 77"/>
                  <a:gd name="T56" fmla="*/ 67 w 106"/>
                  <a:gd name="T57" fmla="*/ 27 h 77"/>
                  <a:gd name="T58" fmla="*/ 65 w 106"/>
                  <a:gd name="T59" fmla="*/ 35 h 77"/>
                  <a:gd name="T60" fmla="*/ 66 w 106"/>
                  <a:gd name="T61" fmla="*/ 41 h 77"/>
                  <a:gd name="T62" fmla="*/ 72 w 106"/>
                  <a:gd name="T63" fmla="*/ 41 h 77"/>
                  <a:gd name="T64" fmla="*/ 82 w 106"/>
                  <a:gd name="T65" fmla="*/ 38 h 77"/>
                  <a:gd name="T66" fmla="*/ 97 w 106"/>
                  <a:gd name="T67" fmla="*/ 53 h 77"/>
                  <a:gd name="T68" fmla="*/ 82 w 106"/>
                  <a:gd name="T69" fmla="*/ 68 h 77"/>
                  <a:gd name="T70" fmla="*/ 71 w 106"/>
                  <a:gd name="T71" fmla="*/ 68 h 77"/>
                  <a:gd name="T72" fmla="*/ 67 w 106"/>
                  <a:gd name="T73" fmla="*/ 73 h 77"/>
                  <a:gd name="T74" fmla="*/ 71 w 106"/>
                  <a:gd name="T75" fmla="*/ 77 h 77"/>
                  <a:gd name="T76" fmla="*/ 82 w 106"/>
                  <a:gd name="T77" fmla="*/ 77 h 77"/>
                  <a:gd name="T78" fmla="*/ 106 w 106"/>
                  <a:gd name="T79" fmla="*/ 53 h 77"/>
                  <a:gd name="T80" fmla="*/ 82 w 106"/>
                  <a:gd name="T81" fmla="*/ 2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 h="77">
                    <a:moveTo>
                      <a:pt x="82" y="28"/>
                    </a:moveTo>
                    <a:cubicBezTo>
                      <a:pt x="80" y="28"/>
                      <a:pt x="78" y="29"/>
                      <a:pt x="77" y="29"/>
                    </a:cubicBezTo>
                    <a:cubicBezTo>
                      <a:pt x="77" y="28"/>
                      <a:pt x="77" y="27"/>
                      <a:pt x="77" y="27"/>
                    </a:cubicBezTo>
                    <a:cubicBezTo>
                      <a:pt x="77" y="12"/>
                      <a:pt x="65" y="0"/>
                      <a:pt x="50" y="0"/>
                    </a:cubicBezTo>
                    <a:cubicBezTo>
                      <a:pt x="37" y="0"/>
                      <a:pt x="27" y="10"/>
                      <a:pt x="25" y="22"/>
                    </a:cubicBezTo>
                    <a:cubicBezTo>
                      <a:pt x="22" y="22"/>
                      <a:pt x="19" y="22"/>
                      <a:pt x="17" y="23"/>
                    </a:cubicBezTo>
                    <a:cubicBezTo>
                      <a:pt x="17" y="23"/>
                      <a:pt x="17" y="23"/>
                      <a:pt x="17" y="23"/>
                    </a:cubicBezTo>
                    <a:cubicBezTo>
                      <a:pt x="10" y="26"/>
                      <a:pt x="6" y="32"/>
                      <a:pt x="6" y="39"/>
                    </a:cubicBezTo>
                    <a:cubicBezTo>
                      <a:pt x="6" y="41"/>
                      <a:pt x="7" y="44"/>
                      <a:pt x="8" y="46"/>
                    </a:cubicBezTo>
                    <a:cubicBezTo>
                      <a:pt x="3" y="49"/>
                      <a:pt x="0" y="55"/>
                      <a:pt x="0" y="60"/>
                    </a:cubicBezTo>
                    <a:cubicBezTo>
                      <a:pt x="0" y="70"/>
                      <a:pt x="8" y="77"/>
                      <a:pt x="17" y="77"/>
                    </a:cubicBezTo>
                    <a:cubicBezTo>
                      <a:pt x="35" y="77"/>
                      <a:pt x="35" y="77"/>
                      <a:pt x="35" y="77"/>
                    </a:cubicBezTo>
                    <a:cubicBezTo>
                      <a:pt x="37" y="77"/>
                      <a:pt x="39" y="75"/>
                      <a:pt x="39" y="73"/>
                    </a:cubicBezTo>
                    <a:cubicBezTo>
                      <a:pt x="39" y="70"/>
                      <a:pt x="37" y="68"/>
                      <a:pt x="35" y="68"/>
                    </a:cubicBezTo>
                    <a:cubicBezTo>
                      <a:pt x="17" y="68"/>
                      <a:pt x="17" y="68"/>
                      <a:pt x="17" y="68"/>
                    </a:cubicBezTo>
                    <a:cubicBezTo>
                      <a:pt x="13" y="68"/>
                      <a:pt x="9" y="65"/>
                      <a:pt x="9" y="60"/>
                    </a:cubicBezTo>
                    <a:cubicBezTo>
                      <a:pt x="9" y="57"/>
                      <a:pt x="12" y="53"/>
                      <a:pt x="16" y="53"/>
                    </a:cubicBezTo>
                    <a:cubicBezTo>
                      <a:pt x="18" y="53"/>
                      <a:pt x="19" y="51"/>
                      <a:pt x="20" y="50"/>
                    </a:cubicBezTo>
                    <a:cubicBezTo>
                      <a:pt x="20" y="48"/>
                      <a:pt x="20" y="46"/>
                      <a:pt x="18" y="45"/>
                    </a:cubicBezTo>
                    <a:cubicBezTo>
                      <a:pt x="16" y="43"/>
                      <a:pt x="15" y="41"/>
                      <a:pt x="15" y="39"/>
                    </a:cubicBezTo>
                    <a:cubicBezTo>
                      <a:pt x="15" y="36"/>
                      <a:pt x="17" y="33"/>
                      <a:pt x="20" y="32"/>
                    </a:cubicBezTo>
                    <a:cubicBezTo>
                      <a:pt x="20" y="32"/>
                      <a:pt x="20" y="32"/>
                      <a:pt x="20" y="32"/>
                    </a:cubicBezTo>
                    <a:cubicBezTo>
                      <a:pt x="22" y="31"/>
                      <a:pt x="25" y="31"/>
                      <a:pt x="27" y="32"/>
                    </a:cubicBezTo>
                    <a:cubicBezTo>
                      <a:pt x="28" y="33"/>
                      <a:pt x="30" y="33"/>
                      <a:pt x="31" y="32"/>
                    </a:cubicBezTo>
                    <a:cubicBezTo>
                      <a:pt x="33" y="31"/>
                      <a:pt x="34" y="30"/>
                      <a:pt x="34" y="28"/>
                    </a:cubicBezTo>
                    <a:cubicBezTo>
                      <a:pt x="33" y="28"/>
                      <a:pt x="33" y="27"/>
                      <a:pt x="33" y="27"/>
                    </a:cubicBezTo>
                    <a:cubicBezTo>
                      <a:pt x="33" y="27"/>
                      <a:pt x="33" y="27"/>
                      <a:pt x="33" y="27"/>
                    </a:cubicBezTo>
                    <a:cubicBezTo>
                      <a:pt x="33" y="17"/>
                      <a:pt x="41" y="9"/>
                      <a:pt x="50" y="9"/>
                    </a:cubicBezTo>
                    <a:cubicBezTo>
                      <a:pt x="60" y="9"/>
                      <a:pt x="67" y="17"/>
                      <a:pt x="67" y="27"/>
                    </a:cubicBezTo>
                    <a:cubicBezTo>
                      <a:pt x="67" y="30"/>
                      <a:pt x="67" y="33"/>
                      <a:pt x="65" y="35"/>
                    </a:cubicBezTo>
                    <a:cubicBezTo>
                      <a:pt x="64" y="37"/>
                      <a:pt x="64" y="40"/>
                      <a:pt x="66" y="41"/>
                    </a:cubicBezTo>
                    <a:cubicBezTo>
                      <a:pt x="68" y="43"/>
                      <a:pt x="70" y="43"/>
                      <a:pt x="72" y="41"/>
                    </a:cubicBezTo>
                    <a:cubicBezTo>
                      <a:pt x="74" y="40"/>
                      <a:pt x="77" y="38"/>
                      <a:pt x="82" y="38"/>
                    </a:cubicBezTo>
                    <a:cubicBezTo>
                      <a:pt x="90" y="38"/>
                      <a:pt x="97" y="44"/>
                      <a:pt x="97" y="53"/>
                    </a:cubicBezTo>
                    <a:cubicBezTo>
                      <a:pt x="97" y="61"/>
                      <a:pt x="90" y="68"/>
                      <a:pt x="82" y="68"/>
                    </a:cubicBezTo>
                    <a:cubicBezTo>
                      <a:pt x="71" y="68"/>
                      <a:pt x="71" y="68"/>
                      <a:pt x="71" y="68"/>
                    </a:cubicBezTo>
                    <a:cubicBezTo>
                      <a:pt x="69" y="68"/>
                      <a:pt x="67" y="70"/>
                      <a:pt x="67" y="73"/>
                    </a:cubicBezTo>
                    <a:cubicBezTo>
                      <a:pt x="67" y="75"/>
                      <a:pt x="69" y="77"/>
                      <a:pt x="71" y="77"/>
                    </a:cubicBezTo>
                    <a:cubicBezTo>
                      <a:pt x="82" y="77"/>
                      <a:pt x="82" y="77"/>
                      <a:pt x="82" y="77"/>
                    </a:cubicBezTo>
                    <a:cubicBezTo>
                      <a:pt x="95" y="77"/>
                      <a:pt x="106" y="66"/>
                      <a:pt x="106" y="53"/>
                    </a:cubicBezTo>
                    <a:cubicBezTo>
                      <a:pt x="106" y="39"/>
                      <a:pt x="95" y="28"/>
                      <a:pt x="82"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25"/>
              <p:cNvSpPr/>
              <p:nvPr/>
            </p:nvSpPr>
            <p:spPr bwMode="auto">
              <a:xfrm>
                <a:off x="70" y="94"/>
                <a:ext cx="92" cy="142"/>
              </a:xfrm>
              <a:custGeom>
                <a:avLst/>
                <a:gdLst>
                  <a:gd name="T0" fmla="*/ 33 w 42"/>
                  <a:gd name="T1" fmla="*/ 41 h 65"/>
                  <a:gd name="T2" fmla="*/ 26 w 42"/>
                  <a:gd name="T3" fmla="*/ 49 h 65"/>
                  <a:gd name="T4" fmla="*/ 26 w 42"/>
                  <a:gd name="T5" fmla="*/ 5 h 65"/>
                  <a:gd name="T6" fmla="*/ 21 w 42"/>
                  <a:gd name="T7" fmla="*/ 0 h 65"/>
                  <a:gd name="T8" fmla="*/ 16 w 42"/>
                  <a:gd name="T9" fmla="*/ 5 h 65"/>
                  <a:gd name="T10" fmla="*/ 16 w 42"/>
                  <a:gd name="T11" fmla="*/ 49 h 65"/>
                  <a:gd name="T12" fmla="*/ 9 w 42"/>
                  <a:gd name="T13" fmla="*/ 41 h 65"/>
                  <a:gd name="T14" fmla="*/ 2 w 42"/>
                  <a:gd name="T15" fmla="*/ 41 h 65"/>
                  <a:gd name="T16" fmla="*/ 2 w 42"/>
                  <a:gd name="T17" fmla="*/ 48 h 65"/>
                  <a:gd name="T18" fmla="*/ 18 w 42"/>
                  <a:gd name="T19" fmla="*/ 63 h 65"/>
                  <a:gd name="T20" fmla="*/ 21 w 42"/>
                  <a:gd name="T21" fmla="*/ 65 h 65"/>
                  <a:gd name="T22" fmla="*/ 24 w 42"/>
                  <a:gd name="T23" fmla="*/ 63 h 65"/>
                  <a:gd name="T24" fmla="*/ 40 w 42"/>
                  <a:gd name="T25" fmla="*/ 48 h 65"/>
                  <a:gd name="T26" fmla="*/ 40 w 42"/>
                  <a:gd name="T27" fmla="*/ 41 h 65"/>
                  <a:gd name="T28" fmla="*/ 33 w 42"/>
                  <a:gd name="T29" fmla="*/ 4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65">
                    <a:moveTo>
                      <a:pt x="33" y="41"/>
                    </a:moveTo>
                    <a:cubicBezTo>
                      <a:pt x="26" y="49"/>
                      <a:pt x="26" y="49"/>
                      <a:pt x="26" y="49"/>
                    </a:cubicBezTo>
                    <a:cubicBezTo>
                      <a:pt x="26" y="5"/>
                      <a:pt x="26" y="5"/>
                      <a:pt x="26" y="5"/>
                    </a:cubicBezTo>
                    <a:cubicBezTo>
                      <a:pt x="26" y="3"/>
                      <a:pt x="24" y="0"/>
                      <a:pt x="21" y="0"/>
                    </a:cubicBezTo>
                    <a:cubicBezTo>
                      <a:pt x="18" y="0"/>
                      <a:pt x="16" y="3"/>
                      <a:pt x="16" y="5"/>
                    </a:cubicBezTo>
                    <a:cubicBezTo>
                      <a:pt x="16" y="49"/>
                      <a:pt x="16" y="49"/>
                      <a:pt x="16" y="49"/>
                    </a:cubicBezTo>
                    <a:cubicBezTo>
                      <a:pt x="9" y="41"/>
                      <a:pt x="9" y="41"/>
                      <a:pt x="9" y="41"/>
                    </a:cubicBezTo>
                    <a:cubicBezTo>
                      <a:pt x="7" y="39"/>
                      <a:pt x="4" y="39"/>
                      <a:pt x="2" y="41"/>
                    </a:cubicBezTo>
                    <a:cubicBezTo>
                      <a:pt x="0" y="43"/>
                      <a:pt x="0" y="46"/>
                      <a:pt x="2" y="48"/>
                    </a:cubicBezTo>
                    <a:cubicBezTo>
                      <a:pt x="18" y="63"/>
                      <a:pt x="18" y="63"/>
                      <a:pt x="18" y="63"/>
                    </a:cubicBezTo>
                    <a:cubicBezTo>
                      <a:pt x="19" y="64"/>
                      <a:pt x="20" y="65"/>
                      <a:pt x="21" y="65"/>
                    </a:cubicBezTo>
                    <a:cubicBezTo>
                      <a:pt x="22" y="65"/>
                      <a:pt x="23" y="64"/>
                      <a:pt x="24" y="63"/>
                    </a:cubicBezTo>
                    <a:cubicBezTo>
                      <a:pt x="40" y="48"/>
                      <a:pt x="40" y="48"/>
                      <a:pt x="40" y="48"/>
                    </a:cubicBezTo>
                    <a:cubicBezTo>
                      <a:pt x="42" y="46"/>
                      <a:pt x="42" y="43"/>
                      <a:pt x="40" y="41"/>
                    </a:cubicBezTo>
                    <a:cubicBezTo>
                      <a:pt x="38" y="39"/>
                      <a:pt x="35" y="39"/>
                      <a:pt x="33"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26"/>
            <p:cNvGrpSpPr/>
            <p:nvPr/>
          </p:nvGrpSpPr>
          <p:grpSpPr bwMode="auto">
            <a:xfrm>
              <a:off x="3119438" y="2859970"/>
              <a:ext cx="373062" cy="317598"/>
              <a:chOff x="0" y="0"/>
              <a:chExt cx="235" cy="200"/>
            </a:xfrm>
            <a:solidFill>
              <a:schemeClr val="accent2"/>
            </a:solidFill>
          </p:grpSpPr>
          <p:sp>
            <p:nvSpPr>
              <p:cNvPr id="27" name="Freeform 27"/>
              <p:cNvSpPr>
                <a:spLocks noEditPoints="1"/>
              </p:cNvSpPr>
              <p:nvPr/>
            </p:nvSpPr>
            <p:spPr bwMode="auto">
              <a:xfrm>
                <a:off x="0" y="0"/>
                <a:ext cx="235" cy="200"/>
              </a:xfrm>
              <a:custGeom>
                <a:avLst/>
                <a:gdLst>
                  <a:gd name="T0" fmla="*/ 94 w 108"/>
                  <a:gd name="T1" fmla="*/ 15 h 92"/>
                  <a:gd name="T2" fmla="*/ 77 w 108"/>
                  <a:gd name="T3" fmla="*/ 15 h 92"/>
                  <a:gd name="T4" fmla="*/ 77 w 108"/>
                  <a:gd name="T5" fmla="*/ 14 h 92"/>
                  <a:gd name="T6" fmla="*/ 77 w 108"/>
                  <a:gd name="T7" fmla="*/ 11 h 92"/>
                  <a:gd name="T8" fmla="*/ 66 w 108"/>
                  <a:gd name="T9" fmla="*/ 0 h 92"/>
                  <a:gd name="T10" fmla="*/ 54 w 108"/>
                  <a:gd name="T11" fmla="*/ 0 h 92"/>
                  <a:gd name="T12" fmla="*/ 43 w 108"/>
                  <a:gd name="T13" fmla="*/ 11 h 92"/>
                  <a:gd name="T14" fmla="*/ 43 w 108"/>
                  <a:gd name="T15" fmla="*/ 15 h 92"/>
                  <a:gd name="T16" fmla="*/ 14 w 108"/>
                  <a:gd name="T17" fmla="*/ 15 h 92"/>
                  <a:gd name="T18" fmla="*/ 0 w 108"/>
                  <a:gd name="T19" fmla="*/ 29 h 92"/>
                  <a:gd name="T20" fmla="*/ 0 w 108"/>
                  <a:gd name="T21" fmla="*/ 78 h 92"/>
                  <a:gd name="T22" fmla="*/ 14 w 108"/>
                  <a:gd name="T23" fmla="*/ 92 h 92"/>
                  <a:gd name="T24" fmla="*/ 94 w 108"/>
                  <a:gd name="T25" fmla="*/ 92 h 92"/>
                  <a:gd name="T26" fmla="*/ 108 w 108"/>
                  <a:gd name="T27" fmla="*/ 78 h 92"/>
                  <a:gd name="T28" fmla="*/ 108 w 108"/>
                  <a:gd name="T29" fmla="*/ 29 h 92"/>
                  <a:gd name="T30" fmla="*/ 94 w 108"/>
                  <a:gd name="T31" fmla="*/ 15 h 92"/>
                  <a:gd name="T32" fmla="*/ 10 w 108"/>
                  <a:gd name="T33" fmla="*/ 78 h 92"/>
                  <a:gd name="T34" fmla="*/ 10 w 108"/>
                  <a:gd name="T35" fmla="*/ 29 h 92"/>
                  <a:gd name="T36" fmla="*/ 14 w 108"/>
                  <a:gd name="T37" fmla="*/ 24 h 92"/>
                  <a:gd name="T38" fmla="*/ 26 w 108"/>
                  <a:gd name="T39" fmla="*/ 24 h 92"/>
                  <a:gd name="T40" fmla="*/ 26 w 108"/>
                  <a:gd name="T41" fmla="*/ 83 h 92"/>
                  <a:gd name="T42" fmla="*/ 14 w 108"/>
                  <a:gd name="T43" fmla="*/ 83 h 92"/>
                  <a:gd name="T44" fmla="*/ 10 w 108"/>
                  <a:gd name="T45" fmla="*/ 78 h 92"/>
                  <a:gd name="T46" fmla="*/ 99 w 108"/>
                  <a:gd name="T47" fmla="*/ 78 h 92"/>
                  <a:gd name="T48" fmla="*/ 94 w 108"/>
                  <a:gd name="T49" fmla="*/ 83 h 92"/>
                  <a:gd name="T50" fmla="*/ 35 w 108"/>
                  <a:gd name="T51" fmla="*/ 83 h 92"/>
                  <a:gd name="T52" fmla="*/ 35 w 108"/>
                  <a:gd name="T53" fmla="*/ 24 h 92"/>
                  <a:gd name="T54" fmla="*/ 43 w 108"/>
                  <a:gd name="T55" fmla="*/ 24 h 92"/>
                  <a:gd name="T56" fmla="*/ 77 w 108"/>
                  <a:gd name="T57" fmla="*/ 24 h 92"/>
                  <a:gd name="T58" fmla="*/ 94 w 108"/>
                  <a:gd name="T59" fmla="*/ 24 h 92"/>
                  <a:gd name="T60" fmla="*/ 99 w 108"/>
                  <a:gd name="T61" fmla="*/ 29 h 92"/>
                  <a:gd name="T62" fmla="*/ 99 w 108"/>
                  <a:gd name="T63" fmla="*/ 7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8" h="92">
                    <a:moveTo>
                      <a:pt x="94" y="15"/>
                    </a:moveTo>
                    <a:cubicBezTo>
                      <a:pt x="77" y="15"/>
                      <a:pt x="77" y="15"/>
                      <a:pt x="77" y="15"/>
                    </a:cubicBezTo>
                    <a:cubicBezTo>
                      <a:pt x="77" y="14"/>
                      <a:pt x="77" y="14"/>
                      <a:pt x="77" y="14"/>
                    </a:cubicBezTo>
                    <a:cubicBezTo>
                      <a:pt x="77" y="11"/>
                      <a:pt x="77" y="11"/>
                      <a:pt x="77" y="11"/>
                    </a:cubicBezTo>
                    <a:cubicBezTo>
                      <a:pt x="77" y="5"/>
                      <a:pt x="72" y="0"/>
                      <a:pt x="66" y="0"/>
                    </a:cubicBezTo>
                    <a:cubicBezTo>
                      <a:pt x="54" y="0"/>
                      <a:pt x="54" y="0"/>
                      <a:pt x="54" y="0"/>
                    </a:cubicBezTo>
                    <a:cubicBezTo>
                      <a:pt x="48" y="0"/>
                      <a:pt x="43" y="5"/>
                      <a:pt x="43" y="11"/>
                    </a:cubicBezTo>
                    <a:cubicBezTo>
                      <a:pt x="43" y="15"/>
                      <a:pt x="43" y="15"/>
                      <a:pt x="43" y="15"/>
                    </a:cubicBezTo>
                    <a:cubicBezTo>
                      <a:pt x="14" y="15"/>
                      <a:pt x="14" y="15"/>
                      <a:pt x="14" y="15"/>
                    </a:cubicBezTo>
                    <a:cubicBezTo>
                      <a:pt x="7" y="15"/>
                      <a:pt x="0" y="21"/>
                      <a:pt x="0" y="29"/>
                    </a:cubicBezTo>
                    <a:cubicBezTo>
                      <a:pt x="0" y="78"/>
                      <a:pt x="0" y="78"/>
                      <a:pt x="0" y="78"/>
                    </a:cubicBezTo>
                    <a:cubicBezTo>
                      <a:pt x="0" y="86"/>
                      <a:pt x="6" y="92"/>
                      <a:pt x="14" y="92"/>
                    </a:cubicBezTo>
                    <a:cubicBezTo>
                      <a:pt x="94" y="92"/>
                      <a:pt x="94" y="92"/>
                      <a:pt x="94" y="92"/>
                    </a:cubicBezTo>
                    <a:cubicBezTo>
                      <a:pt x="101" y="92"/>
                      <a:pt x="108" y="86"/>
                      <a:pt x="108" y="78"/>
                    </a:cubicBezTo>
                    <a:cubicBezTo>
                      <a:pt x="108" y="29"/>
                      <a:pt x="108" y="29"/>
                      <a:pt x="108" y="29"/>
                    </a:cubicBezTo>
                    <a:cubicBezTo>
                      <a:pt x="108" y="21"/>
                      <a:pt x="101" y="15"/>
                      <a:pt x="94" y="15"/>
                    </a:cubicBezTo>
                    <a:close/>
                    <a:moveTo>
                      <a:pt x="10" y="78"/>
                    </a:moveTo>
                    <a:cubicBezTo>
                      <a:pt x="10" y="29"/>
                      <a:pt x="10" y="29"/>
                      <a:pt x="10" y="29"/>
                    </a:cubicBezTo>
                    <a:cubicBezTo>
                      <a:pt x="10" y="27"/>
                      <a:pt x="12" y="24"/>
                      <a:pt x="14" y="24"/>
                    </a:cubicBezTo>
                    <a:cubicBezTo>
                      <a:pt x="26" y="24"/>
                      <a:pt x="26" y="24"/>
                      <a:pt x="26" y="24"/>
                    </a:cubicBezTo>
                    <a:cubicBezTo>
                      <a:pt x="26" y="83"/>
                      <a:pt x="26" y="83"/>
                      <a:pt x="26" y="83"/>
                    </a:cubicBezTo>
                    <a:cubicBezTo>
                      <a:pt x="14" y="83"/>
                      <a:pt x="14" y="83"/>
                      <a:pt x="14" y="83"/>
                    </a:cubicBezTo>
                    <a:cubicBezTo>
                      <a:pt x="11" y="83"/>
                      <a:pt x="10" y="80"/>
                      <a:pt x="10" y="78"/>
                    </a:cubicBezTo>
                    <a:close/>
                    <a:moveTo>
                      <a:pt x="99" y="78"/>
                    </a:moveTo>
                    <a:cubicBezTo>
                      <a:pt x="99" y="80"/>
                      <a:pt x="96" y="83"/>
                      <a:pt x="94" y="83"/>
                    </a:cubicBezTo>
                    <a:cubicBezTo>
                      <a:pt x="35" y="83"/>
                      <a:pt x="35" y="83"/>
                      <a:pt x="35" y="83"/>
                    </a:cubicBezTo>
                    <a:cubicBezTo>
                      <a:pt x="35" y="24"/>
                      <a:pt x="35" y="24"/>
                      <a:pt x="35" y="24"/>
                    </a:cubicBezTo>
                    <a:cubicBezTo>
                      <a:pt x="43" y="24"/>
                      <a:pt x="43" y="24"/>
                      <a:pt x="43" y="24"/>
                    </a:cubicBezTo>
                    <a:cubicBezTo>
                      <a:pt x="77" y="24"/>
                      <a:pt x="77" y="24"/>
                      <a:pt x="77" y="24"/>
                    </a:cubicBezTo>
                    <a:cubicBezTo>
                      <a:pt x="94" y="24"/>
                      <a:pt x="94" y="24"/>
                      <a:pt x="94" y="24"/>
                    </a:cubicBezTo>
                    <a:cubicBezTo>
                      <a:pt x="96" y="24"/>
                      <a:pt x="99" y="27"/>
                      <a:pt x="99" y="29"/>
                    </a:cubicBezTo>
                    <a:lnTo>
                      <a:pt x="99"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28"/>
              <p:cNvSpPr>
                <a:spLocks noEditPoints="1"/>
              </p:cNvSpPr>
              <p:nvPr/>
            </p:nvSpPr>
            <p:spPr bwMode="auto">
              <a:xfrm>
                <a:off x="93" y="83"/>
                <a:ext cx="74" cy="74"/>
              </a:xfrm>
              <a:custGeom>
                <a:avLst/>
                <a:gdLst>
                  <a:gd name="T0" fmla="*/ 17 w 34"/>
                  <a:gd name="T1" fmla="*/ 0 h 34"/>
                  <a:gd name="T2" fmla="*/ 0 w 34"/>
                  <a:gd name="T3" fmla="*/ 17 h 34"/>
                  <a:gd name="T4" fmla="*/ 17 w 34"/>
                  <a:gd name="T5" fmla="*/ 34 h 34"/>
                  <a:gd name="T6" fmla="*/ 34 w 34"/>
                  <a:gd name="T7" fmla="*/ 17 h 34"/>
                  <a:gd name="T8" fmla="*/ 17 w 34"/>
                  <a:gd name="T9" fmla="*/ 0 h 34"/>
                  <a:gd name="T10" fmla="*/ 17 w 34"/>
                  <a:gd name="T11" fmla="*/ 25 h 34"/>
                  <a:gd name="T12" fmla="*/ 9 w 34"/>
                  <a:gd name="T13" fmla="*/ 17 h 34"/>
                  <a:gd name="T14" fmla="*/ 17 w 34"/>
                  <a:gd name="T15" fmla="*/ 10 h 34"/>
                  <a:gd name="T16" fmla="*/ 25 w 34"/>
                  <a:gd name="T17" fmla="*/ 17 h 34"/>
                  <a:gd name="T18" fmla="*/ 17 w 34"/>
                  <a:gd name="T19"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4">
                    <a:moveTo>
                      <a:pt x="17" y="0"/>
                    </a:moveTo>
                    <a:cubicBezTo>
                      <a:pt x="8" y="0"/>
                      <a:pt x="0" y="8"/>
                      <a:pt x="0" y="17"/>
                    </a:cubicBezTo>
                    <a:cubicBezTo>
                      <a:pt x="0" y="27"/>
                      <a:pt x="8" y="34"/>
                      <a:pt x="17" y="34"/>
                    </a:cubicBezTo>
                    <a:cubicBezTo>
                      <a:pt x="26" y="34"/>
                      <a:pt x="34" y="27"/>
                      <a:pt x="34" y="17"/>
                    </a:cubicBezTo>
                    <a:cubicBezTo>
                      <a:pt x="34" y="8"/>
                      <a:pt x="26" y="0"/>
                      <a:pt x="17" y="0"/>
                    </a:cubicBezTo>
                    <a:close/>
                    <a:moveTo>
                      <a:pt x="17" y="25"/>
                    </a:moveTo>
                    <a:cubicBezTo>
                      <a:pt x="13" y="25"/>
                      <a:pt x="9" y="21"/>
                      <a:pt x="9" y="17"/>
                    </a:cubicBezTo>
                    <a:cubicBezTo>
                      <a:pt x="9" y="13"/>
                      <a:pt x="13" y="10"/>
                      <a:pt x="17" y="10"/>
                    </a:cubicBezTo>
                    <a:cubicBezTo>
                      <a:pt x="21" y="10"/>
                      <a:pt x="25" y="13"/>
                      <a:pt x="25" y="17"/>
                    </a:cubicBezTo>
                    <a:cubicBezTo>
                      <a:pt x="25" y="21"/>
                      <a:pt x="21" y="25"/>
                      <a:pt x="17"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29"/>
            <p:cNvGrpSpPr/>
            <p:nvPr/>
          </p:nvGrpSpPr>
          <p:grpSpPr bwMode="auto">
            <a:xfrm>
              <a:off x="6953251" y="2836150"/>
              <a:ext cx="366713" cy="365238"/>
              <a:chOff x="0" y="0"/>
              <a:chExt cx="231" cy="230"/>
            </a:xfrm>
            <a:solidFill>
              <a:schemeClr val="accent5"/>
            </a:solidFill>
          </p:grpSpPr>
          <p:sp>
            <p:nvSpPr>
              <p:cNvPr id="25" name="Freeform 30"/>
              <p:cNvSpPr>
                <a:spLocks noEditPoints="1"/>
              </p:cNvSpPr>
              <p:nvPr/>
            </p:nvSpPr>
            <p:spPr bwMode="auto">
              <a:xfrm>
                <a:off x="0" y="0"/>
                <a:ext cx="231" cy="230"/>
              </a:xfrm>
              <a:custGeom>
                <a:avLst/>
                <a:gdLst>
                  <a:gd name="T0" fmla="*/ 53 w 106"/>
                  <a:gd name="T1" fmla="*/ 106 h 106"/>
                  <a:gd name="T2" fmla="*/ 0 w 106"/>
                  <a:gd name="T3" fmla="*/ 53 h 106"/>
                  <a:gd name="T4" fmla="*/ 53 w 106"/>
                  <a:gd name="T5" fmla="*/ 0 h 106"/>
                  <a:gd name="T6" fmla="*/ 106 w 106"/>
                  <a:gd name="T7" fmla="*/ 53 h 106"/>
                  <a:gd name="T8" fmla="*/ 53 w 106"/>
                  <a:gd name="T9" fmla="*/ 106 h 106"/>
                  <a:gd name="T10" fmla="*/ 53 w 106"/>
                  <a:gd name="T11" fmla="*/ 9 h 106"/>
                  <a:gd name="T12" fmla="*/ 9 w 106"/>
                  <a:gd name="T13" fmla="*/ 53 h 106"/>
                  <a:gd name="T14" fmla="*/ 53 w 106"/>
                  <a:gd name="T15" fmla="*/ 97 h 106"/>
                  <a:gd name="T16" fmla="*/ 97 w 106"/>
                  <a:gd name="T17" fmla="*/ 53 h 106"/>
                  <a:gd name="T18" fmla="*/ 53 w 106"/>
                  <a:gd name="T19" fmla="*/ 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6">
                    <a:moveTo>
                      <a:pt x="53" y="106"/>
                    </a:moveTo>
                    <a:cubicBezTo>
                      <a:pt x="24" y="106"/>
                      <a:pt x="0" y="82"/>
                      <a:pt x="0" y="53"/>
                    </a:cubicBezTo>
                    <a:cubicBezTo>
                      <a:pt x="0" y="24"/>
                      <a:pt x="24" y="0"/>
                      <a:pt x="53" y="0"/>
                    </a:cubicBezTo>
                    <a:cubicBezTo>
                      <a:pt x="82" y="0"/>
                      <a:pt x="106" y="24"/>
                      <a:pt x="106" y="53"/>
                    </a:cubicBezTo>
                    <a:cubicBezTo>
                      <a:pt x="106" y="82"/>
                      <a:pt x="82" y="106"/>
                      <a:pt x="53" y="106"/>
                    </a:cubicBezTo>
                    <a:close/>
                    <a:moveTo>
                      <a:pt x="53" y="9"/>
                    </a:moveTo>
                    <a:cubicBezTo>
                      <a:pt x="29" y="9"/>
                      <a:pt x="9" y="29"/>
                      <a:pt x="9" y="53"/>
                    </a:cubicBezTo>
                    <a:cubicBezTo>
                      <a:pt x="9" y="77"/>
                      <a:pt x="29" y="97"/>
                      <a:pt x="53" y="97"/>
                    </a:cubicBezTo>
                    <a:cubicBezTo>
                      <a:pt x="77" y="97"/>
                      <a:pt x="97" y="77"/>
                      <a:pt x="97" y="53"/>
                    </a:cubicBezTo>
                    <a:cubicBezTo>
                      <a:pt x="97" y="29"/>
                      <a:pt x="77" y="9"/>
                      <a:pt x="5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Freeform 31"/>
              <p:cNvSpPr/>
              <p:nvPr/>
            </p:nvSpPr>
            <p:spPr bwMode="auto">
              <a:xfrm>
                <a:off x="104" y="43"/>
                <a:ext cx="72" cy="81"/>
              </a:xfrm>
              <a:custGeom>
                <a:avLst/>
                <a:gdLst>
                  <a:gd name="T0" fmla="*/ 28 w 33"/>
                  <a:gd name="T1" fmla="*/ 37 h 37"/>
                  <a:gd name="T2" fmla="*/ 5 w 33"/>
                  <a:gd name="T3" fmla="*/ 37 h 37"/>
                  <a:gd name="T4" fmla="*/ 0 w 33"/>
                  <a:gd name="T5" fmla="*/ 33 h 37"/>
                  <a:gd name="T6" fmla="*/ 0 w 33"/>
                  <a:gd name="T7" fmla="*/ 5 h 37"/>
                  <a:gd name="T8" fmla="*/ 5 w 33"/>
                  <a:gd name="T9" fmla="*/ 0 h 37"/>
                  <a:gd name="T10" fmla="*/ 9 w 33"/>
                  <a:gd name="T11" fmla="*/ 5 h 37"/>
                  <a:gd name="T12" fmla="*/ 9 w 33"/>
                  <a:gd name="T13" fmla="*/ 28 h 37"/>
                  <a:gd name="T14" fmla="*/ 28 w 33"/>
                  <a:gd name="T15" fmla="*/ 28 h 37"/>
                  <a:gd name="T16" fmla="*/ 33 w 33"/>
                  <a:gd name="T17" fmla="*/ 33 h 37"/>
                  <a:gd name="T18" fmla="*/ 28 w 33"/>
                  <a:gd name="T1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7">
                    <a:moveTo>
                      <a:pt x="28" y="37"/>
                    </a:moveTo>
                    <a:cubicBezTo>
                      <a:pt x="5" y="37"/>
                      <a:pt x="5" y="37"/>
                      <a:pt x="5" y="37"/>
                    </a:cubicBezTo>
                    <a:cubicBezTo>
                      <a:pt x="2" y="37"/>
                      <a:pt x="0" y="35"/>
                      <a:pt x="0" y="33"/>
                    </a:cubicBezTo>
                    <a:cubicBezTo>
                      <a:pt x="0" y="5"/>
                      <a:pt x="0" y="5"/>
                      <a:pt x="0" y="5"/>
                    </a:cubicBezTo>
                    <a:cubicBezTo>
                      <a:pt x="0" y="2"/>
                      <a:pt x="2" y="0"/>
                      <a:pt x="5" y="0"/>
                    </a:cubicBezTo>
                    <a:cubicBezTo>
                      <a:pt x="7" y="0"/>
                      <a:pt x="9" y="2"/>
                      <a:pt x="9" y="5"/>
                    </a:cubicBezTo>
                    <a:cubicBezTo>
                      <a:pt x="9" y="28"/>
                      <a:pt x="9" y="28"/>
                      <a:pt x="9" y="28"/>
                    </a:cubicBezTo>
                    <a:cubicBezTo>
                      <a:pt x="28" y="28"/>
                      <a:pt x="28" y="28"/>
                      <a:pt x="28" y="28"/>
                    </a:cubicBezTo>
                    <a:cubicBezTo>
                      <a:pt x="31" y="28"/>
                      <a:pt x="33" y="30"/>
                      <a:pt x="33" y="33"/>
                    </a:cubicBezTo>
                    <a:cubicBezTo>
                      <a:pt x="33" y="35"/>
                      <a:pt x="31" y="37"/>
                      <a:pt x="2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5" name="Line 32"/>
            <p:cNvSpPr>
              <a:spLocks noChangeShapeType="1"/>
            </p:cNvSpPr>
            <p:nvPr/>
          </p:nvSpPr>
          <p:spPr bwMode="auto">
            <a:xfrm>
              <a:off x="2008188" y="3306195"/>
              <a:ext cx="0" cy="674896"/>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Line 33"/>
            <p:cNvSpPr>
              <a:spLocks noChangeShapeType="1"/>
            </p:cNvSpPr>
            <p:nvPr/>
          </p:nvSpPr>
          <p:spPr bwMode="auto">
            <a:xfrm>
              <a:off x="4572000" y="3306195"/>
              <a:ext cx="0" cy="674896"/>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Line 34"/>
            <p:cNvSpPr>
              <a:spLocks noChangeShapeType="1"/>
            </p:cNvSpPr>
            <p:nvPr/>
          </p:nvSpPr>
          <p:spPr bwMode="auto">
            <a:xfrm>
              <a:off x="7135813" y="3306195"/>
              <a:ext cx="0" cy="674896"/>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Line 35"/>
            <p:cNvSpPr>
              <a:spLocks noChangeShapeType="1"/>
            </p:cNvSpPr>
            <p:nvPr/>
          </p:nvSpPr>
          <p:spPr bwMode="auto">
            <a:xfrm>
              <a:off x="3305175" y="2054859"/>
              <a:ext cx="0" cy="674896"/>
            </a:xfrm>
            <a:prstGeom prst="line">
              <a:avLst/>
            </a:prstGeom>
            <a:noFill/>
            <a:ln w="6350" cmpd="sng">
              <a:solidFill>
                <a:schemeClr val="bg1">
                  <a:lumMod val="50000"/>
                </a:schemeClr>
              </a:solidFill>
              <a:prstDash val="solid"/>
              <a:round/>
              <a:head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Line 36"/>
            <p:cNvSpPr>
              <a:spLocks noChangeShapeType="1"/>
            </p:cNvSpPr>
            <p:nvPr/>
          </p:nvSpPr>
          <p:spPr bwMode="auto">
            <a:xfrm>
              <a:off x="5851525" y="2054859"/>
              <a:ext cx="0" cy="674896"/>
            </a:xfrm>
            <a:prstGeom prst="line">
              <a:avLst/>
            </a:prstGeom>
            <a:noFill/>
            <a:ln w="6350" cmpd="sng">
              <a:solidFill>
                <a:schemeClr val="bg1">
                  <a:lumMod val="50000"/>
                </a:schemeClr>
              </a:solidFill>
              <a:prstDash val="solid"/>
              <a:round/>
              <a:head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Rectangle 37"/>
            <p:cNvSpPr>
              <a:spLocks noChangeArrowheads="1"/>
            </p:cNvSpPr>
            <p:nvPr/>
          </p:nvSpPr>
          <p:spPr bwMode="auto">
            <a:xfrm>
              <a:off x="1036638" y="4146242"/>
              <a:ext cx="194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4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pPr>
              <a:r>
                <a:rPr lang="zh-CN" altLang="en-US"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38"/>
            <p:cNvSpPr>
              <a:spLocks noChangeArrowheads="1"/>
            </p:cNvSpPr>
            <p:nvPr/>
          </p:nvSpPr>
          <p:spPr bwMode="auto">
            <a:xfrm>
              <a:off x="3595688" y="4146242"/>
              <a:ext cx="194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4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pPr>
              <a:r>
                <a:rPr lang="zh-CN" altLang="en-US"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Rectangle 39"/>
            <p:cNvSpPr>
              <a:spLocks noChangeArrowheads="1"/>
            </p:cNvSpPr>
            <p:nvPr/>
          </p:nvSpPr>
          <p:spPr bwMode="auto">
            <a:xfrm>
              <a:off x="6165850" y="4146242"/>
              <a:ext cx="194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4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pPr>
              <a:r>
                <a:rPr lang="zh-CN" altLang="en-US"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Rectangle 40"/>
            <p:cNvSpPr>
              <a:spLocks noChangeArrowheads="1"/>
            </p:cNvSpPr>
            <p:nvPr/>
          </p:nvSpPr>
          <p:spPr bwMode="auto">
            <a:xfrm>
              <a:off x="2320925" y="1165585"/>
              <a:ext cx="194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4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pPr>
              <a:r>
                <a:rPr lang="zh-CN" altLang="en-US"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Rectangle 41"/>
            <p:cNvSpPr>
              <a:spLocks noChangeArrowheads="1"/>
            </p:cNvSpPr>
            <p:nvPr/>
          </p:nvSpPr>
          <p:spPr bwMode="auto">
            <a:xfrm>
              <a:off x="4879975" y="1165585"/>
              <a:ext cx="1943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4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endParaRPr lang="zh-CN" altLang="en-US" sz="1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pPr>
              <a:r>
                <a:rPr lang="zh-CN" altLang="en-US"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7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8" name="矩形 37"/>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53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月度指标达成</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808067" y="1260091"/>
            <a:ext cx="7613822" cy="3855341"/>
            <a:chOff x="774603" y="1284984"/>
            <a:chExt cx="7613822" cy="3855341"/>
          </a:xfrm>
        </p:grpSpPr>
        <p:sp>
          <p:nvSpPr>
            <p:cNvPr id="5" name="Line 18"/>
            <p:cNvSpPr>
              <a:spLocks noChangeShapeType="1"/>
            </p:cNvSpPr>
            <p:nvPr/>
          </p:nvSpPr>
          <p:spPr bwMode="auto">
            <a:xfrm flipH="1" flipV="1">
              <a:off x="2605087" y="2075503"/>
              <a:ext cx="1128712" cy="561830"/>
            </a:xfrm>
            <a:prstGeom prst="line">
              <a:avLst/>
            </a:prstGeom>
            <a:noFill/>
            <a:ln w="6350">
              <a:solidFill>
                <a:schemeClr val="bg1">
                  <a:lumMod val="50000"/>
                </a:schemeClr>
              </a:solidFill>
              <a:prstDash val="solid"/>
              <a:miter lim="800000"/>
              <a:tail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Line 19"/>
            <p:cNvSpPr>
              <a:spLocks noChangeShapeType="1"/>
            </p:cNvSpPr>
            <p:nvPr/>
          </p:nvSpPr>
          <p:spPr bwMode="auto">
            <a:xfrm flipH="1" flipV="1">
              <a:off x="5433061" y="3277611"/>
              <a:ext cx="1105853" cy="541505"/>
            </a:xfrm>
            <a:prstGeom prst="line">
              <a:avLst/>
            </a:prstGeom>
            <a:noFill/>
            <a:ln w="6350">
              <a:solidFill>
                <a:schemeClr val="bg1">
                  <a:lumMod val="50000"/>
                </a:schemeClr>
              </a:solidFill>
              <a:prstDash val="solid"/>
              <a:miter lim="800000"/>
              <a:headEnd type="oval" w="sm" len="sm"/>
              <a:tailEnd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Line 20"/>
            <p:cNvSpPr>
              <a:spLocks noChangeShapeType="1"/>
            </p:cNvSpPr>
            <p:nvPr/>
          </p:nvSpPr>
          <p:spPr bwMode="auto">
            <a:xfrm flipV="1">
              <a:off x="5433060" y="2075503"/>
              <a:ext cx="1077278" cy="561830"/>
            </a:xfrm>
            <a:prstGeom prst="line">
              <a:avLst/>
            </a:prstGeom>
            <a:noFill/>
            <a:ln w="6350">
              <a:solidFill>
                <a:schemeClr val="bg1">
                  <a:lumMod val="50000"/>
                </a:schemeClr>
              </a:solidFill>
              <a:prstDash val="solid"/>
              <a:miter lim="800000"/>
              <a:tailEnd type="oval"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Line 21"/>
            <p:cNvSpPr>
              <a:spLocks noChangeShapeType="1"/>
            </p:cNvSpPr>
            <p:nvPr/>
          </p:nvSpPr>
          <p:spPr bwMode="auto">
            <a:xfrm flipV="1">
              <a:off x="2633664" y="3277611"/>
              <a:ext cx="1115377" cy="560561"/>
            </a:xfrm>
            <a:prstGeom prst="line">
              <a:avLst/>
            </a:prstGeom>
            <a:noFill/>
            <a:ln w="6350">
              <a:solidFill>
                <a:schemeClr val="bg1">
                  <a:lumMod val="50000"/>
                </a:schemeClr>
              </a:solidFill>
              <a:prstDash val="solid"/>
              <a:miter lim="800000"/>
              <a:headEnd type="oval" w="sm" len="sm"/>
              <a:tailEnd w="sm" len="sm"/>
            </a:ln>
            <a:extLst>
              <a:ext uri="{909E8E84-426E-40DD-AFC4-6F175D3DCCD1}">
                <a14:hiddenFill xmlns:a14="http://schemas.microsoft.com/office/drawing/2010/main">
                  <a:noFill/>
                </a14:hiddenFill>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Oval 11"/>
            <p:cNvSpPr>
              <a:spLocks noChangeArrowheads="1"/>
            </p:cNvSpPr>
            <p:nvPr/>
          </p:nvSpPr>
          <p:spPr bwMode="auto">
            <a:xfrm>
              <a:off x="4320432" y="1284984"/>
              <a:ext cx="503140" cy="503293"/>
            </a:xfrm>
            <a:prstGeom prst="ellipse">
              <a:avLst/>
            </a:prstGeom>
            <a:solidFill>
              <a:schemeClr val="accent4"/>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Oval 12"/>
            <p:cNvSpPr>
              <a:spLocks noChangeArrowheads="1"/>
            </p:cNvSpPr>
            <p:nvPr/>
          </p:nvSpPr>
          <p:spPr bwMode="auto">
            <a:xfrm>
              <a:off x="5285153" y="1699785"/>
              <a:ext cx="504378" cy="503293"/>
            </a:xfrm>
            <a:prstGeom prst="ellipse">
              <a:avLst/>
            </a:prstGeom>
            <a:solidFill>
              <a:schemeClr val="accent3"/>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Oval 13"/>
            <p:cNvSpPr>
              <a:spLocks noChangeArrowheads="1"/>
            </p:cNvSpPr>
            <p:nvPr/>
          </p:nvSpPr>
          <p:spPr bwMode="auto">
            <a:xfrm>
              <a:off x="5717537" y="2700360"/>
              <a:ext cx="503140" cy="503293"/>
            </a:xfrm>
            <a:prstGeom prst="ellipse">
              <a:avLst/>
            </a:prstGeom>
            <a:solidFill>
              <a:schemeClr val="accent2"/>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Oval 14"/>
            <p:cNvSpPr>
              <a:spLocks noChangeArrowheads="1"/>
            </p:cNvSpPr>
            <p:nvPr/>
          </p:nvSpPr>
          <p:spPr bwMode="auto">
            <a:xfrm>
              <a:off x="2923326" y="2700360"/>
              <a:ext cx="503140" cy="503293"/>
            </a:xfrm>
            <a:prstGeom prst="ellipse">
              <a:avLst/>
            </a:prstGeom>
            <a:solidFill>
              <a:schemeClr val="accent2"/>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Oval 15"/>
            <p:cNvSpPr>
              <a:spLocks noChangeArrowheads="1"/>
            </p:cNvSpPr>
            <p:nvPr/>
          </p:nvSpPr>
          <p:spPr bwMode="auto">
            <a:xfrm>
              <a:off x="3332053" y="3647415"/>
              <a:ext cx="503140" cy="503293"/>
            </a:xfrm>
            <a:prstGeom prst="ellipse">
              <a:avLst/>
            </a:prstGeom>
            <a:solidFill>
              <a:schemeClr val="accent1"/>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Oval 16"/>
            <p:cNvSpPr>
              <a:spLocks noChangeArrowheads="1"/>
            </p:cNvSpPr>
            <p:nvPr/>
          </p:nvSpPr>
          <p:spPr bwMode="auto">
            <a:xfrm>
              <a:off x="5285153" y="3647415"/>
              <a:ext cx="504378" cy="503293"/>
            </a:xfrm>
            <a:prstGeom prst="ellipse">
              <a:avLst/>
            </a:prstGeom>
            <a:solidFill>
              <a:schemeClr val="accent1"/>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Oval 17"/>
            <p:cNvSpPr>
              <a:spLocks noChangeArrowheads="1"/>
            </p:cNvSpPr>
            <p:nvPr/>
          </p:nvSpPr>
          <p:spPr bwMode="auto">
            <a:xfrm>
              <a:off x="3332053" y="1699785"/>
              <a:ext cx="503140" cy="503293"/>
            </a:xfrm>
            <a:prstGeom prst="ellipse">
              <a:avLst/>
            </a:prstGeom>
            <a:solidFill>
              <a:schemeClr val="accent3"/>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22"/>
            <p:cNvSpPr/>
            <p:nvPr/>
          </p:nvSpPr>
          <p:spPr bwMode="auto">
            <a:xfrm>
              <a:off x="4455511" y="1431386"/>
              <a:ext cx="232980" cy="211977"/>
            </a:xfrm>
            <a:custGeom>
              <a:avLst/>
              <a:gdLst>
                <a:gd name="T0" fmla="*/ 94 w 94"/>
                <a:gd name="T1" fmla="*/ 43 h 86"/>
                <a:gd name="T2" fmla="*/ 94 w 94"/>
                <a:gd name="T3" fmla="*/ 9 h 86"/>
                <a:gd name="T4" fmla="*/ 82 w 94"/>
                <a:gd name="T5" fmla="*/ 21 h 86"/>
                <a:gd name="T6" fmla="*/ 44 w 94"/>
                <a:gd name="T7" fmla="*/ 0 h 86"/>
                <a:gd name="T8" fmla="*/ 0 w 94"/>
                <a:gd name="T9" fmla="*/ 43 h 86"/>
                <a:gd name="T10" fmla="*/ 44 w 94"/>
                <a:gd name="T11" fmla="*/ 86 h 86"/>
                <a:gd name="T12" fmla="*/ 83 w 94"/>
                <a:gd name="T13" fmla="*/ 63 h 86"/>
                <a:gd name="T14" fmla="*/ 73 w 94"/>
                <a:gd name="T15" fmla="*/ 53 h 86"/>
                <a:gd name="T16" fmla="*/ 44 w 94"/>
                <a:gd name="T17" fmla="*/ 72 h 86"/>
                <a:gd name="T18" fmla="*/ 14 w 94"/>
                <a:gd name="T19" fmla="*/ 43 h 86"/>
                <a:gd name="T20" fmla="*/ 44 w 94"/>
                <a:gd name="T21" fmla="*/ 14 h 86"/>
                <a:gd name="T22" fmla="*/ 71 w 94"/>
                <a:gd name="T23" fmla="*/ 31 h 86"/>
                <a:gd name="T24" fmla="*/ 58 w 94"/>
                <a:gd name="T25" fmla="*/ 43 h 86"/>
                <a:gd name="T26" fmla="*/ 94 w 94"/>
                <a:gd name="T27"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 h="86">
                  <a:moveTo>
                    <a:pt x="94" y="43"/>
                  </a:moveTo>
                  <a:cubicBezTo>
                    <a:pt x="94" y="9"/>
                    <a:pt x="94" y="9"/>
                    <a:pt x="94" y="9"/>
                  </a:cubicBezTo>
                  <a:cubicBezTo>
                    <a:pt x="82" y="21"/>
                    <a:pt x="82" y="21"/>
                    <a:pt x="82" y="21"/>
                  </a:cubicBezTo>
                  <a:cubicBezTo>
                    <a:pt x="74" y="8"/>
                    <a:pt x="60" y="0"/>
                    <a:pt x="44" y="0"/>
                  </a:cubicBezTo>
                  <a:cubicBezTo>
                    <a:pt x="20" y="0"/>
                    <a:pt x="0" y="19"/>
                    <a:pt x="0" y="43"/>
                  </a:cubicBezTo>
                  <a:cubicBezTo>
                    <a:pt x="0" y="67"/>
                    <a:pt x="20" y="86"/>
                    <a:pt x="44" y="86"/>
                  </a:cubicBezTo>
                  <a:cubicBezTo>
                    <a:pt x="61" y="86"/>
                    <a:pt x="76" y="77"/>
                    <a:pt x="83" y="63"/>
                  </a:cubicBezTo>
                  <a:cubicBezTo>
                    <a:pt x="73" y="53"/>
                    <a:pt x="73" y="53"/>
                    <a:pt x="73" y="53"/>
                  </a:cubicBezTo>
                  <a:cubicBezTo>
                    <a:pt x="68" y="64"/>
                    <a:pt x="57" y="72"/>
                    <a:pt x="44" y="72"/>
                  </a:cubicBezTo>
                  <a:cubicBezTo>
                    <a:pt x="27" y="72"/>
                    <a:pt x="14" y="59"/>
                    <a:pt x="14" y="43"/>
                  </a:cubicBezTo>
                  <a:cubicBezTo>
                    <a:pt x="14" y="27"/>
                    <a:pt x="27" y="14"/>
                    <a:pt x="44" y="14"/>
                  </a:cubicBezTo>
                  <a:cubicBezTo>
                    <a:pt x="56" y="14"/>
                    <a:pt x="67" y="21"/>
                    <a:pt x="71" y="31"/>
                  </a:cubicBezTo>
                  <a:cubicBezTo>
                    <a:pt x="58" y="43"/>
                    <a:pt x="58" y="43"/>
                    <a:pt x="58" y="43"/>
                  </a:cubicBezTo>
                  <a:lnTo>
                    <a:pt x="94"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23"/>
            <p:cNvSpPr/>
            <p:nvPr/>
          </p:nvSpPr>
          <p:spPr bwMode="auto">
            <a:xfrm>
              <a:off x="5411556" y="1834905"/>
              <a:ext cx="251570" cy="233052"/>
            </a:xfrm>
            <a:custGeom>
              <a:avLst/>
              <a:gdLst>
                <a:gd name="T0" fmla="*/ 101 w 203"/>
                <a:gd name="T1" fmla="*/ 16 h 188"/>
                <a:gd name="T2" fmla="*/ 95 w 203"/>
                <a:gd name="T3" fmla="*/ 20 h 188"/>
                <a:gd name="T4" fmla="*/ 123 w 203"/>
                <a:gd name="T5" fmla="*/ 76 h 188"/>
                <a:gd name="T6" fmla="*/ 171 w 203"/>
                <a:gd name="T7" fmla="*/ 82 h 188"/>
                <a:gd name="T8" fmla="*/ 135 w 203"/>
                <a:gd name="T9" fmla="*/ 114 h 188"/>
                <a:gd name="T10" fmla="*/ 143 w 203"/>
                <a:gd name="T11" fmla="*/ 162 h 188"/>
                <a:gd name="T12" fmla="*/ 101 w 203"/>
                <a:gd name="T13" fmla="*/ 140 h 188"/>
                <a:gd name="T14" fmla="*/ 60 w 203"/>
                <a:gd name="T15" fmla="*/ 162 h 188"/>
                <a:gd name="T16" fmla="*/ 68 w 203"/>
                <a:gd name="T17" fmla="*/ 114 h 188"/>
                <a:gd name="T18" fmla="*/ 32 w 203"/>
                <a:gd name="T19" fmla="*/ 82 h 188"/>
                <a:gd name="T20" fmla="*/ 80 w 203"/>
                <a:gd name="T21" fmla="*/ 76 h 188"/>
                <a:gd name="T22" fmla="*/ 107 w 203"/>
                <a:gd name="T23" fmla="*/ 20 h 188"/>
                <a:gd name="T24" fmla="*/ 101 w 203"/>
                <a:gd name="T25" fmla="*/ 16 h 188"/>
                <a:gd name="T26" fmla="*/ 95 w 203"/>
                <a:gd name="T27" fmla="*/ 20 h 188"/>
                <a:gd name="T28" fmla="*/ 101 w 203"/>
                <a:gd name="T29" fmla="*/ 16 h 188"/>
                <a:gd name="T30" fmla="*/ 95 w 203"/>
                <a:gd name="T31" fmla="*/ 14 h 188"/>
                <a:gd name="T32" fmla="*/ 70 w 203"/>
                <a:gd name="T33" fmla="*/ 62 h 188"/>
                <a:gd name="T34" fmla="*/ 0 w 203"/>
                <a:gd name="T35" fmla="*/ 72 h 188"/>
                <a:gd name="T36" fmla="*/ 52 w 203"/>
                <a:gd name="T37" fmla="*/ 120 h 188"/>
                <a:gd name="T38" fmla="*/ 40 w 203"/>
                <a:gd name="T39" fmla="*/ 188 h 188"/>
                <a:gd name="T40" fmla="*/ 101 w 203"/>
                <a:gd name="T41" fmla="*/ 156 h 188"/>
                <a:gd name="T42" fmla="*/ 163 w 203"/>
                <a:gd name="T43" fmla="*/ 188 h 188"/>
                <a:gd name="T44" fmla="*/ 151 w 203"/>
                <a:gd name="T45" fmla="*/ 120 h 188"/>
                <a:gd name="T46" fmla="*/ 203 w 203"/>
                <a:gd name="T47" fmla="*/ 72 h 188"/>
                <a:gd name="T48" fmla="*/ 133 w 203"/>
                <a:gd name="T49" fmla="*/ 62 h 188"/>
                <a:gd name="T50" fmla="*/ 101 w 203"/>
                <a:gd name="T51" fmla="*/ 0 h 188"/>
                <a:gd name="T52" fmla="*/ 95 w 203"/>
                <a:gd name="T53" fmla="*/ 14 h 188"/>
                <a:gd name="T54" fmla="*/ 101 w 203"/>
                <a:gd name="T55" fmla="*/ 1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3" h="188">
                  <a:moveTo>
                    <a:pt x="101" y="16"/>
                  </a:moveTo>
                  <a:lnTo>
                    <a:pt x="95" y="20"/>
                  </a:lnTo>
                  <a:lnTo>
                    <a:pt x="123" y="76"/>
                  </a:lnTo>
                  <a:lnTo>
                    <a:pt x="171" y="82"/>
                  </a:lnTo>
                  <a:lnTo>
                    <a:pt x="135" y="114"/>
                  </a:lnTo>
                  <a:lnTo>
                    <a:pt x="143" y="162"/>
                  </a:lnTo>
                  <a:lnTo>
                    <a:pt x="101" y="140"/>
                  </a:lnTo>
                  <a:lnTo>
                    <a:pt x="60" y="162"/>
                  </a:lnTo>
                  <a:lnTo>
                    <a:pt x="68" y="114"/>
                  </a:lnTo>
                  <a:lnTo>
                    <a:pt x="32" y="82"/>
                  </a:lnTo>
                  <a:lnTo>
                    <a:pt x="80" y="76"/>
                  </a:lnTo>
                  <a:lnTo>
                    <a:pt x="107" y="20"/>
                  </a:lnTo>
                  <a:lnTo>
                    <a:pt x="101" y="16"/>
                  </a:lnTo>
                  <a:lnTo>
                    <a:pt x="95" y="20"/>
                  </a:lnTo>
                  <a:lnTo>
                    <a:pt x="101" y="16"/>
                  </a:lnTo>
                  <a:lnTo>
                    <a:pt x="95" y="14"/>
                  </a:lnTo>
                  <a:lnTo>
                    <a:pt x="70" y="62"/>
                  </a:lnTo>
                  <a:lnTo>
                    <a:pt x="0" y="72"/>
                  </a:lnTo>
                  <a:lnTo>
                    <a:pt x="52" y="120"/>
                  </a:lnTo>
                  <a:lnTo>
                    <a:pt x="40" y="188"/>
                  </a:lnTo>
                  <a:lnTo>
                    <a:pt x="101" y="156"/>
                  </a:lnTo>
                  <a:lnTo>
                    <a:pt x="163" y="188"/>
                  </a:lnTo>
                  <a:lnTo>
                    <a:pt x="151" y="120"/>
                  </a:lnTo>
                  <a:lnTo>
                    <a:pt x="203" y="72"/>
                  </a:lnTo>
                  <a:lnTo>
                    <a:pt x="133" y="62"/>
                  </a:lnTo>
                  <a:lnTo>
                    <a:pt x="101" y="0"/>
                  </a:lnTo>
                  <a:lnTo>
                    <a:pt x="95" y="14"/>
                  </a:lnTo>
                  <a:lnTo>
                    <a:pt x="101"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8" name="Group 40"/>
            <p:cNvGrpSpPr/>
            <p:nvPr/>
          </p:nvGrpSpPr>
          <p:grpSpPr bwMode="auto">
            <a:xfrm>
              <a:off x="3496991" y="1854739"/>
              <a:ext cx="204476" cy="193384"/>
              <a:chOff x="2143" y="1118"/>
              <a:chExt cx="165" cy="156"/>
            </a:xfrm>
          </p:grpSpPr>
          <p:sp>
            <p:nvSpPr>
              <p:cNvPr id="43" name="Freeform 24"/>
              <p:cNvSpPr/>
              <p:nvPr/>
            </p:nvSpPr>
            <p:spPr bwMode="auto">
              <a:xfrm>
                <a:off x="2231" y="1174"/>
                <a:ext cx="77" cy="76"/>
              </a:xfrm>
              <a:custGeom>
                <a:avLst/>
                <a:gdLst>
                  <a:gd name="T0" fmla="*/ 33 w 39"/>
                  <a:gd name="T1" fmla="*/ 13 h 38"/>
                  <a:gd name="T2" fmla="*/ 25 w 39"/>
                  <a:gd name="T3" fmla="*/ 13 h 38"/>
                  <a:gd name="T4" fmla="*/ 25 w 39"/>
                  <a:gd name="T5" fmla="*/ 6 h 38"/>
                  <a:gd name="T6" fmla="*/ 19 w 39"/>
                  <a:gd name="T7" fmla="*/ 0 h 38"/>
                  <a:gd name="T8" fmla="*/ 13 w 39"/>
                  <a:gd name="T9" fmla="*/ 6 h 38"/>
                  <a:gd name="T10" fmla="*/ 13 w 39"/>
                  <a:gd name="T11" fmla="*/ 13 h 38"/>
                  <a:gd name="T12" fmla="*/ 6 w 39"/>
                  <a:gd name="T13" fmla="*/ 13 h 38"/>
                  <a:gd name="T14" fmla="*/ 0 w 39"/>
                  <a:gd name="T15" fmla="*/ 19 h 38"/>
                  <a:gd name="T16" fmla="*/ 6 w 39"/>
                  <a:gd name="T17" fmla="*/ 25 h 38"/>
                  <a:gd name="T18" fmla="*/ 13 w 39"/>
                  <a:gd name="T19" fmla="*/ 25 h 38"/>
                  <a:gd name="T20" fmla="*/ 13 w 39"/>
                  <a:gd name="T21" fmla="*/ 32 h 38"/>
                  <a:gd name="T22" fmla="*/ 19 w 39"/>
                  <a:gd name="T23" fmla="*/ 38 h 38"/>
                  <a:gd name="T24" fmla="*/ 25 w 39"/>
                  <a:gd name="T25" fmla="*/ 32 h 38"/>
                  <a:gd name="T26" fmla="*/ 25 w 39"/>
                  <a:gd name="T27" fmla="*/ 25 h 38"/>
                  <a:gd name="T28" fmla="*/ 33 w 39"/>
                  <a:gd name="T29" fmla="*/ 25 h 38"/>
                  <a:gd name="T30" fmla="*/ 39 w 39"/>
                  <a:gd name="T31" fmla="*/ 19 h 38"/>
                  <a:gd name="T32" fmla="*/ 33 w 39"/>
                  <a:gd name="T33" fmla="*/ 1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38">
                    <a:moveTo>
                      <a:pt x="33" y="13"/>
                    </a:moveTo>
                    <a:cubicBezTo>
                      <a:pt x="25" y="13"/>
                      <a:pt x="25" y="13"/>
                      <a:pt x="25" y="13"/>
                    </a:cubicBezTo>
                    <a:cubicBezTo>
                      <a:pt x="25" y="6"/>
                      <a:pt x="25" y="6"/>
                      <a:pt x="25" y="6"/>
                    </a:cubicBezTo>
                    <a:cubicBezTo>
                      <a:pt x="25" y="3"/>
                      <a:pt x="23" y="0"/>
                      <a:pt x="19" y="0"/>
                    </a:cubicBezTo>
                    <a:cubicBezTo>
                      <a:pt x="16" y="0"/>
                      <a:pt x="13" y="3"/>
                      <a:pt x="13" y="6"/>
                    </a:cubicBezTo>
                    <a:cubicBezTo>
                      <a:pt x="13" y="13"/>
                      <a:pt x="13" y="13"/>
                      <a:pt x="13" y="13"/>
                    </a:cubicBezTo>
                    <a:cubicBezTo>
                      <a:pt x="6" y="13"/>
                      <a:pt x="6" y="13"/>
                      <a:pt x="6" y="13"/>
                    </a:cubicBezTo>
                    <a:cubicBezTo>
                      <a:pt x="2" y="13"/>
                      <a:pt x="0" y="16"/>
                      <a:pt x="0" y="19"/>
                    </a:cubicBezTo>
                    <a:cubicBezTo>
                      <a:pt x="0" y="22"/>
                      <a:pt x="2" y="25"/>
                      <a:pt x="6" y="25"/>
                    </a:cubicBezTo>
                    <a:cubicBezTo>
                      <a:pt x="13" y="25"/>
                      <a:pt x="13" y="25"/>
                      <a:pt x="13" y="25"/>
                    </a:cubicBezTo>
                    <a:cubicBezTo>
                      <a:pt x="13" y="32"/>
                      <a:pt x="13" y="32"/>
                      <a:pt x="13" y="32"/>
                    </a:cubicBezTo>
                    <a:cubicBezTo>
                      <a:pt x="13" y="36"/>
                      <a:pt x="16" y="38"/>
                      <a:pt x="19" y="38"/>
                    </a:cubicBezTo>
                    <a:cubicBezTo>
                      <a:pt x="23" y="38"/>
                      <a:pt x="25" y="36"/>
                      <a:pt x="25" y="32"/>
                    </a:cubicBezTo>
                    <a:cubicBezTo>
                      <a:pt x="25" y="25"/>
                      <a:pt x="25" y="25"/>
                      <a:pt x="25" y="25"/>
                    </a:cubicBezTo>
                    <a:cubicBezTo>
                      <a:pt x="33" y="25"/>
                      <a:pt x="33" y="25"/>
                      <a:pt x="33" y="25"/>
                    </a:cubicBezTo>
                    <a:cubicBezTo>
                      <a:pt x="36" y="25"/>
                      <a:pt x="39" y="22"/>
                      <a:pt x="39" y="19"/>
                    </a:cubicBezTo>
                    <a:cubicBezTo>
                      <a:pt x="39" y="16"/>
                      <a:pt x="36" y="13"/>
                      <a:pt x="3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Oval 25"/>
              <p:cNvSpPr>
                <a:spLocks noChangeArrowheads="1"/>
              </p:cNvSpPr>
              <p:nvPr/>
            </p:nvSpPr>
            <p:spPr bwMode="auto">
              <a:xfrm>
                <a:off x="2173" y="1118"/>
                <a:ext cx="62" cy="6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Freeform 26"/>
              <p:cNvSpPr/>
              <p:nvPr/>
            </p:nvSpPr>
            <p:spPr bwMode="auto">
              <a:xfrm>
                <a:off x="2143" y="1186"/>
                <a:ext cx="122" cy="88"/>
              </a:xfrm>
              <a:custGeom>
                <a:avLst/>
                <a:gdLst>
                  <a:gd name="T0" fmla="*/ 49 w 61"/>
                  <a:gd name="T1" fmla="*/ 25 h 44"/>
                  <a:gd name="T2" fmla="*/ 35 w 61"/>
                  <a:gd name="T3" fmla="*/ 13 h 44"/>
                  <a:gd name="T4" fmla="*/ 43 w 61"/>
                  <a:gd name="T5" fmla="*/ 4 h 44"/>
                  <a:gd name="T6" fmla="*/ 31 w 61"/>
                  <a:gd name="T7" fmla="*/ 0 h 44"/>
                  <a:gd name="T8" fmla="*/ 0 w 61"/>
                  <a:gd name="T9" fmla="*/ 42 h 44"/>
                  <a:gd name="T10" fmla="*/ 0 w 61"/>
                  <a:gd name="T11" fmla="*/ 44 h 44"/>
                  <a:gd name="T12" fmla="*/ 61 w 61"/>
                  <a:gd name="T13" fmla="*/ 44 h 44"/>
                  <a:gd name="T14" fmla="*/ 61 w 61"/>
                  <a:gd name="T15" fmla="*/ 42 h 44"/>
                  <a:gd name="T16" fmla="*/ 61 w 61"/>
                  <a:gd name="T17" fmla="*/ 39 h 44"/>
                  <a:gd name="T18" fmla="*/ 49 w 61"/>
                  <a:gd name="T19" fmla="*/ 2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44">
                    <a:moveTo>
                      <a:pt x="49" y="25"/>
                    </a:moveTo>
                    <a:cubicBezTo>
                      <a:pt x="49" y="25"/>
                      <a:pt x="34" y="27"/>
                      <a:pt x="35" y="13"/>
                    </a:cubicBezTo>
                    <a:cubicBezTo>
                      <a:pt x="36" y="8"/>
                      <a:pt x="40" y="5"/>
                      <a:pt x="43" y="4"/>
                    </a:cubicBezTo>
                    <a:cubicBezTo>
                      <a:pt x="40" y="2"/>
                      <a:pt x="35" y="0"/>
                      <a:pt x="31" y="0"/>
                    </a:cubicBezTo>
                    <a:cubicBezTo>
                      <a:pt x="14" y="0"/>
                      <a:pt x="0" y="19"/>
                      <a:pt x="0" y="42"/>
                    </a:cubicBezTo>
                    <a:cubicBezTo>
                      <a:pt x="0" y="43"/>
                      <a:pt x="0" y="43"/>
                      <a:pt x="0" y="44"/>
                    </a:cubicBezTo>
                    <a:cubicBezTo>
                      <a:pt x="61" y="44"/>
                      <a:pt x="61" y="44"/>
                      <a:pt x="61" y="44"/>
                    </a:cubicBezTo>
                    <a:cubicBezTo>
                      <a:pt x="61" y="43"/>
                      <a:pt x="61" y="43"/>
                      <a:pt x="61" y="42"/>
                    </a:cubicBezTo>
                    <a:cubicBezTo>
                      <a:pt x="61" y="41"/>
                      <a:pt x="61" y="40"/>
                      <a:pt x="61" y="39"/>
                    </a:cubicBezTo>
                    <a:cubicBezTo>
                      <a:pt x="57" y="39"/>
                      <a:pt x="48" y="37"/>
                      <a:pt x="49"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9" name="Freeform 27"/>
            <p:cNvSpPr/>
            <p:nvPr/>
          </p:nvSpPr>
          <p:spPr bwMode="auto">
            <a:xfrm>
              <a:off x="3084681" y="2847879"/>
              <a:ext cx="168538" cy="208258"/>
            </a:xfrm>
            <a:custGeom>
              <a:avLst/>
              <a:gdLst>
                <a:gd name="T0" fmla="*/ 67 w 68"/>
                <a:gd name="T1" fmla="*/ 56 h 84"/>
                <a:gd name="T2" fmla="*/ 68 w 68"/>
                <a:gd name="T3" fmla="*/ 56 h 84"/>
                <a:gd name="T4" fmla="*/ 68 w 68"/>
                <a:gd name="T5" fmla="*/ 21 h 84"/>
                <a:gd name="T6" fmla="*/ 63 w 68"/>
                <a:gd name="T7" fmla="*/ 16 h 84"/>
                <a:gd name="T8" fmla="*/ 59 w 68"/>
                <a:gd name="T9" fmla="*/ 21 h 84"/>
                <a:gd name="T10" fmla="*/ 59 w 68"/>
                <a:gd name="T11" fmla="*/ 40 h 84"/>
                <a:gd name="T12" fmla="*/ 54 w 68"/>
                <a:gd name="T13" fmla="*/ 36 h 84"/>
                <a:gd name="T14" fmla="*/ 54 w 68"/>
                <a:gd name="T15" fmla="*/ 6 h 84"/>
                <a:gd name="T16" fmla="*/ 49 w 68"/>
                <a:gd name="T17" fmla="*/ 0 h 84"/>
                <a:gd name="T18" fmla="*/ 44 w 68"/>
                <a:gd name="T19" fmla="*/ 6 h 84"/>
                <a:gd name="T20" fmla="*/ 44 w 68"/>
                <a:gd name="T21" fmla="*/ 33 h 84"/>
                <a:gd name="T22" fmla="*/ 42 w 68"/>
                <a:gd name="T23" fmla="*/ 33 h 84"/>
                <a:gd name="T24" fmla="*/ 40 w 68"/>
                <a:gd name="T25" fmla="*/ 33 h 84"/>
                <a:gd name="T26" fmla="*/ 40 w 68"/>
                <a:gd name="T27" fmla="*/ 6 h 84"/>
                <a:gd name="T28" fmla="*/ 36 w 68"/>
                <a:gd name="T29" fmla="*/ 0 h 84"/>
                <a:gd name="T30" fmla="*/ 31 w 68"/>
                <a:gd name="T31" fmla="*/ 5 h 84"/>
                <a:gd name="T32" fmla="*/ 31 w 68"/>
                <a:gd name="T33" fmla="*/ 35 h 84"/>
                <a:gd name="T34" fmla="*/ 26 w 68"/>
                <a:gd name="T35" fmla="*/ 38 h 84"/>
                <a:gd name="T36" fmla="*/ 26 w 68"/>
                <a:gd name="T37" fmla="*/ 19 h 84"/>
                <a:gd name="T38" fmla="*/ 22 w 68"/>
                <a:gd name="T39" fmla="*/ 13 h 84"/>
                <a:gd name="T40" fmla="*/ 18 w 68"/>
                <a:gd name="T41" fmla="*/ 19 h 84"/>
                <a:gd name="T42" fmla="*/ 18 w 68"/>
                <a:gd name="T43" fmla="*/ 53 h 84"/>
                <a:gd name="T44" fmla="*/ 12 w 68"/>
                <a:gd name="T45" fmla="*/ 47 h 84"/>
                <a:gd name="T46" fmla="*/ 2 w 68"/>
                <a:gd name="T47" fmla="*/ 47 h 84"/>
                <a:gd name="T48" fmla="*/ 2 w 68"/>
                <a:gd name="T49" fmla="*/ 56 h 84"/>
                <a:gd name="T50" fmla="*/ 22 w 68"/>
                <a:gd name="T51" fmla="*/ 75 h 84"/>
                <a:gd name="T52" fmla="*/ 23 w 68"/>
                <a:gd name="T53" fmla="*/ 76 h 84"/>
                <a:gd name="T54" fmla="*/ 42 w 68"/>
                <a:gd name="T55" fmla="*/ 84 h 84"/>
                <a:gd name="T56" fmla="*/ 68 w 68"/>
                <a:gd name="T57" fmla="*/ 59 h 84"/>
                <a:gd name="T58" fmla="*/ 67 w 68"/>
                <a:gd name="T59" fmla="*/ 5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 h="84">
                  <a:moveTo>
                    <a:pt x="67" y="56"/>
                  </a:moveTo>
                  <a:cubicBezTo>
                    <a:pt x="68" y="56"/>
                    <a:pt x="68" y="56"/>
                    <a:pt x="68" y="56"/>
                  </a:cubicBezTo>
                  <a:cubicBezTo>
                    <a:pt x="68" y="21"/>
                    <a:pt x="68" y="21"/>
                    <a:pt x="68" y="21"/>
                  </a:cubicBezTo>
                  <a:cubicBezTo>
                    <a:pt x="68" y="18"/>
                    <a:pt x="66" y="16"/>
                    <a:pt x="63" y="16"/>
                  </a:cubicBezTo>
                  <a:cubicBezTo>
                    <a:pt x="60" y="16"/>
                    <a:pt x="59" y="18"/>
                    <a:pt x="59" y="21"/>
                  </a:cubicBezTo>
                  <a:cubicBezTo>
                    <a:pt x="59" y="40"/>
                    <a:pt x="59" y="40"/>
                    <a:pt x="59" y="40"/>
                  </a:cubicBezTo>
                  <a:cubicBezTo>
                    <a:pt x="58" y="39"/>
                    <a:pt x="56" y="37"/>
                    <a:pt x="54" y="36"/>
                  </a:cubicBezTo>
                  <a:cubicBezTo>
                    <a:pt x="54" y="6"/>
                    <a:pt x="54" y="6"/>
                    <a:pt x="54" y="6"/>
                  </a:cubicBezTo>
                  <a:cubicBezTo>
                    <a:pt x="54" y="2"/>
                    <a:pt x="52" y="0"/>
                    <a:pt x="49" y="0"/>
                  </a:cubicBezTo>
                  <a:cubicBezTo>
                    <a:pt x="47" y="0"/>
                    <a:pt x="44" y="2"/>
                    <a:pt x="44" y="6"/>
                  </a:cubicBezTo>
                  <a:cubicBezTo>
                    <a:pt x="44" y="33"/>
                    <a:pt x="44" y="33"/>
                    <a:pt x="44" y="33"/>
                  </a:cubicBezTo>
                  <a:cubicBezTo>
                    <a:pt x="44" y="33"/>
                    <a:pt x="43" y="33"/>
                    <a:pt x="42" y="33"/>
                  </a:cubicBezTo>
                  <a:cubicBezTo>
                    <a:pt x="41" y="33"/>
                    <a:pt x="41" y="33"/>
                    <a:pt x="40" y="33"/>
                  </a:cubicBezTo>
                  <a:cubicBezTo>
                    <a:pt x="40" y="6"/>
                    <a:pt x="40" y="6"/>
                    <a:pt x="40" y="6"/>
                  </a:cubicBezTo>
                  <a:cubicBezTo>
                    <a:pt x="40" y="2"/>
                    <a:pt x="38" y="0"/>
                    <a:pt x="36" y="0"/>
                  </a:cubicBezTo>
                  <a:cubicBezTo>
                    <a:pt x="33" y="0"/>
                    <a:pt x="31" y="2"/>
                    <a:pt x="31" y="5"/>
                  </a:cubicBezTo>
                  <a:cubicBezTo>
                    <a:pt x="31" y="35"/>
                    <a:pt x="31" y="35"/>
                    <a:pt x="31" y="35"/>
                  </a:cubicBezTo>
                  <a:cubicBezTo>
                    <a:pt x="30" y="36"/>
                    <a:pt x="28" y="38"/>
                    <a:pt x="26" y="38"/>
                  </a:cubicBezTo>
                  <a:cubicBezTo>
                    <a:pt x="26" y="19"/>
                    <a:pt x="26" y="19"/>
                    <a:pt x="26" y="19"/>
                  </a:cubicBezTo>
                  <a:cubicBezTo>
                    <a:pt x="26" y="15"/>
                    <a:pt x="25" y="13"/>
                    <a:pt x="22" y="13"/>
                  </a:cubicBezTo>
                  <a:cubicBezTo>
                    <a:pt x="19" y="13"/>
                    <a:pt x="18" y="15"/>
                    <a:pt x="18" y="19"/>
                  </a:cubicBezTo>
                  <a:cubicBezTo>
                    <a:pt x="18" y="53"/>
                    <a:pt x="18" y="53"/>
                    <a:pt x="18" y="53"/>
                  </a:cubicBezTo>
                  <a:cubicBezTo>
                    <a:pt x="12" y="47"/>
                    <a:pt x="12" y="47"/>
                    <a:pt x="12" y="47"/>
                  </a:cubicBezTo>
                  <a:cubicBezTo>
                    <a:pt x="9" y="44"/>
                    <a:pt x="5" y="44"/>
                    <a:pt x="2" y="47"/>
                  </a:cubicBezTo>
                  <a:cubicBezTo>
                    <a:pt x="0" y="49"/>
                    <a:pt x="0" y="53"/>
                    <a:pt x="2" y="56"/>
                  </a:cubicBezTo>
                  <a:cubicBezTo>
                    <a:pt x="22" y="75"/>
                    <a:pt x="22" y="75"/>
                    <a:pt x="22" y="75"/>
                  </a:cubicBezTo>
                  <a:cubicBezTo>
                    <a:pt x="23" y="76"/>
                    <a:pt x="23" y="76"/>
                    <a:pt x="23" y="76"/>
                  </a:cubicBezTo>
                  <a:cubicBezTo>
                    <a:pt x="28" y="81"/>
                    <a:pt x="34" y="84"/>
                    <a:pt x="42" y="84"/>
                  </a:cubicBezTo>
                  <a:cubicBezTo>
                    <a:pt x="56" y="84"/>
                    <a:pt x="68" y="72"/>
                    <a:pt x="68" y="59"/>
                  </a:cubicBezTo>
                  <a:cubicBezTo>
                    <a:pt x="68" y="58"/>
                    <a:pt x="68" y="57"/>
                    <a:pt x="67" y="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0" name="Group 42"/>
            <p:cNvGrpSpPr/>
            <p:nvPr/>
          </p:nvGrpSpPr>
          <p:grpSpPr bwMode="auto">
            <a:xfrm>
              <a:off x="5435107" y="3825425"/>
              <a:ext cx="189606" cy="156192"/>
              <a:chOff x="3448" y="2446"/>
              <a:chExt cx="153" cy="126"/>
            </a:xfrm>
          </p:grpSpPr>
          <p:sp>
            <p:nvSpPr>
              <p:cNvPr id="38" name="Freeform 28"/>
              <p:cNvSpPr/>
              <p:nvPr/>
            </p:nvSpPr>
            <p:spPr bwMode="auto">
              <a:xfrm>
                <a:off x="3525" y="2522"/>
                <a:ext cx="22" cy="50"/>
              </a:xfrm>
              <a:custGeom>
                <a:avLst/>
                <a:gdLst>
                  <a:gd name="T0" fmla="*/ 0 w 22"/>
                  <a:gd name="T1" fmla="*/ 12 h 50"/>
                  <a:gd name="T2" fmla="*/ 0 w 22"/>
                  <a:gd name="T3" fmla="*/ 50 h 50"/>
                  <a:gd name="T4" fmla="*/ 22 w 22"/>
                  <a:gd name="T5" fmla="*/ 50 h 50"/>
                  <a:gd name="T6" fmla="*/ 22 w 22"/>
                  <a:gd name="T7" fmla="*/ 0 h 50"/>
                  <a:gd name="T8" fmla="*/ 4 w 22"/>
                  <a:gd name="T9" fmla="*/ 16 h 50"/>
                  <a:gd name="T10" fmla="*/ 0 w 22"/>
                  <a:gd name="T11" fmla="*/ 12 h 50"/>
                </a:gdLst>
                <a:ahLst/>
                <a:cxnLst>
                  <a:cxn ang="0">
                    <a:pos x="T0" y="T1"/>
                  </a:cxn>
                  <a:cxn ang="0">
                    <a:pos x="T2" y="T3"/>
                  </a:cxn>
                  <a:cxn ang="0">
                    <a:pos x="T4" y="T5"/>
                  </a:cxn>
                  <a:cxn ang="0">
                    <a:pos x="T6" y="T7"/>
                  </a:cxn>
                  <a:cxn ang="0">
                    <a:pos x="T8" y="T9"/>
                  </a:cxn>
                  <a:cxn ang="0">
                    <a:pos x="T10" y="T11"/>
                  </a:cxn>
                </a:cxnLst>
                <a:rect l="0" t="0" r="r" b="b"/>
                <a:pathLst>
                  <a:path w="22" h="50">
                    <a:moveTo>
                      <a:pt x="0" y="12"/>
                    </a:moveTo>
                    <a:lnTo>
                      <a:pt x="0" y="50"/>
                    </a:lnTo>
                    <a:lnTo>
                      <a:pt x="22" y="50"/>
                    </a:lnTo>
                    <a:lnTo>
                      <a:pt x="22" y="0"/>
                    </a:lnTo>
                    <a:lnTo>
                      <a:pt x="4" y="16"/>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29"/>
              <p:cNvSpPr/>
              <p:nvPr/>
            </p:nvSpPr>
            <p:spPr bwMode="auto">
              <a:xfrm>
                <a:off x="3486" y="2510"/>
                <a:ext cx="23" cy="62"/>
              </a:xfrm>
              <a:custGeom>
                <a:avLst/>
                <a:gdLst>
                  <a:gd name="T0" fmla="*/ 0 w 23"/>
                  <a:gd name="T1" fmla="*/ 10 h 62"/>
                  <a:gd name="T2" fmla="*/ 0 w 23"/>
                  <a:gd name="T3" fmla="*/ 62 h 62"/>
                  <a:gd name="T4" fmla="*/ 23 w 23"/>
                  <a:gd name="T5" fmla="*/ 62 h 62"/>
                  <a:gd name="T6" fmla="*/ 23 w 23"/>
                  <a:gd name="T7" fmla="*/ 10 h 62"/>
                  <a:gd name="T8" fmla="*/ 12 w 23"/>
                  <a:gd name="T9" fmla="*/ 0 h 62"/>
                  <a:gd name="T10" fmla="*/ 0 w 23"/>
                  <a:gd name="T11" fmla="*/ 10 h 62"/>
                </a:gdLst>
                <a:ahLst/>
                <a:cxnLst>
                  <a:cxn ang="0">
                    <a:pos x="T0" y="T1"/>
                  </a:cxn>
                  <a:cxn ang="0">
                    <a:pos x="T2" y="T3"/>
                  </a:cxn>
                  <a:cxn ang="0">
                    <a:pos x="T4" y="T5"/>
                  </a:cxn>
                  <a:cxn ang="0">
                    <a:pos x="T6" y="T7"/>
                  </a:cxn>
                  <a:cxn ang="0">
                    <a:pos x="T8" y="T9"/>
                  </a:cxn>
                  <a:cxn ang="0">
                    <a:pos x="T10" y="T11"/>
                  </a:cxn>
                </a:cxnLst>
                <a:rect l="0" t="0" r="r" b="b"/>
                <a:pathLst>
                  <a:path w="23" h="62">
                    <a:moveTo>
                      <a:pt x="0" y="10"/>
                    </a:moveTo>
                    <a:lnTo>
                      <a:pt x="0" y="62"/>
                    </a:lnTo>
                    <a:lnTo>
                      <a:pt x="23" y="62"/>
                    </a:lnTo>
                    <a:lnTo>
                      <a:pt x="23" y="10"/>
                    </a:lnTo>
                    <a:lnTo>
                      <a:pt x="12" y="0"/>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30"/>
              <p:cNvSpPr/>
              <p:nvPr/>
            </p:nvSpPr>
            <p:spPr bwMode="auto">
              <a:xfrm>
                <a:off x="3448" y="2534"/>
                <a:ext cx="22" cy="38"/>
              </a:xfrm>
              <a:custGeom>
                <a:avLst/>
                <a:gdLst>
                  <a:gd name="T0" fmla="*/ 0 w 22"/>
                  <a:gd name="T1" fmla="*/ 38 h 38"/>
                  <a:gd name="T2" fmla="*/ 22 w 22"/>
                  <a:gd name="T3" fmla="*/ 38 h 38"/>
                  <a:gd name="T4" fmla="*/ 22 w 22"/>
                  <a:gd name="T5" fmla="*/ 0 h 38"/>
                  <a:gd name="T6" fmla="*/ 0 w 22"/>
                  <a:gd name="T7" fmla="*/ 18 h 38"/>
                  <a:gd name="T8" fmla="*/ 0 w 22"/>
                  <a:gd name="T9" fmla="*/ 38 h 38"/>
                </a:gdLst>
                <a:ahLst/>
                <a:cxnLst>
                  <a:cxn ang="0">
                    <a:pos x="T0" y="T1"/>
                  </a:cxn>
                  <a:cxn ang="0">
                    <a:pos x="T2" y="T3"/>
                  </a:cxn>
                  <a:cxn ang="0">
                    <a:pos x="T4" y="T5"/>
                  </a:cxn>
                  <a:cxn ang="0">
                    <a:pos x="T6" y="T7"/>
                  </a:cxn>
                  <a:cxn ang="0">
                    <a:pos x="T8" y="T9"/>
                  </a:cxn>
                </a:cxnLst>
                <a:rect l="0" t="0" r="r" b="b"/>
                <a:pathLst>
                  <a:path w="22" h="38">
                    <a:moveTo>
                      <a:pt x="0" y="38"/>
                    </a:moveTo>
                    <a:lnTo>
                      <a:pt x="22" y="38"/>
                    </a:lnTo>
                    <a:lnTo>
                      <a:pt x="22" y="0"/>
                    </a:lnTo>
                    <a:lnTo>
                      <a:pt x="0" y="18"/>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31"/>
              <p:cNvSpPr/>
              <p:nvPr/>
            </p:nvSpPr>
            <p:spPr bwMode="auto">
              <a:xfrm>
                <a:off x="3563" y="2488"/>
                <a:ext cx="24" cy="84"/>
              </a:xfrm>
              <a:custGeom>
                <a:avLst/>
                <a:gdLst>
                  <a:gd name="T0" fmla="*/ 0 w 24"/>
                  <a:gd name="T1" fmla="*/ 84 h 84"/>
                  <a:gd name="T2" fmla="*/ 24 w 24"/>
                  <a:gd name="T3" fmla="*/ 84 h 84"/>
                  <a:gd name="T4" fmla="*/ 24 w 24"/>
                  <a:gd name="T5" fmla="*/ 0 h 84"/>
                  <a:gd name="T6" fmla="*/ 0 w 24"/>
                  <a:gd name="T7" fmla="*/ 20 h 84"/>
                  <a:gd name="T8" fmla="*/ 0 w 24"/>
                  <a:gd name="T9" fmla="*/ 84 h 84"/>
                </a:gdLst>
                <a:ahLst/>
                <a:cxnLst>
                  <a:cxn ang="0">
                    <a:pos x="T0" y="T1"/>
                  </a:cxn>
                  <a:cxn ang="0">
                    <a:pos x="T2" y="T3"/>
                  </a:cxn>
                  <a:cxn ang="0">
                    <a:pos x="T4" y="T5"/>
                  </a:cxn>
                  <a:cxn ang="0">
                    <a:pos x="T6" y="T7"/>
                  </a:cxn>
                  <a:cxn ang="0">
                    <a:pos x="T8" y="T9"/>
                  </a:cxn>
                </a:cxnLst>
                <a:rect l="0" t="0" r="r" b="b"/>
                <a:pathLst>
                  <a:path w="24" h="84">
                    <a:moveTo>
                      <a:pt x="0" y="84"/>
                    </a:moveTo>
                    <a:lnTo>
                      <a:pt x="24" y="84"/>
                    </a:lnTo>
                    <a:lnTo>
                      <a:pt x="24" y="0"/>
                    </a:lnTo>
                    <a:lnTo>
                      <a:pt x="0" y="20"/>
                    </a:lnTo>
                    <a:lnTo>
                      <a:pt x="0" y="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42" name="Freeform 32"/>
              <p:cNvSpPr/>
              <p:nvPr/>
            </p:nvSpPr>
            <p:spPr bwMode="auto">
              <a:xfrm>
                <a:off x="3448" y="2446"/>
                <a:ext cx="153" cy="92"/>
              </a:xfrm>
              <a:custGeom>
                <a:avLst/>
                <a:gdLst>
                  <a:gd name="T0" fmla="*/ 109 w 153"/>
                  <a:gd name="T1" fmla="*/ 0 h 92"/>
                  <a:gd name="T2" fmla="*/ 129 w 153"/>
                  <a:gd name="T3" fmla="*/ 18 h 92"/>
                  <a:gd name="T4" fmla="*/ 81 w 153"/>
                  <a:gd name="T5" fmla="*/ 60 h 92"/>
                  <a:gd name="T6" fmla="*/ 50 w 153"/>
                  <a:gd name="T7" fmla="*/ 32 h 92"/>
                  <a:gd name="T8" fmla="*/ 0 w 153"/>
                  <a:gd name="T9" fmla="*/ 74 h 92"/>
                  <a:gd name="T10" fmla="*/ 0 w 153"/>
                  <a:gd name="T11" fmla="*/ 92 h 92"/>
                  <a:gd name="T12" fmla="*/ 50 w 153"/>
                  <a:gd name="T13" fmla="*/ 50 h 92"/>
                  <a:gd name="T14" fmla="*/ 81 w 153"/>
                  <a:gd name="T15" fmla="*/ 78 h 92"/>
                  <a:gd name="T16" fmla="*/ 139 w 153"/>
                  <a:gd name="T17" fmla="*/ 28 h 92"/>
                  <a:gd name="T18" fmla="*/ 153 w 153"/>
                  <a:gd name="T19" fmla="*/ 44 h 92"/>
                  <a:gd name="T20" fmla="*/ 153 w 153"/>
                  <a:gd name="T21" fmla="*/ 0 h 92"/>
                  <a:gd name="T22" fmla="*/ 109 w 153"/>
                  <a:gd name="T23"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92">
                    <a:moveTo>
                      <a:pt x="109" y="0"/>
                    </a:moveTo>
                    <a:lnTo>
                      <a:pt x="129" y="18"/>
                    </a:lnTo>
                    <a:lnTo>
                      <a:pt x="81" y="60"/>
                    </a:lnTo>
                    <a:lnTo>
                      <a:pt x="50" y="32"/>
                    </a:lnTo>
                    <a:lnTo>
                      <a:pt x="0" y="74"/>
                    </a:lnTo>
                    <a:lnTo>
                      <a:pt x="0" y="92"/>
                    </a:lnTo>
                    <a:lnTo>
                      <a:pt x="50" y="50"/>
                    </a:lnTo>
                    <a:lnTo>
                      <a:pt x="81" y="78"/>
                    </a:lnTo>
                    <a:lnTo>
                      <a:pt x="139" y="28"/>
                    </a:lnTo>
                    <a:lnTo>
                      <a:pt x="153" y="44"/>
                    </a:lnTo>
                    <a:lnTo>
                      <a:pt x="153" y="0"/>
                    </a:lnTo>
                    <a:lnTo>
                      <a:pt x="10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 name="Group 43"/>
            <p:cNvGrpSpPr/>
            <p:nvPr/>
          </p:nvGrpSpPr>
          <p:grpSpPr bwMode="auto">
            <a:xfrm>
              <a:off x="3453744" y="3793806"/>
              <a:ext cx="277594" cy="241729"/>
              <a:chOff x="2125" y="2446"/>
              <a:chExt cx="179" cy="156"/>
            </a:xfrm>
          </p:grpSpPr>
          <p:sp>
            <p:nvSpPr>
              <p:cNvPr id="36" name="Freeform 33"/>
              <p:cNvSpPr>
                <a:spLocks noEditPoints="1"/>
              </p:cNvSpPr>
              <p:nvPr/>
            </p:nvSpPr>
            <p:spPr bwMode="auto">
              <a:xfrm>
                <a:off x="2125" y="2446"/>
                <a:ext cx="124" cy="124"/>
              </a:xfrm>
              <a:custGeom>
                <a:avLst/>
                <a:gdLst>
                  <a:gd name="T0" fmla="*/ 52 w 62"/>
                  <a:gd name="T1" fmla="*/ 42 h 62"/>
                  <a:gd name="T2" fmla="*/ 61 w 62"/>
                  <a:gd name="T3" fmla="*/ 43 h 62"/>
                  <a:gd name="T4" fmla="*/ 62 w 62"/>
                  <a:gd name="T5" fmla="*/ 24 h 62"/>
                  <a:gd name="T6" fmla="*/ 54 w 62"/>
                  <a:gd name="T7" fmla="*/ 24 h 62"/>
                  <a:gd name="T8" fmla="*/ 52 w 62"/>
                  <a:gd name="T9" fmla="*/ 20 h 62"/>
                  <a:gd name="T10" fmla="*/ 51 w 62"/>
                  <a:gd name="T11" fmla="*/ 18 h 62"/>
                  <a:gd name="T12" fmla="*/ 56 w 62"/>
                  <a:gd name="T13" fmla="*/ 12 h 62"/>
                  <a:gd name="T14" fmla="*/ 40 w 62"/>
                  <a:gd name="T15" fmla="*/ 2 h 62"/>
                  <a:gd name="T16" fmla="*/ 36 w 62"/>
                  <a:gd name="T17" fmla="*/ 8 h 62"/>
                  <a:gd name="T18" fmla="*/ 29 w 62"/>
                  <a:gd name="T19" fmla="*/ 7 h 62"/>
                  <a:gd name="T20" fmla="*/ 26 w 62"/>
                  <a:gd name="T21" fmla="*/ 0 h 62"/>
                  <a:gd name="T22" fmla="*/ 9 w 62"/>
                  <a:gd name="T23" fmla="*/ 9 h 62"/>
                  <a:gd name="T24" fmla="*/ 12 w 62"/>
                  <a:gd name="T25" fmla="*/ 15 h 62"/>
                  <a:gd name="T26" fmla="*/ 9 w 62"/>
                  <a:gd name="T27" fmla="*/ 21 h 62"/>
                  <a:gd name="T28" fmla="*/ 1 w 62"/>
                  <a:gd name="T29" fmla="*/ 20 h 62"/>
                  <a:gd name="T30" fmla="*/ 0 w 62"/>
                  <a:gd name="T31" fmla="*/ 39 h 62"/>
                  <a:gd name="T32" fmla="*/ 8 w 62"/>
                  <a:gd name="T33" fmla="*/ 39 h 62"/>
                  <a:gd name="T34" fmla="*/ 9 w 62"/>
                  <a:gd name="T35" fmla="*/ 42 h 62"/>
                  <a:gd name="T36" fmla="*/ 11 w 62"/>
                  <a:gd name="T37" fmla="*/ 45 h 62"/>
                  <a:gd name="T38" fmla="*/ 6 w 62"/>
                  <a:gd name="T39" fmla="*/ 51 h 62"/>
                  <a:gd name="T40" fmla="*/ 22 w 62"/>
                  <a:gd name="T41" fmla="*/ 61 h 62"/>
                  <a:gd name="T42" fmla="*/ 26 w 62"/>
                  <a:gd name="T43" fmla="*/ 55 h 62"/>
                  <a:gd name="T44" fmla="*/ 32 w 62"/>
                  <a:gd name="T45" fmla="*/ 55 h 62"/>
                  <a:gd name="T46" fmla="*/ 36 w 62"/>
                  <a:gd name="T47" fmla="*/ 62 h 62"/>
                  <a:gd name="T48" fmla="*/ 53 w 62"/>
                  <a:gd name="T49" fmla="*/ 54 h 62"/>
                  <a:gd name="T50" fmla="*/ 49 w 62"/>
                  <a:gd name="T51" fmla="*/ 47 h 62"/>
                  <a:gd name="T52" fmla="*/ 52 w 62"/>
                  <a:gd name="T53" fmla="*/ 42 h 62"/>
                  <a:gd name="T54" fmla="*/ 35 w 62"/>
                  <a:gd name="T55" fmla="*/ 40 h 62"/>
                  <a:gd name="T56" fmla="*/ 22 w 62"/>
                  <a:gd name="T57" fmla="*/ 36 h 62"/>
                  <a:gd name="T58" fmla="*/ 26 w 62"/>
                  <a:gd name="T59" fmla="*/ 22 h 62"/>
                  <a:gd name="T60" fmla="*/ 40 w 62"/>
                  <a:gd name="T61" fmla="*/ 27 h 62"/>
                  <a:gd name="T62" fmla="*/ 35 w 62"/>
                  <a:gd name="T63" fmla="*/ 4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2" h="62">
                    <a:moveTo>
                      <a:pt x="52" y="42"/>
                    </a:moveTo>
                    <a:cubicBezTo>
                      <a:pt x="61" y="43"/>
                      <a:pt x="61" y="43"/>
                      <a:pt x="61" y="43"/>
                    </a:cubicBezTo>
                    <a:cubicBezTo>
                      <a:pt x="62" y="24"/>
                      <a:pt x="62" y="24"/>
                      <a:pt x="62" y="24"/>
                    </a:cubicBezTo>
                    <a:cubicBezTo>
                      <a:pt x="54" y="24"/>
                      <a:pt x="54" y="24"/>
                      <a:pt x="54" y="24"/>
                    </a:cubicBezTo>
                    <a:cubicBezTo>
                      <a:pt x="53" y="23"/>
                      <a:pt x="53" y="21"/>
                      <a:pt x="52" y="20"/>
                    </a:cubicBezTo>
                    <a:cubicBezTo>
                      <a:pt x="52" y="20"/>
                      <a:pt x="52" y="19"/>
                      <a:pt x="51" y="18"/>
                    </a:cubicBezTo>
                    <a:cubicBezTo>
                      <a:pt x="56" y="12"/>
                      <a:pt x="56" y="12"/>
                      <a:pt x="56" y="12"/>
                    </a:cubicBezTo>
                    <a:cubicBezTo>
                      <a:pt x="40" y="2"/>
                      <a:pt x="40" y="2"/>
                      <a:pt x="40" y="2"/>
                    </a:cubicBezTo>
                    <a:cubicBezTo>
                      <a:pt x="36" y="8"/>
                      <a:pt x="36" y="8"/>
                      <a:pt x="36" y="8"/>
                    </a:cubicBezTo>
                    <a:cubicBezTo>
                      <a:pt x="34" y="7"/>
                      <a:pt x="32" y="7"/>
                      <a:pt x="29" y="7"/>
                    </a:cubicBezTo>
                    <a:cubicBezTo>
                      <a:pt x="26" y="0"/>
                      <a:pt x="26" y="0"/>
                      <a:pt x="26" y="0"/>
                    </a:cubicBezTo>
                    <a:cubicBezTo>
                      <a:pt x="9" y="9"/>
                      <a:pt x="9" y="9"/>
                      <a:pt x="9" y="9"/>
                    </a:cubicBezTo>
                    <a:cubicBezTo>
                      <a:pt x="12" y="15"/>
                      <a:pt x="12" y="15"/>
                      <a:pt x="12" y="15"/>
                    </a:cubicBezTo>
                    <a:cubicBezTo>
                      <a:pt x="11" y="17"/>
                      <a:pt x="10" y="19"/>
                      <a:pt x="9" y="21"/>
                    </a:cubicBezTo>
                    <a:cubicBezTo>
                      <a:pt x="1" y="20"/>
                      <a:pt x="1" y="20"/>
                      <a:pt x="1" y="20"/>
                    </a:cubicBezTo>
                    <a:cubicBezTo>
                      <a:pt x="0" y="39"/>
                      <a:pt x="0" y="39"/>
                      <a:pt x="0" y="39"/>
                    </a:cubicBezTo>
                    <a:cubicBezTo>
                      <a:pt x="8" y="39"/>
                      <a:pt x="8" y="39"/>
                      <a:pt x="8" y="39"/>
                    </a:cubicBezTo>
                    <a:cubicBezTo>
                      <a:pt x="8" y="40"/>
                      <a:pt x="8" y="41"/>
                      <a:pt x="9" y="42"/>
                    </a:cubicBezTo>
                    <a:cubicBezTo>
                      <a:pt x="9" y="43"/>
                      <a:pt x="10" y="44"/>
                      <a:pt x="11" y="45"/>
                    </a:cubicBezTo>
                    <a:cubicBezTo>
                      <a:pt x="6" y="51"/>
                      <a:pt x="6" y="51"/>
                      <a:pt x="6" y="51"/>
                    </a:cubicBezTo>
                    <a:cubicBezTo>
                      <a:pt x="22" y="61"/>
                      <a:pt x="22" y="61"/>
                      <a:pt x="22" y="61"/>
                    </a:cubicBezTo>
                    <a:cubicBezTo>
                      <a:pt x="26" y="55"/>
                      <a:pt x="26" y="55"/>
                      <a:pt x="26" y="55"/>
                    </a:cubicBezTo>
                    <a:cubicBezTo>
                      <a:pt x="28" y="55"/>
                      <a:pt x="30" y="55"/>
                      <a:pt x="32" y="55"/>
                    </a:cubicBezTo>
                    <a:cubicBezTo>
                      <a:pt x="36" y="62"/>
                      <a:pt x="36" y="62"/>
                      <a:pt x="36" y="62"/>
                    </a:cubicBezTo>
                    <a:cubicBezTo>
                      <a:pt x="53" y="54"/>
                      <a:pt x="53" y="54"/>
                      <a:pt x="53" y="54"/>
                    </a:cubicBezTo>
                    <a:cubicBezTo>
                      <a:pt x="49" y="47"/>
                      <a:pt x="49" y="47"/>
                      <a:pt x="49" y="47"/>
                    </a:cubicBezTo>
                    <a:cubicBezTo>
                      <a:pt x="50" y="45"/>
                      <a:pt x="51" y="44"/>
                      <a:pt x="52" y="42"/>
                    </a:cubicBezTo>
                    <a:close/>
                    <a:moveTo>
                      <a:pt x="35" y="40"/>
                    </a:moveTo>
                    <a:cubicBezTo>
                      <a:pt x="30" y="42"/>
                      <a:pt x="24" y="40"/>
                      <a:pt x="22" y="36"/>
                    </a:cubicBezTo>
                    <a:cubicBezTo>
                      <a:pt x="19" y="31"/>
                      <a:pt x="21" y="25"/>
                      <a:pt x="26" y="22"/>
                    </a:cubicBezTo>
                    <a:cubicBezTo>
                      <a:pt x="31" y="20"/>
                      <a:pt x="37" y="22"/>
                      <a:pt x="40" y="27"/>
                    </a:cubicBezTo>
                    <a:cubicBezTo>
                      <a:pt x="42" y="32"/>
                      <a:pt x="40" y="37"/>
                      <a:pt x="35"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34"/>
              <p:cNvSpPr>
                <a:spLocks noEditPoints="1"/>
              </p:cNvSpPr>
              <p:nvPr/>
            </p:nvSpPr>
            <p:spPr bwMode="auto">
              <a:xfrm>
                <a:off x="2239" y="2540"/>
                <a:ext cx="65" cy="62"/>
              </a:xfrm>
              <a:custGeom>
                <a:avLst/>
                <a:gdLst>
                  <a:gd name="T0" fmla="*/ 29 w 33"/>
                  <a:gd name="T1" fmla="*/ 16 h 31"/>
                  <a:gd name="T2" fmla="*/ 33 w 33"/>
                  <a:gd name="T3" fmla="*/ 14 h 31"/>
                  <a:gd name="T4" fmla="*/ 29 w 33"/>
                  <a:gd name="T5" fmla="*/ 5 h 31"/>
                  <a:gd name="T6" fmla="*/ 26 w 33"/>
                  <a:gd name="T7" fmla="*/ 7 h 31"/>
                  <a:gd name="T8" fmla="*/ 24 w 33"/>
                  <a:gd name="T9" fmla="*/ 6 h 31"/>
                  <a:gd name="T10" fmla="*/ 23 w 33"/>
                  <a:gd name="T11" fmla="*/ 5 h 31"/>
                  <a:gd name="T12" fmla="*/ 24 w 33"/>
                  <a:gd name="T13" fmla="*/ 1 h 31"/>
                  <a:gd name="T14" fmla="*/ 14 w 33"/>
                  <a:gd name="T15" fmla="*/ 0 h 31"/>
                  <a:gd name="T16" fmla="*/ 14 w 33"/>
                  <a:gd name="T17" fmla="*/ 4 h 31"/>
                  <a:gd name="T18" fmla="*/ 11 w 33"/>
                  <a:gd name="T19" fmla="*/ 5 h 31"/>
                  <a:gd name="T20" fmla="*/ 7 w 33"/>
                  <a:gd name="T21" fmla="*/ 2 h 31"/>
                  <a:gd name="T22" fmla="*/ 2 w 33"/>
                  <a:gd name="T23" fmla="*/ 10 h 31"/>
                  <a:gd name="T24" fmla="*/ 5 w 33"/>
                  <a:gd name="T25" fmla="*/ 12 h 31"/>
                  <a:gd name="T26" fmla="*/ 4 w 33"/>
                  <a:gd name="T27" fmla="*/ 15 h 31"/>
                  <a:gd name="T28" fmla="*/ 0 w 33"/>
                  <a:gd name="T29" fmla="*/ 17 h 31"/>
                  <a:gd name="T30" fmla="*/ 4 w 33"/>
                  <a:gd name="T31" fmla="*/ 26 h 31"/>
                  <a:gd name="T32" fmla="*/ 8 w 33"/>
                  <a:gd name="T33" fmla="*/ 24 h 31"/>
                  <a:gd name="T34" fmla="*/ 9 w 33"/>
                  <a:gd name="T35" fmla="*/ 25 h 31"/>
                  <a:gd name="T36" fmla="*/ 10 w 33"/>
                  <a:gd name="T37" fmla="*/ 26 h 31"/>
                  <a:gd name="T38" fmla="*/ 10 w 33"/>
                  <a:gd name="T39" fmla="*/ 30 h 31"/>
                  <a:gd name="T40" fmla="*/ 19 w 33"/>
                  <a:gd name="T41" fmla="*/ 31 h 31"/>
                  <a:gd name="T42" fmla="*/ 20 w 33"/>
                  <a:gd name="T43" fmla="*/ 27 h 31"/>
                  <a:gd name="T44" fmla="*/ 23 w 33"/>
                  <a:gd name="T45" fmla="*/ 26 h 31"/>
                  <a:gd name="T46" fmla="*/ 26 w 33"/>
                  <a:gd name="T47" fmla="*/ 29 h 31"/>
                  <a:gd name="T48" fmla="*/ 32 w 33"/>
                  <a:gd name="T49" fmla="*/ 21 h 31"/>
                  <a:gd name="T50" fmla="*/ 29 w 33"/>
                  <a:gd name="T51" fmla="*/ 19 h 31"/>
                  <a:gd name="T52" fmla="*/ 29 w 33"/>
                  <a:gd name="T53" fmla="*/ 16 h 31"/>
                  <a:gd name="T54" fmla="*/ 21 w 33"/>
                  <a:gd name="T55" fmla="*/ 18 h 31"/>
                  <a:gd name="T56" fmla="*/ 13 w 33"/>
                  <a:gd name="T57" fmla="*/ 19 h 31"/>
                  <a:gd name="T58" fmla="*/ 12 w 33"/>
                  <a:gd name="T59" fmla="*/ 12 h 31"/>
                  <a:gd name="T60" fmla="*/ 20 w 33"/>
                  <a:gd name="T61" fmla="*/ 11 h 31"/>
                  <a:gd name="T62" fmla="*/ 21 w 33"/>
                  <a:gd name="T63" fmla="*/ 1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 h="31">
                    <a:moveTo>
                      <a:pt x="29" y="16"/>
                    </a:moveTo>
                    <a:cubicBezTo>
                      <a:pt x="33" y="14"/>
                      <a:pt x="33" y="14"/>
                      <a:pt x="33" y="14"/>
                    </a:cubicBezTo>
                    <a:cubicBezTo>
                      <a:pt x="29" y="5"/>
                      <a:pt x="29" y="5"/>
                      <a:pt x="29" y="5"/>
                    </a:cubicBezTo>
                    <a:cubicBezTo>
                      <a:pt x="26" y="7"/>
                      <a:pt x="26" y="7"/>
                      <a:pt x="26" y="7"/>
                    </a:cubicBezTo>
                    <a:cubicBezTo>
                      <a:pt x="25" y="6"/>
                      <a:pt x="25" y="6"/>
                      <a:pt x="24" y="6"/>
                    </a:cubicBezTo>
                    <a:cubicBezTo>
                      <a:pt x="24" y="5"/>
                      <a:pt x="23" y="5"/>
                      <a:pt x="23" y="5"/>
                    </a:cubicBezTo>
                    <a:cubicBezTo>
                      <a:pt x="24" y="1"/>
                      <a:pt x="24" y="1"/>
                      <a:pt x="24" y="1"/>
                    </a:cubicBezTo>
                    <a:cubicBezTo>
                      <a:pt x="14" y="0"/>
                      <a:pt x="14" y="0"/>
                      <a:pt x="14" y="0"/>
                    </a:cubicBezTo>
                    <a:cubicBezTo>
                      <a:pt x="14" y="4"/>
                      <a:pt x="14" y="4"/>
                      <a:pt x="14" y="4"/>
                    </a:cubicBezTo>
                    <a:cubicBezTo>
                      <a:pt x="13" y="4"/>
                      <a:pt x="12" y="4"/>
                      <a:pt x="11" y="5"/>
                    </a:cubicBezTo>
                    <a:cubicBezTo>
                      <a:pt x="7" y="2"/>
                      <a:pt x="7" y="2"/>
                      <a:pt x="7" y="2"/>
                    </a:cubicBezTo>
                    <a:cubicBezTo>
                      <a:pt x="2" y="10"/>
                      <a:pt x="2" y="10"/>
                      <a:pt x="2" y="10"/>
                    </a:cubicBezTo>
                    <a:cubicBezTo>
                      <a:pt x="5" y="12"/>
                      <a:pt x="5" y="12"/>
                      <a:pt x="5" y="12"/>
                    </a:cubicBezTo>
                    <a:cubicBezTo>
                      <a:pt x="4" y="13"/>
                      <a:pt x="4" y="14"/>
                      <a:pt x="4" y="15"/>
                    </a:cubicBezTo>
                    <a:cubicBezTo>
                      <a:pt x="0" y="17"/>
                      <a:pt x="0" y="17"/>
                      <a:pt x="0" y="17"/>
                    </a:cubicBezTo>
                    <a:cubicBezTo>
                      <a:pt x="4" y="26"/>
                      <a:pt x="4" y="26"/>
                      <a:pt x="4" y="26"/>
                    </a:cubicBezTo>
                    <a:cubicBezTo>
                      <a:pt x="8" y="24"/>
                      <a:pt x="8" y="24"/>
                      <a:pt x="8" y="24"/>
                    </a:cubicBezTo>
                    <a:cubicBezTo>
                      <a:pt x="8" y="24"/>
                      <a:pt x="9" y="25"/>
                      <a:pt x="9" y="25"/>
                    </a:cubicBezTo>
                    <a:cubicBezTo>
                      <a:pt x="10" y="25"/>
                      <a:pt x="10" y="26"/>
                      <a:pt x="10" y="26"/>
                    </a:cubicBezTo>
                    <a:cubicBezTo>
                      <a:pt x="10" y="30"/>
                      <a:pt x="10" y="30"/>
                      <a:pt x="10" y="30"/>
                    </a:cubicBezTo>
                    <a:cubicBezTo>
                      <a:pt x="19" y="31"/>
                      <a:pt x="19" y="31"/>
                      <a:pt x="19" y="31"/>
                    </a:cubicBezTo>
                    <a:cubicBezTo>
                      <a:pt x="20" y="27"/>
                      <a:pt x="20" y="27"/>
                      <a:pt x="20" y="27"/>
                    </a:cubicBezTo>
                    <a:cubicBezTo>
                      <a:pt x="21" y="27"/>
                      <a:pt x="22" y="26"/>
                      <a:pt x="23" y="26"/>
                    </a:cubicBezTo>
                    <a:cubicBezTo>
                      <a:pt x="26" y="29"/>
                      <a:pt x="26" y="29"/>
                      <a:pt x="26" y="29"/>
                    </a:cubicBezTo>
                    <a:cubicBezTo>
                      <a:pt x="32" y="21"/>
                      <a:pt x="32" y="21"/>
                      <a:pt x="32" y="21"/>
                    </a:cubicBezTo>
                    <a:cubicBezTo>
                      <a:pt x="29" y="19"/>
                      <a:pt x="29" y="19"/>
                      <a:pt x="29" y="19"/>
                    </a:cubicBezTo>
                    <a:cubicBezTo>
                      <a:pt x="29" y="18"/>
                      <a:pt x="29" y="17"/>
                      <a:pt x="29" y="16"/>
                    </a:cubicBezTo>
                    <a:close/>
                    <a:moveTo>
                      <a:pt x="21" y="18"/>
                    </a:moveTo>
                    <a:cubicBezTo>
                      <a:pt x="19" y="21"/>
                      <a:pt x="16" y="21"/>
                      <a:pt x="13" y="19"/>
                    </a:cubicBezTo>
                    <a:cubicBezTo>
                      <a:pt x="11" y="18"/>
                      <a:pt x="11" y="15"/>
                      <a:pt x="12" y="12"/>
                    </a:cubicBezTo>
                    <a:cubicBezTo>
                      <a:pt x="14" y="10"/>
                      <a:pt x="17" y="10"/>
                      <a:pt x="20" y="11"/>
                    </a:cubicBezTo>
                    <a:cubicBezTo>
                      <a:pt x="22" y="13"/>
                      <a:pt x="22" y="16"/>
                      <a:pt x="21"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Group 41"/>
            <p:cNvGrpSpPr/>
            <p:nvPr/>
          </p:nvGrpSpPr>
          <p:grpSpPr bwMode="auto">
            <a:xfrm>
              <a:off x="5922014" y="2855316"/>
              <a:ext cx="94184" cy="193384"/>
              <a:chOff x="3782" y="1791"/>
              <a:chExt cx="76" cy="156"/>
            </a:xfrm>
          </p:grpSpPr>
          <p:sp>
            <p:nvSpPr>
              <p:cNvPr id="34" name="Freeform 35"/>
              <p:cNvSpPr/>
              <p:nvPr/>
            </p:nvSpPr>
            <p:spPr bwMode="auto">
              <a:xfrm>
                <a:off x="3798" y="1791"/>
                <a:ext cx="44" cy="102"/>
              </a:xfrm>
              <a:custGeom>
                <a:avLst/>
                <a:gdLst>
                  <a:gd name="T0" fmla="*/ 22 w 22"/>
                  <a:gd name="T1" fmla="*/ 10 h 51"/>
                  <a:gd name="T2" fmla="*/ 11 w 22"/>
                  <a:gd name="T3" fmla="*/ 0 h 51"/>
                  <a:gd name="T4" fmla="*/ 11 w 22"/>
                  <a:gd name="T5" fmla="*/ 0 h 51"/>
                  <a:gd name="T6" fmla="*/ 0 w 22"/>
                  <a:gd name="T7" fmla="*/ 10 h 51"/>
                  <a:gd name="T8" fmla="*/ 0 w 22"/>
                  <a:gd name="T9" fmla="*/ 40 h 51"/>
                  <a:gd name="T10" fmla="*/ 11 w 22"/>
                  <a:gd name="T11" fmla="*/ 51 h 51"/>
                  <a:gd name="T12" fmla="*/ 11 w 22"/>
                  <a:gd name="T13" fmla="*/ 51 h 51"/>
                  <a:gd name="T14" fmla="*/ 22 w 22"/>
                  <a:gd name="T15" fmla="*/ 40 h 51"/>
                  <a:gd name="T16" fmla="*/ 22 w 22"/>
                  <a:gd name="T17" fmla="*/ 1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1">
                    <a:moveTo>
                      <a:pt x="22" y="10"/>
                    </a:moveTo>
                    <a:cubicBezTo>
                      <a:pt x="22" y="4"/>
                      <a:pt x="17" y="0"/>
                      <a:pt x="11" y="0"/>
                    </a:cubicBezTo>
                    <a:cubicBezTo>
                      <a:pt x="11" y="0"/>
                      <a:pt x="11" y="0"/>
                      <a:pt x="11" y="0"/>
                    </a:cubicBezTo>
                    <a:cubicBezTo>
                      <a:pt x="5" y="0"/>
                      <a:pt x="0" y="4"/>
                      <a:pt x="0" y="10"/>
                    </a:cubicBezTo>
                    <a:cubicBezTo>
                      <a:pt x="0" y="40"/>
                      <a:pt x="0" y="40"/>
                      <a:pt x="0" y="40"/>
                    </a:cubicBezTo>
                    <a:cubicBezTo>
                      <a:pt x="0" y="46"/>
                      <a:pt x="5" y="51"/>
                      <a:pt x="11" y="51"/>
                    </a:cubicBezTo>
                    <a:cubicBezTo>
                      <a:pt x="11" y="51"/>
                      <a:pt x="11" y="51"/>
                      <a:pt x="11" y="51"/>
                    </a:cubicBezTo>
                    <a:cubicBezTo>
                      <a:pt x="17" y="51"/>
                      <a:pt x="22" y="46"/>
                      <a:pt x="22" y="40"/>
                    </a:cubicBezTo>
                    <a:lnTo>
                      <a:pt x="22"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Freeform 36"/>
              <p:cNvSpPr/>
              <p:nvPr/>
            </p:nvSpPr>
            <p:spPr bwMode="auto">
              <a:xfrm>
                <a:off x="3782" y="1871"/>
                <a:ext cx="76" cy="76"/>
              </a:xfrm>
              <a:custGeom>
                <a:avLst/>
                <a:gdLst>
                  <a:gd name="T0" fmla="*/ 38 w 38"/>
                  <a:gd name="T1" fmla="*/ 0 h 38"/>
                  <a:gd name="T2" fmla="*/ 38 w 38"/>
                  <a:gd name="T3" fmla="*/ 0 h 38"/>
                  <a:gd name="T4" fmla="*/ 34 w 38"/>
                  <a:gd name="T5" fmla="*/ 0 h 38"/>
                  <a:gd name="T6" fmla="*/ 34 w 38"/>
                  <a:gd name="T7" fmla="*/ 0 h 38"/>
                  <a:gd name="T8" fmla="*/ 19 w 38"/>
                  <a:gd name="T9" fmla="*/ 15 h 38"/>
                  <a:gd name="T10" fmla="*/ 4 w 38"/>
                  <a:gd name="T11" fmla="*/ 0 h 38"/>
                  <a:gd name="T12" fmla="*/ 4 w 38"/>
                  <a:gd name="T13" fmla="*/ 0 h 38"/>
                  <a:gd name="T14" fmla="*/ 0 w 38"/>
                  <a:gd name="T15" fmla="*/ 0 h 38"/>
                  <a:gd name="T16" fmla="*/ 0 w 38"/>
                  <a:gd name="T17" fmla="*/ 0 h 38"/>
                  <a:gd name="T18" fmla="*/ 17 w 38"/>
                  <a:gd name="T19" fmla="*/ 19 h 38"/>
                  <a:gd name="T20" fmla="*/ 17 w 38"/>
                  <a:gd name="T21" fmla="*/ 32 h 38"/>
                  <a:gd name="T22" fmla="*/ 7 w 38"/>
                  <a:gd name="T23" fmla="*/ 38 h 38"/>
                  <a:gd name="T24" fmla="*/ 30 w 38"/>
                  <a:gd name="T25" fmla="*/ 38 h 38"/>
                  <a:gd name="T26" fmla="*/ 21 w 38"/>
                  <a:gd name="T27" fmla="*/ 32 h 38"/>
                  <a:gd name="T28" fmla="*/ 21 w 38"/>
                  <a:gd name="T29" fmla="*/ 19 h 38"/>
                  <a:gd name="T30" fmla="*/ 38 w 38"/>
                  <a:gd name="T3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8">
                    <a:moveTo>
                      <a:pt x="38" y="0"/>
                    </a:moveTo>
                    <a:cubicBezTo>
                      <a:pt x="38" y="0"/>
                      <a:pt x="38" y="0"/>
                      <a:pt x="38" y="0"/>
                    </a:cubicBezTo>
                    <a:cubicBezTo>
                      <a:pt x="34" y="0"/>
                      <a:pt x="34" y="0"/>
                      <a:pt x="34" y="0"/>
                    </a:cubicBezTo>
                    <a:cubicBezTo>
                      <a:pt x="34" y="0"/>
                      <a:pt x="34" y="0"/>
                      <a:pt x="34" y="0"/>
                    </a:cubicBezTo>
                    <a:cubicBezTo>
                      <a:pt x="34" y="9"/>
                      <a:pt x="27" y="15"/>
                      <a:pt x="19" y="15"/>
                    </a:cubicBezTo>
                    <a:cubicBezTo>
                      <a:pt x="11" y="15"/>
                      <a:pt x="4" y="9"/>
                      <a:pt x="4" y="0"/>
                    </a:cubicBezTo>
                    <a:cubicBezTo>
                      <a:pt x="4" y="0"/>
                      <a:pt x="4" y="0"/>
                      <a:pt x="4" y="0"/>
                    </a:cubicBezTo>
                    <a:cubicBezTo>
                      <a:pt x="0" y="0"/>
                      <a:pt x="0" y="0"/>
                      <a:pt x="0" y="0"/>
                    </a:cubicBezTo>
                    <a:cubicBezTo>
                      <a:pt x="0" y="0"/>
                      <a:pt x="0" y="0"/>
                      <a:pt x="0" y="0"/>
                    </a:cubicBezTo>
                    <a:cubicBezTo>
                      <a:pt x="0" y="10"/>
                      <a:pt x="7" y="18"/>
                      <a:pt x="17" y="19"/>
                    </a:cubicBezTo>
                    <a:cubicBezTo>
                      <a:pt x="17" y="32"/>
                      <a:pt x="17" y="32"/>
                      <a:pt x="17" y="32"/>
                    </a:cubicBezTo>
                    <a:cubicBezTo>
                      <a:pt x="11" y="32"/>
                      <a:pt x="7" y="35"/>
                      <a:pt x="7" y="38"/>
                    </a:cubicBezTo>
                    <a:cubicBezTo>
                      <a:pt x="30" y="38"/>
                      <a:pt x="30" y="38"/>
                      <a:pt x="30" y="38"/>
                    </a:cubicBezTo>
                    <a:cubicBezTo>
                      <a:pt x="30" y="35"/>
                      <a:pt x="26" y="32"/>
                      <a:pt x="21" y="32"/>
                    </a:cubicBezTo>
                    <a:cubicBezTo>
                      <a:pt x="21" y="19"/>
                      <a:pt x="21" y="19"/>
                      <a:pt x="21" y="19"/>
                    </a:cubicBezTo>
                    <a:cubicBezTo>
                      <a:pt x="31" y="18"/>
                      <a:pt x="38" y="10"/>
                      <a:pt x="3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3" name="Group 48"/>
            <p:cNvGrpSpPr/>
            <p:nvPr/>
          </p:nvGrpSpPr>
          <p:grpSpPr bwMode="auto">
            <a:xfrm>
              <a:off x="4050207" y="2535385"/>
              <a:ext cx="1048350" cy="861960"/>
              <a:chOff x="2508" y="1534"/>
              <a:chExt cx="747" cy="614"/>
            </a:xfrm>
            <a:solidFill>
              <a:schemeClr val="bg1">
                <a:lumMod val="85000"/>
              </a:schemeClr>
            </a:solidFill>
          </p:grpSpPr>
          <p:sp>
            <p:nvSpPr>
              <p:cNvPr id="32" name="Freeform 37"/>
              <p:cNvSpPr/>
              <p:nvPr/>
            </p:nvSpPr>
            <p:spPr bwMode="auto">
              <a:xfrm>
                <a:off x="2669" y="1670"/>
                <a:ext cx="424" cy="478"/>
              </a:xfrm>
              <a:custGeom>
                <a:avLst/>
                <a:gdLst>
                  <a:gd name="T0" fmla="*/ 213 w 213"/>
                  <a:gd name="T1" fmla="*/ 106 h 240"/>
                  <a:gd name="T2" fmla="*/ 205 w 213"/>
                  <a:gd name="T3" fmla="*/ 88 h 240"/>
                  <a:gd name="T4" fmla="*/ 125 w 213"/>
                  <a:gd name="T5" fmla="*/ 10 h 240"/>
                  <a:gd name="T6" fmla="*/ 88 w 213"/>
                  <a:gd name="T7" fmla="*/ 10 h 240"/>
                  <a:gd name="T8" fmla="*/ 8 w 213"/>
                  <a:gd name="T9" fmla="*/ 88 h 240"/>
                  <a:gd name="T10" fmla="*/ 0 w 213"/>
                  <a:gd name="T11" fmla="*/ 106 h 240"/>
                  <a:gd name="T12" fmla="*/ 0 w 213"/>
                  <a:gd name="T13" fmla="*/ 106 h 240"/>
                  <a:gd name="T14" fmla="*/ 0 w 213"/>
                  <a:gd name="T15" fmla="*/ 208 h 240"/>
                  <a:gd name="T16" fmla="*/ 33 w 213"/>
                  <a:gd name="T17" fmla="*/ 240 h 240"/>
                  <a:gd name="T18" fmla="*/ 62 w 213"/>
                  <a:gd name="T19" fmla="*/ 240 h 240"/>
                  <a:gd name="T20" fmla="*/ 62 w 213"/>
                  <a:gd name="T21" fmla="*/ 165 h 240"/>
                  <a:gd name="T22" fmla="*/ 96 w 213"/>
                  <a:gd name="T23" fmla="*/ 132 h 240"/>
                  <a:gd name="T24" fmla="*/ 119 w 213"/>
                  <a:gd name="T25" fmla="*/ 132 h 240"/>
                  <a:gd name="T26" fmla="*/ 153 w 213"/>
                  <a:gd name="T27" fmla="*/ 165 h 240"/>
                  <a:gd name="T28" fmla="*/ 153 w 213"/>
                  <a:gd name="T29" fmla="*/ 240 h 240"/>
                  <a:gd name="T30" fmla="*/ 180 w 213"/>
                  <a:gd name="T31" fmla="*/ 240 h 240"/>
                  <a:gd name="T32" fmla="*/ 213 w 213"/>
                  <a:gd name="T33" fmla="*/ 208 h 240"/>
                  <a:gd name="T34" fmla="*/ 213 w 213"/>
                  <a:gd name="T35" fmla="*/ 10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240">
                    <a:moveTo>
                      <a:pt x="213" y="106"/>
                    </a:moveTo>
                    <a:cubicBezTo>
                      <a:pt x="213" y="99"/>
                      <a:pt x="210" y="93"/>
                      <a:pt x="205" y="88"/>
                    </a:cubicBezTo>
                    <a:cubicBezTo>
                      <a:pt x="125" y="10"/>
                      <a:pt x="125" y="10"/>
                      <a:pt x="125" y="10"/>
                    </a:cubicBezTo>
                    <a:cubicBezTo>
                      <a:pt x="115" y="0"/>
                      <a:pt x="98" y="0"/>
                      <a:pt x="88" y="10"/>
                    </a:cubicBezTo>
                    <a:cubicBezTo>
                      <a:pt x="8" y="88"/>
                      <a:pt x="8" y="88"/>
                      <a:pt x="8" y="88"/>
                    </a:cubicBezTo>
                    <a:cubicBezTo>
                      <a:pt x="3" y="93"/>
                      <a:pt x="0" y="99"/>
                      <a:pt x="0" y="106"/>
                    </a:cubicBezTo>
                    <a:cubicBezTo>
                      <a:pt x="0" y="106"/>
                      <a:pt x="0" y="106"/>
                      <a:pt x="0" y="106"/>
                    </a:cubicBezTo>
                    <a:cubicBezTo>
                      <a:pt x="0" y="208"/>
                      <a:pt x="0" y="208"/>
                      <a:pt x="0" y="208"/>
                    </a:cubicBezTo>
                    <a:cubicBezTo>
                      <a:pt x="0" y="226"/>
                      <a:pt x="15" y="240"/>
                      <a:pt x="33" y="240"/>
                    </a:cubicBezTo>
                    <a:cubicBezTo>
                      <a:pt x="62" y="240"/>
                      <a:pt x="62" y="240"/>
                      <a:pt x="62" y="240"/>
                    </a:cubicBezTo>
                    <a:cubicBezTo>
                      <a:pt x="62" y="165"/>
                      <a:pt x="62" y="165"/>
                      <a:pt x="62" y="165"/>
                    </a:cubicBezTo>
                    <a:cubicBezTo>
                      <a:pt x="62" y="147"/>
                      <a:pt x="77" y="132"/>
                      <a:pt x="96" y="132"/>
                    </a:cubicBezTo>
                    <a:cubicBezTo>
                      <a:pt x="119" y="132"/>
                      <a:pt x="119" y="132"/>
                      <a:pt x="119" y="132"/>
                    </a:cubicBezTo>
                    <a:cubicBezTo>
                      <a:pt x="138" y="132"/>
                      <a:pt x="153" y="147"/>
                      <a:pt x="153" y="165"/>
                    </a:cubicBezTo>
                    <a:cubicBezTo>
                      <a:pt x="153" y="240"/>
                      <a:pt x="153" y="240"/>
                      <a:pt x="153" y="240"/>
                    </a:cubicBezTo>
                    <a:cubicBezTo>
                      <a:pt x="180" y="240"/>
                      <a:pt x="180" y="240"/>
                      <a:pt x="180" y="240"/>
                    </a:cubicBezTo>
                    <a:cubicBezTo>
                      <a:pt x="198" y="240"/>
                      <a:pt x="213" y="226"/>
                      <a:pt x="213" y="208"/>
                    </a:cubicBezTo>
                    <a:cubicBezTo>
                      <a:pt x="213" y="106"/>
                      <a:pt x="213" y="106"/>
                      <a:pt x="213"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Freeform 38"/>
              <p:cNvSpPr/>
              <p:nvPr/>
            </p:nvSpPr>
            <p:spPr bwMode="auto">
              <a:xfrm>
                <a:off x="2508" y="1534"/>
                <a:ext cx="747" cy="339"/>
              </a:xfrm>
              <a:custGeom>
                <a:avLst/>
                <a:gdLst>
                  <a:gd name="T0" fmla="*/ 345 w 375"/>
                  <a:gd name="T1" fmla="*/ 141 h 170"/>
                  <a:gd name="T2" fmla="*/ 216 w 375"/>
                  <a:gd name="T3" fmla="*/ 15 h 170"/>
                  <a:gd name="T4" fmla="*/ 203 w 375"/>
                  <a:gd name="T5" fmla="*/ 7 h 170"/>
                  <a:gd name="T6" fmla="*/ 187 w 375"/>
                  <a:gd name="T7" fmla="*/ 4 h 170"/>
                  <a:gd name="T8" fmla="*/ 172 w 375"/>
                  <a:gd name="T9" fmla="*/ 7 h 170"/>
                  <a:gd name="T10" fmla="*/ 158 w 375"/>
                  <a:gd name="T11" fmla="*/ 15 h 170"/>
                  <a:gd name="T12" fmla="*/ 133 w 375"/>
                  <a:gd name="T13" fmla="*/ 40 h 170"/>
                  <a:gd name="T14" fmla="*/ 133 w 375"/>
                  <a:gd name="T15" fmla="*/ 9 h 170"/>
                  <a:gd name="T16" fmla="*/ 124 w 375"/>
                  <a:gd name="T17" fmla="*/ 0 h 170"/>
                  <a:gd name="T18" fmla="*/ 107 w 375"/>
                  <a:gd name="T19" fmla="*/ 0 h 170"/>
                  <a:gd name="T20" fmla="*/ 97 w 375"/>
                  <a:gd name="T21" fmla="*/ 9 h 170"/>
                  <a:gd name="T22" fmla="*/ 97 w 375"/>
                  <a:gd name="T23" fmla="*/ 71 h 170"/>
                  <a:gd name="T24" fmla="*/ 98 w 375"/>
                  <a:gd name="T25" fmla="*/ 74 h 170"/>
                  <a:gd name="T26" fmla="*/ 27 w 375"/>
                  <a:gd name="T27" fmla="*/ 143 h 170"/>
                  <a:gd name="T28" fmla="*/ 27 w 375"/>
                  <a:gd name="T29" fmla="*/ 143 h 170"/>
                  <a:gd name="T30" fmla="*/ 0 w 375"/>
                  <a:gd name="T31" fmla="*/ 170 h 170"/>
                  <a:gd name="T32" fmla="*/ 50 w 375"/>
                  <a:gd name="T33" fmla="*/ 170 h 170"/>
                  <a:gd name="T34" fmla="*/ 183 w 375"/>
                  <a:gd name="T35" fmla="*/ 40 h 170"/>
                  <a:gd name="T36" fmla="*/ 185 w 375"/>
                  <a:gd name="T37" fmla="*/ 38 h 170"/>
                  <a:gd name="T38" fmla="*/ 187 w 375"/>
                  <a:gd name="T39" fmla="*/ 38 h 170"/>
                  <a:gd name="T40" fmla="*/ 190 w 375"/>
                  <a:gd name="T41" fmla="*/ 38 h 170"/>
                  <a:gd name="T42" fmla="*/ 192 w 375"/>
                  <a:gd name="T43" fmla="*/ 40 h 170"/>
                  <a:gd name="T44" fmla="*/ 320 w 375"/>
                  <a:gd name="T45" fmla="*/ 165 h 170"/>
                  <a:gd name="T46" fmla="*/ 325 w 375"/>
                  <a:gd name="T47" fmla="*/ 170 h 170"/>
                  <a:gd name="T48" fmla="*/ 375 w 375"/>
                  <a:gd name="T49" fmla="*/ 170 h 170"/>
                  <a:gd name="T50" fmla="*/ 345 w 375"/>
                  <a:gd name="T51" fmla="*/ 14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75" h="170">
                    <a:moveTo>
                      <a:pt x="345" y="141"/>
                    </a:moveTo>
                    <a:cubicBezTo>
                      <a:pt x="216" y="15"/>
                      <a:pt x="216" y="15"/>
                      <a:pt x="216" y="15"/>
                    </a:cubicBezTo>
                    <a:cubicBezTo>
                      <a:pt x="212" y="11"/>
                      <a:pt x="208" y="8"/>
                      <a:pt x="203" y="7"/>
                    </a:cubicBezTo>
                    <a:cubicBezTo>
                      <a:pt x="198" y="5"/>
                      <a:pt x="193" y="4"/>
                      <a:pt x="187" y="4"/>
                    </a:cubicBezTo>
                    <a:cubicBezTo>
                      <a:pt x="182" y="4"/>
                      <a:pt x="177" y="5"/>
                      <a:pt x="172" y="7"/>
                    </a:cubicBezTo>
                    <a:cubicBezTo>
                      <a:pt x="167" y="8"/>
                      <a:pt x="162" y="11"/>
                      <a:pt x="158" y="15"/>
                    </a:cubicBezTo>
                    <a:cubicBezTo>
                      <a:pt x="133" y="40"/>
                      <a:pt x="133" y="40"/>
                      <a:pt x="133" y="40"/>
                    </a:cubicBezTo>
                    <a:cubicBezTo>
                      <a:pt x="133" y="9"/>
                      <a:pt x="133" y="9"/>
                      <a:pt x="133" y="9"/>
                    </a:cubicBezTo>
                    <a:cubicBezTo>
                      <a:pt x="133" y="4"/>
                      <a:pt x="129" y="0"/>
                      <a:pt x="124" y="0"/>
                    </a:cubicBezTo>
                    <a:cubicBezTo>
                      <a:pt x="107" y="0"/>
                      <a:pt x="107" y="0"/>
                      <a:pt x="107" y="0"/>
                    </a:cubicBezTo>
                    <a:cubicBezTo>
                      <a:pt x="102" y="0"/>
                      <a:pt x="97" y="4"/>
                      <a:pt x="97" y="9"/>
                    </a:cubicBezTo>
                    <a:cubicBezTo>
                      <a:pt x="97" y="71"/>
                      <a:pt x="97" y="71"/>
                      <a:pt x="97" y="71"/>
                    </a:cubicBezTo>
                    <a:cubicBezTo>
                      <a:pt x="97" y="72"/>
                      <a:pt x="98" y="73"/>
                      <a:pt x="98" y="74"/>
                    </a:cubicBezTo>
                    <a:cubicBezTo>
                      <a:pt x="27" y="143"/>
                      <a:pt x="27" y="143"/>
                      <a:pt x="27" y="143"/>
                    </a:cubicBezTo>
                    <a:cubicBezTo>
                      <a:pt x="27" y="143"/>
                      <a:pt x="27" y="143"/>
                      <a:pt x="27" y="143"/>
                    </a:cubicBezTo>
                    <a:cubicBezTo>
                      <a:pt x="0" y="170"/>
                      <a:pt x="0" y="170"/>
                      <a:pt x="0" y="170"/>
                    </a:cubicBezTo>
                    <a:cubicBezTo>
                      <a:pt x="50" y="170"/>
                      <a:pt x="50" y="170"/>
                      <a:pt x="50" y="170"/>
                    </a:cubicBezTo>
                    <a:cubicBezTo>
                      <a:pt x="183" y="40"/>
                      <a:pt x="183" y="40"/>
                      <a:pt x="183" y="40"/>
                    </a:cubicBezTo>
                    <a:cubicBezTo>
                      <a:pt x="184" y="39"/>
                      <a:pt x="184" y="39"/>
                      <a:pt x="185" y="38"/>
                    </a:cubicBezTo>
                    <a:cubicBezTo>
                      <a:pt x="186" y="38"/>
                      <a:pt x="187" y="38"/>
                      <a:pt x="187" y="38"/>
                    </a:cubicBezTo>
                    <a:cubicBezTo>
                      <a:pt x="188" y="38"/>
                      <a:pt x="189" y="38"/>
                      <a:pt x="190" y="38"/>
                    </a:cubicBezTo>
                    <a:cubicBezTo>
                      <a:pt x="190" y="39"/>
                      <a:pt x="191" y="39"/>
                      <a:pt x="192" y="40"/>
                    </a:cubicBezTo>
                    <a:cubicBezTo>
                      <a:pt x="320" y="165"/>
                      <a:pt x="320" y="165"/>
                      <a:pt x="320" y="165"/>
                    </a:cubicBezTo>
                    <a:cubicBezTo>
                      <a:pt x="325" y="170"/>
                      <a:pt x="325" y="170"/>
                      <a:pt x="325" y="170"/>
                    </a:cubicBezTo>
                    <a:cubicBezTo>
                      <a:pt x="375" y="170"/>
                      <a:pt x="375" y="170"/>
                      <a:pt x="375" y="170"/>
                    </a:cubicBezTo>
                    <a:lnTo>
                      <a:pt x="345" y="1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4" name="Rectangle 44"/>
            <p:cNvSpPr>
              <a:spLocks noChangeArrowheads="1"/>
            </p:cNvSpPr>
            <p:nvPr/>
          </p:nvSpPr>
          <p:spPr bwMode="auto">
            <a:xfrm>
              <a:off x="774603" y="1994516"/>
              <a:ext cx="165109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buFont typeface="Arial" panose="020B0604020202020204" pitchFamily="34" charset="0"/>
                <a:buNone/>
              </a:pPr>
              <a:r>
                <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gn="r"/>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p>
          </p:txBody>
        </p:sp>
        <p:sp>
          <p:nvSpPr>
            <p:cNvPr id="25" name="Rectangle 45"/>
            <p:cNvSpPr>
              <a:spLocks noChangeArrowheads="1"/>
            </p:cNvSpPr>
            <p:nvPr/>
          </p:nvSpPr>
          <p:spPr bwMode="auto">
            <a:xfrm>
              <a:off x="774603" y="3785769"/>
              <a:ext cx="1651098"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buFont typeface="Arial" panose="020B0604020202020204" pitchFamily="34" charset="0"/>
                <a:buNone/>
              </a:pPr>
              <a:r>
                <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gn="r">
                <a:lnSpc>
                  <a:spcPct val="120000"/>
                </a:lnSpc>
              </a:pPr>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Rectangle 46"/>
            <p:cNvSpPr>
              <a:spLocks noChangeArrowheads="1"/>
            </p:cNvSpPr>
            <p:nvPr/>
          </p:nvSpPr>
          <p:spPr bwMode="auto">
            <a:xfrm>
              <a:off x="6735765" y="1994516"/>
              <a:ext cx="165266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nSpc>
                  <a:spcPct val="120000"/>
                </a:lnSpc>
              </a:pPr>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请点击输入简要文字内容，概括精炼言简意赅的说明分项内容。点击输入简要文字内容，概括精炼言简意赅的说明分项内容。</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Rectangle 47"/>
            <p:cNvSpPr>
              <a:spLocks noChangeArrowheads="1"/>
            </p:cNvSpPr>
            <p:nvPr/>
          </p:nvSpPr>
          <p:spPr bwMode="auto">
            <a:xfrm>
              <a:off x="6735764" y="3785769"/>
              <a:ext cx="1652661"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panose="020B0604020202020204" pitchFamily="34" charset="0"/>
                <a:buNone/>
              </a:pPr>
              <a:r>
                <a:rPr lang="zh-CN" altLang="en-US" sz="11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nSpc>
                  <a:spcPct val="120000"/>
                </a:lnSpc>
              </a:pPr>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n-US" altLang="zh-CN"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8" name="Group 39"/>
            <p:cNvGrpSpPr/>
            <p:nvPr/>
          </p:nvGrpSpPr>
          <p:grpSpPr bwMode="auto">
            <a:xfrm>
              <a:off x="3635375" y="2029452"/>
              <a:ext cx="1873250" cy="3110873"/>
              <a:chOff x="2290" y="1278"/>
              <a:chExt cx="1180" cy="1959"/>
            </a:xfrm>
            <a:solidFill>
              <a:schemeClr val="bg1">
                <a:lumMod val="85000"/>
              </a:schemeClr>
            </a:solidFill>
          </p:grpSpPr>
          <p:sp>
            <p:nvSpPr>
              <p:cNvPr id="29" name="Freeform 8"/>
              <p:cNvSpPr>
                <a:spLocks noEditPoints="1"/>
              </p:cNvSpPr>
              <p:nvPr/>
            </p:nvSpPr>
            <p:spPr bwMode="auto">
              <a:xfrm>
                <a:off x="2290" y="1278"/>
                <a:ext cx="1180" cy="1180"/>
              </a:xfrm>
              <a:custGeom>
                <a:avLst/>
                <a:gdLst>
                  <a:gd name="T0" fmla="*/ 296 w 592"/>
                  <a:gd name="T1" fmla="*/ 0 h 593"/>
                  <a:gd name="T2" fmla="*/ 0 w 592"/>
                  <a:gd name="T3" fmla="*/ 297 h 593"/>
                  <a:gd name="T4" fmla="*/ 296 w 592"/>
                  <a:gd name="T5" fmla="*/ 593 h 593"/>
                  <a:gd name="T6" fmla="*/ 592 w 592"/>
                  <a:gd name="T7" fmla="*/ 297 h 593"/>
                  <a:gd name="T8" fmla="*/ 296 w 592"/>
                  <a:gd name="T9" fmla="*/ 0 h 593"/>
                  <a:gd name="T10" fmla="*/ 296 w 592"/>
                  <a:gd name="T11" fmla="*/ 561 h 593"/>
                  <a:gd name="T12" fmla="*/ 32 w 592"/>
                  <a:gd name="T13" fmla="*/ 297 h 593"/>
                  <a:gd name="T14" fmla="*/ 296 w 592"/>
                  <a:gd name="T15" fmla="*/ 32 h 593"/>
                  <a:gd name="T16" fmla="*/ 560 w 592"/>
                  <a:gd name="T17" fmla="*/ 297 h 593"/>
                  <a:gd name="T18" fmla="*/ 296 w 592"/>
                  <a:gd name="T19" fmla="*/ 561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2" h="593">
                    <a:moveTo>
                      <a:pt x="296" y="0"/>
                    </a:moveTo>
                    <a:cubicBezTo>
                      <a:pt x="132" y="0"/>
                      <a:pt x="0" y="133"/>
                      <a:pt x="0" y="297"/>
                    </a:cubicBezTo>
                    <a:cubicBezTo>
                      <a:pt x="0" y="460"/>
                      <a:pt x="132" y="593"/>
                      <a:pt x="296" y="593"/>
                    </a:cubicBezTo>
                    <a:cubicBezTo>
                      <a:pt x="460" y="593"/>
                      <a:pt x="592" y="460"/>
                      <a:pt x="592" y="297"/>
                    </a:cubicBezTo>
                    <a:cubicBezTo>
                      <a:pt x="592" y="133"/>
                      <a:pt x="460" y="0"/>
                      <a:pt x="296" y="0"/>
                    </a:cubicBezTo>
                    <a:close/>
                    <a:moveTo>
                      <a:pt x="296" y="561"/>
                    </a:moveTo>
                    <a:cubicBezTo>
                      <a:pt x="150" y="561"/>
                      <a:pt x="32" y="443"/>
                      <a:pt x="32" y="297"/>
                    </a:cubicBezTo>
                    <a:cubicBezTo>
                      <a:pt x="32" y="151"/>
                      <a:pt x="150" y="32"/>
                      <a:pt x="296" y="32"/>
                    </a:cubicBezTo>
                    <a:cubicBezTo>
                      <a:pt x="442" y="32"/>
                      <a:pt x="560" y="151"/>
                      <a:pt x="560" y="297"/>
                    </a:cubicBezTo>
                    <a:cubicBezTo>
                      <a:pt x="560" y="443"/>
                      <a:pt x="442" y="561"/>
                      <a:pt x="296" y="5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Rectangle 9"/>
              <p:cNvSpPr>
                <a:spLocks noChangeArrowheads="1"/>
              </p:cNvSpPr>
              <p:nvPr/>
            </p:nvSpPr>
            <p:spPr bwMode="auto">
              <a:xfrm>
                <a:off x="2794" y="2435"/>
                <a:ext cx="172"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Rectangle 10"/>
              <p:cNvSpPr>
                <a:spLocks noChangeArrowheads="1"/>
              </p:cNvSpPr>
              <p:nvPr/>
            </p:nvSpPr>
            <p:spPr bwMode="auto">
              <a:xfrm>
                <a:off x="2727" y="2564"/>
                <a:ext cx="306" cy="6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46" name="矩形 45"/>
          <p:cNvSpPr/>
          <p:nvPr/>
        </p:nvSpPr>
        <p:spPr>
          <a:xfrm>
            <a:off x="33464" y="-24893"/>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52"/>
          <p:cNvSpPr txBox="1">
            <a:spLocks noChangeArrowheads="1"/>
          </p:cNvSpPr>
          <p:nvPr/>
        </p:nvSpPr>
        <p:spPr bwMode="auto">
          <a:xfrm>
            <a:off x="2736532" y="2643758"/>
            <a:ext cx="3672525" cy="484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700">
                <a:latin typeface="Arial" panose="020B0604020202020204" pitchFamily="34" charset="0"/>
                <a:ea typeface="微软雅黑" panose="020B0503020204020204" pitchFamily="34" charset="-122"/>
                <a:sym typeface="Arial" panose="020B0604020202020204" pitchFamily="34" charset="0"/>
              </a:rPr>
              <a:t>成功项目展示</a:t>
            </a:r>
            <a:endParaRPr lang="zh-CN" altLang="en-US" sz="27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 name="组合 1"/>
          <p:cNvGrpSpPr/>
          <p:nvPr/>
        </p:nvGrpSpPr>
        <p:grpSpPr>
          <a:xfrm>
            <a:off x="4097133" y="1563638"/>
            <a:ext cx="949733" cy="949733"/>
            <a:chOff x="4097133" y="1563638"/>
            <a:chExt cx="949733" cy="949733"/>
          </a:xfrm>
        </p:grpSpPr>
        <p:sp>
          <p:nvSpPr>
            <p:cNvPr id="8" name="Oval 25"/>
            <p:cNvSpPr/>
            <p:nvPr/>
          </p:nvSpPr>
          <p:spPr>
            <a:xfrm>
              <a:off x="4097133" y="1563638"/>
              <a:ext cx="949733" cy="949733"/>
            </a:xfrm>
            <a:prstGeom prst="ellipse">
              <a:avLst/>
            </a:prstGeom>
            <a:solidFill>
              <a:schemeClr val="accent3"/>
            </a:solidFill>
            <a:ln w="28575">
              <a:solidFill>
                <a:schemeClr val="bg1"/>
              </a:solidFill>
            </a:ln>
            <a:effectLst/>
          </p:spPr>
          <p:style>
            <a:lnRef idx="1">
              <a:schemeClr val="accent3"/>
            </a:lnRef>
            <a:fillRef idx="3">
              <a:schemeClr val="accent3"/>
            </a:fillRef>
            <a:effectRef idx="2">
              <a:schemeClr val="accent3"/>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2"/>
            <p:cNvSpPr txBox="1"/>
            <p:nvPr/>
          </p:nvSpPr>
          <p:spPr>
            <a:xfrm>
              <a:off x="4355976" y="1811615"/>
              <a:ext cx="513057" cy="453777"/>
            </a:xfrm>
            <a:prstGeom prst="rect">
              <a:avLst/>
            </a:prstGeom>
            <a:noFill/>
          </p:spPr>
          <p:txBody>
            <a:bodyPr wrap="square" lIns="0" tIns="0" rIns="0" bIns="0">
              <a:normAutofit fontScale="92500" lnSpcReduction="10000"/>
            </a:bodyPr>
            <a:lstStyle/>
            <a:p>
              <a:r>
                <a:rPr lang="en-US" altLang="zh-CN" sz="360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3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组合 10"/>
          <p:cNvGrpSpPr/>
          <p:nvPr/>
        </p:nvGrpSpPr>
        <p:grpSpPr>
          <a:xfrm flipH="1">
            <a:off x="8001224" y="-4183814"/>
            <a:ext cx="9199272" cy="9339037"/>
            <a:chOff x="-7817226" y="761477"/>
            <a:chExt cx="9199272" cy="9339037"/>
          </a:xfrm>
        </p:grpSpPr>
        <p:sp>
          <p:nvSpPr>
            <p:cNvPr id="12" name="任意多边形: 形状 11"/>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3">
                <a:lumMod val="75000"/>
              </a:schemeClr>
            </a:solidFill>
            <a:ln>
              <a:solidFill>
                <a:schemeClr val="bg1"/>
              </a:solidFill>
            </a:ln>
            <a:effectLst>
              <a:outerShdw blurRad="50800" dist="38100" algn="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圆角 12"/>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3"/>
            </a:solidFill>
            <a:ln>
              <a:solidFill>
                <a:schemeClr val="bg1"/>
              </a:solidFill>
            </a:ln>
            <a:effectLst>
              <a:outerShdw blurRad="50800" dist="38100" algn="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p:cNvGrpSpPr/>
          <p:nvPr/>
        </p:nvGrpSpPr>
        <p:grpSpPr>
          <a:xfrm>
            <a:off x="-8067291" y="-171033"/>
            <a:ext cx="9199272" cy="9339037"/>
            <a:chOff x="-7817226" y="761477"/>
            <a:chExt cx="9199272" cy="9339037"/>
          </a:xfrm>
        </p:grpSpPr>
        <p:sp>
          <p:nvSpPr>
            <p:cNvPr id="16" name="任意多边形: 形状 15"/>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3">
                <a:lumMod val="50000"/>
              </a:schemeClr>
            </a:solidFill>
            <a:ln>
              <a:solidFill>
                <a:schemeClr val="bg1"/>
              </a:solidFill>
            </a:ln>
            <a:effectLst>
              <a:outerShdw blurRad="50800" dist="38100" algn="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形状 17"/>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3"/>
            </a:solidFill>
            <a:ln>
              <a:solidFill>
                <a:schemeClr val="bg1"/>
              </a:solidFill>
            </a:ln>
            <a:effectLst>
              <a:outerShdw blurRad="50800" dist="38100" algn="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anim calcmode="lin" valueType="num">
                                      <p:cBhvr>
                                        <p:cTn id="14" dur="1000" fill="hold"/>
                                        <p:tgtEl>
                                          <p:spTgt spid="49"/>
                                        </p:tgtEl>
                                        <p:attrNameLst>
                                          <p:attrName>ppt_x</p:attrName>
                                        </p:attrNameLst>
                                      </p:cBhvr>
                                      <p:tavLst>
                                        <p:tav tm="0">
                                          <p:val>
                                            <p:strVal val="#ppt_x"/>
                                          </p:val>
                                        </p:tav>
                                        <p:tav tm="100000">
                                          <p:val>
                                            <p:strVal val="#ppt_x"/>
                                          </p:val>
                                        </p:tav>
                                      </p:tavLst>
                                    </p:anim>
                                    <p:anim calcmode="lin" valueType="num">
                                      <p:cBhvr>
                                        <p:cTn id="1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总体数据统计</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Oval 27"/>
          <p:cNvSpPr>
            <a:spLocks noChangeArrowheads="1"/>
          </p:cNvSpPr>
          <p:nvPr/>
        </p:nvSpPr>
        <p:spPr bwMode="auto">
          <a:xfrm>
            <a:off x="4264433" y="1331528"/>
            <a:ext cx="590550" cy="587556"/>
          </a:xfrm>
          <a:prstGeom prst="ellipse">
            <a:avLst/>
          </a:prstGeom>
          <a:solidFill>
            <a:schemeClr val="accent1"/>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Oval 28"/>
          <p:cNvSpPr>
            <a:spLocks noChangeArrowheads="1"/>
          </p:cNvSpPr>
          <p:nvPr/>
        </p:nvSpPr>
        <p:spPr bwMode="auto">
          <a:xfrm>
            <a:off x="4264433" y="2217626"/>
            <a:ext cx="590550" cy="589145"/>
          </a:xfrm>
          <a:prstGeom prst="ellipse">
            <a:avLst/>
          </a:prstGeom>
          <a:solidFill>
            <a:schemeClr val="accent2"/>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Oval 29"/>
          <p:cNvSpPr>
            <a:spLocks noChangeArrowheads="1"/>
          </p:cNvSpPr>
          <p:nvPr/>
        </p:nvSpPr>
        <p:spPr bwMode="auto">
          <a:xfrm>
            <a:off x="4264433" y="3105313"/>
            <a:ext cx="590550" cy="589144"/>
          </a:xfrm>
          <a:prstGeom prst="ellipse">
            <a:avLst/>
          </a:prstGeom>
          <a:solidFill>
            <a:schemeClr val="accent3"/>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Oval 30"/>
          <p:cNvSpPr>
            <a:spLocks noChangeArrowheads="1"/>
          </p:cNvSpPr>
          <p:nvPr/>
        </p:nvSpPr>
        <p:spPr bwMode="auto">
          <a:xfrm>
            <a:off x="4264433" y="3992999"/>
            <a:ext cx="590550" cy="589145"/>
          </a:xfrm>
          <a:prstGeom prst="ellipse">
            <a:avLst/>
          </a:prstGeom>
          <a:solidFill>
            <a:schemeClr val="accent4"/>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31"/>
          <p:cNvSpPr/>
          <p:nvPr/>
        </p:nvSpPr>
        <p:spPr bwMode="auto">
          <a:xfrm>
            <a:off x="4053296" y="1120326"/>
            <a:ext cx="1012825" cy="3673020"/>
          </a:xfrm>
          <a:custGeom>
            <a:avLst/>
            <a:gdLst>
              <a:gd name="T0" fmla="*/ 416 w 833"/>
              <a:gd name="T1" fmla="*/ 2194 h 3027"/>
              <a:gd name="T2" fmla="*/ 416 w 833"/>
              <a:gd name="T3" fmla="*/ 2194 h 3027"/>
              <a:gd name="T4" fmla="*/ 102 w 833"/>
              <a:gd name="T5" fmla="*/ 1879 h 3027"/>
              <a:gd name="T6" fmla="*/ 416 w 833"/>
              <a:gd name="T7" fmla="*/ 1564 h 3027"/>
              <a:gd name="T8" fmla="*/ 416 w 833"/>
              <a:gd name="T9" fmla="*/ 1564 h 3027"/>
              <a:gd name="T10" fmla="*/ 833 w 833"/>
              <a:gd name="T11" fmla="*/ 1148 h 3027"/>
              <a:gd name="T12" fmla="*/ 416 w 833"/>
              <a:gd name="T13" fmla="*/ 731 h 3027"/>
              <a:gd name="T14" fmla="*/ 416 w 833"/>
              <a:gd name="T15" fmla="*/ 731 h 3027"/>
              <a:gd name="T16" fmla="*/ 102 w 833"/>
              <a:gd name="T17" fmla="*/ 416 h 3027"/>
              <a:gd name="T18" fmla="*/ 416 w 833"/>
              <a:gd name="T19" fmla="*/ 102 h 3027"/>
              <a:gd name="T20" fmla="*/ 416 w 833"/>
              <a:gd name="T21" fmla="*/ 0 h 3027"/>
              <a:gd name="T22" fmla="*/ 0 w 833"/>
              <a:gd name="T23" fmla="*/ 416 h 3027"/>
              <a:gd name="T24" fmla="*/ 416 w 833"/>
              <a:gd name="T25" fmla="*/ 833 h 3027"/>
              <a:gd name="T26" fmla="*/ 416 w 833"/>
              <a:gd name="T27" fmla="*/ 833 h 3027"/>
              <a:gd name="T28" fmla="*/ 731 w 833"/>
              <a:gd name="T29" fmla="*/ 1148 h 3027"/>
              <a:gd name="T30" fmla="*/ 416 w 833"/>
              <a:gd name="T31" fmla="*/ 1462 h 3027"/>
              <a:gd name="T32" fmla="*/ 416 w 833"/>
              <a:gd name="T33" fmla="*/ 1462 h 3027"/>
              <a:gd name="T34" fmla="*/ 0 w 833"/>
              <a:gd name="T35" fmla="*/ 1879 h 3027"/>
              <a:gd name="T36" fmla="*/ 416 w 833"/>
              <a:gd name="T37" fmla="*/ 2296 h 3027"/>
              <a:gd name="T38" fmla="*/ 416 w 833"/>
              <a:gd name="T39" fmla="*/ 2296 h 3027"/>
              <a:gd name="T40" fmla="*/ 731 w 833"/>
              <a:gd name="T41" fmla="*/ 2610 h 3027"/>
              <a:gd name="T42" fmla="*/ 416 w 833"/>
              <a:gd name="T43" fmla="*/ 2925 h 3027"/>
              <a:gd name="T44" fmla="*/ 416 w 833"/>
              <a:gd name="T45" fmla="*/ 3027 h 3027"/>
              <a:gd name="T46" fmla="*/ 833 w 833"/>
              <a:gd name="T47" fmla="*/ 2610 h 3027"/>
              <a:gd name="T48" fmla="*/ 416 w 833"/>
              <a:gd name="T49" fmla="*/ 2194 h 3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33" h="3027">
                <a:moveTo>
                  <a:pt x="416" y="2194"/>
                </a:moveTo>
                <a:cubicBezTo>
                  <a:pt x="416" y="2194"/>
                  <a:pt x="416" y="2194"/>
                  <a:pt x="416" y="2194"/>
                </a:cubicBezTo>
                <a:cubicBezTo>
                  <a:pt x="243" y="2194"/>
                  <a:pt x="102" y="2053"/>
                  <a:pt x="102" y="1879"/>
                </a:cubicBezTo>
                <a:cubicBezTo>
                  <a:pt x="102" y="1705"/>
                  <a:pt x="243" y="1564"/>
                  <a:pt x="416" y="1564"/>
                </a:cubicBezTo>
                <a:cubicBezTo>
                  <a:pt x="416" y="1564"/>
                  <a:pt x="416" y="1564"/>
                  <a:pt x="416" y="1564"/>
                </a:cubicBezTo>
                <a:cubicBezTo>
                  <a:pt x="647" y="1564"/>
                  <a:pt x="833" y="1378"/>
                  <a:pt x="833" y="1148"/>
                </a:cubicBezTo>
                <a:cubicBezTo>
                  <a:pt x="833" y="918"/>
                  <a:pt x="647" y="731"/>
                  <a:pt x="416" y="731"/>
                </a:cubicBezTo>
                <a:cubicBezTo>
                  <a:pt x="416" y="731"/>
                  <a:pt x="416" y="731"/>
                  <a:pt x="416" y="731"/>
                </a:cubicBezTo>
                <a:cubicBezTo>
                  <a:pt x="243" y="731"/>
                  <a:pt x="102" y="590"/>
                  <a:pt x="102" y="416"/>
                </a:cubicBezTo>
                <a:cubicBezTo>
                  <a:pt x="102" y="243"/>
                  <a:pt x="243" y="102"/>
                  <a:pt x="416" y="102"/>
                </a:cubicBezTo>
                <a:cubicBezTo>
                  <a:pt x="416" y="0"/>
                  <a:pt x="416" y="0"/>
                  <a:pt x="416" y="0"/>
                </a:cubicBezTo>
                <a:cubicBezTo>
                  <a:pt x="186" y="0"/>
                  <a:pt x="0" y="186"/>
                  <a:pt x="0" y="416"/>
                </a:cubicBezTo>
                <a:cubicBezTo>
                  <a:pt x="0" y="646"/>
                  <a:pt x="186" y="833"/>
                  <a:pt x="416" y="833"/>
                </a:cubicBezTo>
                <a:cubicBezTo>
                  <a:pt x="416" y="833"/>
                  <a:pt x="416" y="833"/>
                  <a:pt x="416" y="833"/>
                </a:cubicBezTo>
                <a:cubicBezTo>
                  <a:pt x="590" y="833"/>
                  <a:pt x="731" y="974"/>
                  <a:pt x="731" y="1148"/>
                </a:cubicBezTo>
                <a:cubicBezTo>
                  <a:pt x="731" y="1321"/>
                  <a:pt x="590" y="1462"/>
                  <a:pt x="416" y="1462"/>
                </a:cubicBezTo>
                <a:cubicBezTo>
                  <a:pt x="416" y="1462"/>
                  <a:pt x="416" y="1462"/>
                  <a:pt x="416" y="1462"/>
                </a:cubicBezTo>
                <a:cubicBezTo>
                  <a:pt x="186" y="1462"/>
                  <a:pt x="0" y="1649"/>
                  <a:pt x="0" y="1879"/>
                </a:cubicBezTo>
                <a:cubicBezTo>
                  <a:pt x="0" y="2109"/>
                  <a:pt x="186" y="2296"/>
                  <a:pt x="416" y="2296"/>
                </a:cubicBezTo>
                <a:cubicBezTo>
                  <a:pt x="416" y="2296"/>
                  <a:pt x="416" y="2296"/>
                  <a:pt x="416" y="2296"/>
                </a:cubicBezTo>
                <a:cubicBezTo>
                  <a:pt x="590" y="2296"/>
                  <a:pt x="731" y="2437"/>
                  <a:pt x="731" y="2610"/>
                </a:cubicBezTo>
                <a:cubicBezTo>
                  <a:pt x="731" y="2784"/>
                  <a:pt x="590" y="2925"/>
                  <a:pt x="416" y="2925"/>
                </a:cubicBezTo>
                <a:cubicBezTo>
                  <a:pt x="416" y="3027"/>
                  <a:pt x="416" y="3027"/>
                  <a:pt x="416" y="3027"/>
                </a:cubicBezTo>
                <a:cubicBezTo>
                  <a:pt x="647" y="3027"/>
                  <a:pt x="833" y="2841"/>
                  <a:pt x="833" y="2610"/>
                </a:cubicBezTo>
                <a:cubicBezTo>
                  <a:pt x="833" y="2380"/>
                  <a:pt x="647" y="2194"/>
                  <a:pt x="416" y="2194"/>
                </a:cubicBezTo>
                <a:close/>
              </a:path>
            </a:pathLst>
          </a:custGeom>
          <a:solidFill>
            <a:schemeClr val="bg1">
              <a:lumMod val="85000"/>
            </a:schemeClr>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32"/>
          <p:cNvSpPr/>
          <p:nvPr/>
        </p:nvSpPr>
        <p:spPr bwMode="auto">
          <a:xfrm>
            <a:off x="4964521" y="1428395"/>
            <a:ext cx="269875" cy="398585"/>
          </a:xfrm>
          <a:custGeom>
            <a:avLst/>
            <a:gdLst>
              <a:gd name="T0" fmla="*/ 0 w 170"/>
              <a:gd name="T1" fmla="*/ 0 h 251"/>
              <a:gd name="T2" fmla="*/ 92 w 170"/>
              <a:gd name="T3" fmla="*/ 126 h 251"/>
              <a:gd name="T4" fmla="*/ 0 w 170"/>
              <a:gd name="T5" fmla="*/ 251 h 251"/>
              <a:gd name="T6" fmla="*/ 79 w 170"/>
              <a:gd name="T7" fmla="*/ 251 h 251"/>
              <a:gd name="T8" fmla="*/ 170 w 170"/>
              <a:gd name="T9" fmla="*/ 126 h 251"/>
              <a:gd name="T10" fmla="*/ 79 w 170"/>
              <a:gd name="T11" fmla="*/ 0 h 251"/>
              <a:gd name="T12" fmla="*/ 0 w 170"/>
              <a:gd name="T13" fmla="*/ 0 h 251"/>
            </a:gdLst>
            <a:ahLst/>
            <a:cxnLst>
              <a:cxn ang="0">
                <a:pos x="T0" y="T1"/>
              </a:cxn>
              <a:cxn ang="0">
                <a:pos x="T2" y="T3"/>
              </a:cxn>
              <a:cxn ang="0">
                <a:pos x="T4" y="T5"/>
              </a:cxn>
              <a:cxn ang="0">
                <a:pos x="T6" y="T7"/>
              </a:cxn>
              <a:cxn ang="0">
                <a:pos x="T8" y="T9"/>
              </a:cxn>
              <a:cxn ang="0">
                <a:pos x="T10" y="T11"/>
              </a:cxn>
              <a:cxn ang="0">
                <a:pos x="T12" y="T13"/>
              </a:cxn>
            </a:cxnLst>
            <a:rect l="0" t="0" r="r" b="b"/>
            <a:pathLst>
              <a:path w="170" h="251">
                <a:moveTo>
                  <a:pt x="0" y="0"/>
                </a:moveTo>
                <a:lnTo>
                  <a:pt x="92" y="126"/>
                </a:lnTo>
                <a:lnTo>
                  <a:pt x="0" y="251"/>
                </a:lnTo>
                <a:lnTo>
                  <a:pt x="79" y="251"/>
                </a:lnTo>
                <a:lnTo>
                  <a:pt x="170" y="126"/>
                </a:lnTo>
                <a:lnTo>
                  <a:pt x="79" y="0"/>
                </a:lnTo>
                <a:lnTo>
                  <a:pt x="0" y="0"/>
                </a:lnTo>
                <a:close/>
              </a:path>
            </a:pathLst>
          </a:custGeom>
          <a:solidFill>
            <a:schemeClr val="accent1"/>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33"/>
          <p:cNvSpPr/>
          <p:nvPr/>
        </p:nvSpPr>
        <p:spPr bwMode="auto">
          <a:xfrm>
            <a:off x="3902484" y="2312906"/>
            <a:ext cx="268287" cy="398586"/>
          </a:xfrm>
          <a:custGeom>
            <a:avLst/>
            <a:gdLst>
              <a:gd name="T0" fmla="*/ 169 w 169"/>
              <a:gd name="T1" fmla="*/ 251 h 251"/>
              <a:gd name="T2" fmla="*/ 78 w 169"/>
              <a:gd name="T3" fmla="*/ 126 h 251"/>
              <a:gd name="T4" fmla="*/ 169 w 169"/>
              <a:gd name="T5" fmla="*/ 0 h 251"/>
              <a:gd name="T6" fmla="*/ 91 w 169"/>
              <a:gd name="T7" fmla="*/ 0 h 251"/>
              <a:gd name="T8" fmla="*/ 0 w 169"/>
              <a:gd name="T9" fmla="*/ 126 h 251"/>
              <a:gd name="T10" fmla="*/ 91 w 169"/>
              <a:gd name="T11" fmla="*/ 251 h 251"/>
              <a:gd name="T12" fmla="*/ 169 w 169"/>
              <a:gd name="T13" fmla="*/ 251 h 251"/>
            </a:gdLst>
            <a:ahLst/>
            <a:cxnLst>
              <a:cxn ang="0">
                <a:pos x="T0" y="T1"/>
              </a:cxn>
              <a:cxn ang="0">
                <a:pos x="T2" y="T3"/>
              </a:cxn>
              <a:cxn ang="0">
                <a:pos x="T4" y="T5"/>
              </a:cxn>
              <a:cxn ang="0">
                <a:pos x="T6" y="T7"/>
              </a:cxn>
              <a:cxn ang="0">
                <a:pos x="T8" y="T9"/>
              </a:cxn>
              <a:cxn ang="0">
                <a:pos x="T10" y="T11"/>
              </a:cxn>
              <a:cxn ang="0">
                <a:pos x="T12" y="T13"/>
              </a:cxn>
            </a:cxnLst>
            <a:rect l="0" t="0" r="r" b="b"/>
            <a:pathLst>
              <a:path w="169" h="251">
                <a:moveTo>
                  <a:pt x="169" y="251"/>
                </a:moveTo>
                <a:lnTo>
                  <a:pt x="78" y="126"/>
                </a:lnTo>
                <a:lnTo>
                  <a:pt x="169" y="0"/>
                </a:lnTo>
                <a:lnTo>
                  <a:pt x="91" y="0"/>
                </a:lnTo>
                <a:lnTo>
                  <a:pt x="0" y="126"/>
                </a:lnTo>
                <a:lnTo>
                  <a:pt x="91" y="251"/>
                </a:lnTo>
                <a:lnTo>
                  <a:pt x="169" y="251"/>
                </a:lnTo>
                <a:close/>
              </a:path>
            </a:pathLst>
          </a:custGeom>
          <a:solidFill>
            <a:schemeClr val="accent2"/>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34"/>
          <p:cNvSpPr/>
          <p:nvPr/>
        </p:nvSpPr>
        <p:spPr bwMode="auto">
          <a:xfrm>
            <a:off x="3902484" y="4088278"/>
            <a:ext cx="268287" cy="398586"/>
          </a:xfrm>
          <a:custGeom>
            <a:avLst/>
            <a:gdLst>
              <a:gd name="T0" fmla="*/ 169 w 169"/>
              <a:gd name="T1" fmla="*/ 251 h 251"/>
              <a:gd name="T2" fmla="*/ 78 w 169"/>
              <a:gd name="T3" fmla="*/ 125 h 251"/>
              <a:gd name="T4" fmla="*/ 169 w 169"/>
              <a:gd name="T5" fmla="*/ 0 h 251"/>
              <a:gd name="T6" fmla="*/ 91 w 169"/>
              <a:gd name="T7" fmla="*/ 0 h 251"/>
              <a:gd name="T8" fmla="*/ 0 w 169"/>
              <a:gd name="T9" fmla="*/ 125 h 251"/>
              <a:gd name="T10" fmla="*/ 91 w 169"/>
              <a:gd name="T11" fmla="*/ 251 h 251"/>
              <a:gd name="T12" fmla="*/ 169 w 169"/>
              <a:gd name="T13" fmla="*/ 251 h 251"/>
            </a:gdLst>
            <a:ahLst/>
            <a:cxnLst>
              <a:cxn ang="0">
                <a:pos x="T0" y="T1"/>
              </a:cxn>
              <a:cxn ang="0">
                <a:pos x="T2" y="T3"/>
              </a:cxn>
              <a:cxn ang="0">
                <a:pos x="T4" y="T5"/>
              </a:cxn>
              <a:cxn ang="0">
                <a:pos x="T6" y="T7"/>
              </a:cxn>
              <a:cxn ang="0">
                <a:pos x="T8" y="T9"/>
              </a:cxn>
              <a:cxn ang="0">
                <a:pos x="T10" y="T11"/>
              </a:cxn>
              <a:cxn ang="0">
                <a:pos x="T12" y="T13"/>
              </a:cxn>
            </a:cxnLst>
            <a:rect l="0" t="0" r="r" b="b"/>
            <a:pathLst>
              <a:path w="169" h="251">
                <a:moveTo>
                  <a:pt x="169" y="251"/>
                </a:moveTo>
                <a:lnTo>
                  <a:pt x="78" y="125"/>
                </a:lnTo>
                <a:lnTo>
                  <a:pt x="169" y="0"/>
                </a:lnTo>
                <a:lnTo>
                  <a:pt x="91" y="0"/>
                </a:lnTo>
                <a:lnTo>
                  <a:pt x="0" y="125"/>
                </a:lnTo>
                <a:lnTo>
                  <a:pt x="91" y="251"/>
                </a:lnTo>
                <a:lnTo>
                  <a:pt x="169" y="251"/>
                </a:lnTo>
                <a:close/>
              </a:path>
            </a:pathLst>
          </a:custGeom>
          <a:solidFill>
            <a:schemeClr val="accent4"/>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35"/>
          <p:cNvSpPr/>
          <p:nvPr/>
        </p:nvSpPr>
        <p:spPr bwMode="auto">
          <a:xfrm>
            <a:off x="4964521" y="3200592"/>
            <a:ext cx="269875" cy="398585"/>
          </a:xfrm>
          <a:custGeom>
            <a:avLst/>
            <a:gdLst>
              <a:gd name="T0" fmla="*/ 0 w 170"/>
              <a:gd name="T1" fmla="*/ 0 h 251"/>
              <a:gd name="T2" fmla="*/ 92 w 170"/>
              <a:gd name="T3" fmla="*/ 126 h 251"/>
              <a:gd name="T4" fmla="*/ 0 w 170"/>
              <a:gd name="T5" fmla="*/ 251 h 251"/>
              <a:gd name="T6" fmla="*/ 79 w 170"/>
              <a:gd name="T7" fmla="*/ 251 h 251"/>
              <a:gd name="T8" fmla="*/ 170 w 170"/>
              <a:gd name="T9" fmla="*/ 126 h 251"/>
              <a:gd name="T10" fmla="*/ 79 w 170"/>
              <a:gd name="T11" fmla="*/ 0 h 251"/>
              <a:gd name="T12" fmla="*/ 0 w 170"/>
              <a:gd name="T13" fmla="*/ 0 h 251"/>
            </a:gdLst>
            <a:ahLst/>
            <a:cxnLst>
              <a:cxn ang="0">
                <a:pos x="T0" y="T1"/>
              </a:cxn>
              <a:cxn ang="0">
                <a:pos x="T2" y="T3"/>
              </a:cxn>
              <a:cxn ang="0">
                <a:pos x="T4" y="T5"/>
              </a:cxn>
              <a:cxn ang="0">
                <a:pos x="T6" y="T7"/>
              </a:cxn>
              <a:cxn ang="0">
                <a:pos x="T8" y="T9"/>
              </a:cxn>
              <a:cxn ang="0">
                <a:pos x="T10" y="T11"/>
              </a:cxn>
              <a:cxn ang="0">
                <a:pos x="T12" y="T13"/>
              </a:cxn>
            </a:cxnLst>
            <a:rect l="0" t="0" r="r" b="b"/>
            <a:pathLst>
              <a:path w="170" h="251">
                <a:moveTo>
                  <a:pt x="0" y="0"/>
                </a:moveTo>
                <a:lnTo>
                  <a:pt x="92" y="126"/>
                </a:lnTo>
                <a:lnTo>
                  <a:pt x="0" y="251"/>
                </a:lnTo>
                <a:lnTo>
                  <a:pt x="79" y="251"/>
                </a:lnTo>
                <a:lnTo>
                  <a:pt x="170" y="126"/>
                </a:lnTo>
                <a:lnTo>
                  <a:pt x="79" y="0"/>
                </a:lnTo>
                <a:lnTo>
                  <a:pt x="0" y="0"/>
                </a:lnTo>
                <a:close/>
              </a:path>
            </a:pathLst>
          </a:custGeom>
          <a:solidFill>
            <a:schemeClr val="accent3"/>
          </a:solidFill>
          <a:ln>
            <a:noFill/>
          </a:ln>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3" name="Group 50"/>
          <p:cNvGrpSpPr/>
          <p:nvPr/>
        </p:nvGrpSpPr>
        <p:grpSpPr bwMode="auto">
          <a:xfrm>
            <a:off x="4454933" y="2405008"/>
            <a:ext cx="227012" cy="215967"/>
            <a:chOff x="2809" y="1408"/>
            <a:chExt cx="143" cy="136"/>
          </a:xfrm>
        </p:grpSpPr>
        <p:sp>
          <p:nvSpPr>
            <p:cNvPr id="14" name="Freeform 36"/>
            <p:cNvSpPr/>
            <p:nvPr/>
          </p:nvSpPr>
          <p:spPr bwMode="auto">
            <a:xfrm>
              <a:off x="2884" y="1457"/>
              <a:ext cx="68" cy="66"/>
            </a:xfrm>
            <a:custGeom>
              <a:avLst/>
              <a:gdLst>
                <a:gd name="T0" fmla="*/ 75 w 88"/>
                <a:gd name="T1" fmla="*/ 30 h 86"/>
                <a:gd name="T2" fmla="*/ 58 w 88"/>
                <a:gd name="T3" fmla="*/ 30 h 86"/>
                <a:gd name="T4" fmla="*/ 58 w 88"/>
                <a:gd name="T5" fmla="*/ 13 h 86"/>
                <a:gd name="T6" fmla="*/ 44 w 88"/>
                <a:gd name="T7" fmla="*/ 0 h 86"/>
                <a:gd name="T8" fmla="*/ 31 w 88"/>
                <a:gd name="T9" fmla="*/ 13 h 86"/>
                <a:gd name="T10" fmla="*/ 31 w 88"/>
                <a:gd name="T11" fmla="*/ 30 h 86"/>
                <a:gd name="T12" fmla="*/ 14 w 88"/>
                <a:gd name="T13" fmla="*/ 30 h 86"/>
                <a:gd name="T14" fmla="*/ 0 w 88"/>
                <a:gd name="T15" fmla="*/ 43 h 86"/>
                <a:gd name="T16" fmla="*/ 14 w 88"/>
                <a:gd name="T17" fmla="*/ 56 h 86"/>
                <a:gd name="T18" fmla="*/ 31 w 88"/>
                <a:gd name="T19" fmla="*/ 56 h 86"/>
                <a:gd name="T20" fmla="*/ 31 w 88"/>
                <a:gd name="T21" fmla="*/ 73 h 86"/>
                <a:gd name="T22" fmla="*/ 44 w 88"/>
                <a:gd name="T23" fmla="*/ 86 h 86"/>
                <a:gd name="T24" fmla="*/ 58 w 88"/>
                <a:gd name="T25" fmla="*/ 73 h 86"/>
                <a:gd name="T26" fmla="*/ 58 w 88"/>
                <a:gd name="T27" fmla="*/ 56 h 86"/>
                <a:gd name="T28" fmla="*/ 75 w 88"/>
                <a:gd name="T29" fmla="*/ 56 h 86"/>
                <a:gd name="T30" fmla="*/ 88 w 88"/>
                <a:gd name="T31" fmla="*/ 43 h 86"/>
                <a:gd name="T32" fmla="*/ 75 w 88"/>
                <a:gd name="T33" fmla="*/ 3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86">
                  <a:moveTo>
                    <a:pt x="75" y="30"/>
                  </a:moveTo>
                  <a:cubicBezTo>
                    <a:pt x="58" y="30"/>
                    <a:pt x="58" y="30"/>
                    <a:pt x="58" y="30"/>
                  </a:cubicBezTo>
                  <a:cubicBezTo>
                    <a:pt x="58" y="13"/>
                    <a:pt x="58" y="13"/>
                    <a:pt x="58" y="13"/>
                  </a:cubicBezTo>
                  <a:cubicBezTo>
                    <a:pt x="58" y="6"/>
                    <a:pt x="52" y="0"/>
                    <a:pt x="44" y="0"/>
                  </a:cubicBezTo>
                  <a:cubicBezTo>
                    <a:pt x="37" y="0"/>
                    <a:pt x="31" y="6"/>
                    <a:pt x="31" y="13"/>
                  </a:cubicBezTo>
                  <a:cubicBezTo>
                    <a:pt x="31" y="30"/>
                    <a:pt x="31" y="30"/>
                    <a:pt x="31" y="30"/>
                  </a:cubicBezTo>
                  <a:cubicBezTo>
                    <a:pt x="14" y="30"/>
                    <a:pt x="14" y="30"/>
                    <a:pt x="14" y="30"/>
                  </a:cubicBezTo>
                  <a:cubicBezTo>
                    <a:pt x="6" y="30"/>
                    <a:pt x="0" y="36"/>
                    <a:pt x="0" y="43"/>
                  </a:cubicBezTo>
                  <a:cubicBezTo>
                    <a:pt x="0" y="50"/>
                    <a:pt x="6" y="56"/>
                    <a:pt x="14" y="56"/>
                  </a:cubicBezTo>
                  <a:cubicBezTo>
                    <a:pt x="31" y="56"/>
                    <a:pt x="31" y="56"/>
                    <a:pt x="31" y="56"/>
                  </a:cubicBezTo>
                  <a:cubicBezTo>
                    <a:pt x="31" y="73"/>
                    <a:pt x="31" y="73"/>
                    <a:pt x="31" y="73"/>
                  </a:cubicBezTo>
                  <a:cubicBezTo>
                    <a:pt x="31" y="80"/>
                    <a:pt x="37" y="86"/>
                    <a:pt x="44" y="86"/>
                  </a:cubicBezTo>
                  <a:cubicBezTo>
                    <a:pt x="52" y="86"/>
                    <a:pt x="58" y="80"/>
                    <a:pt x="58" y="73"/>
                  </a:cubicBezTo>
                  <a:cubicBezTo>
                    <a:pt x="58" y="56"/>
                    <a:pt x="58" y="56"/>
                    <a:pt x="58" y="56"/>
                  </a:cubicBezTo>
                  <a:cubicBezTo>
                    <a:pt x="75" y="56"/>
                    <a:pt x="75" y="56"/>
                    <a:pt x="75" y="56"/>
                  </a:cubicBezTo>
                  <a:cubicBezTo>
                    <a:pt x="82" y="56"/>
                    <a:pt x="88" y="50"/>
                    <a:pt x="88" y="43"/>
                  </a:cubicBezTo>
                  <a:cubicBezTo>
                    <a:pt x="88" y="36"/>
                    <a:pt x="82" y="30"/>
                    <a:pt x="7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37"/>
            <p:cNvSpPr>
              <a:spLocks noEditPoints="1"/>
            </p:cNvSpPr>
            <p:nvPr/>
          </p:nvSpPr>
          <p:spPr bwMode="auto">
            <a:xfrm>
              <a:off x="2809" y="1408"/>
              <a:ext cx="105" cy="136"/>
            </a:xfrm>
            <a:custGeom>
              <a:avLst/>
              <a:gdLst>
                <a:gd name="T0" fmla="*/ 70 w 138"/>
                <a:gd name="T1" fmla="*/ 68 h 178"/>
                <a:gd name="T2" fmla="*/ 105 w 138"/>
                <a:gd name="T3" fmla="*/ 34 h 178"/>
                <a:gd name="T4" fmla="*/ 70 w 138"/>
                <a:gd name="T5" fmla="*/ 0 h 178"/>
                <a:gd name="T6" fmla="*/ 35 w 138"/>
                <a:gd name="T7" fmla="*/ 34 h 178"/>
                <a:gd name="T8" fmla="*/ 70 w 138"/>
                <a:gd name="T9" fmla="*/ 68 h 178"/>
                <a:gd name="T10" fmla="*/ 138 w 138"/>
                <a:gd name="T11" fmla="*/ 165 h 178"/>
                <a:gd name="T12" fmla="*/ 110 w 138"/>
                <a:gd name="T13" fmla="*/ 135 h 178"/>
                <a:gd name="T14" fmla="*/ 80 w 138"/>
                <a:gd name="T15" fmla="*/ 108 h 178"/>
                <a:gd name="T16" fmla="*/ 98 w 138"/>
                <a:gd name="T17" fmla="*/ 87 h 178"/>
                <a:gd name="T18" fmla="*/ 69 w 138"/>
                <a:gd name="T19" fmla="*/ 78 h 178"/>
                <a:gd name="T20" fmla="*/ 0 w 138"/>
                <a:gd name="T21" fmla="*/ 173 h 178"/>
                <a:gd name="T22" fmla="*/ 0 w 138"/>
                <a:gd name="T23" fmla="*/ 178 h 178"/>
                <a:gd name="T24" fmla="*/ 138 w 138"/>
                <a:gd name="T25" fmla="*/ 178 h 178"/>
                <a:gd name="T26" fmla="*/ 138 w 138"/>
                <a:gd name="T27" fmla="*/ 173 h 178"/>
                <a:gd name="T28" fmla="*/ 138 w 138"/>
                <a:gd name="T29" fmla="*/ 16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8" h="178">
                  <a:moveTo>
                    <a:pt x="70" y="68"/>
                  </a:moveTo>
                  <a:cubicBezTo>
                    <a:pt x="89" y="68"/>
                    <a:pt x="105" y="53"/>
                    <a:pt x="105" y="34"/>
                  </a:cubicBezTo>
                  <a:cubicBezTo>
                    <a:pt x="105" y="15"/>
                    <a:pt x="89" y="0"/>
                    <a:pt x="70" y="0"/>
                  </a:cubicBezTo>
                  <a:cubicBezTo>
                    <a:pt x="50" y="0"/>
                    <a:pt x="35" y="15"/>
                    <a:pt x="35" y="34"/>
                  </a:cubicBezTo>
                  <a:cubicBezTo>
                    <a:pt x="35" y="53"/>
                    <a:pt x="50" y="68"/>
                    <a:pt x="70" y="68"/>
                  </a:cubicBezTo>
                  <a:close/>
                  <a:moveTo>
                    <a:pt x="138" y="165"/>
                  </a:moveTo>
                  <a:cubicBezTo>
                    <a:pt x="128" y="165"/>
                    <a:pt x="110" y="161"/>
                    <a:pt x="110" y="135"/>
                  </a:cubicBezTo>
                  <a:cubicBezTo>
                    <a:pt x="110" y="135"/>
                    <a:pt x="77" y="138"/>
                    <a:pt x="80" y="108"/>
                  </a:cubicBezTo>
                  <a:cubicBezTo>
                    <a:pt x="81" y="95"/>
                    <a:pt x="90" y="89"/>
                    <a:pt x="98" y="87"/>
                  </a:cubicBezTo>
                  <a:cubicBezTo>
                    <a:pt x="89" y="81"/>
                    <a:pt x="80" y="78"/>
                    <a:pt x="69" y="78"/>
                  </a:cubicBezTo>
                  <a:cubicBezTo>
                    <a:pt x="31" y="78"/>
                    <a:pt x="0" y="120"/>
                    <a:pt x="0" y="173"/>
                  </a:cubicBezTo>
                  <a:cubicBezTo>
                    <a:pt x="0" y="174"/>
                    <a:pt x="0" y="176"/>
                    <a:pt x="0" y="178"/>
                  </a:cubicBezTo>
                  <a:cubicBezTo>
                    <a:pt x="138" y="178"/>
                    <a:pt x="138" y="178"/>
                    <a:pt x="138" y="178"/>
                  </a:cubicBezTo>
                  <a:cubicBezTo>
                    <a:pt x="138" y="176"/>
                    <a:pt x="138" y="174"/>
                    <a:pt x="138" y="173"/>
                  </a:cubicBezTo>
                  <a:cubicBezTo>
                    <a:pt x="138" y="170"/>
                    <a:pt x="138" y="168"/>
                    <a:pt x="138"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49"/>
          <p:cNvGrpSpPr/>
          <p:nvPr/>
        </p:nvGrpSpPr>
        <p:grpSpPr bwMode="auto">
          <a:xfrm>
            <a:off x="4472396" y="1499854"/>
            <a:ext cx="195263" cy="268371"/>
            <a:chOff x="2820" y="838"/>
            <a:chExt cx="123" cy="169"/>
          </a:xfrm>
        </p:grpSpPr>
        <p:sp>
          <p:nvSpPr>
            <p:cNvPr id="17" name="Freeform 38"/>
            <p:cNvSpPr>
              <a:spLocks noEditPoints="1"/>
            </p:cNvSpPr>
            <p:nvPr/>
          </p:nvSpPr>
          <p:spPr bwMode="auto">
            <a:xfrm>
              <a:off x="2841" y="856"/>
              <a:ext cx="55" cy="70"/>
            </a:xfrm>
            <a:custGeom>
              <a:avLst/>
              <a:gdLst>
                <a:gd name="T0" fmla="*/ 69 w 72"/>
                <a:gd name="T1" fmla="*/ 17 h 91"/>
                <a:gd name="T2" fmla="*/ 3 w 72"/>
                <a:gd name="T3" fmla="*/ 17 h 91"/>
                <a:gd name="T4" fmla="*/ 0 w 72"/>
                <a:gd name="T5" fmla="*/ 20 h 91"/>
                <a:gd name="T6" fmla="*/ 3 w 72"/>
                <a:gd name="T7" fmla="*/ 23 h 91"/>
                <a:gd name="T8" fmla="*/ 69 w 72"/>
                <a:gd name="T9" fmla="*/ 23 h 91"/>
                <a:gd name="T10" fmla="*/ 72 w 72"/>
                <a:gd name="T11" fmla="*/ 20 h 91"/>
                <a:gd name="T12" fmla="*/ 69 w 72"/>
                <a:gd name="T13" fmla="*/ 17 h 91"/>
                <a:gd name="T14" fmla="*/ 3 w 72"/>
                <a:gd name="T15" fmla="*/ 6 h 91"/>
                <a:gd name="T16" fmla="*/ 69 w 72"/>
                <a:gd name="T17" fmla="*/ 6 h 91"/>
                <a:gd name="T18" fmla="*/ 72 w 72"/>
                <a:gd name="T19" fmla="*/ 3 h 91"/>
                <a:gd name="T20" fmla="*/ 69 w 72"/>
                <a:gd name="T21" fmla="*/ 0 h 91"/>
                <a:gd name="T22" fmla="*/ 3 w 72"/>
                <a:gd name="T23" fmla="*/ 0 h 91"/>
                <a:gd name="T24" fmla="*/ 0 w 72"/>
                <a:gd name="T25" fmla="*/ 3 h 91"/>
                <a:gd name="T26" fmla="*/ 3 w 72"/>
                <a:gd name="T27" fmla="*/ 6 h 91"/>
                <a:gd name="T28" fmla="*/ 0 w 72"/>
                <a:gd name="T29" fmla="*/ 37 h 91"/>
                <a:gd name="T30" fmla="*/ 3 w 72"/>
                <a:gd name="T31" fmla="*/ 40 h 91"/>
                <a:gd name="T32" fmla="*/ 50 w 72"/>
                <a:gd name="T33" fmla="*/ 40 h 91"/>
                <a:gd name="T34" fmla="*/ 67 w 72"/>
                <a:gd name="T35" fmla="*/ 34 h 91"/>
                <a:gd name="T36" fmla="*/ 3 w 72"/>
                <a:gd name="T37" fmla="*/ 34 h 91"/>
                <a:gd name="T38" fmla="*/ 0 w 72"/>
                <a:gd name="T39" fmla="*/ 37 h 91"/>
                <a:gd name="T40" fmla="*/ 0 w 72"/>
                <a:gd name="T41" fmla="*/ 54 h 91"/>
                <a:gd name="T42" fmla="*/ 3 w 72"/>
                <a:gd name="T43" fmla="*/ 57 h 91"/>
                <a:gd name="T44" fmla="*/ 31 w 72"/>
                <a:gd name="T45" fmla="*/ 57 h 91"/>
                <a:gd name="T46" fmla="*/ 36 w 72"/>
                <a:gd name="T47" fmla="*/ 51 h 91"/>
                <a:gd name="T48" fmla="*/ 3 w 72"/>
                <a:gd name="T49" fmla="*/ 51 h 91"/>
                <a:gd name="T50" fmla="*/ 0 w 72"/>
                <a:gd name="T51" fmla="*/ 54 h 91"/>
                <a:gd name="T52" fmla="*/ 0 w 72"/>
                <a:gd name="T53" fmla="*/ 71 h 91"/>
                <a:gd name="T54" fmla="*/ 3 w 72"/>
                <a:gd name="T55" fmla="*/ 74 h 91"/>
                <a:gd name="T56" fmla="*/ 22 w 72"/>
                <a:gd name="T57" fmla="*/ 74 h 91"/>
                <a:gd name="T58" fmla="*/ 24 w 72"/>
                <a:gd name="T59" fmla="*/ 68 h 91"/>
                <a:gd name="T60" fmla="*/ 3 w 72"/>
                <a:gd name="T61" fmla="*/ 68 h 91"/>
                <a:gd name="T62" fmla="*/ 0 w 72"/>
                <a:gd name="T63" fmla="*/ 71 h 91"/>
                <a:gd name="T64" fmla="*/ 0 w 72"/>
                <a:gd name="T65" fmla="*/ 88 h 91"/>
                <a:gd name="T66" fmla="*/ 3 w 72"/>
                <a:gd name="T67" fmla="*/ 91 h 91"/>
                <a:gd name="T68" fmla="*/ 18 w 72"/>
                <a:gd name="T69" fmla="*/ 91 h 91"/>
                <a:gd name="T70" fmla="*/ 19 w 72"/>
                <a:gd name="T71" fmla="*/ 85 h 91"/>
                <a:gd name="T72" fmla="*/ 3 w 72"/>
                <a:gd name="T73" fmla="*/ 85 h 91"/>
                <a:gd name="T74" fmla="*/ 0 w 72"/>
                <a:gd name="T75" fmla="*/ 8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 h="91">
                  <a:moveTo>
                    <a:pt x="69" y="17"/>
                  </a:moveTo>
                  <a:cubicBezTo>
                    <a:pt x="3" y="17"/>
                    <a:pt x="3" y="17"/>
                    <a:pt x="3" y="17"/>
                  </a:cubicBezTo>
                  <a:cubicBezTo>
                    <a:pt x="1" y="17"/>
                    <a:pt x="0" y="19"/>
                    <a:pt x="0" y="20"/>
                  </a:cubicBezTo>
                  <a:cubicBezTo>
                    <a:pt x="0" y="22"/>
                    <a:pt x="1" y="23"/>
                    <a:pt x="3" y="23"/>
                  </a:cubicBezTo>
                  <a:cubicBezTo>
                    <a:pt x="69" y="23"/>
                    <a:pt x="69" y="23"/>
                    <a:pt x="69" y="23"/>
                  </a:cubicBezTo>
                  <a:cubicBezTo>
                    <a:pt x="71" y="23"/>
                    <a:pt x="72" y="22"/>
                    <a:pt x="72" y="20"/>
                  </a:cubicBezTo>
                  <a:cubicBezTo>
                    <a:pt x="72" y="19"/>
                    <a:pt x="71" y="17"/>
                    <a:pt x="69" y="17"/>
                  </a:cubicBezTo>
                  <a:close/>
                  <a:moveTo>
                    <a:pt x="3" y="6"/>
                  </a:moveTo>
                  <a:cubicBezTo>
                    <a:pt x="69" y="6"/>
                    <a:pt x="69" y="6"/>
                    <a:pt x="69" y="6"/>
                  </a:cubicBezTo>
                  <a:cubicBezTo>
                    <a:pt x="71" y="6"/>
                    <a:pt x="72" y="5"/>
                    <a:pt x="72" y="3"/>
                  </a:cubicBezTo>
                  <a:cubicBezTo>
                    <a:pt x="72" y="2"/>
                    <a:pt x="71" y="0"/>
                    <a:pt x="69" y="0"/>
                  </a:cubicBezTo>
                  <a:cubicBezTo>
                    <a:pt x="3" y="0"/>
                    <a:pt x="3" y="0"/>
                    <a:pt x="3" y="0"/>
                  </a:cubicBezTo>
                  <a:cubicBezTo>
                    <a:pt x="1" y="0"/>
                    <a:pt x="0" y="2"/>
                    <a:pt x="0" y="3"/>
                  </a:cubicBezTo>
                  <a:cubicBezTo>
                    <a:pt x="0" y="5"/>
                    <a:pt x="1" y="6"/>
                    <a:pt x="3" y="6"/>
                  </a:cubicBezTo>
                  <a:close/>
                  <a:moveTo>
                    <a:pt x="0" y="37"/>
                  </a:moveTo>
                  <a:cubicBezTo>
                    <a:pt x="0" y="39"/>
                    <a:pt x="1" y="40"/>
                    <a:pt x="3" y="40"/>
                  </a:cubicBezTo>
                  <a:cubicBezTo>
                    <a:pt x="50" y="40"/>
                    <a:pt x="50" y="40"/>
                    <a:pt x="50" y="40"/>
                  </a:cubicBezTo>
                  <a:cubicBezTo>
                    <a:pt x="56" y="37"/>
                    <a:pt x="61" y="35"/>
                    <a:pt x="67" y="34"/>
                  </a:cubicBezTo>
                  <a:cubicBezTo>
                    <a:pt x="3" y="34"/>
                    <a:pt x="3" y="34"/>
                    <a:pt x="3" y="34"/>
                  </a:cubicBezTo>
                  <a:cubicBezTo>
                    <a:pt x="1" y="34"/>
                    <a:pt x="0" y="35"/>
                    <a:pt x="0" y="37"/>
                  </a:cubicBezTo>
                  <a:close/>
                  <a:moveTo>
                    <a:pt x="0" y="54"/>
                  </a:moveTo>
                  <a:cubicBezTo>
                    <a:pt x="0" y="56"/>
                    <a:pt x="1" y="57"/>
                    <a:pt x="3" y="57"/>
                  </a:cubicBezTo>
                  <a:cubicBezTo>
                    <a:pt x="31" y="57"/>
                    <a:pt x="31" y="57"/>
                    <a:pt x="31" y="57"/>
                  </a:cubicBezTo>
                  <a:cubicBezTo>
                    <a:pt x="32" y="55"/>
                    <a:pt x="34" y="53"/>
                    <a:pt x="36" y="51"/>
                  </a:cubicBezTo>
                  <a:cubicBezTo>
                    <a:pt x="3" y="51"/>
                    <a:pt x="3" y="51"/>
                    <a:pt x="3" y="51"/>
                  </a:cubicBezTo>
                  <a:cubicBezTo>
                    <a:pt x="1" y="51"/>
                    <a:pt x="0" y="52"/>
                    <a:pt x="0" y="54"/>
                  </a:cubicBezTo>
                  <a:close/>
                  <a:moveTo>
                    <a:pt x="0" y="71"/>
                  </a:moveTo>
                  <a:cubicBezTo>
                    <a:pt x="0" y="72"/>
                    <a:pt x="1" y="74"/>
                    <a:pt x="3" y="74"/>
                  </a:cubicBezTo>
                  <a:cubicBezTo>
                    <a:pt x="22" y="74"/>
                    <a:pt x="22" y="74"/>
                    <a:pt x="22" y="74"/>
                  </a:cubicBezTo>
                  <a:cubicBezTo>
                    <a:pt x="22" y="72"/>
                    <a:pt x="23" y="70"/>
                    <a:pt x="24" y="68"/>
                  </a:cubicBezTo>
                  <a:cubicBezTo>
                    <a:pt x="3" y="68"/>
                    <a:pt x="3" y="68"/>
                    <a:pt x="3" y="68"/>
                  </a:cubicBezTo>
                  <a:cubicBezTo>
                    <a:pt x="1" y="68"/>
                    <a:pt x="0" y="69"/>
                    <a:pt x="0" y="71"/>
                  </a:cubicBezTo>
                  <a:close/>
                  <a:moveTo>
                    <a:pt x="0" y="88"/>
                  </a:moveTo>
                  <a:cubicBezTo>
                    <a:pt x="0" y="89"/>
                    <a:pt x="1" y="91"/>
                    <a:pt x="3" y="91"/>
                  </a:cubicBezTo>
                  <a:cubicBezTo>
                    <a:pt x="18" y="91"/>
                    <a:pt x="18" y="91"/>
                    <a:pt x="18" y="91"/>
                  </a:cubicBezTo>
                  <a:cubicBezTo>
                    <a:pt x="19" y="89"/>
                    <a:pt x="19" y="87"/>
                    <a:pt x="19" y="85"/>
                  </a:cubicBezTo>
                  <a:cubicBezTo>
                    <a:pt x="3" y="85"/>
                    <a:pt x="3" y="85"/>
                    <a:pt x="3" y="85"/>
                  </a:cubicBezTo>
                  <a:cubicBezTo>
                    <a:pt x="1" y="85"/>
                    <a:pt x="0" y="86"/>
                    <a:pt x="0" y="8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39"/>
            <p:cNvSpPr>
              <a:spLocks noEditPoints="1"/>
            </p:cNvSpPr>
            <p:nvPr/>
          </p:nvSpPr>
          <p:spPr bwMode="auto">
            <a:xfrm>
              <a:off x="2860" y="887"/>
              <a:ext cx="83" cy="81"/>
            </a:xfrm>
            <a:custGeom>
              <a:avLst/>
              <a:gdLst>
                <a:gd name="T0" fmla="*/ 90 w 109"/>
                <a:gd name="T1" fmla="*/ 19 h 106"/>
                <a:gd name="T2" fmla="*/ 20 w 109"/>
                <a:gd name="T3" fmla="*/ 19 h 106"/>
                <a:gd name="T4" fmla="*/ 20 w 109"/>
                <a:gd name="T5" fmla="*/ 87 h 106"/>
                <a:gd name="T6" fmla="*/ 90 w 109"/>
                <a:gd name="T7" fmla="*/ 87 h 106"/>
                <a:gd name="T8" fmla="*/ 90 w 109"/>
                <a:gd name="T9" fmla="*/ 19 h 106"/>
                <a:gd name="T10" fmla="*/ 30 w 109"/>
                <a:gd name="T11" fmla="*/ 77 h 106"/>
                <a:gd name="T12" fmla="*/ 30 w 109"/>
                <a:gd name="T13" fmla="*/ 29 h 106"/>
                <a:gd name="T14" fmla="*/ 79 w 109"/>
                <a:gd name="T15" fmla="*/ 29 h 106"/>
                <a:gd name="T16" fmla="*/ 79 w 109"/>
                <a:gd name="T17" fmla="*/ 77 h 106"/>
                <a:gd name="T18" fmla="*/ 30 w 109"/>
                <a:gd name="T19"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106">
                  <a:moveTo>
                    <a:pt x="90" y="19"/>
                  </a:moveTo>
                  <a:cubicBezTo>
                    <a:pt x="70" y="0"/>
                    <a:pt x="39" y="0"/>
                    <a:pt x="20" y="19"/>
                  </a:cubicBezTo>
                  <a:cubicBezTo>
                    <a:pt x="0" y="38"/>
                    <a:pt x="0" y="68"/>
                    <a:pt x="20" y="87"/>
                  </a:cubicBezTo>
                  <a:cubicBezTo>
                    <a:pt x="39" y="106"/>
                    <a:pt x="70" y="106"/>
                    <a:pt x="90" y="87"/>
                  </a:cubicBezTo>
                  <a:cubicBezTo>
                    <a:pt x="109" y="68"/>
                    <a:pt x="109" y="38"/>
                    <a:pt x="90" y="19"/>
                  </a:cubicBezTo>
                  <a:close/>
                  <a:moveTo>
                    <a:pt x="30" y="77"/>
                  </a:moveTo>
                  <a:cubicBezTo>
                    <a:pt x="17" y="64"/>
                    <a:pt x="17" y="42"/>
                    <a:pt x="30" y="29"/>
                  </a:cubicBezTo>
                  <a:cubicBezTo>
                    <a:pt x="44" y="16"/>
                    <a:pt x="66" y="16"/>
                    <a:pt x="79" y="29"/>
                  </a:cubicBezTo>
                  <a:cubicBezTo>
                    <a:pt x="92" y="42"/>
                    <a:pt x="92" y="64"/>
                    <a:pt x="79" y="77"/>
                  </a:cubicBezTo>
                  <a:cubicBezTo>
                    <a:pt x="66" y="90"/>
                    <a:pt x="44" y="90"/>
                    <a:pt x="30" y="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40"/>
            <p:cNvSpPr>
              <a:spLocks noEditPoints="1"/>
            </p:cNvSpPr>
            <p:nvPr/>
          </p:nvSpPr>
          <p:spPr bwMode="auto">
            <a:xfrm>
              <a:off x="2820" y="955"/>
              <a:ext cx="53" cy="52"/>
            </a:xfrm>
            <a:custGeom>
              <a:avLst/>
              <a:gdLst>
                <a:gd name="T0" fmla="*/ 65 w 69"/>
                <a:gd name="T1" fmla="*/ 4 h 68"/>
                <a:gd name="T2" fmla="*/ 51 w 69"/>
                <a:gd name="T3" fmla="*/ 4 h 68"/>
                <a:gd name="T4" fmla="*/ 51 w 69"/>
                <a:gd name="T5" fmla="*/ 4 h 68"/>
                <a:gd name="T6" fmla="*/ 65 w 69"/>
                <a:gd name="T7" fmla="*/ 18 h 68"/>
                <a:gd name="T8" fmla="*/ 65 w 69"/>
                <a:gd name="T9" fmla="*/ 18 h 68"/>
                <a:gd name="T10" fmla="*/ 65 w 69"/>
                <a:gd name="T11" fmla="*/ 4 h 68"/>
                <a:gd name="T12" fmla="*/ 4 w 69"/>
                <a:gd name="T13" fmla="*/ 50 h 68"/>
                <a:gd name="T14" fmla="*/ 4 w 69"/>
                <a:gd name="T15" fmla="*/ 64 h 68"/>
                <a:gd name="T16" fmla="*/ 18 w 69"/>
                <a:gd name="T17" fmla="*/ 64 h 68"/>
                <a:gd name="T18" fmla="*/ 60 w 69"/>
                <a:gd name="T19" fmla="*/ 23 h 68"/>
                <a:gd name="T20" fmla="*/ 46 w 69"/>
                <a:gd name="T21" fmla="*/ 9 h 68"/>
                <a:gd name="T22" fmla="*/ 4 w 69"/>
                <a:gd name="T23" fmla="*/ 5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68">
                  <a:moveTo>
                    <a:pt x="65" y="4"/>
                  </a:moveTo>
                  <a:cubicBezTo>
                    <a:pt x="61" y="0"/>
                    <a:pt x="55" y="0"/>
                    <a:pt x="51" y="4"/>
                  </a:cubicBezTo>
                  <a:cubicBezTo>
                    <a:pt x="51" y="4"/>
                    <a:pt x="51" y="4"/>
                    <a:pt x="51" y="4"/>
                  </a:cubicBezTo>
                  <a:cubicBezTo>
                    <a:pt x="65" y="18"/>
                    <a:pt x="65" y="18"/>
                    <a:pt x="65" y="18"/>
                  </a:cubicBezTo>
                  <a:cubicBezTo>
                    <a:pt x="65" y="18"/>
                    <a:pt x="65" y="18"/>
                    <a:pt x="65" y="18"/>
                  </a:cubicBezTo>
                  <a:cubicBezTo>
                    <a:pt x="69" y="14"/>
                    <a:pt x="69" y="8"/>
                    <a:pt x="65" y="4"/>
                  </a:cubicBezTo>
                  <a:close/>
                  <a:moveTo>
                    <a:pt x="4" y="50"/>
                  </a:moveTo>
                  <a:cubicBezTo>
                    <a:pt x="0" y="54"/>
                    <a:pt x="0" y="60"/>
                    <a:pt x="4" y="64"/>
                  </a:cubicBezTo>
                  <a:cubicBezTo>
                    <a:pt x="8" y="68"/>
                    <a:pt x="14" y="68"/>
                    <a:pt x="18" y="64"/>
                  </a:cubicBezTo>
                  <a:cubicBezTo>
                    <a:pt x="60" y="23"/>
                    <a:pt x="60" y="23"/>
                    <a:pt x="60" y="23"/>
                  </a:cubicBezTo>
                  <a:cubicBezTo>
                    <a:pt x="46" y="9"/>
                    <a:pt x="46" y="9"/>
                    <a:pt x="46" y="9"/>
                  </a:cubicBezTo>
                  <a:lnTo>
                    <a:pt x="4" y="5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41"/>
            <p:cNvSpPr/>
            <p:nvPr/>
          </p:nvSpPr>
          <p:spPr bwMode="auto">
            <a:xfrm>
              <a:off x="2823" y="838"/>
              <a:ext cx="91" cy="104"/>
            </a:xfrm>
            <a:custGeom>
              <a:avLst/>
              <a:gdLst>
                <a:gd name="T0" fmla="*/ 57 w 119"/>
                <a:gd name="T1" fmla="*/ 125 h 136"/>
                <a:gd name="T2" fmla="*/ 18 w 119"/>
                <a:gd name="T3" fmla="*/ 125 h 136"/>
                <a:gd name="T4" fmla="*/ 11 w 119"/>
                <a:gd name="T5" fmla="*/ 119 h 136"/>
                <a:gd name="T6" fmla="*/ 11 w 119"/>
                <a:gd name="T7" fmla="*/ 18 h 136"/>
                <a:gd name="T8" fmla="*/ 18 w 119"/>
                <a:gd name="T9" fmla="*/ 12 h 136"/>
                <a:gd name="T10" fmla="*/ 100 w 119"/>
                <a:gd name="T11" fmla="*/ 12 h 136"/>
                <a:gd name="T12" fmla="*/ 107 w 119"/>
                <a:gd name="T13" fmla="*/ 18 h 136"/>
                <a:gd name="T14" fmla="*/ 107 w 119"/>
                <a:gd name="T15" fmla="*/ 71 h 136"/>
                <a:gd name="T16" fmla="*/ 119 w 119"/>
                <a:gd name="T17" fmla="*/ 73 h 136"/>
                <a:gd name="T18" fmla="*/ 119 w 119"/>
                <a:gd name="T19" fmla="*/ 18 h 136"/>
                <a:gd name="T20" fmla="*/ 100 w 119"/>
                <a:gd name="T21" fmla="*/ 0 h 136"/>
                <a:gd name="T22" fmla="*/ 18 w 119"/>
                <a:gd name="T23" fmla="*/ 0 h 136"/>
                <a:gd name="T24" fmla="*/ 0 w 119"/>
                <a:gd name="T25" fmla="*/ 18 h 136"/>
                <a:gd name="T26" fmla="*/ 0 w 119"/>
                <a:gd name="T27" fmla="*/ 119 h 136"/>
                <a:gd name="T28" fmla="*/ 18 w 119"/>
                <a:gd name="T29" fmla="*/ 136 h 136"/>
                <a:gd name="T30" fmla="*/ 61 w 119"/>
                <a:gd name="T31" fmla="*/ 136 h 136"/>
                <a:gd name="T32" fmla="*/ 57 w 119"/>
                <a:gd name="T33" fmla="*/ 125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 h="136">
                  <a:moveTo>
                    <a:pt x="57" y="125"/>
                  </a:moveTo>
                  <a:cubicBezTo>
                    <a:pt x="18" y="125"/>
                    <a:pt x="18" y="125"/>
                    <a:pt x="18" y="125"/>
                  </a:cubicBezTo>
                  <a:cubicBezTo>
                    <a:pt x="14" y="125"/>
                    <a:pt x="11" y="122"/>
                    <a:pt x="11" y="119"/>
                  </a:cubicBezTo>
                  <a:cubicBezTo>
                    <a:pt x="11" y="18"/>
                    <a:pt x="11" y="18"/>
                    <a:pt x="11" y="18"/>
                  </a:cubicBezTo>
                  <a:cubicBezTo>
                    <a:pt x="11" y="15"/>
                    <a:pt x="14" y="12"/>
                    <a:pt x="18" y="12"/>
                  </a:cubicBezTo>
                  <a:cubicBezTo>
                    <a:pt x="100" y="12"/>
                    <a:pt x="100" y="12"/>
                    <a:pt x="100" y="12"/>
                  </a:cubicBezTo>
                  <a:cubicBezTo>
                    <a:pt x="104" y="12"/>
                    <a:pt x="107" y="15"/>
                    <a:pt x="107" y="18"/>
                  </a:cubicBezTo>
                  <a:cubicBezTo>
                    <a:pt x="107" y="71"/>
                    <a:pt x="107" y="71"/>
                    <a:pt x="107" y="71"/>
                  </a:cubicBezTo>
                  <a:cubicBezTo>
                    <a:pt x="111" y="71"/>
                    <a:pt x="115" y="72"/>
                    <a:pt x="119" y="73"/>
                  </a:cubicBezTo>
                  <a:cubicBezTo>
                    <a:pt x="119" y="18"/>
                    <a:pt x="119" y="18"/>
                    <a:pt x="119" y="18"/>
                  </a:cubicBezTo>
                  <a:cubicBezTo>
                    <a:pt x="119" y="8"/>
                    <a:pt x="111" y="0"/>
                    <a:pt x="100" y="0"/>
                  </a:cubicBezTo>
                  <a:cubicBezTo>
                    <a:pt x="18" y="0"/>
                    <a:pt x="18" y="0"/>
                    <a:pt x="18" y="0"/>
                  </a:cubicBezTo>
                  <a:cubicBezTo>
                    <a:pt x="8" y="0"/>
                    <a:pt x="0" y="8"/>
                    <a:pt x="0" y="18"/>
                  </a:cubicBezTo>
                  <a:cubicBezTo>
                    <a:pt x="0" y="119"/>
                    <a:pt x="0" y="119"/>
                    <a:pt x="0" y="119"/>
                  </a:cubicBezTo>
                  <a:cubicBezTo>
                    <a:pt x="0" y="128"/>
                    <a:pt x="8" y="136"/>
                    <a:pt x="18" y="136"/>
                  </a:cubicBezTo>
                  <a:cubicBezTo>
                    <a:pt x="61" y="136"/>
                    <a:pt x="61" y="136"/>
                    <a:pt x="61" y="136"/>
                  </a:cubicBezTo>
                  <a:cubicBezTo>
                    <a:pt x="59" y="133"/>
                    <a:pt x="58" y="129"/>
                    <a:pt x="57" y="1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1" name="Group 51"/>
          <p:cNvGrpSpPr/>
          <p:nvPr/>
        </p:nvGrpSpPr>
        <p:grpSpPr bwMode="auto">
          <a:xfrm>
            <a:off x="4442233" y="3313339"/>
            <a:ext cx="215900" cy="174679"/>
            <a:chOff x="2801" y="1980"/>
            <a:chExt cx="136" cy="110"/>
          </a:xfrm>
        </p:grpSpPr>
        <p:sp>
          <p:nvSpPr>
            <p:cNvPr id="22" name="Freeform 42"/>
            <p:cNvSpPr>
              <a:spLocks noEditPoints="1"/>
            </p:cNvSpPr>
            <p:nvPr/>
          </p:nvSpPr>
          <p:spPr bwMode="auto">
            <a:xfrm>
              <a:off x="2801" y="2016"/>
              <a:ext cx="122" cy="74"/>
            </a:xfrm>
            <a:custGeom>
              <a:avLst/>
              <a:gdLst>
                <a:gd name="T0" fmla="*/ 34 w 122"/>
                <a:gd name="T1" fmla="*/ 28 h 74"/>
                <a:gd name="T2" fmla="*/ 34 w 122"/>
                <a:gd name="T3" fmla="*/ 74 h 74"/>
                <a:gd name="T4" fmla="*/ 54 w 122"/>
                <a:gd name="T5" fmla="*/ 74 h 74"/>
                <a:gd name="T6" fmla="*/ 54 w 122"/>
                <a:gd name="T7" fmla="*/ 29 h 74"/>
                <a:gd name="T8" fmla="*/ 44 w 122"/>
                <a:gd name="T9" fmla="*/ 20 h 74"/>
                <a:gd name="T10" fmla="*/ 34 w 122"/>
                <a:gd name="T11" fmla="*/ 28 h 74"/>
                <a:gd name="T12" fmla="*/ 0 w 122"/>
                <a:gd name="T13" fmla="*/ 74 h 74"/>
                <a:gd name="T14" fmla="*/ 20 w 122"/>
                <a:gd name="T15" fmla="*/ 74 h 74"/>
                <a:gd name="T16" fmla="*/ 20 w 122"/>
                <a:gd name="T17" fmla="*/ 39 h 74"/>
                <a:gd name="T18" fmla="*/ 0 w 122"/>
                <a:gd name="T19" fmla="*/ 56 h 74"/>
                <a:gd name="T20" fmla="*/ 0 w 122"/>
                <a:gd name="T21" fmla="*/ 74 h 74"/>
                <a:gd name="T22" fmla="*/ 102 w 122"/>
                <a:gd name="T23" fmla="*/ 18 h 74"/>
                <a:gd name="T24" fmla="*/ 102 w 122"/>
                <a:gd name="T25" fmla="*/ 74 h 74"/>
                <a:gd name="T26" fmla="*/ 122 w 122"/>
                <a:gd name="T27" fmla="*/ 74 h 74"/>
                <a:gd name="T28" fmla="*/ 122 w 122"/>
                <a:gd name="T29" fmla="*/ 0 h 74"/>
                <a:gd name="T30" fmla="*/ 102 w 122"/>
                <a:gd name="T31" fmla="*/ 18 h 74"/>
                <a:gd name="T32" fmla="*/ 67 w 122"/>
                <a:gd name="T33" fmla="*/ 40 h 74"/>
                <a:gd name="T34" fmla="*/ 67 w 122"/>
                <a:gd name="T35" fmla="*/ 74 h 74"/>
                <a:gd name="T36" fmla="*/ 88 w 122"/>
                <a:gd name="T37" fmla="*/ 74 h 74"/>
                <a:gd name="T38" fmla="*/ 88 w 122"/>
                <a:gd name="T39" fmla="*/ 29 h 74"/>
                <a:gd name="T40" fmla="*/ 72 w 122"/>
                <a:gd name="T41" fmla="*/ 43 h 74"/>
                <a:gd name="T42" fmla="*/ 67 w 122"/>
                <a:gd name="T43" fmla="*/ 4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74">
                  <a:moveTo>
                    <a:pt x="34" y="28"/>
                  </a:moveTo>
                  <a:lnTo>
                    <a:pt x="34" y="74"/>
                  </a:lnTo>
                  <a:lnTo>
                    <a:pt x="54" y="74"/>
                  </a:lnTo>
                  <a:lnTo>
                    <a:pt x="54" y="29"/>
                  </a:lnTo>
                  <a:lnTo>
                    <a:pt x="44" y="20"/>
                  </a:lnTo>
                  <a:lnTo>
                    <a:pt x="34" y="28"/>
                  </a:lnTo>
                  <a:close/>
                  <a:moveTo>
                    <a:pt x="0" y="74"/>
                  </a:moveTo>
                  <a:lnTo>
                    <a:pt x="20" y="74"/>
                  </a:lnTo>
                  <a:lnTo>
                    <a:pt x="20" y="39"/>
                  </a:lnTo>
                  <a:lnTo>
                    <a:pt x="0" y="56"/>
                  </a:lnTo>
                  <a:lnTo>
                    <a:pt x="0" y="74"/>
                  </a:lnTo>
                  <a:close/>
                  <a:moveTo>
                    <a:pt x="102" y="18"/>
                  </a:moveTo>
                  <a:lnTo>
                    <a:pt x="102" y="74"/>
                  </a:lnTo>
                  <a:lnTo>
                    <a:pt x="122" y="74"/>
                  </a:lnTo>
                  <a:lnTo>
                    <a:pt x="122" y="0"/>
                  </a:lnTo>
                  <a:lnTo>
                    <a:pt x="102" y="18"/>
                  </a:lnTo>
                  <a:close/>
                  <a:moveTo>
                    <a:pt x="67" y="40"/>
                  </a:moveTo>
                  <a:lnTo>
                    <a:pt x="67" y="74"/>
                  </a:lnTo>
                  <a:lnTo>
                    <a:pt x="88" y="74"/>
                  </a:lnTo>
                  <a:lnTo>
                    <a:pt x="88" y="29"/>
                  </a:lnTo>
                  <a:lnTo>
                    <a:pt x="72" y="43"/>
                  </a:lnTo>
                  <a:lnTo>
                    <a:pt x="67" y="4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43"/>
            <p:cNvSpPr/>
            <p:nvPr/>
          </p:nvSpPr>
          <p:spPr bwMode="auto">
            <a:xfrm>
              <a:off x="2801" y="1980"/>
              <a:ext cx="136" cy="79"/>
            </a:xfrm>
            <a:custGeom>
              <a:avLst/>
              <a:gdLst>
                <a:gd name="T0" fmla="*/ 136 w 136"/>
                <a:gd name="T1" fmla="*/ 0 h 79"/>
                <a:gd name="T2" fmla="*/ 96 w 136"/>
                <a:gd name="T3" fmla="*/ 0 h 79"/>
                <a:gd name="T4" fmla="*/ 113 w 136"/>
                <a:gd name="T5" fmla="*/ 16 h 79"/>
                <a:gd name="T6" fmla="*/ 72 w 136"/>
                <a:gd name="T7" fmla="*/ 52 h 79"/>
                <a:gd name="T8" fmla="*/ 44 w 136"/>
                <a:gd name="T9" fmla="*/ 28 h 79"/>
                <a:gd name="T10" fmla="*/ 0 w 136"/>
                <a:gd name="T11" fmla="*/ 64 h 79"/>
                <a:gd name="T12" fmla="*/ 0 w 136"/>
                <a:gd name="T13" fmla="*/ 79 h 79"/>
                <a:gd name="T14" fmla="*/ 44 w 136"/>
                <a:gd name="T15" fmla="*/ 43 h 79"/>
                <a:gd name="T16" fmla="*/ 72 w 136"/>
                <a:gd name="T17" fmla="*/ 67 h 79"/>
                <a:gd name="T18" fmla="*/ 122 w 136"/>
                <a:gd name="T19" fmla="*/ 25 h 79"/>
                <a:gd name="T20" fmla="*/ 136 w 136"/>
                <a:gd name="T21" fmla="*/ 38 h 79"/>
                <a:gd name="T22" fmla="*/ 136 w 136"/>
                <a:gd name="T2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6" h="79">
                  <a:moveTo>
                    <a:pt x="136" y="0"/>
                  </a:moveTo>
                  <a:lnTo>
                    <a:pt x="96" y="0"/>
                  </a:lnTo>
                  <a:lnTo>
                    <a:pt x="113" y="16"/>
                  </a:lnTo>
                  <a:lnTo>
                    <a:pt x="72" y="52"/>
                  </a:lnTo>
                  <a:lnTo>
                    <a:pt x="44" y="28"/>
                  </a:lnTo>
                  <a:lnTo>
                    <a:pt x="0" y="64"/>
                  </a:lnTo>
                  <a:lnTo>
                    <a:pt x="0" y="79"/>
                  </a:lnTo>
                  <a:lnTo>
                    <a:pt x="44" y="43"/>
                  </a:lnTo>
                  <a:lnTo>
                    <a:pt x="72" y="67"/>
                  </a:lnTo>
                  <a:lnTo>
                    <a:pt x="122" y="25"/>
                  </a:lnTo>
                  <a:lnTo>
                    <a:pt x="136" y="38"/>
                  </a:lnTo>
                  <a:lnTo>
                    <a:pt x="13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 name="Group 52"/>
          <p:cNvGrpSpPr/>
          <p:nvPr/>
        </p:nvGrpSpPr>
        <p:grpSpPr bwMode="auto">
          <a:xfrm>
            <a:off x="4486683" y="4166090"/>
            <a:ext cx="177800" cy="242962"/>
            <a:chOff x="2829" y="2517"/>
            <a:chExt cx="112" cy="153"/>
          </a:xfrm>
        </p:grpSpPr>
        <p:sp>
          <p:nvSpPr>
            <p:cNvPr id="25" name="Freeform 44"/>
            <p:cNvSpPr>
              <a:spLocks noEditPoints="1"/>
            </p:cNvSpPr>
            <p:nvPr/>
          </p:nvSpPr>
          <p:spPr bwMode="auto">
            <a:xfrm>
              <a:off x="2829" y="2517"/>
              <a:ext cx="112" cy="153"/>
            </a:xfrm>
            <a:custGeom>
              <a:avLst/>
              <a:gdLst>
                <a:gd name="T0" fmla="*/ 112 w 112"/>
                <a:gd name="T1" fmla="*/ 30 h 153"/>
                <a:gd name="T2" fmla="*/ 82 w 112"/>
                <a:gd name="T3" fmla="*/ 0 h 153"/>
                <a:gd name="T4" fmla="*/ 0 w 112"/>
                <a:gd name="T5" fmla="*/ 0 h 153"/>
                <a:gd name="T6" fmla="*/ 0 w 112"/>
                <a:gd name="T7" fmla="*/ 153 h 153"/>
                <a:gd name="T8" fmla="*/ 112 w 112"/>
                <a:gd name="T9" fmla="*/ 153 h 153"/>
                <a:gd name="T10" fmla="*/ 112 w 112"/>
                <a:gd name="T11" fmla="*/ 30 h 153"/>
                <a:gd name="T12" fmla="*/ 99 w 112"/>
                <a:gd name="T13" fmla="*/ 34 h 153"/>
                <a:gd name="T14" fmla="*/ 79 w 112"/>
                <a:gd name="T15" fmla="*/ 34 h 153"/>
                <a:gd name="T16" fmla="*/ 79 w 112"/>
                <a:gd name="T17" fmla="*/ 14 h 153"/>
                <a:gd name="T18" fmla="*/ 99 w 112"/>
                <a:gd name="T19" fmla="*/ 34 h 153"/>
                <a:gd name="T20" fmla="*/ 99 w 112"/>
                <a:gd name="T21" fmla="*/ 141 h 153"/>
                <a:gd name="T22" fmla="*/ 12 w 112"/>
                <a:gd name="T23" fmla="*/ 141 h 153"/>
                <a:gd name="T24" fmla="*/ 12 w 112"/>
                <a:gd name="T25" fmla="*/ 12 h 153"/>
                <a:gd name="T26" fmla="*/ 67 w 112"/>
                <a:gd name="T27" fmla="*/ 12 h 153"/>
                <a:gd name="T28" fmla="*/ 67 w 112"/>
                <a:gd name="T29" fmla="*/ 46 h 153"/>
                <a:gd name="T30" fmla="*/ 99 w 112"/>
                <a:gd name="T31" fmla="*/ 46 h 153"/>
                <a:gd name="T32" fmla="*/ 99 w 112"/>
                <a:gd name="T33" fmla="*/ 1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153">
                  <a:moveTo>
                    <a:pt x="112" y="30"/>
                  </a:moveTo>
                  <a:lnTo>
                    <a:pt x="82" y="0"/>
                  </a:lnTo>
                  <a:lnTo>
                    <a:pt x="0" y="0"/>
                  </a:lnTo>
                  <a:lnTo>
                    <a:pt x="0" y="153"/>
                  </a:lnTo>
                  <a:lnTo>
                    <a:pt x="112" y="153"/>
                  </a:lnTo>
                  <a:lnTo>
                    <a:pt x="112" y="30"/>
                  </a:lnTo>
                  <a:close/>
                  <a:moveTo>
                    <a:pt x="99" y="34"/>
                  </a:moveTo>
                  <a:lnTo>
                    <a:pt x="79" y="34"/>
                  </a:lnTo>
                  <a:lnTo>
                    <a:pt x="79" y="14"/>
                  </a:lnTo>
                  <a:lnTo>
                    <a:pt x="99" y="34"/>
                  </a:lnTo>
                  <a:close/>
                  <a:moveTo>
                    <a:pt x="99" y="141"/>
                  </a:moveTo>
                  <a:lnTo>
                    <a:pt x="12" y="141"/>
                  </a:lnTo>
                  <a:lnTo>
                    <a:pt x="12" y="12"/>
                  </a:lnTo>
                  <a:lnTo>
                    <a:pt x="67" y="12"/>
                  </a:lnTo>
                  <a:lnTo>
                    <a:pt x="67" y="46"/>
                  </a:lnTo>
                  <a:lnTo>
                    <a:pt x="99" y="46"/>
                  </a:lnTo>
                  <a:lnTo>
                    <a:pt x="99" y="1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Rectangle 45"/>
            <p:cNvSpPr>
              <a:spLocks noChangeArrowheads="1"/>
            </p:cNvSpPr>
            <p:nvPr/>
          </p:nvSpPr>
          <p:spPr bwMode="auto">
            <a:xfrm>
              <a:off x="2850" y="2557"/>
              <a:ext cx="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Rectangle 46"/>
            <p:cNvSpPr>
              <a:spLocks noChangeArrowheads="1"/>
            </p:cNvSpPr>
            <p:nvPr/>
          </p:nvSpPr>
          <p:spPr bwMode="auto">
            <a:xfrm>
              <a:off x="2850" y="2579"/>
              <a:ext cx="70"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Rectangle 47"/>
            <p:cNvSpPr>
              <a:spLocks noChangeArrowheads="1"/>
            </p:cNvSpPr>
            <p:nvPr/>
          </p:nvSpPr>
          <p:spPr bwMode="auto">
            <a:xfrm>
              <a:off x="2850" y="2602"/>
              <a:ext cx="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Rectangle 48"/>
            <p:cNvSpPr>
              <a:spLocks noChangeArrowheads="1"/>
            </p:cNvSpPr>
            <p:nvPr/>
          </p:nvSpPr>
          <p:spPr bwMode="auto">
            <a:xfrm>
              <a:off x="2850" y="2625"/>
              <a:ext cx="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0" name="Rectangle 53"/>
          <p:cNvSpPr>
            <a:spLocks noChangeArrowheads="1"/>
          </p:cNvSpPr>
          <p:nvPr/>
        </p:nvSpPr>
        <p:spPr bwMode="auto">
          <a:xfrm>
            <a:off x="5431245" y="1333116"/>
            <a:ext cx="2952750" cy="6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0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gn="r">
              <a:lnSpc>
                <a:spcPct val="12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Rectangle 54"/>
          <p:cNvSpPr>
            <a:spLocks noChangeArrowheads="1"/>
          </p:cNvSpPr>
          <p:nvPr/>
        </p:nvSpPr>
        <p:spPr bwMode="auto">
          <a:xfrm>
            <a:off x="5431245" y="3103724"/>
            <a:ext cx="2952750" cy="628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10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gn="r">
              <a:lnSpc>
                <a:spcPct val="12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Rectangle 55"/>
          <p:cNvSpPr>
            <a:spLocks noChangeArrowheads="1"/>
          </p:cNvSpPr>
          <p:nvPr/>
        </p:nvSpPr>
        <p:spPr bwMode="auto">
          <a:xfrm>
            <a:off x="768758" y="2230330"/>
            <a:ext cx="2952750"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buFont typeface="Arial" panose="020B0604020202020204" pitchFamily="34" charset="0"/>
              <a:buNone/>
            </a:pPr>
            <a:r>
              <a:rPr lang="zh-CN" altLang="en-US" sz="10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gn="r">
              <a:lnSpc>
                <a:spcPct val="12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buFont typeface="Arial" panose="020B0604020202020204" pitchFamily="34" charset="0"/>
              <a:buNone/>
            </a:pPr>
            <a:r>
              <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endPar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Rectangle 56"/>
          <p:cNvSpPr>
            <a:spLocks noChangeArrowheads="1"/>
          </p:cNvSpPr>
          <p:nvPr/>
        </p:nvSpPr>
        <p:spPr bwMode="auto">
          <a:xfrm>
            <a:off x="768758" y="4000939"/>
            <a:ext cx="2952750"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lnSpc>
                <a:spcPct val="120000"/>
              </a:lnSpc>
            </a:pPr>
            <a:r>
              <a:rPr lang="zh-CN" altLang="en-US" sz="10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请添加您的标题</a:t>
            </a:r>
          </a:p>
          <a:p>
            <a:pPr algn="r">
              <a:lnSpc>
                <a:spcPct val="12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请添加您的内容。请添加您的内容。请添加您的内容。请添加您的内容。请添加您的内容。请添加您的内容。请添加您的内容。请添加您的内容。</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gn="r">
              <a:lnSpc>
                <a:spcPct val="120000"/>
              </a:lnSpc>
              <a:buFont typeface="Arial" panose="020B0604020202020204" pitchFamily="34" charset="0"/>
              <a:buNone/>
            </a:pPr>
            <a:r>
              <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endPar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矩形 33"/>
          <p:cNvSpPr/>
          <p:nvPr/>
        </p:nvSpPr>
        <p:spPr>
          <a:xfrm>
            <a:off x="-4355" y="-4931"/>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42" presetClass="entr" presetSubtype="0"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anim calcmode="lin" valueType="num">
                                      <p:cBhvr>
                                        <p:cTn id="63" dur="1000" fill="hold"/>
                                        <p:tgtEl>
                                          <p:spTgt spid="11"/>
                                        </p:tgtEl>
                                        <p:attrNameLst>
                                          <p:attrName>ppt_x</p:attrName>
                                        </p:attrNameLst>
                                      </p:cBhvr>
                                      <p:tavLst>
                                        <p:tav tm="0">
                                          <p:val>
                                            <p:strVal val="#ppt_x"/>
                                          </p:val>
                                        </p:tav>
                                        <p:tav tm="100000">
                                          <p:val>
                                            <p:strVal val="#ppt_x"/>
                                          </p:val>
                                        </p:tav>
                                      </p:tavLst>
                                    </p:anim>
                                    <p:anim calcmode="lin" valueType="num">
                                      <p:cBhvr>
                                        <p:cTn id="64" dur="1000" fill="hold"/>
                                        <p:tgtEl>
                                          <p:spTgt spid="11"/>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1000"/>
                                        <p:tgtEl>
                                          <p:spTgt spid="13"/>
                                        </p:tgtEl>
                                      </p:cBhvr>
                                    </p:animEffect>
                                    <p:anim calcmode="lin" valueType="num">
                                      <p:cBhvr>
                                        <p:cTn id="75" dur="1000" fill="hold"/>
                                        <p:tgtEl>
                                          <p:spTgt spid="13"/>
                                        </p:tgtEl>
                                        <p:attrNameLst>
                                          <p:attrName>ppt_x</p:attrName>
                                        </p:attrNameLst>
                                      </p:cBhvr>
                                      <p:tavLst>
                                        <p:tav tm="0">
                                          <p:val>
                                            <p:strVal val="#ppt_x"/>
                                          </p:val>
                                        </p:tav>
                                        <p:tav tm="100000">
                                          <p:val>
                                            <p:strVal val="#ppt_x"/>
                                          </p:val>
                                        </p:tav>
                                      </p:tavLst>
                                    </p:anim>
                                    <p:anim calcmode="lin" valueType="num">
                                      <p:cBhvr>
                                        <p:cTn id="76" dur="1000" fill="hold"/>
                                        <p:tgtEl>
                                          <p:spTgt spid="13"/>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42" presetClass="entr" presetSubtype="0" fill="hold" nodeType="after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1000" fill="hold"/>
                                        <p:tgtEl>
                                          <p:spTgt spid="16"/>
                                        </p:tgtEl>
                                        <p:attrNameLst>
                                          <p:attrName>ppt_y</p:attrName>
                                        </p:attrNameLst>
                                      </p:cBhvr>
                                      <p:tavLst>
                                        <p:tav tm="0">
                                          <p:val>
                                            <p:strVal val="#ppt_y+.1"/>
                                          </p:val>
                                        </p:tav>
                                        <p:tav tm="100000">
                                          <p:val>
                                            <p:strVal val="#ppt_y"/>
                                          </p:val>
                                        </p:tav>
                                      </p:tavLst>
                                    </p:anim>
                                  </p:childTnLst>
                                </p:cTn>
                              </p:par>
                            </p:childTnLst>
                          </p:cTn>
                        </p:par>
                        <p:par>
                          <p:cTn id="83" fill="hold">
                            <p:stCondLst>
                              <p:cond delay="11500"/>
                            </p:stCondLst>
                            <p:childTnLst>
                              <p:par>
                                <p:cTn id="84" presetID="42" presetClass="entr" presetSubtype="0" fill="hold"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fade">
                                      <p:cBhvr>
                                        <p:cTn id="86" dur="1000"/>
                                        <p:tgtEl>
                                          <p:spTgt spid="21"/>
                                        </p:tgtEl>
                                      </p:cBhvr>
                                    </p:animEffect>
                                    <p:anim calcmode="lin" valueType="num">
                                      <p:cBhvr>
                                        <p:cTn id="87" dur="1000" fill="hold"/>
                                        <p:tgtEl>
                                          <p:spTgt spid="21"/>
                                        </p:tgtEl>
                                        <p:attrNameLst>
                                          <p:attrName>ppt_x</p:attrName>
                                        </p:attrNameLst>
                                      </p:cBhvr>
                                      <p:tavLst>
                                        <p:tav tm="0">
                                          <p:val>
                                            <p:strVal val="#ppt_x"/>
                                          </p:val>
                                        </p:tav>
                                        <p:tav tm="100000">
                                          <p:val>
                                            <p:strVal val="#ppt_x"/>
                                          </p:val>
                                        </p:tav>
                                      </p:tavLst>
                                    </p:anim>
                                    <p:anim calcmode="lin" valueType="num">
                                      <p:cBhvr>
                                        <p:cTn id="88" dur="1000" fill="hold"/>
                                        <p:tgtEl>
                                          <p:spTgt spid="21"/>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42" presetClass="entr" presetSubtype="0" fill="hold"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1000"/>
                                        <p:tgtEl>
                                          <p:spTgt spid="24"/>
                                        </p:tgtEl>
                                      </p:cBhvr>
                                    </p:animEffect>
                                    <p:anim calcmode="lin" valueType="num">
                                      <p:cBhvr>
                                        <p:cTn id="93" dur="1000" fill="hold"/>
                                        <p:tgtEl>
                                          <p:spTgt spid="24"/>
                                        </p:tgtEl>
                                        <p:attrNameLst>
                                          <p:attrName>ppt_x</p:attrName>
                                        </p:attrNameLst>
                                      </p:cBhvr>
                                      <p:tavLst>
                                        <p:tav tm="0">
                                          <p:val>
                                            <p:strVal val="#ppt_x"/>
                                          </p:val>
                                        </p:tav>
                                        <p:tav tm="100000">
                                          <p:val>
                                            <p:strVal val="#ppt_x"/>
                                          </p:val>
                                        </p:tav>
                                      </p:tavLst>
                                    </p:anim>
                                    <p:anim calcmode="lin" valueType="num">
                                      <p:cBhvr>
                                        <p:cTn id="94" dur="1000" fill="hold"/>
                                        <p:tgtEl>
                                          <p:spTgt spid="24"/>
                                        </p:tgtEl>
                                        <p:attrNameLst>
                                          <p:attrName>ppt_y</p:attrName>
                                        </p:attrNameLst>
                                      </p:cBhvr>
                                      <p:tavLst>
                                        <p:tav tm="0">
                                          <p:val>
                                            <p:strVal val="#ppt_y+.1"/>
                                          </p:val>
                                        </p:tav>
                                        <p:tav tm="100000">
                                          <p:val>
                                            <p:strVal val="#ppt_y"/>
                                          </p:val>
                                        </p:tav>
                                      </p:tavLst>
                                    </p:anim>
                                  </p:childTnLst>
                                </p:cTn>
                              </p:par>
                            </p:childTnLst>
                          </p:cTn>
                        </p:par>
                        <p:par>
                          <p:cTn id="95" fill="hold">
                            <p:stCondLst>
                              <p:cond delay="13500"/>
                            </p:stCondLst>
                            <p:childTnLst>
                              <p:par>
                                <p:cTn id="96" presetID="22" presetClass="entr" presetSubtype="8" fill="hold" grpId="0"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wipe(left)">
                                      <p:cBhvr>
                                        <p:cTn id="98" dur="500"/>
                                        <p:tgtEl>
                                          <p:spTgt spid="32"/>
                                        </p:tgtEl>
                                      </p:cBhvr>
                                    </p:animEffect>
                                  </p:childTnLst>
                                </p:cTn>
                              </p:par>
                            </p:childTnLst>
                          </p:cTn>
                        </p:par>
                        <p:par>
                          <p:cTn id="99" fill="hold">
                            <p:stCondLst>
                              <p:cond delay="14000"/>
                            </p:stCondLst>
                            <p:childTnLst>
                              <p:par>
                                <p:cTn id="100" presetID="22" presetClass="entr" presetSubtype="8"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wipe(left)">
                                      <p:cBhvr>
                                        <p:cTn id="102" dur="500"/>
                                        <p:tgtEl>
                                          <p:spTgt spid="33"/>
                                        </p:tgtEl>
                                      </p:cBhvr>
                                    </p:animEffect>
                                  </p:childTnLst>
                                </p:cTn>
                              </p:par>
                            </p:childTnLst>
                          </p:cTn>
                        </p:par>
                        <p:par>
                          <p:cTn id="103" fill="hold">
                            <p:stCondLst>
                              <p:cond delay="14500"/>
                            </p:stCondLst>
                            <p:childTnLst>
                              <p:par>
                                <p:cTn id="104" presetID="22" presetClass="entr" presetSubtype="8" fill="hold" grpId="0" nodeType="afterEffect">
                                  <p:stCondLst>
                                    <p:cond delay="0"/>
                                  </p:stCondLst>
                                  <p:childTnLst>
                                    <p:set>
                                      <p:cBhvr>
                                        <p:cTn id="105" dur="1" fill="hold">
                                          <p:stCondLst>
                                            <p:cond delay="0"/>
                                          </p:stCondLst>
                                        </p:cTn>
                                        <p:tgtEl>
                                          <p:spTgt spid="30"/>
                                        </p:tgtEl>
                                        <p:attrNameLst>
                                          <p:attrName>style.visibility</p:attrName>
                                        </p:attrNameLst>
                                      </p:cBhvr>
                                      <p:to>
                                        <p:strVal val="visible"/>
                                      </p:to>
                                    </p:set>
                                    <p:animEffect transition="in" filter="wipe(left)">
                                      <p:cBhvr>
                                        <p:cTn id="106" dur="500"/>
                                        <p:tgtEl>
                                          <p:spTgt spid="30"/>
                                        </p:tgtEl>
                                      </p:cBhvr>
                                    </p:animEffect>
                                  </p:childTnLst>
                                </p:cTn>
                              </p:par>
                            </p:childTnLst>
                          </p:cTn>
                        </p:par>
                        <p:par>
                          <p:cTn id="107" fill="hold">
                            <p:stCondLst>
                              <p:cond delay="15000"/>
                            </p:stCondLst>
                            <p:childTnLst>
                              <p:par>
                                <p:cTn id="108" presetID="22" presetClass="entr" presetSubtype="8" fill="hold" grpId="0" nodeType="after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wipe(left)">
                                      <p:cBhvr>
                                        <p:cTn id="11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P spid="30" grpId="0"/>
      <p:bldP spid="31"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获得成绩与经验</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6677321" y="1563638"/>
            <a:ext cx="1600322" cy="2344118"/>
            <a:chOff x="6677321" y="1563638"/>
            <a:chExt cx="1600322" cy="2344118"/>
          </a:xfrm>
        </p:grpSpPr>
        <p:sp>
          <p:nvSpPr>
            <p:cNvPr id="5" name="Oval 4"/>
            <p:cNvSpPr/>
            <p:nvPr/>
          </p:nvSpPr>
          <p:spPr>
            <a:xfrm>
              <a:off x="7029273" y="1563638"/>
              <a:ext cx="896416" cy="896413"/>
            </a:xfrm>
            <a:prstGeom prst="ellips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6" name="Group 76"/>
            <p:cNvGrpSpPr/>
            <p:nvPr/>
          </p:nvGrpSpPr>
          <p:grpSpPr>
            <a:xfrm>
              <a:off x="6677321" y="2711787"/>
              <a:ext cx="1600322" cy="1195969"/>
              <a:chOff x="1854436" y="3994615"/>
              <a:chExt cx="2133762" cy="1594625"/>
            </a:xfrm>
          </p:grpSpPr>
          <p:grpSp>
            <p:nvGrpSpPr>
              <p:cNvPr id="8" name="Group 77"/>
              <p:cNvGrpSpPr/>
              <p:nvPr/>
            </p:nvGrpSpPr>
            <p:grpSpPr>
              <a:xfrm>
                <a:off x="1854436" y="3994615"/>
                <a:ext cx="2133762" cy="1594625"/>
                <a:chOff x="1854436" y="3994615"/>
                <a:chExt cx="2133762" cy="1594625"/>
              </a:xfrm>
              <a:solidFill>
                <a:schemeClr val="bg1">
                  <a:lumMod val="65000"/>
                </a:schemeClr>
              </a:solidFill>
            </p:grpSpPr>
            <p:sp>
              <p:nvSpPr>
                <p:cNvPr id="10" name="Freeform: Shape 79"/>
                <p:cNvSpPr/>
                <p:nvPr/>
              </p:nvSpPr>
              <p:spPr bwMode="auto">
                <a:xfrm>
                  <a:off x="1854436" y="3994615"/>
                  <a:ext cx="118572" cy="1594625"/>
                </a:xfrm>
                <a:custGeom>
                  <a:avLst/>
                  <a:gdLst/>
                  <a:ahLst/>
                  <a:cxnLst>
                    <a:cxn ang="0">
                      <a:pos x="0" y="0"/>
                    </a:cxn>
                    <a:cxn ang="0">
                      <a:pos x="179" y="0"/>
                    </a:cxn>
                    <a:cxn ang="0">
                      <a:pos x="185" y="2"/>
                    </a:cxn>
                    <a:cxn ang="0">
                      <a:pos x="186" y="7"/>
                    </a:cxn>
                    <a:cxn ang="0">
                      <a:pos x="185" y="13"/>
                    </a:cxn>
                    <a:cxn ang="0">
                      <a:pos x="179" y="15"/>
                    </a:cxn>
                    <a:cxn ang="0">
                      <a:pos x="114" y="15"/>
                    </a:cxn>
                    <a:cxn ang="0">
                      <a:pos x="114" y="935"/>
                    </a:cxn>
                    <a:cxn ang="0">
                      <a:pos x="179" y="935"/>
                    </a:cxn>
                    <a:cxn ang="0">
                      <a:pos x="183" y="936"/>
                    </a:cxn>
                    <a:cxn ang="0">
                      <a:pos x="185" y="943"/>
                    </a:cxn>
                    <a:cxn ang="0">
                      <a:pos x="179" y="953"/>
                    </a:cxn>
                    <a:cxn ang="0">
                      <a:pos x="0" y="953"/>
                    </a:cxn>
                    <a:cxn ang="0">
                      <a:pos x="0" y="0"/>
                    </a:cxn>
                  </a:cxnLst>
                  <a:rect l="0" t="0" r="r" b="b"/>
                  <a:pathLst>
                    <a:path w="186" h="953">
                      <a:moveTo>
                        <a:pt x="0" y="0"/>
                      </a:moveTo>
                      <a:cubicBezTo>
                        <a:pt x="179" y="0"/>
                        <a:pt x="179" y="0"/>
                        <a:pt x="179" y="0"/>
                      </a:cubicBezTo>
                      <a:cubicBezTo>
                        <a:pt x="182" y="0"/>
                        <a:pt x="183" y="1"/>
                        <a:pt x="185" y="2"/>
                      </a:cubicBezTo>
                      <a:cubicBezTo>
                        <a:pt x="186" y="3"/>
                        <a:pt x="186" y="5"/>
                        <a:pt x="186" y="7"/>
                      </a:cubicBezTo>
                      <a:cubicBezTo>
                        <a:pt x="186" y="10"/>
                        <a:pt x="186" y="12"/>
                        <a:pt x="185" y="13"/>
                      </a:cubicBezTo>
                      <a:cubicBezTo>
                        <a:pt x="183" y="15"/>
                        <a:pt x="182" y="15"/>
                        <a:pt x="179" y="15"/>
                      </a:cubicBezTo>
                      <a:cubicBezTo>
                        <a:pt x="114" y="15"/>
                        <a:pt x="114" y="15"/>
                        <a:pt x="114" y="15"/>
                      </a:cubicBezTo>
                      <a:cubicBezTo>
                        <a:pt x="114" y="935"/>
                        <a:pt x="114" y="935"/>
                        <a:pt x="114" y="935"/>
                      </a:cubicBezTo>
                      <a:cubicBezTo>
                        <a:pt x="179" y="935"/>
                        <a:pt x="179" y="935"/>
                        <a:pt x="179" y="935"/>
                      </a:cubicBezTo>
                      <a:cubicBezTo>
                        <a:pt x="183" y="936"/>
                        <a:pt x="183" y="936"/>
                        <a:pt x="183" y="936"/>
                      </a:cubicBezTo>
                      <a:cubicBezTo>
                        <a:pt x="184" y="938"/>
                        <a:pt x="185" y="940"/>
                        <a:pt x="185" y="943"/>
                      </a:cubicBezTo>
                      <a:cubicBezTo>
                        <a:pt x="185" y="947"/>
                        <a:pt x="183" y="950"/>
                        <a:pt x="179" y="953"/>
                      </a:cubicBezTo>
                      <a:cubicBezTo>
                        <a:pt x="0" y="953"/>
                        <a:pt x="0" y="953"/>
                        <a:pt x="0" y="953"/>
                      </a:cubicBezTo>
                      <a:lnTo>
                        <a:pt x="0" y="0"/>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Shape 80"/>
                <p:cNvSpPr/>
                <p:nvPr/>
              </p:nvSpPr>
              <p:spPr bwMode="auto">
                <a:xfrm>
                  <a:off x="3867140" y="3994615"/>
                  <a:ext cx="121058" cy="1594625"/>
                </a:xfrm>
                <a:custGeom>
                  <a:avLst/>
                  <a:gdLst/>
                  <a:ahLst/>
                  <a:cxnLst>
                    <a:cxn ang="0">
                      <a:pos x="77" y="15"/>
                    </a:cxn>
                    <a:cxn ang="0">
                      <a:pos x="8" y="15"/>
                    </a:cxn>
                    <a:cxn ang="0">
                      <a:pos x="4" y="8"/>
                    </a:cxn>
                    <a:cxn ang="0">
                      <a:pos x="8" y="0"/>
                    </a:cxn>
                    <a:cxn ang="0">
                      <a:pos x="190" y="0"/>
                    </a:cxn>
                    <a:cxn ang="0">
                      <a:pos x="190" y="953"/>
                    </a:cxn>
                    <a:cxn ang="0">
                      <a:pos x="8" y="953"/>
                    </a:cxn>
                    <a:cxn ang="0">
                      <a:pos x="2" y="950"/>
                    </a:cxn>
                    <a:cxn ang="0">
                      <a:pos x="0" y="944"/>
                    </a:cxn>
                    <a:cxn ang="0">
                      <a:pos x="2" y="937"/>
                    </a:cxn>
                    <a:cxn ang="0">
                      <a:pos x="8" y="935"/>
                    </a:cxn>
                    <a:cxn ang="0">
                      <a:pos x="77" y="935"/>
                    </a:cxn>
                    <a:cxn ang="0">
                      <a:pos x="77" y="15"/>
                    </a:cxn>
                  </a:cxnLst>
                  <a:rect l="0" t="0" r="r" b="b"/>
                  <a:pathLst>
                    <a:path w="190" h="953">
                      <a:moveTo>
                        <a:pt x="77" y="15"/>
                      </a:moveTo>
                      <a:cubicBezTo>
                        <a:pt x="8" y="15"/>
                        <a:pt x="8" y="15"/>
                        <a:pt x="8" y="15"/>
                      </a:cubicBezTo>
                      <a:cubicBezTo>
                        <a:pt x="6" y="13"/>
                        <a:pt x="4" y="10"/>
                        <a:pt x="4" y="8"/>
                      </a:cubicBezTo>
                      <a:cubicBezTo>
                        <a:pt x="4" y="5"/>
                        <a:pt x="6" y="2"/>
                        <a:pt x="8" y="0"/>
                      </a:cubicBezTo>
                      <a:cubicBezTo>
                        <a:pt x="190" y="0"/>
                        <a:pt x="190" y="0"/>
                        <a:pt x="190" y="0"/>
                      </a:cubicBezTo>
                      <a:cubicBezTo>
                        <a:pt x="190" y="953"/>
                        <a:pt x="190" y="953"/>
                        <a:pt x="190" y="953"/>
                      </a:cubicBezTo>
                      <a:cubicBezTo>
                        <a:pt x="8" y="953"/>
                        <a:pt x="8" y="953"/>
                        <a:pt x="8" y="953"/>
                      </a:cubicBezTo>
                      <a:cubicBezTo>
                        <a:pt x="6" y="953"/>
                        <a:pt x="4" y="952"/>
                        <a:pt x="2" y="950"/>
                      </a:cubicBezTo>
                      <a:cubicBezTo>
                        <a:pt x="1" y="949"/>
                        <a:pt x="0" y="947"/>
                        <a:pt x="0" y="944"/>
                      </a:cubicBezTo>
                      <a:cubicBezTo>
                        <a:pt x="0" y="941"/>
                        <a:pt x="1" y="939"/>
                        <a:pt x="2" y="937"/>
                      </a:cubicBezTo>
                      <a:cubicBezTo>
                        <a:pt x="4" y="935"/>
                        <a:pt x="6" y="935"/>
                        <a:pt x="8" y="935"/>
                      </a:cubicBezTo>
                      <a:cubicBezTo>
                        <a:pt x="77" y="935"/>
                        <a:pt x="77" y="935"/>
                        <a:pt x="77" y="935"/>
                      </a:cubicBezTo>
                      <a:lnTo>
                        <a:pt x="77" y="15"/>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9" name="Rectangle 78"/>
              <p:cNvSpPr/>
              <p:nvPr/>
            </p:nvSpPr>
            <p:spPr>
              <a:xfrm>
                <a:off x="1943987" y="4330262"/>
                <a:ext cx="1954661" cy="923330"/>
              </a:xfrm>
              <a:prstGeom prst="rect">
                <a:avLst/>
              </a:prstGeom>
            </p:spPr>
            <p:txBody>
              <a:bodyPr wrap="square" lIns="0" tIns="0" rIns="0" bIns="0">
                <a:noAutofit/>
              </a:bodyPr>
              <a:lstStyle/>
              <a:p>
                <a:pPr algn="ctr">
                  <a:lnSpc>
                    <a:spcPct val="120000"/>
                  </a:lnSpc>
                  <a:defRPr/>
                </a:pP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概括精炼言简意赅的说明分项内容。</a:t>
                </a:r>
              </a:p>
            </p:txBody>
          </p:sp>
        </p:grpSp>
        <p:sp>
          <p:nvSpPr>
            <p:cNvPr id="7" name="Freeform: Shape 81"/>
            <p:cNvSpPr/>
            <p:nvPr/>
          </p:nvSpPr>
          <p:spPr bwMode="auto">
            <a:xfrm>
              <a:off x="7285819" y="1787974"/>
              <a:ext cx="426581" cy="426581"/>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 name="组合 11"/>
          <p:cNvGrpSpPr/>
          <p:nvPr/>
        </p:nvGrpSpPr>
        <p:grpSpPr>
          <a:xfrm>
            <a:off x="1067484" y="1563638"/>
            <a:ext cx="1600322" cy="2344118"/>
            <a:chOff x="1067484" y="1563638"/>
            <a:chExt cx="1600322" cy="2344118"/>
          </a:xfrm>
        </p:grpSpPr>
        <p:sp>
          <p:nvSpPr>
            <p:cNvPr id="13" name="Oval 1"/>
            <p:cNvSpPr/>
            <p:nvPr/>
          </p:nvSpPr>
          <p:spPr>
            <a:xfrm>
              <a:off x="1419437" y="1563638"/>
              <a:ext cx="896416" cy="896413"/>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4" name="Group 55"/>
            <p:cNvGrpSpPr/>
            <p:nvPr/>
          </p:nvGrpSpPr>
          <p:grpSpPr>
            <a:xfrm>
              <a:off x="1067484" y="2711787"/>
              <a:ext cx="1600322" cy="1195969"/>
              <a:chOff x="1854436" y="3994615"/>
              <a:chExt cx="2133762" cy="1594625"/>
            </a:xfrm>
          </p:grpSpPr>
          <p:grpSp>
            <p:nvGrpSpPr>
              <p:cNvPr id="16" name="Group 54"/>
              <p:cNvGrpSpPr/>
              <p:nvPr/>
            </p:nvGrpSpPr>
            <p:grpSpPr>
              <a:xfrm>
                <a:off x="1854436" y="3994615"/>
                <a:ext cx="2133762" cy="1594625"/>
                <a:chOff x="1854436" y="3994615"/>
                <a:chExt cx="2133762" cy="1594625"/>
              </a:xfrm>
              <a:solidFill>
                <a:schemeClr val="bg1">
                  <a:lumMod val="65000"/>
                </a:schemeClr>
              </a:solidFill>
            </p:grpSpPr>
            <p:sp>
              <p:nvSpPr>
                <p:cNvPr id="18" name="Freeform: Shape 10"/>
                <p:cNvSpPr/>
                <p:nvPr/>
              </p:nvSpPr>
              <p:spPr bwMode="auto">
                <a:xfrm>
                  <a:off x="1854436" y="3994615"/>
                  <a:ext cx="118572" cy="1594625"/>
                </a:xfrm>
                <a:custGeom>
                  <a:avLst/>
                  <a:gdLst/>
                  <a:ahLst/>
                  <a:cxnLst>
                    <a:cxn ang="0">
                      <a:pos x="0" y="0"/>
                    </a:cxn>
                    <a:cxn ang="0">
                      <a:pos x="179" y="0"/>
                    </a:cxn>
                    <a:cxn ang="0">
                      <a:pos x="185" y="2"/>
                    </a:cxn>
                    <a:cxn ang="0">
                      <a:pos x="186" y="7"/>
                    </a:cxn>
                    <a:cxn ang="0">
                      <a:pos x="185" y="13"/>
                    </a:cxn>
                    <a:cxn ang="0">
                      <a:pos x="179" y="15"/>
                    </a:cxn>
                    <a:cxn ang="0">
                      <a:pos x="114" y="15"/>
                    </a:cxn>
                    <a:cxn ang="0">
                      <a:pos x="114" y="935"/>
                    </a:cxn>
                    <a:cxn ang="0">
                      <a:pos x="179" y="935"/>
                    </a:cxn>
                    <a:cxn ang="0">
                      <a:pos x="183" y="936"/>
                    </a:cxn>
                    <a:cxn ang="0">
                      <a:pos x="185" y="943"/>
                    </a:cxn>
                    <a:cxn ang="0">
                      <a:pos x="179" y="953"/>
                    </a:cxn>
                    <a:cxn ang="0">
                      <a:pos x="0" y="953"/>
                    </a:cxn>
                    <a:cxn ang="0">
                      <a:pos x="0" y="0"/>
                    </a:cxn>
                  </a:cxnLst>
                  <a:rect l="0" t="0" r="r" b="b"/>
                  <a:pathLst>
                    <a:path w="186" h="953">
                      <a:moveTo>
                        <a:pt x="0" y="0"/>
                      </a:moveTo>
                      <a:cubicBezTo>
                        <a:pt x="179" y="0"/>
                        <a:pt x="179" y="0"/>
                        <a:pt x="179" y="0"/>
                      </a:cubicBezTo>
                      <a:cubicBezTo>
                        <a:pt x="182" y="0"/>
                        <a:pt x="183" y="1"/>
                        <a:pt x="185" y="2"/>
                      </a:cubicBezTo>
                      <a:cubicBezTo>
                        <a:pt x="186" y="3"/>
                        <a:pt x="186" y="5"/>
                        <a:pt x="186" y="7"/>
                      </a:cubicBezTo>
                      <a:cubicBezTo>
                        <a:pt x="186" y="10"/>
                        <a:pt x="186" y="12"/>
                        <a:pt x="185" y="13"/>
                      </a:cubicBezTo>
                      <a:cubicBezTo>
                        <a:pt x="183" y="15"/>
                        <a:pt x="182" y="15"/>
                        <a:pt x="179" y="15"/>
                      </a:cubicBezTo>
                      <a:cubicBezTo>
                        <a:pt x="114" y="15"/>
                        <a:pt x="114" y="15"/>
                        <a:pt x="114" y="15"/>
                      </a:cubicBezTo>
                      <a:cubicBezTo>
                        <a:pt x="114" y="935"/>
                        <a:pt x="114" y="935"/>
                        <a:pt x="114" y="935"/>
                      </a:cubicBezTo>
                      <a:cubicBezTo>
                        <a:pt x="179" y="935"/>
                        <a:pt x="179" y="935"/>
                        <a:pt x="179" y="935"/>
                      </a:cubicBezTo>
                      <a:cubicBezTo>
                        <a:pt x="183" y="936"/>
                        <a:pt x="183" y="936"/>
                        <a:pt x="183" y="936"/>
                      </a:cubicBezTo>
                      <a:cubicBezTo>
                        <a:pt x="184" y="938"/>
                        <a:pt x="185" y="940"/>
                        <a:pt x="185" y="943"/>
                      </a:cubicBezTo>
                      <a:cubicBezTo>
                        <a:pt x="185" y="947"/>
                        <a:pt x="183" y="950"/>
                        <a:pt x="179" y="953"/>
                      </a:cubicBezTo>
                      <a:cubicBezTo>
                        <a:pt x="0" y="953"/>
                        <a:pt x="0" y="953"/>
                        <a:pt x="0" y="953"/>
                      </a:cubicBezTo>
                      <a:lnTo>
                        <a:pt x="0" y="0"/>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Shape 11"/>
                <p:cNvSpPr/>
                <p:nvPr/>
              </p:nvSpPr>
              <p:spPr bwMode="auto">
                <a:xfrm>
                  <a:off x="3867140" y="3994615"/>
                  <a:ext cx="121058" cy="1594625"/>
                </a:xfrm>
                <a:custGeom>
                  <a:avLst/>
                  <a:gdLst/>
                  <a:ahLst/>
                  <a:cxnLst>
                    <a:cxn ang="0">
                      <a:pos x="77" y="15"/>
                    </a:cxn>
                    <a:cxn ang="0">
                      <a:pos x="8" y="15"/>
                    </a:cxn>
                    <a:cxn ang="0">
                      <a:pos x="4" y="8"/>
                    </a:cxn>
                    <a:cxn ang="0">
                      <a:pos x="8" y="0"/>
                    </a:cxn>
                    <a:cxn ang="0">
                      <a:pos x="190" y="0"/>
                    </a:cxn>
                    <a:cxn ang="0">
                      <a:pos x="190" y="953"/>
                    </a:cxn>
                    <a:cxn ang="0">
                      <a:pos x="8" y="953"/>
                    </a:cxn>
                    <a:cxn ang="0">
                      <a:pos x="2" y="950"/>
                    </a:cxn>
                    <a:cxn ang="0">
                      <a:pos x="0" y="944"/>
                    </a:cxn>
                    <a:cxn ang="0">
                      <a:pos x="2" y="937"/>
                    </a:cxn>
                    <a:cxn ang="0">
                      <a:pos x="8" y="935"/>
                    </a:cxn>
                    <a:cxn ang="0">
                      <a:pos x="77" y="935"/>
                    </a:cxn>
                    <a:cxn ang="0">
                      <a:pos x="77" y="15"/>
                    </a:cxn>
                  </a:cxnLst>
                  <a:rect l="0" t="0" r="r" b="b"/>
                  <a:pathLst>
                    <a:path w="190" h="953">
                      <a:moveTo>
                        <a:pt x="77" y="15"/>
                      </a:moveTo>
                      <a:cubicBezTo>
                        <a:pt x="8" y="15"/>
                        <a:pt x="8" y="15"/>
                        <a:pt x="8" y="15"/>
                      </a:cubicBezTo>
                      <a:cubicBezTo>
                        <a:pt x="6" y="13"/>
                        <a:pt x="4" y="10"/>
                        <a:pt x="4" y="8"/>
                      </a:cubicBezTo>
                      <a:cubicBezTo>
                        <a:pt x="4" y="5"/>
                        <a:pt x="6" y="2"/>
                        <a:pt x="8" y="0"/>
                      </a:cubicBezTo>
                      <a:cubicBezTo>
                        <a:pt x="190" y="0"/>
                        <a:pt x="190" y="0"/>
                        <a:pt x="190" y="0"/>
                      </a:cubicBezTo>
                      <a:cubicBezTo>
                        <a:pt x="190" y="953"/>
                        <a:pt x="190" y="953"/>
                        <a:pt x="190" y="953"/>
                      </a:cubicBezTo>
                      <a:cubicBezTo>
                        <a:pt x="8" y="953"/>
                        <a:pt x="8" y="953"/>
                        <a:pt x="8" y="953"/>
                      </a:cubicBezTo>
                      <a:cubicBezTo>
                        <a:pt x="6" y="953"/>
                        <a:pt x="4" y="952"/>
                        <a:pt x="2" y="950"/>
                      </a:cubicBezTo>
                      <a:cubicBezTo>
                        <a:pt x="1" y="949"/>
                        <a:pt x="0" y="947"/>
                        <a:pt x="0" y="944"/>
                      </a:cubicBezTo>
                      <a:cubicBezTo>
                        <a:pt x="0" y="941"/>
                        <a:pt x="1" y="939"/>
                        <a:pt x="2" y="937"/>
                      </a:cubicBezTo>
                      <a:cubicBezTo>
                        <a:pt x="4" y="935"/>
                        <a:pt x="6" y="935"/>
                        <a:pt x="8" y="935"/>
                      </a:cubicBezTo>
                      <a:cubicBezTo>
                        <a:pt x="77" y="935"/>
                        <a:pt x="77" y="935"/>
                        <a:pt x="77" y="935"/>
                      </a:cubicBezTo>
                      <a:lnTo>
                        <a:pt x="77" y="15"/>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17" name="Rectangle 53"/>
              <p:cNvSpPr/>
              <p:nvPr/>
            </p:nvSpPr>
            <p:spPr>
              <a:xfrm>
                <a:off x="1943987" y="4330262"/>
                <a:ext cx="1954661" cy="923330"/>
              </a:xfrm>
              <a:prstGeom prst="rect">
                <a:avLst/>
              </a:prstGeom>
            </p:spPr>
            <p:txBody>
              <a:bodyPr wrap="square" lIns="0" tIns="0" rIns="0" bIns="0">
                <a:noAutofit/>
              </a:bodyPr>
              <a:lstStyle/>
              <a:p>
                <a:pPr algn="ctr">
                  <a:lnSpc>
                    <a:spcPct val="120000"/>
                  </a:lnSpc>
                  <a:defRPr/>
                </a:pP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概括精炼言简意赅的说明分项内容。</a:t>
                </a:r>
              </a:p>
            </p:txBody>
          </p:sp>
        </p:grpSp>
        <p:sp>
          <p:nvSpPr>
            <p:cNvPr id="15" name="Freeform: Shape 82"/>
            <p:cNvSpPr/>
            <p:nvPr/>
          </p:nvSpPr>
          <p:spPr bwMode="auto">
            <a:xfrm>
              <a:off x="1641846" y="1787974"/>
              <a:ext cx="426581" cy="426581"/>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bg1"/>
            </a:solidFill>
            <a:ln>
              <a:noFill/>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0" name="组合 19"/>
          <p:cNvGrpSpPr/>
          <p:nvPr/>
        </p:nvGrpSpPr>
        <p:grpSpPr>
          <a:xfrm>
            <a:off x="2895330" y="1563638"/>
            <a:ext cx="1600322" cy="2344118"/>
            <a:chOff x="2895330" y="1563638"/>
            <a:chExt cx="1600322" cy="2344118"/>
          </a:xfrm>
        </p:grpSpPr>
        <p:sp>
          <p:nvSpPr>
            <p:cNvPr id="21" name="Oval 3"/>
            <p:cNvSpPr/>
            <p:nvPr/>
          </p:nvSpPr>
          <p:spPr>
            <a:xfrm>
              <a:off x="3270953" y="1563638"/>
              <a:ext cx="896416" cy="896413"/>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22" name="Group 66"/>
            <p:cNvGrpSpPr/>
            <p:nvPr/>
          </p:nvGrpSpPr>
          <p:grpSpPr>
            <a:xfrm>
              <a:off x="2895330" y="2711787"/>
              <a:ext cx="1600322" cy="1195969"/>
              <a:chOff x="1854436" y="3994615"/>
              <a:chExt cx="2133762" cy="1594625"/>
            </a:xfrm>
          </p:grpSpPr>
          <p:grpSp>
            <p:nvGrpSpPr>
              <p:cNvPr id="24" name="Group 67"/>
              <p:cNvGrpSpPr/>
              <p:nvPr/>
            </p:nvGrpSpPr>
            <p:grpSpPr>
              <a:xfrm>
                <a:off x="1854436" y="3994615"/>
                <a:ext cx="2133762" cy="1594625"/>
                <a:chOff x="1854436" y="3994615"/>
                <a:chExt cx="2133762" cy="1594625"/>
              </a:xfrm>
              <a:solidFill>
                <a:schemeClr val="bg1">
                  <a:lumMod val="65000"/>
                </a:schemeClr>
              </a:solidFill>
            </p:grpSpPr>
            <p:sp>
              <p:nvSpPr>
                <p:cNvPr id="26" name="Freeform: Shape 69"/>
                <p:cNvSpPr/>
                <p:nvPr/>
              </p:nvSpPr>
              <p:spPr bwMode="auto">
                <a:xfrm>
                  <a:off x="1854436" y="3994615"/>
                  <a:ext cx="118572" cy="1594625"/>
                </a:xfrm>
                <a:custGeom>
                  <a:avLst/>
                  <a:gdLst/>
                  <a:ahLst/>
                  <a:cxnLst>
                    <a:cxn ang="0">
                      <a:pos x="0" y="0"/>
                    </a:cxn>
                    <a:cxn ang="0">
                      <a:pos x="179" y="0"/>
                    </a:cxn>
                    <a:cxn ang="0">
                      <a:pos x="185" y="2"/>
                    </a:cxn>
                    <a:cxn ang="0">
                      <a:pos x="186" y="7"/>
                    </a:cxn>
                    <a:cxn ang="0">
                      <a:pos x="185" y="13"/>
                    </a:cxn>
                    <a:cxn ang="0">
                      <a:pos x="179" y="15"/>
                    </a:cxn>
                    <a:cxn ang="0">
                      <a:pos x="114" y="15"/>
                    </a:cxn>
                    <a:cxn ang="0">
                      <a:pos x="114" y="935"/>
                    </a:cxn>
                    <a:cxn ang="0">
                      <a:pos x="179" y="935"/>
                    </a:cxn>
                    <a:cxn ang="0">
                      <a:pos x="183" y="936"/>
                    </a:cxn>
                    <a:cxn ang="0">
                      <a:pos x="185" y="943"/>
                    </a:cxn>
                    <a:cxn ang="0">
                      <a:pos x="179" y="953"/>
                    </a:cxn>
                    <a:cxn ang="0">
                      <a:pos x="0" y="953"/>
                    </a:cxn>
                    <a:cxn ang="0">
                      <a:pos x="0" y="0"/>
                    </a:cxn>
                  </a:cxnLst>
                  <a:rect l="0" t="0" r="r" b="b"/>
                  <a:pathLst>
                    <a:path w="186" h="953">
                      <a:moveTo>
                        <a:pt x="0" y="0"/>
                      </a:moveTo>
                      <a:cubicBezTo>
                        <a:pt x="179" y="0"/>
                        <a:pt x="179" y="0"/>
                        <a:pt x="179" y="0"/>
                      </a:cubicBezTo>
                      <a:cubicBezTo>
                        <a:pt x="182" y="0"/>
                        <a:pt x="183" y="1"/>
                        <a:pt x="185" y="2"/>
                      </a:cubicBezTo>
                      <a:cubicBezTo>
                        <a:pt x="186" y="3"/>
                        <a:pt x="186" y="5"/>
                        <a:pt x="186" y="7"/>
                      </a:cubicBezTo>
                      <a:cubicBezTo>
                        <a:pt x="186" y="10"/>
                        <a:pt x="186" y="12"/>
                        <a:pt x="185" y="13"/>
                      </a:cubicBezTo>
                      <a:cubicBezTo>
                        <a:pt x="183" y="15"/>
                        <a:pt x="182" y="15"/>
                        <a:pt x="179" y="15"/>
                      </a:cubicBezTo>
                      <a:cubicBezTo>
                        <a:pt x="114" y="15"/>
                        <a:pt x="114" y="15"/>
                        <a:pt x="114" y="15"/>
                      </a:cubicBezTo>
                      <a:cubicBezTo>
                        <a:pt x="114" y="935"/>
                        <a:pt x="114" y="935"/>
                        <a:pt x="114" y="935"/>
                      </a:cubicBezTo>
                      <a:cubicBezTo>
                        <a:pt x="179" y="935"/>
                        <a:pt x="179" y="935"/>
                        <a:pt x="179" y="935"/>
                      </a:cubicBezTo>
                      <a:cubicBezTo>
                        <a:pt x="183" y="936"/>
                        <a:pt x="183" y="936"/>
                        <a:pt x="183" y="936"/>
                      </a:cubicBezTo>
                      <a:cubicBezTo>
                        <a:pt x="184" y="938"/>
                        <a:pt x="185" y="940"/>
                        <a:pt x="185" y="943"/>
                      </a:cubicBezTo>
                      <a:cubicBezTo>
                        <a:pt x="185" y="947"/>
                        <a:pt x="183" y="950"/>
                        <a:pt x="179" y="953"/>
                      </a:cubicBezTo>
                      <a:cubicBezTo>
                        <a:pt x="0" y="953"/>
                        <a:pt x="0" y="953"/>
                        <a:pt x="0" y="953"/>
                      </a:cubicBezTo>
                      <a:lnTo>
                        <a:pt x="0" y="0"/>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7" name="Freeform: Shape 70"/>
                <p:cNvSpPr/>
                <p:nvPr/>
              </p:nvSpPr>
              <p:spPr bwMode="auto">
                <a:xfrm>
                  <a:off x="3867140" y="3994615"/>
                  <a:ext cx="121058" cy="1594625"/>
                </a:xfrm>
                <a:custGeom>
                  <a:avLst/>
                  <a:gdLst/>
                  <a:ahLst/>
                  <a:cxnLst>
                    <a:cxn ang="0">
                      <a:pos x="77" y="15"/>
                    </a:cxn>
                    <a:cxn ang="0">
                      <a:pos x="8" y="15"/>
                    </a:cxn>
                    <a:cxn ang="0">
                      <a:pos x="4" y="8"/>
                    </a:cxn>
                    <a:cxn ang="0">
                      <a:pos x="8" y="0"/>
                    </a:cxn>
                    <a:cxn ang="0">
                      <a:pos x="190" y="0"/>
                    </a:cxn>
                    <a:cxn ang="0">
                      <a:pos x="190" y="953"/>
                    </a:cxn>
                    <a:cxn ang="0">
                      <a:pos x="8" y="953"/>
                    </a:cxn>
                    <a:cxn ang="0">
                      <a:pos x="2" y="950"/>
                    </a:cxn>
                    <a:cxn ang="0">
                      <a:pos x="0" y="944"/>
                    </a:cxn>
                    <a:cxn ang="0">
                      <a:pos x="2" y="937"/>
                    </a:cxn>
                    <a:cxn ang="0">
                      <a:pos x="8" y="935"/>
                    </a:cxn>
                    <a:cxn ang="0">
                      <a:pos x="77" y="935"/>
                    </a:cxn>
                    <a:cxn ang="0">
                      <a:pos x="77" y="15"/>
                    </a:cxn>
                  </a:cxnLst>
                  <a:rect l="0" t="0" r="r" b="b"/>
                  <a:pathLst>
                    <a:path w="190" h="953">
                      <a:moveTo>
                        <a:pt x="77" y="15"/>
                      </a:moveTo>
                      <a:cubicBezTo>
                        <a:pt x="8" y="15"/>
                        <a:pt x="8" y="15"/>
                        <a:pt x="8" y="15"/>
                      </a:cubicBezTo>
                      <a:cubicBezTo>
                        <a:pt x="6" y="13"/>
                        <a:pt x="4" y="10"/>
                        <a:pt x="4" y="8"/>
                      </a:cubicBezTo>
                      <a:cubicBezTo>
                        <a:pt x="4" y="5"/>
                        <a:pt x="6" y="2"/>
                        <a:pt x="8" y="0"/>
                      </a:cubicBezTo>
                      <a:cubicBezTo>
                        <a:pt x="190" y="0"/>
                        <a:pt x="190" y="0"/>
                        <a:pt x="190" y="0"/>
                      </a:cubicBezTo>
                      <a:cubicBezTo>
                        <a:pt x="190" y="953"/>
                        <a:pt x="190" y="953"/>
                        <a:pt x="190" y="953"/>
                      </a:cubicBezTo>
                      <a:cubicBezTo>
                        <a:pt x="8" y="953"/>
                        <a:pt x="8" y="953"/>
                        <a:pt x="8" y="953"/>
                      </a:cubicBezTo>
                      <a:cubicBezTo>
                        <a:pt x="6" y="953"/>
                        <a:pt x="4" y="952"/>
                        <a:pt x="2" y="950"/>
                      </a:cubicBezTo>
                      <a:cubicBezTo>
                        <a:pt x="1" y="949"/>
                        <a:pt x="0" y="947"/>
                        <a:pt x="0" y="944"/>
                      </a:cubicBezTo>
                      <a:cubicBezTo>
                        <a:pt x="0" y="941"/>
                        <a:pt x="1" y="939"/>
                        <a:pt x="2" y="937"/>
                      </a:cubicBezTo>
                      <a:cubicBezTo>
                        <a:pt x="4" y="935"/>
                        <a:pt x="6" y="935"/>
                        <a:pt x="8" y="935"/>
                      </a:cubicBezTo>
                      <a:cubicBezTo>
                        <a:pt x="77" y="935"/>
                        <a:pt x="77" y="935"/>
                        <a:pt x="77" y="935"/>
                      </a:cubicBezTo>
                      <a:lnTo>
                        <a:pt x="77" y="15"/>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25" name="Rectangle 68"/>
              <p:cNvSpPr/>
              <p:nvPr/>
            </p:nvSpPr>
            <p:spPr>
              <a:xfrm>
                <a:off x="1943987" y="4330262"/>
                <a:ext cx="1954661" cy="923330"/>
              </a:xfrm>
              <a:prstGeom prst="rect">
                <a:avLst/>
              </a:prstGeom>
            </p:spPr>
            <p:txBody>
              <a:bodyPr wrap="square" lIns="0" tIns="0" rIns="0" bIns="0">
                <a:noAutofit/>
              </a:bodyPr>
              <a:lstStyle/>
              <a:p>
                <a:pPr algn="ctr">
                  <a:lnSpc>
                    <a:spcPct val="120000"/>
                  </a:lnSpc>
                  <a:defRPr/>
                </a:pP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概括精炼言简意赅的说明分项内容。</a:t>
                </a:r>
              </a:p>
            </p:txBody>
          </p:sp>
        </p:grpSp>
        <p:sp>
          <p:nvSpPr>
            <p:cNvPr id="23" name="Freeform: Shape 83"/>
            <p:cNvSpPr/>
            <p:nvPr/>
          </p:nvSpPr>
          <p:spPr bwMode="auto">
            <a:xfrm>
              <a:off x="3504964" y="1787974"/>
              <a:ext cx="426581" cy="426581"/>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8" name="组合 27"/>
          <p:cNvGrpSpPr/>
          <p:nvPr/>
        </p:nvGrpSpPr>
        <p:grpSpPr>
          <a:xfrm>
            <a:off x="4771721" y="1563638"/>
            <a:ext cx="1600322" cy="2344118"/>
            <a:chOff x="4771721" y="1563638"/>
            <a:chExt cx="1600322" cy="2344118"/>
          </a:xfrm>
        </p:grpSpPr>
        <p:sp>
          <p:nvSpPr>
            <p:cNvPr id="29" name="Oval 2"/>
            <p:cNvSpPr/>
            <p:nvPr/>
          </p:nvSpPr>
          <p:spPr>
            <a:xfrm>
              <a:off x="5123674" y="1563638"/>
              <a:ext cx="896416" cy="896413"/>
            </a:xfrm>
            <a:prstGeom prst="ellips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30" name="Group 71"/>
            <p:cNvGrpSpPr/>
            <p:nvPr/>
          </p:nvGrpSpPr>
          <p:grpSpPr>
            <a:xfrm>
              <a:off x="4771721" y="2711787"/>
              <a:ext cx="1600322" cy="1195969"/>
              <a:chOff x="1854436" y="3994615"/>
              <a:chExt cx="2133762" cy="1594625"/>
            </a:xfrm>
          </p:grpSpPr>
          <p:grpSp>
            <p:nvGrpSpPr>
              <p:cNvPr id="32" name="Group 72"/>
              <p:cNvGrpSpPr/>
              <p:nvPr/>
            </p:nvGrpSpPr>
            <p:grpSpPr>
              <a:xfrm>
                <a:off x="1854436" y="3994615"/>
                <a:ext cx="2133762" cy="1594625"/>
                <a:chOff x="1854436" y="3994615"/>
                <a:chExt cx="2133762" cy="1594625"/>
              </a:xfrm>
              <a:solidFill>
                <a:schemeClr val="bg1">
                  <a:lumMod val="65000"/>
                </a:schemeClr>
              </a:solidFill>
            </p:grpSpPr>
            <p:sp>
              <p:nvSpPr>
                <p:cNvPr id="34" name="Freeform: Shape 74"/>
                <p:cNvSpPr/>
                <p:nvPr/>
              </p:nvSpPr>
              <p:spPr bwMode="auto">
                <a:xfrm>
                  <a:off x="1854436" y="3994615"/>
                  <a:ext cx="118572" cy="1594625"/>
                </a:xfrm>
                <a:custGeom>
                  <a:avLst/>
                  <a:gdLst/>
                  <a:ahLst/>
                  <a:cxnLst>
                    <a:cxn ang="0">
                      <a:pos x="0" y="0"/>
                    </a:cxn>
                    <a:cxn ang="0">
                      <a:pos x="179" y="0"/>
                    </a:cxn>
                    <a:cxn ang="0">
                      <a:pos x="185" y="2"/>
                    </a:cxn>
                    <a:cxn ang="0">
                      <a:pos x="186" y="7"/>
                    </a:cxn>
                    <a:cxn ang="0">
                      <a:pos x="185" y="13"/>
                    </a:cxn>
                    <a:cxn ang="0">
                      <a:pos x="179" y="15"/>
                    </a:cxn>
                    <a:cxn ang="0">
                      <a:pos x="114" y="15"/>
                    </a:cxn>
                    <a:cxn ang="0">
                      <a:pos x="114" y="935"/>
                    </a:cxn>
                    <a:cxn ang="0">
                      <a:pos x="179" y="935"/>
                    </a:cxn>
                    <a:cxn ang="0">
                      <a:pos x="183" y="936"/>
                    </a:cxn>
                    <a:cxn ang="0">
                      <a:pos x="185" y="943"/>
                    </a:cxn>
                    <a:cxn ang="0">
                      <a:pos x="179" y="953"/>
                    </a:cxn>
                    <a:cxn ang="0">
                      <a:pos x="0" y="953"/>
                    </a:cxn>
                    <a:cxn ang="0">
                      <a:pos x="0" y="0"/>
                    </a:cxn>
                  </a:cxnLst>
                  <a:rect l="0" t="0" r="r" b="b"/>
                  <a:pathLst>
                    <a:path w="186" h="953">
                      <a:moveTo>
                        <a:pt x="0" y="0"/>
                      </a:moveTo>
                      <a:cubicBezTo>
                        <a:pt x="179" y="0"/>
                        <a:pt x="179" y="0"/>
                        <a:pt x="179" y="0"/>
                      </a:cubicBezTo>
                      <a:cubicBezTo>
                        <a:pt x="182" y="0"/>
                        <a:pt x="183" y="1"/>
                        <a:pt x="185" y="2"/>
                      </a:cubicBezTo>
                      <a:cubicBezTo>
                        <a:pt x="186" y="3"/>
                        <a:pt x="186" y="5"/>
                        <a:pt x="186" y="7"/>
                      </a:cubicBezTo>
                      <a:cubicBezTo>
                        <a:pt x="186" y="10"/>
                        <a:pt x="186" y="12"/>
                        <a:pt x="185" y="13"/>
                      </a:cubicBezTo>
                      <a:cubicBezTo>
                        <a:pt x="183" y="15"/>
                        <a:pt x="182" y="15"/>
                        <a:pt x="179" y="15"/>
                      </a:cubicBezTo>
                      <a:cubicBezTo>
                        <a:pt x="114" y="15"/>
                        <a:pt x="114" y="15"/>
                        <a:pt x="114" y="15"/>
                      </a:cubicBezTo>
                      <a:cubicBezTo>
                        <a:pt x="114" y="935"/>
                        <a:pt x="114" y="935"/>
                        <a:pt x="114" y="935"/>
                      </a:cubicBezTo>
                      <a:cubicBezTo>
                        <a:pt x="179" y="935"/>
                        <a:pt x="179" y="935"/>
                        <a:pt x="179" y="935"/>
                      </a:cubicBezTo>
                      <a:cubicBezTo>
                        <a:pt x="183" y="936"/>
                        <a:pt x="183" y="936"/>
                        <a:pt x="183" y="936"/>
                      </a:cubicBezTo>
                      <a:cubicBezTo>
                        <a:pt x="184" y="938"/>
                        <a:pt x="185" y="940"/>
                        <a:pt x="185" y="943"/>
                      </a:cubicBezTo>
                      <a:cubicBezTo>
                        <a:pt x="185" y="947"/>
                        <a:pt x="183" y="950"/>
                        <a:pt x="179" y="953"/>
                      </a:cubicBezTo>
                      <a:cubicBezTo>
                        <a:pt x="0" y="953"/>
                        <a:pt x="0" y="953"/>
                        <a:pt x="0" y="953"/>
                      </a:cubicBezTo>
                      <a:lnTo>
                        <a:pt x="0" y="0"/>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 name="Freeform: Shape 75"/>
                <p:cNvSpPr/>
                <p:nvPr/>
              </p:nvSpPr>
              <p:spPr bwMode="auto">
                <a:xfrm>
                  <a:off x="3867140" y="3994615"/>
                  <a:ext cx="121058" cy="1594625"/>
                </a:xfrm>
                <a:custGeom>
                  <a:avLst/>
                  <a:gdLst/>
                  <a:ahLst/>
                  <a:cxnLst>
                    <a:cxn ang="0">
                      <a:pos x="77" y="15"/>
                    </a:cxn>
                    <a:cxn ang="0">
                      <a:pos x="8" y="15"/>
                    </a:cxn>
                    <a:cxn ang="0">
                      <a:pos x="4" y="8"/>
                    </a:cxn>
                    <a:cxn ang="0">
                      <a:pos x="8" y="0"/>
                    </a:cxn>
                    <a:cxn ang="0">
                      <a:pos x="190" y="0"/>
                    </a:cxn>
                    <a:cxn ang="0">
                      <a:pos x="190" y="953"/>
                    </a:cxn>
                    <a:cxn ang="0">
                      <a:pos x="8" y="953"/>
                    </a:cxn>
                    <a:cxn ang="0">
                      <a:pos x="2" y="950"/>
                    </a:cxn>
                    <a:cxn ang="0">
                      <a:pos x="0" y="944"/>
                    </a:cxn>
                    <a:cxn ang="0">
                      <a:pos x="2" y="937"/>
                    </a:cxn>
                    <a:cxn ang="0">
                      <a:pos x="8" y="935"/>
                    </a:cxn>
                    <a:cxn ang="0">
                      <a:pos x="77" y="935"/>
                    </a:cxn>
                    <a:cxn ang="0">
                      <a:pos x="77" y="15"/>
                    </a:cxn>
                  </a:cxnLst>
                  <a:rect l="0" t="0" r="r" b="b"/>
                  <a:pathLst>
                    <a:path w="190" h="953">
                      <a:moveTo>
                        <a:pt x="77" y="15"/>
                      </a:moveTo>
                      <a:cubicBezTo>
                        <a:pt x="8" y="15"/>
                        <a:pt x="8" y="15"/>
                        <a:pt x="8" y="15"/>
                      </a:cubicBezTo>
                      <a:cubicBezTo>
                        <a:pt x="6" y="13"/>
                        <a:pt x="4" y="10"/>
                        <a:pt x="4" y="8"/>
                      </a:cubicBezTo>
                      <a:cubicBezTo>
                        <a:pt x="4" y="5"/>
                        <a:pt x="6" y="2"/>
                        <a:pt x="8" y="0"/>
                      </a:cubicBezTo>
                      <a:cubicBezTo>
                        <a:pt x="190" y="0"/>
                        <a:pt x="190" y="0"/>
                        <a:pt x="190" y="0"/>
                      </a:cubicBezTo>
                      <a:cubicBezTo>
                        <a:pt x="190" y="953"/>
                        <a:pt x="190" y="953"/>
                        <a:pt x="190" y="953"/>
                      </a:cubicBezTo>
                      <a:cubicBezTo>
                        <a:pt x="8" y="953"/>
                        <a:pt x="8" y="953"/>
                        <a:pt x="8" y="953"/>
                      </a:cubicBezTo>
                      <a:cubicBezTo>
                        <a:pt x="6" y="953"/>
                        <a:pt x="4" y="952"/>
                        <a:pt x="2" y="950"/>
                      </a:cubicBezTo>
                      <a:cubicBezTo>
                        <a:pt x="1" y="949"/>
                        <a:pt x="0" y="947"/>
                        <a:pt x="0" y="944"/>
                      </a:cubicBezTo>
                      <a:cubicBezTo>
                        <a:pt x="0" y="941"/>
                        <a:pt x="1" y="939"/>
                        <a:pt x="2" y="937"/>
                      </a:cubicBezTo>
                      <a:cubicBezTo>
                        <a:pt x="4" y="935"/>
                        <a:pt x="6" y="935"/>
                        <a:pt x="8" y="935"/>
                      </a:cubicBezTo>
                      <a:cubicBezTo>
                        <a:pt x="77" y="935"/>
                        <a:pt x="77" y="935"/>
                        <a:pt x="77" y="935"/>
                      </a:cubicBezTo>
                      <a:lnTo>
                        <a:pt x="77" y="15"/>
                      </a:lnTo>
                      <a:close/>
                    </a:path>
                  </a:pathLst>
                </a:custGeom>
                <a:grpFill/>
                <a:ln w="9525">
                  <a:noFill/>
                  <a:round/>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33" name="Rectangle 73"/>
              <p:cNvSpPr/>
              <p:nvPr/>
            </p:nvSpPr>
            <p:spPr>
              <a:xfrm>
                <a:off x="1943987" y="4330262"/>
                <a:ext cx="1954661" cy="923330"/>
              </a:xfrm>
              <a:prstGeom prst="rect">
                <a:avLst/>
              </a:prstGeom>
            </p:spPr>
            <p:txBody>
              <a:bodyPr wrap="square" lIns="0" tIns="0" rIns="0" bIns="0">
                <a:noAutofit/>
              </a:bodyPr>
              <a:lstStyle/>
              <a:p>
                <a:pPr algn="ctr">
                  <a:lnSpc>
                    <a:spcPct val="120000"/>
                  </a:lnSpc>
                  <a:defRPr/>
                </a:pP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点击输入简要文字内容，</a:t>
                </a:r>
                <a:br>
                  <a:rPr lang="zh-CN" altLang="en-US" sz="900" dirty="0">
                    <a:latin typeface="Arial" panose="020B0604020202020204" pitchFamily="34" charset="0"/>
                    <a:ea typeface="微软雅黑" panose="020B0503020204020204" pitchFamily="34" charset="-122"/>
                    <a:sym typeface="Arial" panose="020B0604020202020204" pitchFamily="34" charset="0"/>
                  </a:rPr>
                </a:br>
                <a:r>
                  <a:rPr lang="zh-CN" altLang="en-US" sz="900" dirty="0">
                    <a:latin typeface="Arial" panose="020B0604020202020204" pitchFamily="34" charset="0"/>
                    <a:ea typeface="微软雅黑" panose="020B0503020204020204" pitchFamily="34" charset="-122"/>
                    <a:sym typeface="Arial" panose="020B0604020202020204" pitchFamily="34" charset="0"/>
                  </a:rPr>
                  <a:t>概括精炼言简意赅的说明分项内容。</a:t>
                </a:r>
              </a:p>
            </p:txBody>
          </p:sp>
        </p:grpSp>
        <p:sp>
          <p:nvSpPr>
            <p:cNvPr id="31" name="Freeform: Shape 84"/>
            <p:cNvSpPr/>
            <p:nvPr/>
          </p:nvSpPr>
          <p:spPr bwMode="auto">
            <a:xfrm>
              <a:off x="5352312" y="1787974"/>
              <a:ext cx="426581" cy="426581"/>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noAutofit/>
            </a:bodyP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36" name="矩形 35"/>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ppt_w</p:attrName>
                                        </p:attrNameLst>
                                      </p:cBhvr>
                                      <p:tavLst>
                                        <p:tav tm="0">
                                          <p:val>
                                            <p:fltVal val="0"/>
                                          </p:val>
                                        </p:tav>
                                        <p:tav tm="100000">
                                          <p:val>
                                            <p:strVal val="#ppt_w"/>
                                          </p:val>
                                        </p:tav>
                                      </p:tavLst>
                                    </p:anim>
                                    <p:anim calcmode="lin" valueType="num">
                                      <p:cBhvr>
                                        <p:cTn id="27" dur="500" fill="hold"/>
                                        <p:tgtEl>
                                          <p:spTgt spid="20"/>
                                        </p:tgtEl>
                                        <p:attrNameLst>
                                          <p:attrName>ppt_h</p:attrName>
                                        </p:attrNameLst>
                                      </p:cBhvr>
                                      <p:tavLst>
                                        <p:tav tm="0">
                                          <p:val>
                                            <p:fltVal val="0"/>
                                          </p:val>
                                        </p:tav>
                                        <p:tav tm="100000">
                                          <p:val>
                                            <p:strVal val="#ppt_h"/>
                                          </p:val>
                                        </p:tav>
                                      </p:tavLst>
                                    </p:anim>
                                    <p:animEffect transition="in" filter="fade">
                                      <p:cBhvr>
                                        <p:cTn id="28" dur="500"/>
                                        <p:tgtEl>
                                          <p:spTgt spid="20"/>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childTnLst>
                          </p:cTn>
                        </p:par>
                        <p:par>
                          <p:cTn id="35" fill="hold">
                            <p:stCondLst>
                              <p:cond delay="2000"/>
                            </p:stCondLst>
                            <p:childTnLst>
                              <p:par>
                                <p:cTn id="36" presetID="53" presetClass="entr" presetSubtype="16"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53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已完成项目汇总</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4"/>
          <p:cNvGrpSpPr/>
          <p:nvPr/>
        </p:nvGrpSpPr>
        <p:grpSpPr>
          <a:xfrm>
            <a:off x="2949489" y="1245303"/>
            <a:ext cx="3080671" cy="2857927"/>
            <a:chOff x="3932651" y="1634654"/>
            <a:chExt cx="4107561" cy="3810569"/>
          </a:xfrm>
        </p:grpSpPr>
        <p:sp>
          <p:nvSpPr>
            <p:cNvPr id="5" name="Freeform: Shape 121"/>
            <p:cNvSpPr/>
            <p:nvPr/>
          </p:nvSpPr>
          <p:spPr bwMode="auto">
            <a:xfrm>
              <a:off x="4653399" y="4573936"/>
              <a:ext cx="416354" cy="8642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5423"/>
                  </a:moveTo>
                  <a:lnTo>
                    <a:pt x="12010" y="0"/>
                  </a:lnTo>
                  <a:lnTo>
                    <a:pt x="21600" y="13360"/>
                  </a:lnTo>
                  <a:lnTo>
                    <a:pt x="11612" y="21600"/>
                  </a:lnTo>
                  <a:lnTo>
                    <a:pt x="0" y="5423"/>
                  </a:lnTo>
                  <a:close/>
                  <a:moveTo>
                    <a:pt x="0" y="5423"/>
                  </a:moveTo>
                </a:path>
              </a:pathLst>
            </a:custGeom>
            <a:solidFill>
              <a:schemeClr val="accent2">
                <a:lumMod val="75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Shape 122"/>
            <p:cNvSpPr/>
            <p:nvPr/>
          </p:nvSpPr>
          <p:spPr bwMode="auto">
            <a:xfrm>
              <a:off x="4744367" y="4098052"/>
              <a:ext cx="3295845" cy="1333174"/>
            </a:xfrm>
            <a:custGeom>
              <a:avLst/>
              <a:gdLst>
                <a:gd name="T0" fmla="*/ 0 w 21598"/>
                <a:gd name="T1" fmla="*/ 0 h 21600"/>
                <a:gd name="T2" fmla="*/ 0 w 21598"/>
                <a:gd name="T3" fmla="*/ 0 h 21600"/>
                <a:gd name="T4" fmla="*/ 0 w 21598"/>
                <a:gd name="T5" fmla="*/ 0 h 21600"/>
                <a:gd name="T6" fmla="*/ 0 w 21598"/>
                <a:gd name="T7" fmla="*/ 0 h 21600"/>
                <a:gd name="T8" fmla="*/ 0 w 21598"/>
                <a:gd name="T9" fmla="*/ 0 h 21600"/>
                <a:gd name="T10" fmla="*/ 0 w 21598"/>
                <a:gd name="T11" fmla="*/ 0 h 21600"/>
                <a:gd name="T12" fmla="*/ 0 w 21598"/>
                <a:gd name="T13" fmla="*/ 0 h 21600"/>
                <a:gd name="T14" fmla="*/ 0 w 21598"/>
                <a:gd name="T15" fmla="*/ 0 h 21600"/>
                <a:gd name="T16" fmla="*/ 0 w 21598"/>
                <a:gd name="T17" fmla="*/ 0 h 21600"/>
                <a:gd name="T18" fmla="*/ 0 w 21598"/>
                <a:gd name="T19" fmla="*/ 0 h 21600"/>
                <a:gd name="T20" fmla="*/ 0 w 21598"/>
                <a:gd name="T21" fmla="*/ 0 h 21600"/>
                <a:gd name="T22" fmla="*/ 0 w 21598"/>
                <a:gd name="T23" fmla="*/ 0 h 21600"/>
                <a:gd name="T24" fmla="*/ 0 w 21598"/>
                <a:gd name="T25" fmla="*/ 0 h 21600"/>
                <a:gd name="T26" fmla="*/ 0 w 21598"/>
                <a:gd name="T27" fmla="*/ 0 h 21600"/>
                <a:gd name="T28" fmla="*/ 0 w 21598"/>
                <a:gd name="T29" fmla="*/ 0 h 21600"/>
                <a:gd name="T30" fmla="*/ 0 w 21598"/>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598" h="21600">
                  <a:moveTo>
                    <a:pt x="20841" y="0"/>
                  </a:moveTo>
                  <a:cubicBezTo>
                    <a:pt x="21090" y="1245"/>
                    <a:pt x="21278" y="2503"/>
                    <a:pt x="21404" y="3756"/>
                  </a:cubicBezTo>
                  <a:cubicBezTo>
                    <a:pt x="21531" y="5008"/>
                    <a:pt x="21595" y="6256"/>
                    <a:pt x="21597" y="7481"/>
                  </a:cubicBezTo>
                  <a:cubicBezTo>
                    <a:pt x="21600" y="8704"/>
                    <a:pt x="21540" y="9906"/>
                    <a:pt x="21418" y="11066"/>
                  </a:cubicBezTo>
                  <a:cubicBezTo>
                    <a:pt x="21296" y="12225"/>
                    <a:pt x="21112" y="13345"/>
                    <a:pt x="20865" y="14403"/>
                  </a:cubicBezTo>
                  <a:cubicBezTo>
                    <a:pt x="20598" y="15546"/>
                    <a:pt x="20270" y="16568"/>
                    <a:pt x="19890" y="17457"/>
                  </a:cubicBezTo>
                  <a:cubicBezTo>
                    <a:pt x="19510" y="18346"/>
                    <a:pt x="19077" y="19103"/>
                    <a:pt x="18600" y="19717"/>
                  </a:cubicBezTo>
                  <a:cubicBezTo>
                    <a:pt x="18123" y="20330"/>
                    <a:pt x="17602" y="20801"/>
                    <a:pt x="17044" y="21118"/>
                  </a:cubicBezTo>
                  <a:cubicBezTo>
                    <a:pt x="16486" y="21436"/>
                    <a:pt x="15892" y="21600"/>
                    <a:pt x="15270" y="21600"/>
                  </a:cubicBezTo>
                  <a:lnTo>
                    <a:pt x="1426" y="21600"/>
                  </a:lnTo>
                  <a:lnTo>
                    <a:pt x="0" y="11366"/>
                  </a:lnTo>
                  <a:lnTo>
                    <a:pt x="2659" y="4641"/>
                  </a:lnTo>
                  <a:lnTo>
                    <a:pt x="12989" y="4641"/>
                  </a:lnTo>
                  <a:lnTo>
                    <a:pt x="18343" y="7593"/>
                  </a:lnTo>
                  <a:lnTo>
                    <a:pt x="20841" y="0"/>
                  </a:lnTo>
                  <a:close/>
                  <a:moveTo>
                    <a:pt x="20841" y="0"/>
                  </a:moveTo>
                </a:path>
              </a:pathLst>
            </a:custGeom>
            <a:solidFill>
              <a:schemeClr val="accent1"/>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Shape 123"/>
            <p:cNvSpPr/>
            <p:nvPr/>
          </p:nvSpPr>
          <p:spPr bwMode="auto">
            <a:xfrm>
              <a:off x="5146726" y="4238018"/>
              <a:ext cx="1577947" cy="14696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21600"/>
                  </a:moveTo>
                  <a:lnTo>
                    <a:pt x="2011" y="0"/>
                  </a:lnTo>
                  <a:lnTo>
                    <a:pt x="19849" y="0"/>
                  </a:lnTo>
                  <a:lnTo>
                    <a:pt x="21600" y="21600"/>
                  </a:lnTo>
                  <a:lnTo>
                    <a:pt x="0" y="21600"/>
                  </a:lnTo>
                  <a:close/>
                  <a:moveTo>
                    <a:pt x="0" y="21600"/>
                  </a:moveTo>
                </a:path>
              </a:pathLst>
            </a:custGeom>
            <a:solidFill>
              <a:schemeClr val="accent1">
                <a:lumMod val="75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Shape 124"/>
            <p:cNvSpPr/>
            <p:nvPr/>
          </p:nvSpPr>
          <p:spPr bwMode="auto">
            <a:xfrm>
              <a:off x="6591719" y="4238018"/>
              <a:ext cx="944669" cy="3289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922" y="9704"/>
                  </a:moveTo>
                  <a:lnTo>
                    <a:pt x="0" y="0"/>
                  </a:lnTo>
                  <a:lnTo>
                    <a:pt x="15426" y="9825"/>
                  </a:lnTo>
                  <a:lnTo>
                    <a:pt x="21600" y="21600"/>
                  </a:lnTo>
                  <a:lnTo>
                    <a:pt x="2922" y="9704"/>
                  </a:lnTo>
                  <a:close/>
                  <a:moveTo>
                    <a:pt x="2922" y="9704"/>
                  </a:moveTo>
                </a:path>
              </a:pathLst>
            </a:custGeom>
            <a:solidFill>
              <a:schemeClr val="accent1">
                <a:lumMod val="50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Shape 125"/>
            <p:cNvSpPr/>
            <p:nvPr/>
          </p:nvSpPr>
          <p:spPr bwMode="auto">
            <a:xfrm>
              <a:off x="7270482" y="4007074"/>
              <a:ext cx="650772" cy="56686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8957" y="21600"/>
                  </a:moveTo>
                  <a:lnTo>
                    <a:pt x="0" y="14735"/>
                  </a:lnTo>
                  <a:lnTo>
                    <a:pt x="10443" y="0"/>
                  </a:lnTo>
                  <a:lnTo>
                    <a:pt x="21600" y="3757"/>
                  </a:lnTo>
                  <a:lnTo>
                    <a:pt x="8957" y="21600"/>
                  </a:lnTo>
                  <a:close/>
                  <a:moveTo>
                    <a:pt x="8957" y="21600"/>
                  </a:moveTo>
                </a:path>
              </a:pathLst>
            </a:custGeom>
            <a:solidFill>
              <a:schemeClr val="accent1">
                <a:lumMod val="50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Shape 126"/>
            <p:cNvSpPr/>
            <p:nvPr/>
          </p:nvSpPr>
          <p:spPr bwMode="auto">
            <a:xfrm>
              <a:off x="5192210" y="2110538"/>
              <a:ext cx="678762" cy="34641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0860" y="7702"/>
                  </a:moveTo>
                  <a:lnTo>
                    <a:pt x="21600" y="21600"/>
                  </a:lnTo>
                  <a:lnTo>
                    <a:pt x="4372" y="15238"/>
                  </a:lnTo>
                  <a:lnTo>
                    <a:pt x="0" y="0"/>
                  </a:lnTo>
                  <a:lnTo>
                    <a:pt x="20860" y="7702"/>
                  </a:lnTo>
                  <a:close/>
                  <a:moveTo>
                    <a:pt x="20860" y="7702"/>
                  </a:moveTo>
                </a:path>
              </a:pathLst>
            </a:custGeom>
            <a:solidFill>
              <a:schemeClr val="accent3">
                <a:lumMod val="75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Shape 127"/>
            <p:cNvSpPr/>
            <p:nvPr/>
          </p:nvSpPr>
          <p:spPr bwMode="auto">
            <a:xfrm>
              <a:off x="3932651" y="2194517"/>
              <a:ext cx="2022292" cy="3250706"/>
            </a:xfrm>
            <a:custGeom>
              <a:avLst/>
              <a:gdLst>
                <a:gd name="T0" fmla="*/ 0 w 21571"/>
                <a:gd name="T1" fmla="*/ 0 h 21600"/>
                <a:gd name="T2" fmla="*/ 0 w 21571"/>
                <a:gd name="T3" fmla="*/ 0 h 21600"/>
                <a:gd name="T4" fmla="*/ 0 w 21571"/>
                <a:gd name="T5" fmla="*/ 0 h 21600"/>
                <a:gd name="T6" fmla="*/ 0 w 21571"/>
                <a:gd name="T7" fmla="*/ 0 h 21600"/>
                <a:gd name="T8" fmla="*/ 0 w 21571"/>
                <a:gd name="T9" fmla="*/ 0 h 21600"/>
                <a:gd name="T10" fmla="*/ 0 w 21571"/>
                <a:gd name="T11" fmla="*/ 0 h 21600"/>
                <a:gd name="T12" fmla="*/ 0 w 21571"/>
                <a:gd name="T13" fmla="*/ 0 h 21600"/>
                <a:gd name="T14" fmla="*/ 0 w 21571"/>
                <a:gd name="T15" fmla="*/ 0 h 21600"/>
                <a:gd name="T16" fmla="*/ 0 w 21571"/>
                <a:gd name="T17" fmla="*/ 0 h 21600"/>
                <a:gd name="T18" fmla="*/ 0 w 21571"/>
                <a:gd name="T19" fmla="*/ 0 h 21600"/>
                <a:gd name="T20" fmla="*/ 0 w 21571"/>
                <a:gd name="T21" fmla="*/ 0 h 21600"/>
                <a:gd name="T22" fmla="*/ 0 w 21571"/>
                <a:gd name="T23" fmla="*/ 0 h 21600"/>
                <a:gd name="T24" fmla="*/ 0 w 21571"/>
                <a:gd name="T25" fmla="*/ 0 h 21600"/>
                <a:gd name="T26" fmla="*/ 0 w 21571"/>
                <a:gd name="T27" fmla="*/ 0 h 21600"/>
                <a:gd name="T28" fmla="*/ 0 w 21571"/>
                <a:gd name="T29" fmla="*/ 0 h 21600"/>
                <a:gd name="T30" fmla="*/ 0 w 21571"/>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571" h="21600">
                  <a:moveTo>
                    <a:pt x="12991" y="0"/>
                  </a:moveTo>
                  <a:lnTo>
                    <a:pt x="19819" y="804"/>
                  </a:lnTo>
                  <a:lnTo>
                    <a:pt x="21571" y="4643"/>
                  </a:lnTo>
                  <a:lnTo>
                    <a:pt x="13036" y="13865"/>
                  </a:lnTo>
                  <a:lnTo>
                    <a:pt x="7671" y="17284"/>
                  </a:lnTo>
                  <a:lnTo>
                    <a:pt x="10056" y="21600"/>
                  </a:lnTo>
                  <a:cubicBezTo>
                    <a:pt x="9071" y="21589"/>
                    <a:pt x="8131" y="21515"/>
                    <a:pt x="7249" y="21380"/>
                  </a:cubicBezTo>
                  <a:cubicBezTo>
                    <a:pt x="6366" y="21245"/>
                    <a:pt x="5541" y="21050"/>
                    <a:pt x="4786" y="20799"/>
                  </a:cubicBezTo>
                  <a:cubicBezTo>
                    <a:pt x="4030" y="20547"/>
                    <a:pt x="3345" y="20240"/>
                    <a:pt x="2742" y="19880"/>
                  </a:cubicBezTo>
                  <a:cubicBezTo>
                    <a:pt x="2139" y="19521"/>
                    <a:pt x="1619" y="19109"/>
                    <a:pt x="1193" y="18650"/>
                  </a:cubicBezTo>
                  <a:cubicBezTo>
                    <a:pt x="759" y="18181"/>
                    <a:pt x="444" y="17683"/>
                    <a:pt x="247" y="17167"/>
                  </a:cubicBezTo>
                  <a:cubicBezTo>
                    <a:pt x="50" y="16650"/>
                    <a:pt x="-29" y="16115"/>
                    <a:pt x="10" y="15569"/>
                  </a:cubicBezTo>
                  <a:cubicBezTo>
                    <a:pt x="48" y="15024"/>
                    <a:pt x="204" y="14469"/>
                    <a:pt x="477" y="13914"/>
                  </a:cubicBezTo>
                  <a:cubicBezTo>
                    <a:pt x="751" y="13358"/>
                    <a:pt x="1141" y="12802"/>
                    <a:pt x="1647" y="12255"/>
                  </a:cubicBezTo>
                  <a:lnTo>
                    <a:pt x="12991" y="0"/>
                  </a:lnTo>
                  <a:close/>
                  <a:moveTo>
                    <a:pt x="12991" y="0"/>
                  </a:moveTo>
                </a:path>
              </a:pathLst>
            </a:custGeom>
            <a:solidFill>
              <a:schemeClr val="accent2"/>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Shape 128"/>
            <p:cNvSpPr/>
            <p:nvPr/>
          </p:nvSpPr>
          <p:spPr bwMode="auto">
            <a:xfrm>
              <a:off x="5157222" y="2894346"/>
              <a:ext cx="804718" cy="13856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483" y="0"/>
                  </a:moveTo>
                  <a:lnTo>
                    <a:pt x="21600" y="1767"/>
                  </a:lnTo>
                  <a:lnTo>
                    <a:pt x="3858" y="19605"/>
                  </a:lnTo>
                  <a:lnTo>
                    <a:pt x="0" y="21600"/>
                  </a:lnTo>
                  <a:lnTo>
                    <a:pt x="21483" y="0"/>
                  </a:lnTo>
                  <a:close/>
                  <a:moveTo>
                    <a:pt x="21483" y="0"/>
                  </a:moveTo>
                </a:path>
              </a:pathLst>
            </a:custGeom>
            <a:solidFill>
              <a:schemeClr val="accent2">
                <a:lumMod val="75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Shape 129"/>
            <p:cNvSpPr/>
            <p:nvPr/>
          </p:nvSpPr>
          <p:spPr bwMode="auto">
            <a:xfrm>
              <a:off x="4653399" y="4154038"/>
              <a:ext cx="647273" cy="64034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800" y="4307"/>
                  </a:moveTo>
                  <a:lnTo>
                    <a:pt x="21600" y="0"/>
                  </a:lnTo>
                  <a:lnTo>
                    <a:pt x="7725" y="14281"/>
                  </a:lnTo>
                  <a:lnTo>
                    <a:pt x="0" y="21600"/>
                  </a:lnTo>
                  <a:lnTo>
                    <a:pt x="16800" y="4307"/>
                  </a:lnTo>
                  <a:close/>
                  <a:moveTo>
                    <a:pt x="16800" y="4307"/>
                  </a:moveTo>
                </a:path>
              </a:pathLst>
            </a:custGeom>
            <a:solidFill>
              <a:srgbClr val="B619B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Shape 130"/>
            <p:cNvSpPr/>
            <p:nvPr/>
          </p:nvSpPr>
          <p:spPr bwMode="auto">
            <a:xfrm>
              <a:off x="5192210" y="1634654"/>
              <a:ext cx="2687059" cy="285530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6371" y="0"/>
                  </a:moveTo>
                  <a:cubicBezTo>
                    <a:pt x="7026" y="0"/>
                    <a:pt x="7666" y="89"/>
                    <a:pt x="8281" y="262"/>
                  </a:cubicBezTo>
                  <a:cubicBezTo>
                    <a:pt x="8896" y="434"/>
                    <a:pt x="9488" y="691"/>
                    <a:pt x="10044" y="1024"/>
                  </a:cubicBezTo>
                  <a:cubicBezTo>
                    <a:pt x="10600" y="1358"/>
                    <a:pt x="11122" y="1770"/>
                    <a:pt x="11601" y="2254"/>
                  </a:cubicBezTo>
                  <a:cubicBezTo>
                    <a:pt x="12080" y="2737"/>
                    <a:pt x="12515" y="3293"/>
                    <a:pt x="12897" y="3915"/>
                  </a:cubicBezTo>
                  <a:lnTo>
                    <a:pt x="21600" y="18090"/>
                  </a:lnTo>
                  <a:lnTo>
                    <a:pt x="18629" y="21600"/>
                  </a:lnTo>
                  <a:lnTo>
                    <a:pt x="13362" y="20496"/>
                  </a:lnTo>
                  <a:lnTo>
                    <a:pt x="6933" y="10023"/>
                  </a:lnTo>
                  <a:lnTo>
                    <a:pt x="5294" y="4611"/>
                  </a:lnTo>
                  <a:lnTo>
                    <a:pt x="0" y="3670"/>
                  </a:lnTo>
                  <a:cubicBezTo>
                    <a:pt x="383" y="3086"/>
                    <a:pt x="814" y="2564"/>
                    <a:pt x="1285" y="2111"/>
                  </a:cubicBezTo>
                  <a:cubicBezTo>
                    <a:pt x="1757" y="1657"/>
                    <a:pt x="2268" y="1271"/>
                    <a:pt x="2810" y="959"/>
                  </a:cubicBezTo>
                  <a:cubicBezTo>
                    <a:pt x="3352" y="646"/>
                    <a:pt x="3926" y="406"/>
                    <a:pt x="4522" y="245"/>
                  </a:cubicBezTo>
                  <a:cubicBezTo>
                    <a:pt x="5119" y="83"/>
                    <a:pt x="5738" y="0"/>
                    <a:pt x="6371" y="0"/>
                  </a:cubicBezTo>
                  <a:close/>
                  <a:moveTo>
                    <a:pt x="6371" y="0"/>
                  </a:moveTo>
                </a:path>
              </a:pathLst>
            </a:custGeom>
            <a:solidFill>
              <a:schemeClr val="accent3"/>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Shape 131"/>
            <p:cNvSpPr/>
            <p:nvPr/>
          </p:nvSpPr>
          <p:spPr bwMode="auto">
            <a:xfrm>
              <a:off x="6038913" y="2950333"/>
              <a:ext cx="811716" cy="13856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21600"/>
                  </a:moveTo>
                  <a:lnTo>
                    <a:pt x="17571" y="19396"/>
                  </a:lnTo>
                  <a:lnTo>
                    <a:pt x="0" y="1558"/>
                  </a:lnTo>
                  <a:lnTo>
                    <a:pt x="323" y="0"/>
                  </a:lnTo>
                  <a:lnTo>
                    <a:pt x="21600" y="21600"/>
                  </a:lnTo>
                  <a:close/>
                  <a:moveTo>
                    <a:pt x="21600" y="21600"/>
                  </a:moveTo>
                </a:path>
              </a:pathLst>
            </a:custGeom>
            <a:solidFill>
              <a:schemeClr val="accent3">
                <a:lumMod val="75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Shape 132"/>
            <p:cNvSpPr/>
            <p:nvPr/>
          </p:nvSpPr>
          <p:spPr bwMode="auto">
            <a:xfrm>
              <a:off x="5849979" y="2250504"/>
              <a:ext cx="202929" cy="81530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8955"/>
                  </a:moveTo>
                  <a:lnTo>
                    <a:pt x="20313" y="21600"/>
                  </a:lnTo>
                  <a:lnTo>
                    <a:pt x="2475" y="5946"/>
                  </a:lnTo>
                  <a:lnTo>
                    <a:pt x="0" y="0"/>
                  </a:lnTo>
                  <a:lnTo>
                    <a:pt x="21600" y="18955"/>
                  </a:lnTo>
                  <a:close/>
                  <a:moveTo>
                    <a:pt x="21600" y="18955"/>
                  </a:moveTo>
                </a:path>
              </a:pathLst>
            </a:custGeom>
            <a:solidFill>
              <a:schemeClr val="accent3">
                <a:lumMod val="75000"/>
              </a:schemeClr>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Shape 74"/>
            <p:cNvSpPr/>
            <p:nvPr/>
          </p:nvSpPr>
          <p:spPr bwMode="auto">
            <a:xfrm>
              <a:off x="5998402" y="4593919"/>
              <a:ext cx="325813" cy="589987"/>
            </a:xfrm>
            <a:custGeom>
              <a:avLst/>
              <a:gdLst>
                <a:gd name="T0" fmla="*/ 9619712 w 21600"/>
                <a:gd name="T1" fmla="*/ 9504 h 21599"/>
                <a:gd name="T2" fmla="*/ 9447410 w 21600"/>
                <a:gd name="T3" fmla="*/ 0 h 21599"/>
                <a:gd name="T4" fmla="*/ 9276740 w 21600"/>
                <a:gd name="T5" fmla="*/ 19107 h 21599"/>
                <a:gd name="T6" fmla="*/ 0 w 21600"/>
                <a:gd name="T7" fmla="*/ 55390147 h 21599"/>
                <a:gd name="T8" fmla="*/ 9450782 w 21600"/>
                <a:gd name="T9" fmla="*/ 203223198 h 21599"/>
                <a:gd name="T10" fmla="*/ 18898198 w 21600"/>
                <a:gd name="T11" fmla="*/ 55390147 h 21599"/>
                <a:gd name="T12" fmla="*/ 9619712 w 21600"/>
                <a:gd name="T13" fmla="*/ 9504 h 21599"/>
                <a:gd name="T14" fmla="*/ 9426352 w 21600"/>
                <a:gd name="T15" fmla="*/ 75883052 h 21599"/>
                <a:gd name="T16" fmla="*/ 5176944 w 21600"/>
                <a:gd name="T17" fmla="*/ 50516116 h 21599"/>
                <a:gd name="T18" fmla="*/ 9426352 w 21600"/>
                <a:gd name="T19" fmla="*/ 25150046 h 21599"/>
                <a:gd name="T20" fmla="*/ 13676679 w 21600"/>
                <a:gd name="T21" fmla="*/ 50516116 h 21599"/>
                <a:gd name="T22" fmla="*/ 9426352 w 21600"/>
                <a:gd name="T23" fmla="*/ 75883052 h 21599"/>
                <a:gd name="T24" fmla="*/ 9426352 w 21600"/>
                <a:gd name="T25" fmla="*/ 75883052 h 215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599">
                  <a:moveTo>
                    <a:pt x="10995" y="1"/>
                  </a:moveTo>
                  <a:cubicBezTo>
                    <a:pt x="10922" y="1"/>
                    <a:pt x="10869" y="-1"/>
                    <a:pt x="10798" y="0"/>
                  </a:cubicBezTo>
                  <a:cubicBezTo>
                    <a:pt x="10738" y="0"/>
                    <a:pt x="10663" y="2"/>
                    <a:pt x="10603" y="2"/>
                  </a:cubicBezTo>
                  <a:cubicBezTo>
                    <a:pt x="4747" y="2"/>
                    <a:pt x="0" y="2672"/>
                    <a:pt x="0" y="5887"/>
                  </a:cubicBezTo>
                  <a:cubicBezTo>
                    <a:pt x="0" y="9103"/>
                    <a:pt x="10802" y="21599"/>
                    <a:pt x="10802" y="21599"/>
                  </a:cubicBezTo>
                  <a:cubicBezTo>
                    <a:pt x="10802" y="21599"/>
                    <a:pt x="21600" y="9092"/>
                    <a:pt x="21600" y="5887"/>
                  </a:cubicBezTo>
                  <a:cubicBezTo>
                    <a:pt x="21599" y="2681"/>
                    <a:pt x="16851" y="1"/>
                    <a:pt x="10995" y="1"/>
                  </a:cubicBezTo>
                  <a:close/>
                  <a:moveTo>
                    <a:pt x="10774" y="8065"/>
                  </a:moveTo>
                  <a:cubicBezTo>
                    <a:pt x="8091" y="8065"/>
                    <a:pt x="5917" y="6858"/>
                    <a:pt x="5917" y="5369"/>
                  </a:cubicBezTo>
                  <a:cubicBezTo>
                    <a:pt x="5917" y="3880"/>
                    <a:pt x="8091" y="2673"/>
                    <a:pt x="10774" y="2673"/>
                  </a:cubicBezTo>
                  <a:cubicBezTo>
                    <a:pt x="13457" y="2673"/>
                    <a:pt x="15632" y="3880"/>
                    <a:pt x="15632" y="5369"/>
                  </a:cubicBezTo>
                  <a:cubicBezTo>
                    <a:pt x="15632" y="6858"/>
                    <a:pt x="13457" y="8065"/>
                    <a:pt x="10774" y="8065"/>
                  </a:cubicBezTo>
                  <a:close/>
                  <a:moveTo>
                    <a:pt x="10774" y="8065"/>
                  </a:moveTo>
                </a:path>
              </a:pathLst>
            </a:custGeom>
            <a:solidFill>
              <a:srgbClr val="FFFFFF"/>
            </a:solidFill>
            <a:ln>
              <a:noFill/>
            </a:ln>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8" name="Group 2"/>
            <p:cNvGrpSpPr/>
            <p:nvPr/>
          </p:nvGrpSpPr>
          <p:grpSpPr>
            <a:xfrm>
              <a:off x="4632888" y="3295523"/>
              <a:ext cx="598790" cy="400661"/>
              <a:chOff x="4632888" y="3295523"/>
              <a:chExt cx="598790" cy="400661"/>
            </a:xfrm>
          </p:grpSpPr>
          <p:sp>
            <p:nvSpPr>
              <p:cNvPr id="26" name="Freeform: Shape 83"/>
              <p:cNvSpPr/>
              <p:nvPr/>
            </p:nvSpPr>
            <p:spPr bwMode="auto">
              <a:xfrm>
                <a:off x="5036197" y="3320116"/>
                <a:ext cx="195481" cy="3494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21375" y="21600"/>
                    </a:moveTo>
                    <a:cubicBezTo>
                      <a:pt x="21510" y="21380"/>
                      <a:pt x="21600" y="21148"/>
                      <a:pt x="21600" y="20904"/>
                    </a:cubicBezTo>
                    <a:lnTo>
                      <a:pt x="21600" y="662"/>
                    </a:lnTo>
                    <a:cubicBezTo>
                      <a:pt x="21600" y="430"/>
                      <a:pt x="21516" y="210"/>
                      <a:pt x="21395" y="0"/>
                    </a:cubicBezTo>
                    <a:lnTo>
                      <a:pt x="0" y="10182"/>
                    </a:lnTo>
                    <a:lnTo>
                      <a:pt x="21375" y="21600"/>
                    </a:lnTo>
                    <a:close/>
                    <a:moveTo>
                      <a:pt x="21375" y="2160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7" name="Freeform: Shape 84"/>
              <p:cNvSpPr/>
              <p:nvPr/>
            </p:nvSpPr>
            <p:spPr bwMode="auto">
              <a:xfrm>
                <a:off x="4657580" y="3295523"/>
                <a:ext cx="542203" cy="22953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0800" y="21600"/>
                    </a:moveTo>
                    <a:lnTo>
                      <a:pt x="12831" y="17713"/>
                    </a:lnTo>
                    <a:lnTo>
                      <a:pt x="13858" y="15745"/>
                    </a:lnTo>
                    <a:lnTo>
                      <a:pt x="21600" y="151"/>
                    </a:lnTo>
                    <a:cubicBezTo>
                      <a:pt x="21473" y="62"/>
                      <a:pt x="21341" y="0"/>
                      <a:pt x="21202" y="0"/>
                    </a:cubicBezTo>
                    <a:lnTo>
                      <a:pt x="399" y="0"/>
                    </a:lnTo>
                    <a:cubicBezTo>
                      <a:pt x="260" y="0"/>
                      <a:pt x="127" y="62"/>
                      <a:pt x="0" y="152"/>
                    </a:cubicBezTo>
                    <a:lnTo>
                      <a:pt x="7747" y="15753"/>
                    </a:lnTo>
                    <a:lnTo>
                      <a:pt x="8774" y="17722"/>
                    </a:lnTo>
                    <a:lnTo>
                      <a:pt x="10800" y="21600"/>
                    </a:lnTo>
                    <a:close/>
                    <a:moveTo>
                      <a:pt x="10800" y="2160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Shape 85"/>
              <p:cNvSpPr/>
              <p:nvPr/>
            </p:nvSpPr>
            <p:spPr bwMode="auto">
              <a:xfrm>
                <a:off x="4657580" y="3508662"/>
                <a:ext cx="541174" cy="18752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217" y="21600"/>
                    </a:moveTo>
                    <a:cubicBezTo>
                      <a:pt x="21351" y="21600"/>
                      <a:pt x="21478" y="21530"/>
                      <a:pt x="21600" y="21429"/>
                    </a:cubicBezTo>
                    <a:lnTo>
                      <a:pt x="13810" y="0"/>
                    </a:lnTo>
                    <a:lnTo>
                      <a:pt x="10799" y="7018"/>
                    </a:lnTo>
                    <a:lnTo>
                      <a:pt x="7793" y="11"/>
                    </a:lnTo>
                    <a:lnTo>
                      <a:pt x="0" y="21430"/>
                    </a:lnTo>
                    <a:cubicBezTo>
                      <a:pt x="122" y="21529"/>
                      <a:pt x="249" y="21600"/>
                      <a:pt x="382" y="21600"/>
                    </a:cubicBezTo>
                    <a:lnTo>
                      <a:pt x="21217" y="21600"/>
                    </a:lnTo>
                    <a:close/>
                    <a:moveTo>
                      <a:pt x="21217" y="2160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Shape 86"/>
              <p:cNvSpPr/>
              <p:nvPr/>
            </p:nvSpPr>
            <p:spPr bwMode="auto">
              <a:xfrm>
                <a:off x="4632888" y="3320116"/>
                <a:ext cx="195481" cy="3494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205" y="0"/>
                    </a:moveTo>
                    <a:cubicBezTo>
                      <a:pt x="84" y="210"/>
                      <a:pt x="0" y="430"/>
                      <a:pt x="0" y="662"/>
                    </a:cubicBezTo>
                    <a:lnTo>
                      <a:pt x="0" y="20904"/>
                    </a:lnTo>
                    <a:cubicBezTo>
                      <a:pt x="0" y="21149"/>
                      <a:pt x="90" y="21380"/>
                      <a:pt x="224" y="21600"/>
                    </a:cubicBezTo>
                    <a:lnTo>
                      <a:pt x="21600" y="10187"/>
                    </a:lnTo>
                    <a:lnTo>
                      <a:pt x="205" y="0"/>
                    </a:lnTo>
                    <a:close/>
                    <a:moveTo>
                      <a:pt x="205" y="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9" name="Group 3"/>
            <p:cNvGrpSpPr/>
            <p:nvPr/>
          </p:nvGrpSpPr>
          <p:grpSpPr>
            <a:xfrm>
              <a:off x="6535249" y="2975376"/>
              <a:ext cx="589987" cy="594386"/>
              <a:chOff x="6535249" y="2975376"/>
              <a:chExt cx="589987" cy="594386"/>
            </a:xfrm>
          </p:grpSpPr>
          <p:sp>
            <p:nvSpPr>
              <p:cNvPr id="20" name="Freeform: Shape 77"/>
              <p:cNvSpPr/>
              <p:nvPr/>
            </p:nvSpPr>
            <p:spPr bwMode="auto">
              <a:xfrm>
                <a:off x="6535249" y="2975376"/>
                <a:ext cx="589987" cy="59438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0800" y="19800"/>
                    </a:moveTo>
                    <a:cubicBezTo>
                      <a:pt x="5837" y="19800"/>
                      <a:pt x="1800" y="15763"/>
                      <a:pt x="1800" y="10800"/>
                    </a:cubicBezTo>
                    <a:cubicBezTo>
                      <a:pt x="1800" y="5837"/>
                      <a:pt x="5837" y="1800"/>
                      <a:pt x="10800" y="1800"/>
                    </a:cubicBezTo>
                    <a:cubicBezTo>
                      <a:pt x="15763" y="1800"/>
                      <a:pt x="19800" y="5837"/>
                      <a:pt x="19800" y="10800"/>
                    </a:cubicBezTo>
                    <a:cubicBezTo>
                      <a:pt x="19800" y="15763"/>
                      <a:pt x="15763" y="19800"/>
                      <a:pt x="10800" y="19800"/>
                    </a:cubicBezTo>
                    <a:close/>
                    <a:moveTo>
                      <a:pt x="10800" y="1980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Shape 78"/>
              <p:cNvSpPr/>
              <p:nvPr/>
            </p:nvSpPr>
            <p:spPr bwMode="auto">
              <a:xfrm>
                <a:off x="6699134" y="3330357"/>
                <a:ext cx="76821" cy="773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3150" y="0"/>
                    </a:moveTo>
                    <a:lnTo>
                      <a:pt x="0" y="21600"/>
                    </a:lnTo>
                    <a:lnTo>
                      <a:pt x="21600" y="8456"/>
                    </a:lnTo>
                    <a:lnTo>
                      <a:pt x="19944" y="1652"/>
                    </a:lnTo>
                    <a:lnTo>
                      <a:pt x="13150" y="0"/>
                    </a:lnTo>
                    <a:close/>
                    <a:moveTo>
                      <a:pt x="13150" y="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Shape 79"/>
              <p:cNvSpPr/>
              <p:nvPr/>
            </p:nvSpPr>
            <p:spPr bwMode="auto">
              <a:xfrm>
                <a:off x="6699134" y="3140483"/>
                <a:ext cx="76821" cy="773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9946" y="19945"/>
                    </a:moveTo>
                    <a:lnTo>
                      <a:pt x="21600" y="13146"/>
                    </a:lnTo>
                    <a:lnTo>
                      <a:pt x="0" y="0"/>
                    </a:lnTo>
                    <a:lnTo>
                      <a:pt x="13149" y="21600"/>
                    </a:lnTo>
                    <a:lnTo>
                      <a:pt x="19946" y="19945"/>
                    </a:lnTo>
                    <a:close/>
                    <a:moveTo>
                      <a:pt x="19946" y="19945"/>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Shape 80"/>
              <p:cNvSpPr/>
              <p:nvPr/>
            </p:nvSpPr>
            <p:spPr bwMode="auto">
              <a:xfrm>
                <a:off x="6887602" y="3330357"/>
                <a:ext cx="76821" cy="773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56" y="1653"/>
                    </a:moveTo>
                    <a:lnTo>
                      <a:pt x="0" y="8456"/>
                    </a:lnTo>
                    <a:lnTo>
                      <a:pt x="21600" y="21600"/>
                    </a:lnTo>
                    <a:lnTo>
                      <a:pt x="8447" y="0"/>
                    </a:lnTo>
                    <a:lnTo>
                      <a:pt x="1656" y="1653"/>
                    </a:lnTo>
                    <a:close/>
                    <a:moveTo>
                      <a:pt x="1656" y="1653"/>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Shape 81"/>
              <p:cNvSpPr/>
              <p:nvPr/>
            </p:nvSpPr>
            <p:spPr bwMode="auto">
              <a:xfrm>
                <a:off x="6887602" y="3140483"/>
                <a:ext cx="76821" cy="773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8453" y="21600"/>
                    </a:moveTo>
                    <a:lnTo>
                      <a:pt x="21600" y="0"/>
                    </a:lnTo>
                    <a:lnTo>
                      <a:pt x="0" y="13149"/>
                    </a:lnTo>
                    <a:lnTo>
                      <a:pt x="1649" y="19943"/>
                    </a:lnTo>
                    <a:lnTo>
                      <a:pt x="8453" y="21600"/>
                    </a:lnTo>
                    <a:close/>
                    <a:moveTo>
                      <a:pt x="8453" y="2160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Shape 82"/>
              <p:cNvSpPr/>
              <p:nvPr/>
            </p:nvSpPr>
            <p:spPr bwMode="auto">
              <a:xfrm>
                <a:off x="6608997" y="3048642"/>
                <a:ext cx="445563" cy="44991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2911" y="8688"/>
                    </a:moveTo>
                    <a:lnTo>
                      <a:pt x="10802" y="0"/>
                    </a:lnTo>
                    <a:lnTo>
                      <a:pt x="8686" y="8688"/>
                    </a:lnTo>
                    <a:lnTo>
                      <a:pt x="0" y="10800"/>
                    </a:lnTo>
                    <a:lnTo>
                      <a:pt x="8686" y="12912"/>
                    </a:lnTo>
                    <a:lnTo>
                      <a:pt x="10802" y="21600"/>
                    </a:lnTo>
                    <a:lnTo>
                      <a:pt x="12915" y="12912"/>
                    </a:lnTo>
                    <a:lnTo>
                      <a:pt x="21600" y="10800"/>
                    </a:lnTo>
                    <a:lnTo>
                      <a:pt x="12911" y="8688"/>
                    </a:lnTo>
                    <a:close/>
                    <a:moveTo>
                      <a:pt x="10800" y="11860"/>
                    </a:moveTo>
                    <a:cubicBezTo>
                      <a:pt x="10218" y="11860"/>
                      <a:pt x="9746" y="11388"/>
                      <a:pt x="9746" y="10807"/>
                    </a:cubicBezTo>
                    <a:cubicBezTo>
                      <a:pt x="9746" y="10224"/>
                      <a:pt x="10218" y="9752"/>
                      <a:pt x="10800" y="9752"/>
                    </a:cubicBezTo>
                    <a:cubicBezTo>
                      <a:pt x="11382" y="9752"/>
                      <a:pt x="11854" y="10224"/>
                      <a:pt x="11854" y="10807"/>
                    </a:cubicBezTo>
                    <a:cubicBezTo>
                      <a:pt x="11854" y="11388"/>
                      <a:pt x="11382" y="11860"/>
                      <a:pt x="10800" y="11860"/>
                    </a:cubicBezTo>
                    <a:close/>
                    <a:moveTo>
                      <a:pt x="10800" y="11860"/>
                    </a:moveTo>
                  </a:path>
                </a:pathLst>
              </a:custGeom>
              <a:solidFill>
                <a:srgbClr val="FFFFFF"/>
              </a:solidFill>
              <a:ln>
                <a:noFil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0" name="组合 29"/>
          <p:cNvGrpSpPr/>
          <p:nvPr/>
        </p:nvGrpSpPr>
        <p:grpSpPr>
          <a:xfrm>
            <a:off x="755375" y="2068911"/>
            <a:ext cx="2903893" cy="566860"/>
            <a:chOff x="1097659" y="2049598"/>
            <a:chExt cx="2561609" cy="566860"/>
          </a:xfrm>
        </p:grpSpPr>
        <p:cxnSp>
          <p:nvCxnSpPr>
            <p:cNvPr id="31" name="Connector: Elbow 138"/>
            <p:cNvCxnSpPr/>
            <p:nvPr/>
          </p:nvCxnSpPr>
          <p:spPr>
            <a:xfrm rot="10800000" flipV="1">
              <a:off x="2756967" y="2049599"/>
              <a:ext cx="902301" cy="244918"/>
            </a:xfrm>
            <a:prstGeom prst="bentConnector3">
              <a:avLst>
                <a:gd name="adj1" fmla="val 50000"/>
              </a:avLst>
            </a:prstGeom>
            <a:ln w="12700" cmpd="sng">
              <a:solidFill>
                <a:schemeClr val="accent2"/>
              </a:solidFill>
              <a:prstDash val="sysDash"/>
              <a:headEnd type="none"/>
              <a:tailEnd type="oval" w="lg" len="lg"/>
            </a:ln>
            <a:effectLst/>
          </p:spPr>
          <p:style>
            <a:lnRef idx="2">
              <a:schemeClr val="accent1"/>
            </a:lnRef>
            <a:fillRef idx="0">
              <a:schemeClr val="accent1"/>
            </a:fillRef>
            <a:effectRef idx="1">
              <a:schemeClr val="accent1"/>
            </a:effectRef>
            <a:fontRef idx="minor">
              <a:schemeClr val="tx1"/>
            </a:fontRef>
          </p:style>
        </p:cxnSp>
        <p:grpSp>
          <p:nvGrpSpPr>
            <p:cNvPr id="32" name="Group 35"/>
            <p:cNvGrpSpPr/>
            <p:nvPr/>
          </p:nvGrpSpPr>
          <p:grpSpPr>
            <a:xfrm>
              <a:off x="1097659" y="2049598"/>
              <a:ext cx="1594451" cy="566860"/>
              <a:chOff x="810519" y="4795941"/>
              <a:chExt cx="1548733" cy="755814"/>
            </a:xfrm>
          </p:grpSpPr>
          <p:sp>
            <p:nvSpPr>
              <p:cNvPr id="33" name="TextBox 36"/>
              <p:cNvSpPr txBox="1"/>
              <p:nvPr/>
            </p:nvSpPr>
            <p:spPr>
              <a:xfrm>
                <a:off x="1362650" y="4795941"/>
                <a:ext cx="996602" cy="215444"/>
              </a:xfrm>
              <a:prstGeom prst="rect">
                <a:avLst/>
              </a:prstGeom>
            </p:spPr>
            <p:txBody>
              <a:bodyPr vert="horz" wrap="none" lIns="144000" tIns="0" rIns="144000" bIns="0" anchor="ctr">
                <a:normAutofit fontScale="92500" lnSpcReduction="20000"/>
              </a:bodyPr>
              <a:lstStyle/>
              <a:p>
                <a:pPr algn="r">
                  <a:spcBef>
                    <a:spcPct val="0"/>
                  </a:spcBef>
                </a:pPr>
                <a:r>
                  <a:rPr lang="zh-CN" altLang="en-US" sz="14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34" name="TextBox 37"/>
              <p:cNvSpPr txBox="1"/>
              <p:nvPr/>
            </p:nvSpPr>
            <p:spPr>
              <a:xfrm>
                <a:off x="810519" y="5136257"/>
                <a:ext cx="1544952" cy="415498"/>
              </a:xfrm>
              <a:prstGeom prst="rect">
                <a:avLst/>
              </a:prstGeom>
            </p:spPr>
            <p:txBody>
              <a:bodyPr vert="horz" wrap="square" lIns="144000" tIns="0" rIns="144000" bIns="0" anchor="ctr">
                <a:noAutofit/>
              </a:bodyPr>
              <a:lstStyle/>
              <a:p>
                <a:pPr algn="r">
                  <a:lnSpc>
                    <a:spcPct val="120000"/>
                  </a:lnSpc>
                  <a:spcBef>
                    <a:spcPct val="0"/>
                  </a:spcBef>
                </a:pP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br>
                <a:endPar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5" name="组合 34"/>
          <p:cNvGrpSpPr/>
          <p:nvPr/>
        </p:nvGrpSpPr>
        <p:grpSpPr>
          <a:xfrm>
            <a:off x="5343233" y="2102654"/>
            <a:ext cx="3138970" cy="1481280"/>
            <a:chOff x="5343234" y="2083341"/>
            <a:chExt cx="2696316" cy="1481280"/>
          </a:xfrm>
        </p:grpSpPr>
        <p:cxnSp>
          <p:nvCxnSpPr>
            <p:cNvPr id="36" name="Connector: Elbow 136"/>
            <p:cNvCxnSpPr/>
            <p:nvPr/>
          </p:nvCxnSpPr>
          <p:spPr>
            <a:xfrm>
              <a:off x="5343234" y="2083341"/>
              <a:ext cx="1034742" cy="391685"/>
            </a:xfrm>
            <a:prstGeom prst="bentConnector3">
              <a:avLst>
                <a:gd name="adj1" fmla="val 50000"/>
              </a:avLst>
            </a:prstGeom>
            <a:ln w="12700" cmpd="sng">
              <a:solidFill>
                <a:schemeClr val="accent3"/>
              </a:solidFill>
              <a:prstDash val="sysDash"/>
              <a:headEnd type="none"/>
              <a:tailEnd type="oval" w="lg" len="lg"/>
            </a:ln>
            <a:effectLst/>
          </p:spPr>
          <p:style>
            <a:lnRef idx="2">
              <a:schemeClr val="accent1"/>
            </a:lnRef>
            <a:fillRef idx="0">
              <a:schemeClr val="accent1"/>
            </a:fillRef>
            <a:effectRef idx="1">
              <a:schemeClr val="accent1"/>
            </a:effectRef>
            <a:fontRef idx="minor">
              <a:schemeClr val="tx1"/>
            </a:fontRef>
          </p:style>
        </p:cxnSp>
        <p:cxnSp>
          <p:nvCxnSpPr>
            <p:cNvPr id="37" name="Connector: Elbow 137"/>
            <p:cNvCxnSpPr/>
            <p:nvPr/>
          </p:nvCxnSpPr>
          <p:spPr>
            <a:xfrm flipV="1">
              <a:off x="5997649" y="3210005"/>
              <a:ext cx="368393" cy="354616"/>
            </a:xfrm>
            <a:prstGeom prst="bentConnector3">
              <a:avLst>
                <a:gd name="adj1" fmla="val 50000"/>
              </a:avLst>
            </a:prstGeom>
            <a:ln w="12700" cmpd="sng">
              <a:solidFill>
                <a:schemeClr val="accent1"/>
              </a:solidFill>
              <a:prstDash val="sysDash"/>
              <a:headEnd type="none"/>
              <a:tailEnd type="oval" w="lg" len="lg"/>
            </a:ln>
            <a:effectLst/>
          </p:spPr>
          <p:style>
            <a:lnRef idx="2">
              <a:schemeClr val="accent1"/>
            </a:lnRef>
            <a:fillRef idx="0">
              <a:schemeClr val="accent1"/>
            </a:fillRef>
            <a:effectRef idx="1">
              <a:schemeClr val="accent1"/>
            </a:effectRef>
            <a:fontRef idx="minor">
              <a:schemeClr val="tx1"/>
            </a:fontRef>
          </p:style>
        </p:cxnSp>
        <p:grpSp>
          <p:nvGrpSpPr>
            <p:cNvPr id="38" name="Group 38"/>
            <p:cNvGrpSpPr/>
            <p:nvPr/>
          </p:nvGrpSpPr>
          <p:grpSpPr>
            <a:xfrm>
              <a:off x="6430289" y="2245610"/>
              <a:ext cx="1590559" cy="487634"/>
              <a:chOff x="810691" y="4795941"/>
              <a:chExt cx="1544952" cy="650179"/>
            </a:xfrm>
          </p:grpSpPr>
          <p:sp>
            <p:nvSpPr>
              <p:cNvPr id="42" name="TextBox 39"/>
              <p:cNvSpPr txBox="1"/>
              <p:nvPr/>
            </p:nvSpPr>
            <p:spPr>
              <a:xfrm>
                <a:off x="814300" y="4795941"/>
                <a:ext cx="996602" cy="215444"/>
              </a:xfrm>
              <a:prstGeom prst="rect">
                <a:avLst/>
              </a:prstGeom>
            </p:spPr>
            <p:txBody>
              <a:bodyPr vert="horz" wrap="none" lIns="144000" tIns="0" rIns="144000" bIns="0" anchor="ctr">
                <a:normAutofit fontScale="92500" lnSpcReduction="20000"/>
              </a:bodyPr>
              <a:lstStyle/>
              <a:p>
                <a:pPr>
                  <a:spcBef>
                    <a:spcPct val="0"/>
                  </a:spcBef>
                </a:pPr>
                <a:r>
                  <a:rPr lang="zh-CN" altLang="en-US" sz="1400" b="1" dirty="0">
                    <a:solidFill>
                      <a:schemeClr val="accent3"/>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43" name="TextBox 40"/>
              <p:cNvSpPr txBox="1"/>
              <p:nvPr/>
            </p:nvSpPr>
            <p:spPr>
              <a:xfrm>
                <a:off x="810691" y="5030622"/>
                <a:ext cx="1544952" cy="415498"/>
              </a:xfrm>
              <a:prstGeom prst="rect">
                <a:avLst/>
              </a:prstGeom>
            </p:spPr>
            <p:txBody>
              <a:bodyPr vert="horz" wrap="square" lIns="144000" tIns="0" rIns="144000" bIns="0" anchor="ctr">
                <a:noAutofit/>
              </a:bodyPr>
              <a:lstStyle/>
              <a:p>
                <a:pPr>
                  <a:lnSpc>
                    <a:spcPct val="120000"/>
                  </a:lnSpc>
                  <a:spcBef>
                    <a:spcPct val="0"/>
                  </a:spcBef>
                </a:pP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br>
                <a:endPar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9" name="Group 41"/>
            <p:cNvGrpSpPr/>
            <p:nvPr/>
          </p:nvGrpSpPr>
          <p:grpSpPr>
            <a:xfrm>
              <a:off x="6434005" y="2970825"/>
              <a:ext cx="1605545" cy="550800"/>
              <a:chOff x="814300" y="4795941"/>
              <a:chExt cx="1559508" cy="734401"/>
            </a:xfrm>
          </p:grpSpPr>
          <p:sp>
            <p:nvSpPr>
              <p:cNvPr id="40" name="TextBox 42"/>
              <p:cNvSpPr txBox="1"/>
              <p:nvPr/>
            </p:nvSpPr>
            <p:spPr>
              <a:xfrm>
                <a:off x="814300" y="4795941"/>
                <a:ext cx="996602" cy="215444"/>
              </a:xfrm>
              <a:prstGeom prst="rect">
                <a:avLst/>
              </a:prstGeom>
            </p:spPr>
            <p:txBody>
              <a:bodyPr vert="horz" wrap="none" lIns="144000" tIns="0" rIns="144000" bIns="0" anchor="ctr">
                <a:normAutofit fontScale="92500" lnSpcReduction="20000"/>
              </a:bodyPr>
              <a:lstStyle/>
              <a:p>
                <a:pPr>
                  <a:spcBef>
                    <a:spcPct val="0"/>
                  </a:spcBef>
                </a:pPr>
                <a:r>
                  <a:rPr lang="zh-CN" altLang="en-US" sz="1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41" name="TextBox 43"/>
              <p:cNvSpPr txBox="1"/>
              <p:nvPr/>
            </p:nvSpPr>
            <p:spPr>
              <a:xfrm>
                <a:off x="828856" y="5114844"/>
                <a:ext cx="1544952" cy="415498"/>
              </a:xfrm>
              <a:prstGeom prst="rect">
                <a:avLst/>
              </a:prstGeom>
            </p:spPr>
            <p:txBody>
              <a:bodyPr vert="horz" wrap="square" lIns="144000" tIns="0" rIns="144000" bIns="0" anchor="ctr">
                <a:noAutofit/>
              </a:bodyPr>
              <a:lstStyle/>
              <a:p>
                <a:pPr>
                  <a:lnSpc>
                    <a:spcPct val="120000"/>
                  </a:lnSpc>
                  <a:spcBef>
                    <a:spcPct val="0"/>
                  </a:spcBef>
                </a:pPr>
                <a: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br>
                  <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rPr>
                </a:br>
                <a:endParaRPr lang="zh-CN" altLang="en-US" sz="8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44" name="矩形 43"/>
          <p:cNvSpPr/>
          <p:nvPr/>
        </p:nvSpPr>
        <p:spPr>
          <a:xfrm>
            <a:off x="0" y="19313"/>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childTnLst>
                          </p:cTn>
                        </p:par>
                        <p:par>
                          <p:cTn id="29" fill="hold">
                            <p:stCondLst>
                              <p:cond delay="1500"/>
                            </p:stCondLst>
                            <p:childTnLst>
                              <p:par>
                                <p:cTn id="30" presetID="22" presetClass="entr" presetSubtype="2"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right)">
                                      <p:cBhvr>
                                        <p:cTn id="3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53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完成项目展示</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93"/>
          <p:cNvGrpSpPr/>
          <p:nvPr/>
        </p:nvGrpSpPr>
        <p:grpSpPr>
          <a:xfrm>
            <a:off x="1158094" y="1284711"/>
            <a:ext cx="3048000" cy="2942285"/>
            <a:chOff x="1544125" y="1712948"/>
            <a:chExt cx="4064000" cy="3923046"/>
          </a:xfrm>
        </p:grpSpPr>
        <p:grpSp>
          <p:nvGrpSpPr>
            <p:cNvPr id="5" name="Group 3"/>
            <p:cNvGrpSpPr/>
            <p:nvPr/>
          </p:nvGrpSpPr>
          <p:grpSpPr>
            <a:xfrm>
              <a:off x="4130979" y="2623012"/>
              <a:ext cx="315809" cy="399615"/>
              <a:chOff x="2943440" y="2191613"/>
              <a:chExt cx="236857" cy="299711"/>
            </a:xfrm>
          </p:grpSpPr>
          <p:sp>
            <p:nvSpPr>
              <p:cNvPr id="38" name="Arrow: Right 4"/>
              <p:cNvSpPr/>
              <p:nvPr/>
            </p:nvSpPr>
            <p:spPr>
              <a:xfrm rot="2160000">
                <a:off x="2943440" y="2191613"/>
                <a:ext cx="236857" cy="299711"/>
              </a:xfrm>
              <a:prstGeom prst="rightArrow">
                <a:avLst>
                  <a:gd name="adj1" fmla="val 60000"/>
                  <a:gd name="adj2" fmla="val 50000"/>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 name="Rectangle 5"/>
              <p:cNvSpPr/>
              <p:nvPr/>
            </p:nvSpPr>
            <p:spPr>
              <a:xfrm rot="2160000">
                <a:off x="2950225" y="2230672"/>
                <a:ext cx="165800" cy="179827"/>
              </a:xfrm>
              <a:prstGeom prst="rect">
                <a:avLst/>
              </a:prstGeom>
              <a:solidFill>
                <a:schemeClr val="accent2"/>
              </a:solidFill>
            </p:spPr>
            <p:style>
              <a:lnRef idx="0">
                <a:scrgbClr r="0" g="0" b="0"/>
              </a:lnRef>
              <a:fillRef idx="0">
                <a:scrgbClr r="0" g="0" b="0"/>
              </a:fillRef>
              <a:effectRef idx="0">
                <a:scrgbClr r="0" g="0" b="0"/>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Group 6"/>
            <p:cNvGrpSpPr/>
            <p:nvPr/>
          </p:nvGrpSpPr>
          <p:grpSpPr>
            <a:xfrm>
              <a:off x="4544047" y="4031171"/>
              <a:ext cx="399615" cy="315809"/>
              <a:chOff x="3253241" y="3247732"/>
              <a:chExt cx="299711" cy="236857"/>
            </a:xfrm>
          </p:grpSpPr>
          <p:sp>
            <p:nvSpPr>
              <p:cNvPr id="36" name="Arrow: Right 7"/>
              <p:cNvSpPr/>
              <p:nvPr/>
            </p:nvSpPr>
            <p:spPr>
              <a:xfrm rot="6480000">
                <a:off x="3284668" y="3216305"/>
                <a:ext cx="236857" cy="299711"/>
              </a:xfrm>
              <a:prstGeom prst="rightArrow">
                <a:avLst>
                  <a:gd name="adj1" fmla="val 60000"/>
                  <a:gd name="adj2" fmla="val 50000"/>
                </a:avLst>
              </a:pr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 name="Rectangle 8"/>
              <p:cNvSpPr/>
              <p:nvPr/>
            </p:nvSpPr>
            <p:spPr>
              <a:xfrm rot="17280000">
                <a:off x="3331176" y="3242457"/>
                <a:ext cx="165800" cy="17982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Group 9"/>
            <p:cNvGrpSpPr/>
            <p:nvPr/>
          </p:nvGrpSpPr>
          <p:grpSpPr>
            <a:xfrm>
              <a:off x="3427159" y="4844165"/>
              <a:ext cx="315809" cy="399615"/>
              <a:chOff x="2415575" y="3857478"/>
              <a:chExt cx="236857" cy="299711"/>
            </a:xfrm>
          </p:grpSpPr>
          <p:sp>
            <p:nvSpPr>
              <p:cNvPr id="34" name="Arrow: Right 10"/>
              <p:cNvSpPr/>
              <p:nvPr/>
            </p:nvSpPr>
            <p:spPr>
              <a:xfrm rot="10800000">
                <a:off x="2415575" y="3857478"/>
                <a:ext cx="236857" cy="299711"/>
              </a:xfrm>
              <a:prstGeom prst="rightArrow">
                <a:avLst>
                  <a:gd name="adj1" fmla="val 60000"/>
                  <a:gd name="adj2" fmla="val 50000"/>
                </a:avLst>
              </a:prstGeom>
              <a:solidFill>
                <a:schemeClr val="accent4"/>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5" name="Rectangle 11"/>
              <p:cNvSpPr/>
              <p:nvPr/>
            </p:nvSpPr>
            <p:spPr>
              <a:xfrm>
                <a:off x="2486632" y="3917420"/>
                <a:ext cx="165800" cy="17982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12"/>
            <p:cNvGrpSpPr/>
            <p:nvPr/>
          </p:nvGrpSpPr>
          <p:grpSpPr>
            <a:xfrm>
              <a:off x="2214113" y="4048171"/>
              <a:ext cx="399615" cy="315809"/>
              <a:chOff x="1505791" y="3260482"/>
              <a:chExt cx="299711" cy="236857"/>
            </a:xfrm>
          </p:grpSpPr>
          <p:sp>
            <p:nvSpPr>
              <p:cNvPr id="32" name="Arrow: Right 13"/>
              <p:cNvSpPr/>
              <p:nvPr/>
            </p:nvSpPr>
            <p:spPr>
              <a:xfrm rot="15120000">
                <a:off x="1537218" y="3229055"/>
                <a:ext cx="236857" cy="299711"/>
              </a:xfrm>
              <a:prstGeom prst="rightArrow">
                <a:avLst>
                  <a:gd name="adj1" fmla="val 60000"/>
                  <a:gd name="adj2" fmla="val 50000"/>
                </a:avLst>
              </a:prstGeom>
              <a:solidFill>
                <a:schemeClr val="accent5"/>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3" name="Rectangle 14"/>
              <p:cNvSpPr/>
              <p:nvPr/>
            </p:nvSpPr>
            <p:spPr>
              <a:xfrm rot="4320000">
                <a:off x="1583726" y="3322787"/>
                <a:ext cx="165800" cy="17982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 name="Group 15"/>
            <p:cNvGrpSpPr/>
            <p:nvPr/>
          </p:nvGrpSpPr>
          <p:grpSpPr>
            <a:xfrm>
              <a:off x="2691002" y="2633520"/>
              <a:ext cx="315809" cy="399615"/>
              <a:chOff x="1863457" y="2199494"/>
              <a:chExt cx="236857" cy="299711"/>
            </a:xfrm>
          </p:grpSpPr>
          <p:sp>
            <p:nvSpPr>
              <p:cNvPr id="30" name="Arrow: Right 16"/>
              <p:cNvSpPr/>
              <p:nvPr/>
            </p:nvSpPr>
            <p:spPr>
              <a:xfrm rot="19440000">
                <a:off x="1863457" y="2199494"/>
                <a:ext cx="236857" cy="299711"/>
              </a:xfrm>
              <a:prstGeom prst="rightArrow">
                <a:avLst>
                  <a:gd name="adj1" fmla="val 60000"/>
                  <a:gd name="adj2" fmla="val 50000"/>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1" name="Rectangle 17"/>
              <p:cNvSpPr/>
              <p:nvPr/>
            </p:nvSpPr>
            <p:spPr>
              <a:xfrm rot="19440000">
                <a:off x="1870242" y="2280319"/>
                <a:ext cx="165800" cy="17982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Group 18"/>
            <p:cNvGrpSpPr/>
            <p:nvPr/>
          </p:nvGrpSpPr>
          <p:grpSpPr>
            <a:xfrm>
              <a:off x="2746391" y="2980204"/>
              <a:ext cx="1659467" cy="1659467"/>
              <a:chOff x="1016000" y="1689100"/>
              <a:chExt cx="787400" cy="787400"/>
            </a:xfrm>
          </p:grpSpPr>
          <p:grpSp>
            <p:nvGrpSpPr>
              <p:cNvPr id="26" name="Group 19"/>
              <p:cNvGrpSpPr/>
              <p:nvPr/>
            </p:nvGrpSpPr>
            <p:grpSpPr>
              <a:xfrm>
                <a:off x="1016000" y="1689100"/>
                <a:ext cx="787400" cy="787400"/>
                <a:chOff x="4343400" y="1854885"/>
                <a:chExt cx="457200" cy="457200"/>
              </a:xfrm>
            </p:grpSpPr>
            <p:sp>
              <p:nvSpPr>
                <p:cNvPr id="28" name="Oval 21"/>
                <p:cNvSpPr/>
                <p:nvPr/>
              </p:nvSpPr>
              <p:spPr>
                <a:xfrm>
                  <a:off x="4343400" y="1854885"/>
                  <a:ext cx="457200" cy="457200"/>
                </a:xfrm>
                <a:prstGeom prst="ellipse">
                  <a:avLst/>
                </a:prstGeom>
                <a:solidFill>
                  <a:schemeClr val="bg1"/>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9" name="Oval 22"/>
                <p:cNvSpPr/>
                <p:nvPr/>
              </p:nvSpPr>
              <p:spPr>
                <a:xfrm>
                  <a:off x="4408030" y="1919516"/>
                  <a:ext cx="327939" cy="327939"/>
                </a:xfrm>
                <a:prstGeom prst="ellipse">
                  <a:avLst/>
                </a:prstGeom>
                <a:solidFill>
                  <a:schemeClr val="tx1">
                    <a:lumMod val="50000"/>
                    <a:lumOff val="50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sp>
            <p:nvSpPr>
              <p:cNvPr id="27" name="Freeform: Shape 20"/>
              <p:cNvSpPr/>
              <p:nvPr/>
            </p:nvSpPr>
            <p:spPr bwMode="auto">
              <a:xfrm>
                <a:off x="1267654" y="1960311"/>
                <a:ext cx="284092" cy="244978"/>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solidFill>
                  <a:schemeClr val="tx1">
                    <a:lumMod val="50000"/>
                    <a:lumOff val="50000"/>
                  </a:schemeClr>
                </a:solid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Group 23"/>
            <p:cNvGrpSpPr/>
            <p:nvPr/>
          </p:nvGrpSpPr>
          <p:grpSpPr>
            <a:xfrm>
              <a:off x="2984103" y="1712948"/>
              <a:ext cx="1184043" cy="1184043"/>
              <a:chOff x="2083284" y="1636066"/>
              <a:chExt cx="888032" cy="888032"/>
            </a:xfrm>
          </p:grpSpPr>
          <p:sp>
            <p:nvSpPr>
              <p:cNvPr id="24" name="Oval 24"/>
              <p:cNvSpPr/>
              <p:nvPr/>
            </p:nvSpPr>
            <p:spPr>
              <a:xfrm>
                <a:off x="2083284" y="1636066"/>
                <a:ext cx="888032" cy="88803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Shape 25"/>
              <p:cNvSpPr/>
              <p:nvPr/>
            </p:nvSpPr>
            <p:spPr bwMode="auto">
              <a:xfrm>
                <a:off x="2357278" y="1910060"/>
                <a:ext cx="340044" cy="340044"/>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 name="Group 26"/>
            <p:cNvGrpSpPr/>
            <p:nvPr/>
          </p:nvGrpSpPr>
          <p:grpSpPr>
            <a:xfrm>
              <a:off x="4424082" y="2759154"/>
              <a:ext cx="1184043" cy="1184043"/>
              <a:chOff x="3163268" y="2420720"/>
              <a:chExt cx="888032" cy="888032"/>
            </a:xfrm>
          </p:grpSpPr>
          <p:sp>
            <p:nvSpPr>
              <p:cNvPr id="22" name="Oval 27"/>
              <p:cNvSpPr/>
              <p:nvPr/>
            </p:nvSpPr>
            <p:spPr>
              <a:xfrm>
                <a:off x="3163268" y="2420720"/>
                <a:ext cx="888032" cy="888032"/>
              </a:xfrm>
              <a:prstGeom prst="ellipse">
                <a:avLst/>
              </a:pr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Shape 28"/>
              <p:cNvSpPr/>
              <p:nvPr/>
            </p:nvSpPr>
            <p:spPr bwMode="auto">
              <a:xfrm>
                <a:off x="3430119" y="2721861"/>
                <a:ext cx="354330" cy="285750"/>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29"/>
            <p:cNvGrpSpPr/>
            <p:nvPr/>
          </p:nvGrpSpPr>
          <p:grpSpPr>
            <a:xfrm>
              <a:off x="3874059" y="4451951"/>
              <a:ext cx="1184043" cy="1184043"/>
              <a:chOff x="2750751" y="3690318"/>
              <a:chExt cx="888032" cy="888032"/>
            </a:xfrm>
          </p:grpSpPr>
          <p:sp>
            <p:nvSpPr>
              <p:cNvPr id="20" name="Oval 30"/>
              <p:cNvSpPr/>
              <p:nvPr/>
            </p:nvSpPr>
            <p:spPr>
              <a:xfrm>
                <a:off x="2750751" y="3690318"/>
                <a:ext cx="888032" cy="888032"/>
              </a:xfrm>
              <a:prstGeom prst="ellipse">
                <a:avLst/>
              </a:pr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Shape 31"/>
              <p:cNvSpPr/>
              <p:nvPr/>
            </p:nvSpPr>
            <p:spPr bwMode="auto">
              <a:xfrm>
                <a:off x="2996170" y="3978600"/>
                <a:ext cx="397194" cy="311468"/>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32"/>
            <p:cNvGrpSpPr/>
            <p:nvPr/>
          </p:nvGrpSpPr>
          <p:grpSpPr>
            <a:xfrm>
              <a:off x="2094147" y="4451951"/>
              <a:ext cx="1184043" cy="1184043"/>
              <a:chOff x="1415817" y="3690318"/>
              <a:chExt cx="888032" cy="888032"/>
            </a:xfrm>
          </p:grpSpPr>
          <p:sp>
            <p:nvSpPr>
              <p:cNvPr id="18" name="Oval 33"/>
              <p:cNvSpPr/>
              <p:nvPr/>
            </p:nvSpPr>
            <p:spPr>
              <a:xfrm>
                <a:off x="1415817" y="3690318"/>
                <a:ext cx="888032" cy="888032"/>
              </a:xfrm>
              <a:prstGeom prst="ellipse">
                <a:avLst/>
              </a:pr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Shape 34"/>
              <p:cNvSpPr/>
              <p:nvPr/>
            </p:nvSpPr>
            <p:spPr bwMode="auto">
              <a:xfrm>
                <a:off x="1662665" y="3991459"/>
                <a:ext cx="394336" cy="285750"/>
              </a:xfrm>
              <a:custGeom>
                <a:avLst/>
                <a:gdLst/>
                <a:ahLst/>
                <a:cxnLst>
                  <a:cxn ang="0">
                    <a:pos x="64" y="42"/>
                  </a:cxn>
                  <a:cxn ang="0">
                    <a:pos x="62" y="44"/>
                  </a:cxn>
                  <a:cxn ang="0">
                    <a:pos x="61" y="45"/>
                  </a:cxn>
                  <a:cxn ang="0">
                    <a:pos x="60" y="44"/>
                  </a:cxn>
                  <a:cxn ang="0">
                    <a:pos x="45" y="30"/>
                  </a:cxn>
                  <a:cxn ang="0">
                    <a:pos x="45" y="36"/>
                  </a:cxn>
                  <a:cxn ang="0">
                    <a:pos x="35" y="46"/>
                  </a:cxn>
                  <a:cxn ang="0">
                    <a:pos x="10" y="46"/>
                  </a:cxn>
                  <a:cxn ang="0">
                    <a:pos x="0" y="36"/>
                  </a:cxn>
                  <a:cxn ang="0">
                    <a:pos x="0" y="10"/>
                  </a:cxn>
                  <a:cxn ang="0">
                    <a:pos x="10" y="0"/>
                  </a:cxn>
                  <a:cxn ang="0">
                    <a:pos x="35" y="0"/>
                  </a:cxn>
                  <a:cxn ang="0">
                    <a:pos x="45" y="10"/>
                  </a:cxn>
                  <a:cxn ang="0">
                    <a:pos x="45" y="16"/>
                  </a:cxn>
                  <a:cxn ang="0">
                    <a:pos x="60" y="2"/>
                  </a:cxn>
                  <a:cxn ang="0">
                    <a:pos x="61" y="1"/>
                  </a:cxn>
                  <a:cxn ang="0">
                    <a:pos x="62" y="1"/>
                  </a:cxn>
                  <a:cxn ang="0">
                    <a:pos x="64" y="4"/>
                  </a:cxn>
                  <a:cxn ang="0">
                    <a:pos x="64" y="42"/>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35"/>
            <p:cNvGrpSpPr/>
            <p:nvPr/>
          </p:nvGrpSpPr>
          <p:grpSpPr>
            <a:xfrm>
              <a:off x="1544125" y="2759154"/>
              <a:ext cx="1184043" cy="1184043"/>
              <a:chOff x="1003300" y="2420720"/>
              <a:chExt cx="888032" cy="888032"/>
            </a:xfrm>
          </p:grpSpPr>
          <p:sp>
            <p:nvSpPr>
              <p:cNvPr id="16" name="Oval 36"/>
              <p:cNvSpPr/>
              <p:nvPr/>
            </p:nvSpPr>
            <p:spPr>
              <a:xfrm>
                <a:off x="1003300" y="2420720"/>
                <a:ext cx="888032" cy="88803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Shape 37"/>
              <p:cNvSpPr/>
              <p:nvPr/>
            </p:nvSpPr>
            <p:spPr bwMode="auto">
              <a:xfrm>
                <a:off x="1264437" y="2694714"/>
                <a:ext cx="365758" cy="340044"/>
              </a:xfrm>
              <a:custGeom>
                <a:avLst/>
                <a:gdLst/>
                <a:ahLst/>
                <a:cxnLst>
                  <a:cxn ang="0">
                    <a:pos x="10" y="37"/>
                  </a:cxn>
                  <a:cxn ang="0">
                    <a:pos x="0" y="25"/>
                  </a:cxn>
                  <a:cxn ang="0">
                    <a:pos x="6" y="18"/>
                  </a:cxn>
                  <a:cxn ang="0">
                    <a:pos x="15" y="30"/>
                  </a:cxn>
                  <a:cxn ang="0">
                    <a:pos x="10" y="37"/>
                  </a:cxn>
                  <a:cxn ang="0">
                    <a:pos x="50" y="50"/>
                  </a:cxn>
                  <a:cxn ang="0">
                    <a:pos x="43" y="55"/>
                  </a:cxn>
                  <a:cxn ang="0">
                    <a:pos x="29" y="52"/>
                  </a:cxn>
                  <a:cxn ang="0">
                    <a:pos x="15" y="55"/>
                  </a:cxn>
                  <a:cxn ang="0">
                    <a:pos x="9" y="50"/>
                  </a:cxn>
                  <a:cxn ang="0">
                    <a:pos x="29" y="29"/>
                  </a:cxn>
                  <a:cxn ang="0">
                    <a:pos x="50" y="50"/>
                  </a:cxn>
                  <a:cxn ang="0">
                    <a:pos x="21" y="21"/>
                  </a:cxn>
                  <a:cxn ang="0">
                    <a:pos x="12" y="9"/>
                  </a:cxn>
                  <a:cxn ang="0">
                    <a:pos x="18" y="0"/>
                  </a:cxn>
                  <a:cxn ang="0">
                    <a:pos x="28" y="13"/>
                  </a:cxn>
                  <a:cxn ang="0">
                    <a:pos x="21" y="21"/>
                  </a:cxn>
                  <a:cxn ang="0">
                    <a:pos x="31" y="13"/>
                  </a:cxn>
                  <a:cxn ang="0">
                    <a:pos x="41" y="0"/>
                  </a:cxn>
                  <a:cxn ang="0">
                    <a:pos x="47" y="9"/>
                  </a:cxn>
                  <a:cxn ang="0">
                    <a:pos x="38" y="21"/>
                  </a:cxn>
                  <a:cxn ang="0">
                    <a:pos x="31" y="13"/>
                  </a:cxn>
                  <a:cxn ang="0">
                    <a:pos x="59" y="25"/>
                  </a:cxn>
                  <a:cxn ang="0">
                    <a:pos x="49" y="37"/>
                  </a:cxn>
                  <a:cxn ang="0">
                    <a:pos x="44" y="30"/>
                  </a:cxn>
                  <a:cxn ang="0">
                    <a:pos x="53" y="18"/>
                  </a:cxn>
                  <a:cxn ang="0">
                    <a:pos x="59" y="25"/>
                  </a:cxn>
                </a:cxnLst>
                <a:rect l="0" t="0" r="r" b="b"/>
                <a:pathLst>
                  <a:path w="59" h="55">
                    <a:moveTo>
                      <a:pt x="10" y="37"/>
                    </a:moveTo>
                    <a:cubicBezTo>
                      <a:pt x="4" y="37"/>
                      <a:pt x="0" y="30"/>
                      <a:pt x="0" y="25"/>
                    </a:cubicBezTo>
                    <a:cubicBezTo>
                      <a:pt x="0" y="21"/>
                      <a:pt x="2" y="18"/>
                      <a:pt x="6" y="18"/>
                    </a:cubicBezTo>
                    <a:cubicBezTo>
                      <a:pt x="11" y="18"/>
                      <a:pt x="15" y="25"/>
                      <a:pt x="15" y="30"/>
                    </a:cubicBezTo>
                    <a:cubicBezTo>
                      <a:pt x="15" y="33"/>
                      <a:pt x="14" y="37"/>
                      <a:pt x="10" y="37"/>
                    </a:cubicBezTo>
                    <a:close/>
                    <a:moveTo>
                      <a:pt x="50" y="50"/>
                    </a:moveTo>
                    <a:cubicBezTo>
                      <a:pt x="50" y="54"/>
                      <a:pt x="46" y="55"/>
                      <a:pt x="43" y="55"/>
                    </a:cubicBezTo>
                    <a:cubicBezTo>
                      <a:pt x="38" y="55"/>
                      <a:pt x="34" y="52"/>
                      <a:pt x="29" y="52"/>
                    </a:cubicBezTo>
                    <a:cubicBezTo>
                      <a:pt x="25" y="52"/>
                      <a:pt x="21" y="55"/>
                      <a:pt x="15" y="55"/>
                    </a:cubicBezTo>
                    <a:cubicBezTo>
                      <a:pt x="12" y="55"/>
                      <a:pt x="9" y="54"/>
                      <a:pt x="9" y="50"/>
                    </a:cubicBezTo>
                    <a:cubicBezTo>
                      <a:pt x="9" y="41"/>
                      <a:pt x="21" y="29"/>
                      <a:pt x="29" y="29"/>
                    </a:cubicBezTo>
                    <a:cubicBezTo>
                      <a:pt x="38" y="29"/>
                      <a:pt x="50" y="41"/>
                      <a:pt x="50" y="50"/>
                    </a:cubicBezTo>
                    <a:close/>
                    <a:moveTo>
                      <a:pt x="21" y="21"/>
                    </a:moveTo>
                    <a:cubicBezTo>
                      <a:pt x="15" y="21"/>
                      <a:pt x="12" y="14"/>
                      <a:pt x="12" y="9"/>
                    </a:cubicBezTo>
                    <a:cubicBezTo>
                      <a:pt x="12" y="5"/>
                      <a:pt x="14" y="0"/>
                      <a:pt x="18" y="0"/>
                    </a:cubicBezTo>
                    <a:cubicBezTo>
                      <a:pt x="24" y="0"/>
                      <a:pt x="28" y="8"/>
                      <a:pt x="28" y="13"/>
                    </a:cubicBezTo>
                    <a:cubicBezTo>
                      <a:pt x="28" y="17"/>
                      <a:pt x="26" y="21"/>
                      <a:pt x="21" y="21"/>
                    </a:cubicBezTo>
                    <a:close/>
                    <a:moveTo>
                      <a:pt x="31" y="13"/>
                    </a:moveTo>
                    <a:cubicBezTo>
                      <a:pt x="31" y="8"/>
                      <a:pt x="35" y="0"/>
                      <a:pt x="41" y="0"/>
                    </a:cubicBezTo>
                    <a:cubicBezTo>
                      <a:pt x="45" y="0"/>
                      <a:pt x="47" y="5"/>
                      <a:pt x="47" y="9"/>
                    </a:cubicBezTo>
                    <a:cubicBezTo>
                      <a:pt x="47" y="14"/>
                      <a:pt x="44" y="21"/>
                      <a:pt x="38" y="21"/>
                    </a:cubicBezTo>
                    <a:cubicBezTo>
                      <a:pt x="33" y="21"/>
                      <a:pt x="31" y="17"/>
                      <a:pt x="31" y="13"/>
                    </a:cubicBezTo>
                    <a:close/>
                    <a:moveTo>
                      <a:pt x="59" y="25"/>
                    </a:moveTo>
                    <a:cubicBezTo>
                      <a:pt x="59" y="30"/>
                      <a:pt x="55" y="37"/>
                      <a:pt x="49" y="37"/>
                    </a:cubicBezTo>
                    <a:cubicBezTo>
                      <a:pt x="45" y="37"/>
                      <a:pt x="44" y="33"/>
                      <a:pt x="44" y="30"/>
                    </a:cubicBezTo>
                    <a:cubicBezTo>
                      <a:pt x="44" y="25"/>
                      <a:pt x="48" y="18"/>
                      <a:pt x="53" y="18"/>
                    </a:cubicBezTo>
                    <a:cubicBezTo>
                      <a:pt x="57" y="18"/>
                      <a:pt x="59" y="21"/>
                      <a:pt x="59" y="25"/>
                    </a:cubicBezTo>
                    <a:close/>
                  </a:path>
                </a:pathLst>
              </a:custGeom>
              <a:solidFill>
                <a:schemeClr val="bg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0" name="Group 89"/>
          <p:cNvGrpSpPr/>
          <p:nvPr/>
        </p:nvGrpSpPr>
        <p:grpSpPr>
          <a:xfrm>
            <a:off x="4575005" y="3194623"/>
            <a:ext cx="3627928" cy="481859"/>
            <a:chOff x="5831273" y="4278292"/>
            <a:chExt cx="4837237" cy="642478"/>
          </a:xfrm>
        </p:grpSpPr>
        <p:grpSp>
          <p:nvGrpSpPr>
            <p:cNvPr id="41" name="Group 67"/>
            <p:cNvGrpSpPr/>
            <p:nvPr/>
          </p:nvGrpSpPr>
          <p:grpSpPr>
            <a:xfrm>
              <a:off x="5831273" y="4294731"/>
              <a:ext cx="609600" cy="609600"/>
              <a:chOff x="5831273" y="5140838"/>
              <a:chExt cx="609600" cy="609600"/>
            </a:xfrm>
          </p:grpSpPr>
          <p:sp>
            <p:nvSpPr>
              <p:cNvPr id="45" name="Oval 68"/>
              <p:cNvSpPr/>
              <p:nvPr/>
            </p:nvSpPr>
            <p:spPr>
              <a:xfrm>
                <a:off x="5831273" y="5140838"/>
                <a:ext cx="609600" cy="609600"/>
              </a:xfrm>
              <a:prstGeom prst="ellipse">
                <a:avLst/>
              </a:prstGeom>
              <a:solidFill>
                <a:schemeClr val="bg1"/>
              </a:solidFill>
              <a:ln w="12700" cap="flat" cmpd="sng" algn="ctr">
                <a:solidFill>
                  <a:schemeClr val="accent4">
                    <a:lumMod val="100000"/>
                  </a:schemeClr>
                </a:solidFill>
                <a:prstDash val="solid"/>
                <a:miter lim="80000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6" name="Oval 69"/>
              <p:cNvSpPr/>
              <p:nvPr/>
            </p:nvSpPr>
            <p:spPr>
              <a:xfrm>
                <a:off x="5917446" y="5227013"/>
                <a:ext cx="437252" cy="437252"/>
              </a:xfrm>
              <a:prstGeom prst="ellipse">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2" name="Group 70"/>
            <p:cNvGrpSpPr/>
            <p:nvPr/>
          </p:nvGrpSpPr>
          <p:grpSpPr>
            <a:xfrm>
              <a:off x="6440873" y="4278292"/>
              <a:ext cx="4227637" cy="642478"/>
              <a:chOff x="7284132" y="5074715"/>
              <a:chExt cx="2262955" cy="642478"/>
            </a:xfrm>
          </p:grpSpPr>
          <p:sp>
            <p:nvSpPr>
              <p:cNvPr id="43" name="TextBox 71"/>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360000" tIns="0" rIns="288000" bIns="0" anchor="ctr" anchorCtr="0">
                <a:normAutofit fontScale="92500" lnSpcReduction="10000"/>
              </a:bodyPr>
              <a:lstStyle/>
              <a:p>
                <a:r>
                  <a:rPr lang="zh-CN" altLang="en-US" sz="1600" b="1" dirty="0">
                    <a:solidFill>
                      <a:schemeClr val="accent4">
                        <a:lumMod val="100000"/>
                      </a:schemeClr>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44" name="TextBox 72"/>
              <p:cNvSpPr txBox="1"/>
              <p:nvPr/>
            </p:nvSpPr>
            <p:spPr>
              <a:xfrm>
                <a:off x="7284132" y="5366119"/>
                <a:ext cx="2262955" cy="351074"/>
              </a:xfrm>
              <a:prstGeom prst="rect">
                <a:avLst/>
              </a:prstGeom>
            </p:spPr>
            <p:txBody>
              <a:bodyPr vert="horz" wrap="square" lIns="360000" tIns="0" rIns="288000" bIns="0" anchor="ctr" anchorCtr="0">
                <a:normAutofit fontScale="775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grpSp>
      </p:grpSp>
      <p:grpSp>
        <p:nvGrpSpPr>
          <p:cNvPr id="47" name="Group 90"/>
          <p:cNvGrpSpPr/>
          <p:nvPr/>
        </p:nvGrpSpPr>
        <p:grpSpPr>
          <a:xfrm>
            <a:off x="4575005" y="2523838"/>
            <a:ext cx="3627928" cy="481859"/>
            <a:chOff x="5831273" y="3477735"/>
            <a:chExt cx="4837237" cy="642478"/>
          </a:xfrm>
        </p:grpSpPr>
        <p:grpSp>
          <p:nvGrpSpPr>
            <p:cNvPr id="48" name="Group 64"/>
            <p:cNvGrpSpPr/>
            <p:nvPr/>
          </p:nvGrpSpPr>
          <p:grpSpPr>
            <a:xfrm>
              <a:off x="5831273" y="3494174"/>
              <a:ext cx="609600" cy="609600"/>
              <a:chOff x="5831273" y="4138950"/>
              <a:chExt cx="609600" cy="609600"/>
            </a:xfrm>
          </p:grpSpPr>
          <p:sp>
            <p:nvSpPr>
              <p:cNvPr id="52" name="Oval 65"/>
              <p:cNvSpPr/>
              <p:nvPr/>
            </p:nvSpPr>
            <p:spPr>
              <a:xfrm>
                <a:off x="5831273" y="4138950"/>
                <a:ext cx="609600" cy="609600"/>
              </a:xfrm>
              <a:prstGeom prst="ellipse">
                <a:avLst/>
              </a:prstGeom>
              <a:solidFill>
                <a:schemeClr val="bg1"/>
              </a:solidFill>
              <a:ln w="12700" cap="flat" cmpd="sng" algn="ctr">
                <a:solidFill>
                  <a:schemeClr val="accent3">
                    <a:lumMod val="100000"/>
                  </a:schemeClr>
                </a:solidFill>
                <a:prstDash val="solid"/>
                <a:miter lim="80000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3" name="Oval 66"/>
              <p:cNvSpPr/>
              <p:nvPr/>
            </p:nvSpPr>
            <p:spPr>
              <a:xfrm>
                <a:off x="5917446" y="4225125"/>
                <a:ext cx="437252" cy="437252"/>
              </a:xfrm>
              <a:prstGeom prst="ellipse">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9" name="Group 73"/>
            <p:cNvGrpSpPr/>
            <p:nvPr/>
          </p:nvGrpSpPr>
          <p:grpSpPr>
            <a:xfrm>
              <a:off x="6440873" y="3477735"/>
              <a:ext cx="4227637" cy="642478"/>
              <a:chOff x="7284132" y="5074715"/>
              <a:chExt cx="2262955" cy="642478"/>
            </a:xfrm>
          </p:grpSpPr>
          <p:sp>
            <p:nvSpPr>
              <p:cNvPr id="50" name="TextBox 74"/>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360000" tIns="0" rIns="288000" bIns="0" anchor="ctr" anchorCtr="0">
                <a:normAutofit fontScale="92500" lnSpcReduction="10000"/>
              </a:bodyPr>
              <a:lstStyle/>
              <a:p>
                <a:r>
                  <a:rPr lang="zh-CN" altLang="en-US" sz="1600" b="1" dirty="0">
                    <a:solidFill>
                      <a:schemeClr val="accent3">
                        <a:lumMod val="100000"/>
                      </a:schemeClr>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51" name="TextBox 75"/>
              <p:cNvSpPr txBox="1"/>
              <p:nvPr/>
            </p:nvSpPr>
            <p:spPr>
              <a:xfrm>
                <a:off x="7284132" y="5366119"/>
                <a:ext cx="2262955" cy="351074"/>
              </a:xfrm>
              <a:prstGeom prst="rect">
                <a:avLst/>
              </a:prstGeom>
            </p:spPr>
            <p:txBody>
              <a:bodyPr vert="horz" wrap="square" lIns="360000" tIns="0" rIns="288000" bIns="0" anchor="ctr" anchorCtr="0">
                <a:normAutofit fontScale="775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grpSp>
      </p:grpSp>
      <p:grpSp>
        <p:nvGrpSpPr>
          <p:cNvPr id="54" name="Group 91"/>
          <p:cNvGrpSpPr/>
          <p:nvPr/>
        </p:nvGrpSpPr>
        <p:grpSpPr>
          <a:xfrm>
            <a:off x="4575005" y="1853053"/>
            <a:ext cx="3627928" cy="481859"/>
            <a:chOff x="5831273" y="2307867"/>
            <a:chExt cx="4837237" cy="642478"/>
          </a:xfrm>
        </p:grpSpPr>
        <p:grpSp>
          <p:nvGrpSpPr>
            <p:cNvPr id="55" name="Group 61"/>
            <p:cNvGrpSpPr/>
            <p:nvPr/>
          </p:nvGrpSpPr>
          <p:grpSpPr>
            <a:xfrm>
              <a:off x="5831273" y="2324306"/>
              <a:ext cx="609600" cy="609600"/>
              <a:chOff x="5831273" y="3137061"/>
              <a:chExt cx="609600" cy="609600"/>
            </a:xfrm>
          </p:grpSpPr>
          <p:sp>
            <p:nvSpPr>
              <p:cNvPr id="59" name="Oval 62"/>
              <p:cNvSpPr/>
              <p:nvPr/>
            </p:nvSpPr>
            <p:spPr>
              <a:xfrm>
                <a:off x="5831273" y="3137061"/>
                <a:ext cx="609600" cy="609600"/>
              </a:xfrm>
              <a:prstGeom prst="ellipse">
                <a:avLst/>
              </a:prstGeom>
              <a:noFill/>
              <a:ln w="12700" cap="flat" cmpd="sng" algn="ctr">
                <a:solidFill>
                  <a:schemeClr val="accent2">
                    <a:lumMod val="100000"/>
                  </a:schemeClr>
                </a:solidFill>
                <a:prstDash val="solid"/>
                <a:miter lim="800000"/>
                <a:headEnd type="none" w="med" len="med"/>
                <a:tailEnd type="none" w="med" len="med"/>
              </a:ln>
              <a:effectLst/>
              <a:extLst>
                <a:ext uri="{909E8E84-426E-40DD-AFC4-6F175D3DCCD1}">
                  <a14:hiddenFill xmlns:a14="http://schemas.microsoft.com/office/drawing/2010/main">
                    <a:solidFill>
                      <a:schemeClr val="bg2"/>
                    </a:solidFill>
                  </a14:hiddenFill>
                </a:ext>
              </a:ex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0" name="Oval 63"/>
              <p:cNvSpPr/>
              <p:nvPr/>
            </p:nvSpPr>
            <p:spPr>
              <a:xfrm>
                <a:off x="5917446" y="3223236"/>
                <a:ext cx="437252" cy="437252"/>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6" name="Group 76"/>
            <p:cNvGrpSpPr/>
            <p:nvPr/>
          </p:nvGrpSpPr>
          <p:grpSpPr>
            <a:xfrm>
              <a:off x="6440873" y="2307867"/>
              <a:ext cx="4227637" cy="642478"/>
              <a:chOff x="7284132" y="5074715"/>
              <a:chExt cx="2262955" cy="642478"/>
            </a:xfrm>
          </p:grpSpPr>
          <p:sp>
            <p:nvSpPr>
              <p:cNvPr id="57" name="TextBox 77"/>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360000" tIns="0" rIns="288000" bIns="0" anchor="ctr" anchorCtr="0">
                <a:normAutofit fontScale="92500" lnSpcReduction="10000"/>
              </a:bodyPr>
              <a:lstStyle/>
              <a:p>
                <a:r>
                  <a:rPr lang="zh-CN" altLang="en-US" sz="1600" b="1" dirty="0">
                    <a:solidFill>
                      <a:schemeClr val="accent2">
                        <a:lumMod val="100000"/>
                      </a:schemeClr>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58" name="TextBox 78"/>
              <p:cNvSpPr txBox="1"/>
              <p:nvPr/>
            </p:nvSpPr>
            <p:spPr>
              <a:xfrm>
                <a:off x="7284132" y="5366119"/>
                <a:ext cx="2262955" cy="351074"/>
              </a:xfrm>
              <a:prstGeom prst="rect">
                <a:avLst/>
              </a:prstGeom>
            </p:spPr>
            <p:txBody>
              <a:bodyPr vert="horz" wrap="square" lIns="360000" tIns="0" rIns="288000" bIns="0" anchor="ctr" anchorCtr="0">
                <a:normAutofit fontScale="775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grpSp>
      </p:grpSp>
      <p:grpSp>
        <p:nvGrpSpPr>
          <p:cNvPr id="61" name="Group 92"/>
          <p:cNvGrpSpPr/>
          <p:nvPr/>
        </p:nvGrpSpPr>
        <p:grpSpPr>
          <a:xfrm>
            <a:off x="4575005" y="1182268"/>
            <a:ext cx="3627928" cy="481859"/>
            <a:chOff x="5831273" y="1576357"/>
            <a:chExt cx="4837237" cy="642478"/>
          </a:xfrm>
        </p:grpSpPr>
        <p:grpSp>
          <p:nvGrpSpPr>
            <p:cNvPr id="62" name="Group 58"/>
            <p:cNvGrpSpPr/>
            <p:nvPr/>
          </p:nvGrpSpPr>
          <p:grpSpPr>
            <a:xfrm>
              <a:off x="5831273" y="1592796"/>
              <a:ext cx="609600" cy="609600"/>
              <a:chOff x="5831273" y="2135171"/>
              <a:chExt cx="609600" cy="609600"/>
            </a:xfrm>
          </p:grpSpPr>
          <p:sp>
            <p:nvSpPr>
              <p:cNvPr id="66" name="Oval 59"/>
              <p:cNvSpPr/>
              <p:nvPr/>
            </p:nvSpPr>
            <p:spPr>
              <a:xfrm>
                <a:off x="5831273" y="2135171"/>
                <a:ext cx="609600" cy="609600"/>
              </a:xfrm>
              <a:prstGeom prst="ellipse">
                <a:avLst/>
              </a:prstGeom>
              <a:solidFill>
                <a:schemeClr val="bg1"/>
              </a:solidFill>
              <a:ln w="12700" cap="flat" cmpd="sng" algn="ctr">
                <a:solidFill>
                  <a:schemeClr val="accent1">
                    <a:lumMod val="100000"/>
                  </a:schemeClr>
                </a:solidFill>
                <a:prstDash val="solid"/>
                <a:miter lim="800000"/>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7" name="Oval 60"/>
              <p:cNvSpPr/>
              <p:nvPr/>
            </p:nvSpPr>
            <p:spPr>
              <a:xfrm>
                <a:off x="5917446" y="2221346"/>
                <a:ext cx="437252" cy="437252"/>
              </a:xfrm>
              <a:prstGeom prst="ellipse">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3" name="Group 79"/>
            <p:cNvGrpSpPr/>
            <p:nvPr/>
          </p:nvGrpSpPr>
          <p:grpSpPr>
            <a:xfrm>
              <a:off x="6440873" y="1576357"/>
              <a:ext cx="4227637" cy="642478"/>
              <a:chOff x="7284132" y="5074715"/>
              <a:chExt cx="2262955" cy="642478"/>
            </a:xfrm>
          </p:grpSpPr>
          <p:sp>
            <p:nvSpPr>
              <p:cNvPr id="64" name="TextBox 80"/>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360000" tIns="0" rIns="288000" bIns="0" anchor="ctr" anchorCtr="0">
                <a:normAutofit fontScale="92500" lnSpcReduction="10000"/>
              </a:bodyPr>
              <a:lstStyle/>
              <a:p>
                <a:r>
                  <a:rPr lang="zh-CN" altLang="en-US" sz="1600" b="1" dirty="0">
                    <a:solidFill>
                      <a:schemeClr val="accent1">
                        <a:lumMod val="100000"/>
                      </a:schemeClr>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65" name="TextBox 81"/>
              <p:cNvSpPr txBox="1"/>
              <p:nvPr/>
            </p:nvSpPr>
            <p:spPr>
              <a:xfrm>
                <a:off x="7284132" y="5366119"/>
                <a:ext cx="2262955" cy="351074"/>
              </a:xfrm>
              <a:prstGeom prst="rect">
                <a:avLst/>
              </a:prstGeom>
            </p:spPr>
            <p:txBody>
              <a:bodyPr vert="horz" wrap="square" lIns="360000" tIns="0" rIns="288000" bIns="0" anchor="ctr" anchorCtr="0">
                <a:normAutofit fontScale="775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grpSp>
      </p:grpSp>
      <p:grpSp>
        <p:nvGrpSpPr>
          <p:cNvPr id="68" name="Group 88"/>
          <p:cNvGrpSpPr/>
          <p:nvPr/>
        </p:nvGrpSpPr>
        <p:grpSpPr>
          <a:xfrm>
            <a:off x="4575005" y="3865407"/>
            <a:ext cx="3627928" cy="481859"/>
            <a:chOff x="5831273" y="5153876"/>
            <a:chExt cx="4837237" cy="642478"/>
          </a:xfrm>
        </p:grpSpPr>
        <p:grpSp>
          <p:nvGrpSpPr>
            <p:cNvPr id="69" name="Group 82"/>
            <p:cNvGrpSpPr/>
            <p:nvPr/>
          </p:nvGrpSpPr>
          <p:grpSpPr>
            <a:xfrm>
              <a:off x="5831273" y="5170315"/>
              <a:ext cx="609600" cy="609600"/>
              <a:chOff x="5831273" y="5140838"/>
              <a:chExt cx="609600" cy="609600"/>
            </a:xfrm>
          </p:grpSpPr>
          <p:sp>
            <p:nvSpPr>
              <p:cNvPr id="73" name="Oval 83"/>
              <p:cNvSpPr/>
              <p:nvPr/>
            </p:nvSpPr>
            <p:spPr>
              <a:xfrm>
                <a:off x="5831273" y="5140838"/>
                <a:ext cx="609600" cy="609600"/>
              </a:xfrm>
              <a:prstGeom prst="ellipse">
                <a:avLst/>
              </a:prstGeom>
              <a:noFill/>
              <a:ln w="12700" cap="flat" cmpd="sng" algn="ctr">
                <a:solidFill>
                  <a:schemeClr val="accent5">
                    <a:lumMod val="10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5">
                        <a:lumMod val="100000"/>
                      </a:schemeClr>
                    </a:solidFill>
                  </a14:hiddenFill>
                </a:ext>
              </a:ex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4" name="Oval 84"/>
              <p:cNvSpPr/>
              <p:nvPr/>
            </p:nvSpPr>
            <p:spPr>
              <a:xfrm>
                <a:off x="5917446" y="5227013"/>
                <a:ext cx="437252" cy="437252"/>
              </a:xfrm>
              <a:prstGeom prst="ellipse">
                <a:avLst/>
              </a:prstGeom>
              <a:solidFill>
                <a:schemeClr val="accent5">
                  <a:lumMod val="100000"/>
                </a:schemeClr>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a:solidFill>
                      <a:schemeClr val="accent5">
                        <a:lumMod val="100000"/>
                      </a:schemeClr>
                    </a:solidFill>
                    <a:prstDash val="solid"/>
                    <a:miter lim="800000"/>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0" name="Group 85"/>
            <p:cNvGrpSpPr/>
            <p:nvPr/>
          </p:nvGrpSpPr>
          <p:grpSpPr>
            <a:xfrm>
              <a:off x="6440873" y="5153876"/>
              <a:ext cx="4227637" cy="642478"/>
              <a:chOff x="7284132" y="5074715"/>
              <a:chExt cx="2262955" cy="642478"/>
            </a:xfrm>
          </p:grpSpPr>
          <p:sp>
            <p:nvSpPr>
              <p:cNvPr id="71" name="TextBox 86"/>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360000" tIns="0" rIns="288000" bIns="0" anchor="ctr" anchorCtr="0">
                <a:normAutofit fontScale="92500" lnSpcReduction="10000"/>
              </a:bodyPr>
              <a:lstStyle/>
              <a:p>
                <a:r>
                  <a:rPr lang="zh-CN" altLang="en-US" sz="1600" b="1" dirty="0">
                    <a:solidFill>
                      <a:schemeClr val="accent5">
                        <a:lumMod val="100000"/>
                      </a:schemeClr>
                    </a:solidFill>
                    <a:latin typeface="Arial" panose="020B0604020202020204" pitchFamily="34" charset="0"/>
                    <a:ea typeface="微软雅黑" panose="020B0503020204020204" pitchFamily="34" charset="-122"/>
                    <a:sym typeface="Arial" panose="020B0604020202020204" pitchFamily="34" charset="0"/>
                  </a:rPr>
                  <a:t>添加标题</a:t>
                </a:r>
              </a:p>
            </p:txBody>
          </p:sp>
          <p:sp>
            <p:nvSpPr>
              <p:cNvPr id="72" name="TextBox 87"/>
              <p:cNvSpPr txBox="1"/>
              <p:nvPr/>
            </p:nvSpPr>
            <p:spPr>
              <a:xfrm>
                <a:off x="7284132" y="5366119"/>
                <a:ext cx="2262955" cy="351074"/>
              </a:xfrm>
              <a:prstGeom prst="rect">
                <a:avLst/>
              </a:prstGeom>
            </p:spPr>
            <p:txBody>
              <a:bodyPr vert="horz" wrap="square" lIns="360000" tIns="0" rIns="288000" bIns="0" anchor="ctr" anchorCtr="0">
                <a:normAutofit fontScale="775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grpSp>
      </p:grpSp>
      <p:sp>
        <p:nvSpPr>
          <p:cNvPr id="75" name="矩形 74"/>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1000"/>
                            </p:stCondLst>
                            <p:childTnLst>
                              <p:par>
                                <p:cTn id="26" presetID="42" presetClass="entr" presetSubtype="0"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fade">
                                      <p:cBhvr>
                                        <p:cTn id="34" dur="1000"/>
                                        <p:tgtEl>
                                          <p:spTgt spid="47"/>
                                        </p:tgtEl>
                                      </p:cBhvr>
                                    </p:animEffect>
                                    <p:anim calcmode="lin" valueType="num">
                                      <p:cBhvr>
                                        <p:cTn id="35" dur="1000" fill="hold"/>
                                        <p:tgtEl>
                                          <p:spTgt spid="47"/>
                                        </p:tgtEl>
                                        <p:attrNameLst>
                                          <p:attrName>ppt_x</p:attrName>
                                        </p:attrNameLst>
                                      </p:cBhvr>
                                      <p:tavLst>
                                        <p:tav tm="0">
                                          <p:val>
                                            <p:strVal val="#ppt_x"/>
                                          </p:val>
                                        </p:tav>
                                        <p:tav tm="100000">
                                          <p:val>
                                            <p:strVal val="#ppt_x"/>
                                          </p:val>
                                        </p:tav>
                                      </p:tavLst>
                                    </p:anim>
                                    <p:anim calcmode="lin" valueType="num">
                                      <p:cBhvr>
                                        <p:cTn id="36" dur="1000" fill="hold"/>
                                        <p:tgtEl>
                                          <p:spTgt spid="47"/>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1000"/>
                                        <p:tgtEl>
                                          <p:spTgt spid="54"/>
                                        </p:tgtEl>
                                      </p:cBhvr>
                                    </p:animEffect>
                                    <p:anim calcmode="lin" valueType="num">
                                      <p:cBhvr>
                                        <p:cTn id="41" dur="1000" fill="hold"/>
                                        <p:tgtEl>
                                          <p:spTgt spid="54"/>
                                        </p:tgtEl>
                                        <p:attrNameLst>
                                          <p:attrName>ppt_x</p:attrName>
                                        </p:attrNameLst>
                                      </p:cBhvr>
                                      <p:tavLst>
                                        <p:tav tm="0">
                                          <p:val>
                                            <p:strVal val="#ppt_x"/>
                                          </p:val>
                                        </p:tav>
                                        <p:tav tm="100000">
                                          <p:val>
                                            <p:strVal val="#ppt_x"/>
                                          </p:val>
                                        </p:tav>
                                      </p:tavLst>
                                    </p:anim>
                                    <p:anim calcmode="lin" valueType="num">
                                      <p:cBhvr>
                                        <p:cTn id="42" dur="1000" fill="hold"/>
                                        <p:tgtEl>
                                          <p:spTgt spid="54"/>
                                        </p:tgtEl>
                                        <p:attrNameLst>
                                          <p:attrName>ppt_y</p:attrName>
                                        </p:attrNameLst>
                                      </p:cBhvr>
                                      <p:tavLst>
                                        <p:tav tm="0">
                                          <p:val>
                                            <p:strVal val="#ppt_y+.1"/>
                                          </p:val>
                                        </p:tav>
                                        <p:tav tm="100000">
                                          <p:val>
                                            <p:strVal val="#ppt_y"/>
                                          </p:val>
                                        </p:tav>
                                      </p:tavLst>
                                    </p:anim>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1000"/>
                                        <p:tgtEl>
                                          <p:spTgt spid="61"/>
                                        </p:tgtEl>
                                      </p:cBhvr>
                                    </p:animEffect>
                                    <p:anim calcmode="lin" valueType="num">
                                      <p:cBhvr>
                                        <p:cTn id="47" dur="1000" fill="hold"/>
                                        <p:tgtEl>
                                          <p:spTgt spid="61"/>
                                        </p:tgtEl>
                                        <p:attrNameLst>
                                          <p:attrName>ppt_x</p:attrName>
                                        </p:attrNameLst>
                                      </p:cBhvr>
                                      <p:tavLst>
                                        <p:tav tm="0">
                                          <p:val>
                                            <p:strVal val="#ppt_x"/>
                                          </p:val>
                                        </p:tav>
                                        <p:tav tm="100000">
                                          <p:val>
                                            <p:strVal val="#ppt_x"/>
                                          </p:val>
                                        </p:tav>
                                      </p:tavLst>
                                    </p:anim>
                                    <p:anim calcmode="lin" valueType="num">
                                      <p:cBhvr>
                                        <p:cTn id="48" dur="1000" fill="hold"/>
                                        <p:tgtEl>
                                          <p:spTgt spid="61"/>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42" presetClass="entr" presetSubtype="0" fill="hold" nodeType="after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1000"/>
                                        <p:tgtEl>
                                          <p:spTgt spid="68"/>
                                        </p:tgtEl>
                                      </p:cBhvr>
                                    </p:animEffect>
                                    <p:anim calcmode="lin" valueType="num">
                                      <p:cBhvr>
                                        <p:cTn id="53" dur="1000" fill="hold"/>
                                        <p:tgtEl>
                                          <p:spTgt spid="68"/>
                                        </p:tgtEl>
                                        <p:attrNameLst>
                                          <p:attrName>ppt_x</p:attrName>
                                        </p:attrNameLst>
                                      </p:cBhvr>
                                      <p:tavLst>
                                        <p:tav tm="0">
                                          <p:val>
                                            <p:strVal val="#ppt_x"/>
                                          </p:val>
                                        </p:tav>
                                        <p:tav tm="100000">
                                          <p:val>
                                            <p:strVal val="#ppt_x"/>
                                          </p:val>
                                        </p:tav>
                                      </p:tavLst>
                                    </p:anim>
                                    <p:anim calcmode="lin" valueType="num">
                                      <p:cBhvr>
                                        <p:cTn id="54"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53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重点项目展望</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1"/>
          <p:cNvGrpSpPr/>
          <p:nvPr/>
        </p:nvGrpSpPr>
        <p:grpSpPr>
          <a:xfrm>
            <a:off x="3131840" y="1688495"/>
            <a:ext cx="2819246" cy="1815336"/>
            <a:chOff x="4368418" y="2523549"/>
            <a:chExt cx="3626941" cy="2335418"/>
          </a:xfrm>
        </p:grpSpPr>
        <p:sp>
          <p:nvSpPr>
            <p:cNvPr id="5" name="Freeform 69"/>
            <p:cNvSpPr/>
            <p:nvPr/>
          </p:nvSpPr>
          <p:spPr bwMode="auto">
            <a:xfrm rot="5400000">
              <a:off x="4570041" y="3489636"/>
              <a:ext cx="1059798" cy="404382"/>
            </a:xfrm>
            <a:custGeom>
              <a:avLst/>
              <a:gdLst>
                <a:gd name="T0" fmla="*/ 465 w 933"/>
                <a:gd name="T1" fmla="*/ 356 h 356"/>
                <a:gd name="T2" fmla="*/ 0 w 933"/>
                <a:gd name="T3" fmla="*/ 178 h 356"/>
                <a:gd name="T4" fmla="*/ 465 w 933"/>
                <a:gd name="T5" fmla="*/ 0 h 356"/>
                <a:gd name="T6" fmla="*/ 933 w 933"/>
                <a:gd name="T7" fmla="*/ 178 h 356"/>
                <a:gd name="T8" fmla="*/ 465 w 933"/>
                <a:gd name="T9" fmla="*/ 356 h 356"/>
              </a:gdLst>
              <a:ahLst/>
              <a:cxnLst>
                <a:cxn ang="0">
                  <a:pos x="T0" y="T1"/>
                </a:cxn>
                <a:cxn ang="0">
                  <a:pos x="T2" y="T3"/>
                </a:cxn>
                <a:cxn ang="0">
                  <a:pos x="T4" y="T5"/>
                </a:cxn>
                <a:cxn ang="0">
                  <a:pos x="T6" y="T7"/>
                </a:cxn>
                <a:cxn ang="0">
                  <a:pos x="T8" y="T9"/>
                </a:cxn>
              </a:cxnLst>
              <a:rect l="0" t="0" r="r" b="b"/>
              <a:pathLst>
                <a:path w="933" h="356">
                  <a:moveTo>
                    <a:pt x="465" y="356"/>
                  </a:moveTo>
                  <a:lnTo>
                    <a:pt x="0" y="178"/>
                  </a:lnTo>
                  <a:lnTo>
                    <a:pt x="465" y="0"/>
                  </a:lnTo>
                  <a:lnTo>
                    <a:pt x="933" y="178"/>
                  </a:lnTo>
                  <a:lnTo>
                    <a:pt x="465" y="356"/>
                  </a:lnTo>
                  <a:close/>
                </a:path>
              </a:pathLst>
            </a:custGeom>
            <a:solidFill>
              <a:schemeClr val="accent1">
                <a:lumMod val="7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Freeform 70"/>
            <p:cNvSpPr/>
            <p:nvPr/>
          </p:nvSpPr>
          <p:spPr bwMode="auto">
            <a:xfrm rot="5400000">
              <a:off x="4470082" y="3060265"/>
              <a:ext cx="528195" cy="731522"/>
            </a:xfrm>
            <a:custGeom>
              <a:avLst/>
              <a:gdLst>
                <a:gd name="T0" fmla="*/ 465 w 465"/>
                <a:gd name="T1" fmla="*/ 178 h 644"/>
                <a:gd name="T2" fmla="*/ 0 w 465"/>
                <a:gd name="T3" fmla="*/ 0 h 644"/>
                <a:gd name="T4" fmla="*/ 0 w 465"/>
                <a:gd name="T5" fmla="*/ 364 h 644"/>
                <a:gd name="T6" fmla="*/ 465 w 465"/>
                <a:gd name="T7" fmla="*/ 644 h 644"/>
                <a:gd name="T8" fmla="*/ 465 w 465"/>
                <a:gd name="T9" fmla="*/ 178 h 644"/>
              </a:gdLst>
              <a:ahLst/>
              <a:cxnLst>
                <a:cxn ang="0">
                  <a:pos x="T0" y="T1"/>
                </a:cxn>
                <a:cxn ang="0">
                  <a:pos x="T2" y="T3"/>
                </a:cxn>
                <a:cxn ang="0">
                  <a:pos x="T4" y="T5"/>
                </a:cxn>
                <a:cxn ang="0">
                  <a:pos x="T6" y="T7"/>
                </a:cxn>
                <a:cxn ang="0">
                  <a:pos x="T8" y="T9"/>
                </a:cxn>
              </a:cxnLst>
              <a:rect l="0" t="0" r="r" b="b"/>
              <a:pathLst>
                <a:path w="465" h="644">
                  <a:moveTo>
                    <a:pt x="465" y="178"/>
                  </a:moveTo>
                  <a:lnTo>
                    <a:pt x="0" y="0"/>
                  </a:lnTo>
                  <a:lnTo>
                    <a:pt x="0" y="364"/>
                  </a:lnTo>
                  <a:lnTo>
                    <a:pt x="465" y="644"/>
                  </a:lnTo>
                  <a:lnTo>
                    <a:pt x="465" y="178"/>
                  </a:lnTo>
                  <a:close/>
                </a:path>
              </a:pathLst>
            </a:custGeom>
            <a:solidFill>
              <a:schemeClr val="accent1">
                <a:lumMod val="60000"/>
                <a:lumOff val="40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71"/>
            <p:cNvSpPr/>
            <p:nvPr/>
          </p:nvSpPr>
          <p:spPr bwMode="auto">
            <a:xfrm rot="5400000">
              <a:off x="4468378" y="3590164"/>
              <a:ext cx="531603" cy="731522"/>
            </a:xfrm>
            <a:custGeom>
              <a:avLst/>
              <a:gdLst>
                <a:gd name="T0" fmla="*/ 0 w 468"/>
                <a:gd name="T1" fmla="*/ 178 h 644"/>
                <a:gd name="T2" fmla="*/ 468 w 468"/>
                <a:gd name="T3" fmla="*/ 0 h 644"/>
                <a:gd name="T4" fmla="*/ 468 w 468"/>
                <a:gd name="T5" fmla="*/ 364 h 644"/>
                <a:gd name="T6" fmla="*/ 0 w 468"/>
                <a:gd name="T7" fmla="*/ 644 h 644"/>
                <a:gd name="T8" fmla="*/ 0 w 468"/>
                <a:gd name="T9" fmla="*/ 178 h 644"/>
              </a:gdLst>
              <a:ahLst/>
              <a:cxnLst>
                <a:cxn ang="0">
                  <a:pos x="T0" y="T1"/>
                </a:cxn>
                <a:cxn ang="0">
                  <a:pos x="T2" y="T3"/>
                </a:cxn>
                <a:cxn ang="0">
                  <a:pos x="T4" y="T5"/>
                </a:cxn>
                <a:cxn ang="0">
                  <a:pos x="T6" y="T7"/>
                </a:cxn>
                <a:cxn ang="0">
                  <a:pos x="T8" y="T9"/>
                </a:cxn>
              </a:cxnLst>
              <a:rect l="0" t="0" r="r" b="b"/>
              <a:pathLst>
                <a:path w="468" h="644">
                  <a:moveTo>
                    <a:pt x="0" y="178"/>
                  </a:moveTo>
                  <a:lnTo>
                    <a:pt x="468" y="0"/>
                  </a:lnTo>
                  <a:lnTo>
                    <a:pt x="468" y="364"/>
                  </a:lnTo>
                  <a:lnTo>
                    <a:pt x="0" y="644"/>
                  </a:lnTo>
                  <a:lnTo>
                    <a:pt x="0" y="178"/>
                  </a:lnTo>
                  <a:close/>
                </a:path>
              </a:pathLst>
            </a:custGeom>
            <a:solidFill>
              <a:schemeClr val="accent1"/>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72"/>
            <p:cNvSpPr/>
            <p:nvPr/>
          </p:nvSpPr>
          <p:spPr bwMode="auto">
            <a:xfrm rot="5400000">
              <a:off x="4931827" y="3564038"/>
              <a:ext cx="1697039" cy="254442"/>
            </a:xfrm>
            <a:custGeom>
              <a:avLst/>
              <a:gdLst>
                <a:gd name="T0" fmla="*/ 746 w 1494"/>
                <a:gd name="T1" fmla="*/ 224 h 224"/>
                <a:gd name="T2" fmla="*/ 0 w 1494"/>
                <a:gd name="T3" fmla="*/ 112 h 224"/>
                <a:gd name="T4" fmla="*/ 746 w 1494"/>
                <a:gd name="T5" fmla="*/ 0 h 224"/>
                <a:gd name="T6" fmla="*/ 1494 w 1494"/>
                <a:gd name="T7" fmla="*/ 112 h 224"/>
                <a:gd name="T8" fmla="*/ 746 w 1494"/>
                <a:gd name="T9" fmla="*/ 224 h 224"/>
              </a:gdLst>
              <a:ahLst/>
              <a:cxnLst>
                <a:cxn ang="0">
                  <a:pos x="T0" y="T1"/>
                </a:cxn>
                <a:cxn ang="0">
                  <a:pos x="T2" y="T3"/>
                </a:cxn>
                <a:cxn ang="0">
                  <a:pos x="T4" y="T5"/>
                </a:cxn>
                <a:cxn ang="0">
                  <a:pos x="T6" y="T7"/>
                </a:cxn>
                <a:cxn ang="0">
                  <a:pos x="T8" y="T9"/>
                </a:cxn>
              </a:cxnLst>
              <a:rect l="0" t="0" r="r" b="b"/>
              <a:pathLst>
                <a:path w="1494" h="224">
                  <a:moveTo>
                    <a:pt x="746" y="224"/>
                  </a:moveTo>
                  <a:lnTo>
                    <a:pt x="0" y="112"/>
                  </a:lnTo>
                  <a:lnTo>
                    <a:pt x="746" y="0"/>
                  </a:lnTo>
                  <a:lnTo>
                    <a:pt x="1494" y="112"/>
                  </a:lnTo>
                  <a:lnTo>
                    <a:pt x="746" y="224"/>
                  </a:lnTo>
                  <a:close/>
                </a:path>
              </a:pathLst>
            </a:custGeom>
            <a:solidFill>
              <a:schemeClr val="accent3">
                <a:lumMod val="7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Freeform 73"/>
            <p:cNvSpPr/>
            <p:nvPr/>
          </p:nvSpPr>
          <p:spPr bwMode="auto">
            <a:xfrm rot="5400000">
              <a:off x="5005661" y="2915437"/>
              <a:ext cx="847384" cy="701988"/>
            </a:xfrm>
            <a:custGeom>
              <a:avLst/>
              <a:gdLst>
                <a:gd name="T0" fmla="*/ 746 w 746"/>
                <a:gd name="T1" fmla="*/ 112 h 618"/>
                <a:gd name="T2" fmla="*/ 0 w 746"/>
                <a:gd name="T3" fmla="*/ 0 h 618"/>
                <a:gd name="T4" fmla="*/ 0 w 746"/>
                <a:gd name="T5" fmla="*/ 394 h 618"/>
                <a:gd name="T6" fmla="*/ 746 w 746"/>
                <a:gd name="T7" fmla="*/ 618 h 618"/>
                <a:gd name="T8" fmla="*/ 746 w 746"/>
                <a:gd name="T9" fmla="*/ 112 h 618"/>
              </a:gdLst>
              <a:ahLst/>
              <a:cxnLst>
                <a:cxn ang="0">
                  <a:pos x="T0" y="T1"/>
                </a:cxn>
                <a:cxn ang="0">
                  <a:pos x="T2" y="T3"/>
                </a:cxn>
                <a:cxn ang="0">
                  <a:pos x="T4" y="T5"/>
                </a:cxn>
                <a:cxn ang="0">
                  <a:pos x="T6" y="T7"/>
                </a:cxn>
                <a:cxn ang="0">
                  <a:pos x="T8" y="T9"/>
                </a:cxn>
              </a:cxnLst>
              <a:rect l="0" t="0" r="r" b="b"/>
              <a:pathLst>
                <a:path w="746" h="618">
                  <a:moveTo>
                    <a:pt x="746" y="112"/>
                  </a:moveTo>
                  <a:lnTo>
                    <a:pt x="0" y="0"/>
                  </a:lnTo>
                  <a:lnTo>
                    <a:pt x="0" y="394"/>
                  </a:lnTo>
                  <a:lnTo>
                    <a:pt x="746" y="618"/>
                  </a:lnTo>
                  <a:lnTo>
                    <a:pt x="746" y="112"/>
                  </a:lnTo>
                  <a:close/>
                </a:path>
              </a:pathLst>
            </a:custGeom>
            <a:solidFill>
              <a:schemeClr val="accent3">
                <a:lumMod val="60000"/>
                <a:lumOff val="40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74"/>
            <p:cNvSpPr/>
            <p:nvPr/>
          </p:nvSpPr>
          <p:spPr bwMode="auto">
            <a:xfrm rot="5400000">
              <a:off x="5004524" y="3763957"/>
              <a:ext cx="849656" cy="701988"/>
            </a:xfrm>
            <a:custGeom>
              <a:avLst/>
              <a:gdLst>
                <a:gd name="T0" fmla="*/ 0 w 748"/>
                <a:gd name="T1" fmla="*/ 112 h 618"/>
                <a:gd name="T2" fmla="*/ 748 w 748"/>
                <a:gd name="T3" fmla="*/ 0 h 618"/>
                <a:gd name="T4" fmla="*/ 748 w 748"/>
                <a:gd name="T5" fmla="*/ 394 h 618"/>
                <a:gd name="T6" fmla="*/ 0 w 748"/>
                <a:gd name="T7" fmla="*/ 618 h 618"/>
                <a:gd name="T8" fmla="*/ 0 w 748"/>
                <a:gd name="T9" fmla="*/ 112 h 618"/>
              </a:gdLst>
              <a:ahLst/>
              <a:cxnLst>
                <a:cxn ang="0">
                  <a:pos x="T0" y="T1"/>
                </a:cxn>
                <a:cxn ang="0">
                  <a:pos x="T2" y="T3"/>
                </a:cxn>
                <a:cxn ang="0">
                  <a:pos x="T4" y="T5"/>
                </a:cxn>
                <a:cxn ang="0">
                  <a:pos x="T6" y="T7"/>
                </a:cxn>
                <a:cxn ang="0">
                  <a:pos x="T8" y="T9"/>
                </a:cxn>
              </a:cxnLst>
              <a:rect l="0" t="0" r="r" b="b"/>
              <a:pathLst>
                <a:path w="748" h="618">
                  <a:moveTo>
                    <a:pt x="0" y="112"/>
                  </a:moveTo>
                  <a:lnTo>
                    <a:pt x="748" y="0"/>
                  </a:lnTo>
                  <a:lnTo>
                    <a:pt x="748" y="394"/>
                  </a:lnTo>
                  <a:lnTo>
                    <a:pt x="0" y="618"/>
                  </a:lnTo>
                  <a:lnTo>
                    <a:pt x="0" y="112"/>
                  </a:lnTo>
                  <a:close/>
                </a:path>
              </a:pathLst>
            </a:custGeom>
            <a:solidFill>
              <a:schemeClr val="accent3"/>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75"/>
            <p:cNvSpPr/>
            <p:nvPr/>
          </p:nvSpPr>
          <p:spPr bwMode="auto">
            <a:xfrm rot="5400000">
              <a:off x="6733368" y="3490203"/>
              <a:ext cx="1059798" cy="403246"/>
            </a:xfrm>
            <a:custGeom>
              <a:avLst/>
              <a:gdLst>
                <a:gd name="T0" fmla="*/ 465 w 933"/>
                <a:gd name="T1" fmla="*/ 0 h 355"/>
                <a:gd name="T2" fmla="*/ 0 w 933"/>
                <a:gd name="T3" fmla="*/ 177 h 355"/>
                <a:gd name="T4" fmla="*/ 465 w 933"/>
                <a:gd name="T5" fmla="*/ 355 h 355"/>
                <a:gd name="T6" fmla="*/ 933 w 933"/>
                <a:gd name="T7" fmla="*/ 177 h 355"/>
                <a:gd name="T8" fmla="*/ 465 w 933"/>
                <a:gd name="T9" fmla="*/ 0 h 355"/>
              </a:gdLst>
              <a:ahLst/>
              <a:cxnLst>
                <a:cxn ang="0">
                  <a:pos x="T0" y="T1"/>
                </a:cxn>
                <a:cxn ang="0">
                  <a:pos x="T2" y="T3"/>
                </a:cxn>
                <a:cxn ang="0">
                  <a:pos x="T4" y="T5"/>
                </a:cxn>
                <a:cxn ang="0">
                  <a:pos x="T6" y="T7"/>
                </a:cxn>
                <a:cxn ang="0">
                  <a:pos x="T8" y="T9"/>
                </a:cxn>
              </a:cxnLst>
              <a:rect l="0" t="0" r="r" b="b"/>
              <a:pathLst>
                <a:path w="933" h="355">
                  <a:moveTo>
                    <a:pt x="465" y="0"/>
                  </a:moveTo>
                  <a:lnTo>
                    <a:pt x="0" y="177"/>
                  </a:lnTo>
                  <a:lnTo>
                    <a:pt x="465" y="355"/>
                  </a:lnTo>
                  <a:lnTo>
                    <a:pt x="933" y="177"/>
                  </a:lnTo>
                  <a:lnTo>
                    <a:pt x="465" y="0"/>
                  </a:lnTo>
                  <a:close/>
                </a:path>
              </a:pathLst>
            </a:custGeom>
            <a:solidFill>
              <a:schemeClr val="accent6">
                <a:lumMod val="7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76"/>
            <p:cNvSpPr/>
            <p:nvPr/>
          </p:nvSpPr>
          <p:spPr bwMode="auto">
            <a:xfrm rot="5400000">
              <a:off x="7365499" y="3060265"/>
              <a:ext cx="528195" cy="731522"/>
            </a:xfrm>
            <a:custGeom>
              <a:avLst/>
              <a:gdLst>
                <a:gd name="T0" fmla="*/ 465 w 465"/>
                <a:gd name="T1" fmla="*/ 467 h 644"/>
                <a:gd name="T2" fmla="*/ 0 w 465"/>
                <a:gd name="T3" fmla="*/ 644 h 644"/>
                <a:gd name="T4" fmla="*/ 0 w 465"/>
                <a:gd name="T5" fmla="*/ 280 h 644"/>
                <a:gd name="T6" fmla="*/ 465 w 465"/>
                <a:gd name="T7" fmla="*/ 0 h 644"/>
                <a:gd name="T8" fmla="*/ 465 w 465"/>
                <a:gd name="T9" fmla="*/ 467 h 644"/>
              </a:gdLst>
              <a:ahLst/>
              <a:cxnLst>
                <a:cxn ang="0">
                  <a:pos x="T0" y="T1"/>
                </a:cxn>
                <a:cxn ang="0">
                  <a:pos x="T2" y="T3"/>
                </a:cxn>
                <a:cxn ang="0">
                  <a:pos x="T4" y="T5"/>
                </a:cxn>
                <a:cxn ang="0">
                  <a:pos x="T6" y="T7"/>
                </a:cxn>
                <a:cxn ang="0">
                  <a:pos x="T8" y="T9"/>
                </a:cxn>
              </a:cxnLst>
              <a:rect l="0" t="0" r="r" b="b"/>
              <a:pathLst>
                <a:path w="465" h="644">
                  <a:moveTo>
                    <a:pt x="465" y="467"/>
                  </a:moveTo>
                  <a:lnTo>
                    <a:pt x="0" y="644"/>
                  </a:lnTo>
                  <a:lnTo>
                    <a:pt x="0" y="280"/>
                  </a:lnTo>
                  <a:lnTo>
                    <a:pt x="465" y="0"/>
                  </a:lnTo>
                  <a:lnTo>
                    <a:pt x="465" y="467"/>
                  </a:lnTo>
                  <a:close/>
                </a:path>
              </a:pathLst>
            </a:custGeom>
            <a:solidFill>
              <a:schemeClr val="accent6">
                <a:lumMod val="60000"/>
                <a:lumOff val="40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77"/>
            <p:cNvSpPr/>
            <p:nvPr/>
          </p:nvSpPr>
          <p:spPr bwMode="auto">
            <a:xfrm rot="5400000">
              <a:off x="7363796" y="3590164"/>
              <a:ext cx="531603" cy="731522"/>
            </a:xfrm>
            <a:custGeom>
              <a:avLst/>
              <a:gdLst>
                <a:gd name="T0" fmla="*/ 0 w 468"/>
                <a:gd name="T1" fmla="*/ 467 h 644"/>
                <a:gd name="T2" fmla="*/ 468 w 468"/>
                <a:gd name="T3" fmla="*/ 644 h 644"/>
                <a:gd name="T4" fmla="*/ 468 w 468"/>
                <a:gd name="T5" fmla="*/ 280 h 644"/>
                <a:gd name="T6" fmla="*/ 0 w 468"/>
                <a:gd name="T7" fmla="*/ 0 h 644"/>
                <a:gd name="T8" fmla="*/ 0 w 468"/>
                <a:gd name="T9" fmla="*/ 467 h 644"/>
              </a:gdLst>
              <a:ahLst/>
              <a:cxnLst>
                <a:cxn ang="0">
                  <a:pos x="T0" y="T1"/>
                </a:cxn>
                <a:cxn ang="0">
                  <a:pos x="T2" y="T3"/>
                </a:cxn>
                <a:cxn ang="0">
                  <a:pos x="T4" y="T5"/>
                </a:cxn>
                <a:cxn ang="0">
                  <a:pos x="T6" y="T7"/>
                </a:cxn>
                <a:cxn ang="0">
                  <a:pos x="T8" y="T9"/>
                </a:cxn>
              </a:cxnLst>
              <a:rect l="0" t="0" r="r" b="b"/>
              <a:pathLst>
                <a:path w="468" h="644">
                  <a:moveTo>
                    <a:pt x="0" y="467"/>
                  </a:moveTo>
                  <a:lnTo>
                    <a:pt x="468" y="644"/>
                  </a:lnTo>
                  <a:lnTo>
                    <a:pt x="468" y="280"/>
                  </a:lnTo>
                  <a:lnTo>
                    <a:pt x="0" y="0"/>
                  </a:lnTo>
                  <a:lnTo>
                    <a:pt x="0" y="467"/>
                  </a:lnTo>
                  <a:close/>
                </a:path>
              </a:pathLst>
            </a:custGeom>
            <a:solidFill>
              <a:schemeClr val="accent6"/>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78"/>
            <p:cNvSpPr/>
            <p:nvPr/>
          </p:nvSpPr>
          <p:spPr bwMode="auto">
            <a:xfrm rot="5400000">
              <a:off x="5733774" y="3564038"/>
              <a:ext cx="1697039" cy="254442"/>
            </a:xfrm>
            <a:custGeom>
              <a:avLst/>
              <a:gdLst>
                <a:gd name="T0" fmla="*/ 746 w 1494"/>
                <a:gd name="T1" fmla="*/ 0 h 224"/>
                <a:gd name="T2" fmla="*/ 0 w 1494"/>
                <a:gd name="T3" fmla="*/ 111 h 224"/>
                <a:gd name="T4" fmla="*/ 746 w 1494"/>
                <a:gd name="T5" fmla="*/ 224 h 224"/>
                <a:gd name="T6" fmla="*/ 1494 w 1494"/>
                <a:gd name="T7" fmla="*/ 111 h 224"/>
                <a:gd name="T8" fmla="*/ 746 w 1494"/>
                <a:gd name="T9" fmla="*/ 0 h 224"/>
              </a:gdLst>
              <a:ahLst/>
              <a:cxnLst>
                <a:cxn ang="0">
                  <a:pos x="T0" y="T1"/>
                </a:cxn>
                <a:cxn ang="0">
                  <a:pos x="T2" y="T3"/>
                </a:cxn>
                <a:cxn ang="0">
                  <a:pos x="T4" y="T5"/>
                </a:cxn>
                <a:cxn ang="0">
                  <a:pos x="T6" y="T7"/>
                </a:cxn>
                <a:cxn ang="0">
                  <a:pos x="T8" y="T9"/>
                </a:cxn>
              </a:cxnLst>
              <a:rect l="0" t="0" r="r" b="b"/>
              <a:pathLst>
                <a:path w="1494" h="224">
                  <a:moveTo>
                    <a:pt x="746" y="0"/>
                  </a:moveTo>
                  <a:lnTo>
                    <a:pt x="0" y="111"/>
                  </a:lnTo>
                  <a:lnTo>
                    <a:pt x="746" y="224"/>
                  </a:lnTo>
                  <a:lnTo>
                    <a:pt x="1494" y="111"/>
                  </a:lnTo>
                  <a:lnTo>
                    <a:pt x="746" y="0"/>
                  </a:lnTo>
                  <a:close/>
                </a:path>
              </a:pathLst>
            </a:custGeom>
            <a:solidFill>
              <a:schemeClr val="accent5">
                <a:lumMod val="7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79"/>
            <p:cNvSpPr/>
            <p:nvPr/>
          </p:nvSpPr>
          <p:spPr bwMode="auto">
            <a:xfrm rot="5400000">
              <a:off x="6510164" y="2916005"/>
              <a:ext cx="847384" cy="700853"/>
            </a:xfrm>
            <a:custGeom>
              <a:avLst/>
              <a:gdLst>
                <a:gd name="T0" fmla="*/ 746 w 746"/>
                <a:gd name="T1" fmla="*/ 506 h 617"/>
                <a:gd name="T2" fmla="*/ 0 w 746"/>
                <a:gd name="T3" fmla="*/ 617 h 617"/>
                <a:gd name="T4" fmla="*/ 0 w 746"/>
                <a:gd name="T5" fmla="*/ 224 h 617"/>
                <a:gd name="T6" fmla="*/ 746 w 746"/>
                <a:gd name="T7" fmla="*/ 0 h 617"/>
                <a:gd name="T8" fmla="*/ 746 w 746"/>
                <a:gd name="T9" fmla="*/ 506 h 617"/>
              </a:gdLst>
              <a:ahLst/>
              <a:cxnLst>
                <a:cxn ang="0">
                  <a:pos x="T0" y="T1"/>
                </a:cxn>
                <a:cxn ang="0">
                  <a:pos x="T2" y="T3"/>
                </a:cxn>
                <a:cxn ang="0">
                  <a:pos x="T4" y="T5"/>
                </a:cxn>
                <a:cxn ang="0">
                  <a:pos x="T6" y="T7"/>
                </a:cxn>
                <a:cxn ang="0">
                  <a:pos x="T8" y="T9"/>
                </a:cxn>
              </a:cxnLst>
              <a:rect l="0" t="0" r="r" b="b"/>
              <a:pathLst>
                <a:path w="746" h="617">
                  <a:moveTo>
                    <a:pt x="746" y="506"/>
                  </a:moveTo>
                  <a:lnTo>
                    <a:pt x="0" y="617"/>
                  </a:lnTo>
                  <a:lnTo>
                    <a:pt x="0" y="224"/>
                  </a:lnTo>
                  <a:lnTo>
                    <a:pt x="746" y="0"/>
                  </a:lnTo>
                  <a:lnTo>
                    <a:pt x="746" y="506"/>
                  </a:lnTo>
                  <a:close/>
                </a:path>
              </a:pathLst>
            </a:custGeom>
            <a:solidFill>
              <a:schemeClr val="accent5">
                <a:lumMod val="60000"/>
                <a:lumOff val="40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80"/>
            <p:cNvSpPr/>
            <p:nvPr/>
          </p:nvSpPr>
          <p:spPr bwMode="auto">
            <a:xfrm rot="5400000">
              <a:off x="6509028" y="3764525"/>
              <a:ext cx="849656" cy="700853"/>
            </a:xfrm>
            <a:custGeom>
              <a:avLst/>
              <a:gdLst>
                <a:gd name="T0" fmla="*/ 0 w 748"/>
                <a:gd name="T1" fmla="*/ 506 h 617"/>
                <a:gd name="T2" fmla="*/ 748 w 748"/>
                <a:gd name="T3" fmla="*/ 617 h 617"/>
                <a:gd name="T4" fmla="*/ 748 w 748"/>
                <a:gd name="T5" fmla="*/ 224 h 617"/>
                <a:gd name="T6" fmla="*/ 0 w 748"/>
                <a:gd name="T7" fmla="*/ 0 h 617"/>
                <a:gd name="T8" fmla="*/ 0 w 748"/>
                <a:gd name="T9" fmla="*/ 506 h 617"/>
              </a:gdLst>
              <a:ahLst/>
              <a:cxnLst>
                <a:cxn ang="0">
                  <a:pos x="T0" y="T1"/>
                </a:cxn>
                <a:cxn ang="0">
                  <a:pos x="T2" y="T3"/>
                </a:cxn>
                <a:cxn ang="0">
                  <a:pos x="T4" y="T5"/>
                </a:cxn>
                <a:cxn ang="0">
                  <a:pos x="T6" y="T7"/>
                </a:cxn>
                <a:cxn ang="0">
                  <a:pos x="T8" y="T9"/>
                </a:cxn>
              </a:cxnLst>
              <a:rect l="0" t="0" r="r" b="b"/>
              <a:pathLst>
                <a:path w="748" h="617">
                  <a:moveTo>
                    <a:pt x="0" y="506"/>
                  </a:moveTo>
                  <a:lnTo>
                    <a:pt x="748" y="617"/>
                  </a:lnTo>
                  <a:lnTo>
                    <a:pt x="748" y="224"/>
                  </a:lnTo>
                  <a:lnTo>
                    <a:pt x="0" y="0"/>
                  </a:lnTo>
                  <a:lnTo>
                    <a:pt x="0" y="506"/>
                  </a:lnTo>
                  <a:close/>
                </a:path>
              </a:pathLst>
            </a:custGeom>
            <a:solidFill>
              <a:schemeClr val="accent5"/>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81"/>
            <p:cNvSpPr/>
            <p:nvPr/>
          </p:nvSpPr>
          <p:spPr bwMode="auto">
            <a:xfrm rot="5400000">
              <a:off x="5594058" y="2742779"/>
              <a:ext cx="1166573" cy="728114"/>
            </a:xfrm>
            <a:custGeom>
              <a:avLst/>
              <a:gdLst>
                <a:gd name="T0" fmla="*/ 1027 w 1027"/>
                <a:gd name="T1" fmla="*/ 641 h 641"/>
                <a:gd name="T2" fmla="*/ 0 w 1027"/>
                <a:gd name="T3" fmla="*/ 532 h 641"/>
                <a:gd name="T4" fmla="*/ 0 w 1027"/>
                <a:gd name="T5" fmla="*/ 111 h 641"/>
                <a:gd name="T6" fmla="*/ 1027 w 1027"/>
                <a:gd name="T7" fmla="*/ 0 h 641"/>
                <a:gd name="T8" fmla="*/ 1027 w 1027"/>
                <a:gd name="T9" fmla="*/ 641 h 641"/>
              </a:gdLst>
              <a:ahLst/>
              <a:cxnLst>
                <a:cxn ang="0">
                  <a:pos x="T0" y="T1"/>
                </a:cxn>
                <a:cxn ang="0">
                  <a:pos x="T2" y="T3"/>
                </a:cxn>
                <a:cxn ang="0">
                  <a:pos x="T4" y="T5"/>
                </a:cxn>
                <a:cxn ang="0">
                  <a:pos x="T6" y="T7"/>
                </a:cxn>
                <a:cxn ang="0">
                  <a:pos x="T8" y="T9"/>
                </a:cxn>
              </a:cxnLst>
              <a:rect l="0" t="0" r="r" b="b"/>
              <a:pathLst>
                <a:path w="1027" h="641">
                  <a:moveTo>
                    <a:pt x="1027" y="641"/>
                  </a:moveTo>
                  <a:lnTo>
                    <a:pt x="0" y="532"/>
                  </a:lnTo>
                  <a:lnTo>
                    <a:pt x="0" y="111"/>
                  </a:lnTo>
                  <a:lnTo>
                    <a:pt x="1027" y="0"/>
                  </a:lnTo>
                  <a:lnTo>
                    <a:pt x="1027" y="641"/>
                  </a:lnTo>
                  <a:close/>
                </a:path>
              </a:pathLst>
            </a:custGeom>
            <a:solidFill>
              <a:schemeClr val="accent4">
                <a:lumMod val="60000"/>
                <a:lumOff val="40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82"/>
            <p:cNvSpPr/>
            <p:nvPr/>
          </p:nvSpPr>
          <p:spPr bwMode="auto">
            <a:xfrm rot="5400000">
              <a:off x="5592922" y="3910488"/>
              <a:ext cx="1168845" cy="728114"/>
            </a:xfrm>
            <a:custGeom>
              <a:avLst/>
              <a:gdLst>
                <a:gd name="T0" fmla="*/ 0 w 1029"/>
                <a:gd name="T1" fmla="*/ 641 h 641"/>
                <a:gd name="T2" fmla="*/ 1029 w 1029"/>
                <a:gd name="T3" fmla="*/ 532 h 641"/>
                <a:gd name="T4" fmla="*/ 1029 w 1029"/>
                <a:gd name="T5" fmla="*/ 111 h 641"/>
                <a:gd name="T6" fmla="*/ 0 w 1029"/>
                <a:gd name="T7" fmla="*/ 0 h 641"/>
                <a:gd name="T8" fmla="*/ 0 w 1029"/>
                <a:gd name="T9" fmla="*/ 641 h 641"/>
              </a:gdLst>
              <a:ahLst/>
              <a:cxnLst>
                <a:cxn ang="0">
                  <a:pos x="T0" y="T1"/>
                </a:cxn>
                <a:cxn ang="0">
                  <a:pos x="T2" y="T3"/>
                </a:cxn>
                <a:cxn ang="0">
                  <a:pos x="T4" y="T5"/>
                </a:cxn>
                <a:cxn ang="0">
                  <a:pos x="T6" y="T7"/>
                </a:cxn>
                <a:cxn ang="0">
                  <a:pos x="T8" y="T9"/>
                </a:cxn>
              </a:cxnLst>
              <a:rect l="0" t="0" r="r" b="b"/>
              <a:pathLst>
                <a:path w="1029" h="641">
                  <a:moveTo>
                    <a:pt x="0" y="641"/>
                  </a:moveTo>
                  <a:lnTo>
                    <a:pt x="1029" y="532"/>
                  </a:lnTo>
                  <a:lnTo>
                    <a:pt x="1029" y="111"/>
                  </a:lnTo>
                  <a:lnTo>
                    <a:pt x="0" y="0"/>
                  </a:lnTo>
                  <a:lnTo>
                    <a:pt x="0" y="641"/>
                  </a:lnTo>
                  <a:close/>
                </a:path>
              </a:pathLst>
            </a:custGeom>
            <a:solidFill>
              <a:schemeClr val="accent4"/>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83"/>
            <p:cNvSpPr/>
            <p:nvPr/>
          </p:nvSpPr>
          <p:spPr bwMode="auto">
            <a:xfrm rot="5400000">
              <a:off x="7725013" y="3425457"/>
              <a:ext cx="9087" cy="531603"/>
            </a:xfrm>
            <a:custGeom>
              <a:avLst/>
              <a:gdLst>
                <a:gd name="T0" fmla="*/ 8 w 8"/>
                <a:gd name="T1" fmla="*/ 468 h 468"/>
                <a:gd name="T2" fmla="*/ 0 w 8"/>
                <a:gd name="T3" fmla="*/ 468 h 468"/>
                <a:gd name="T4" fmla="*/ 0 w 8"/>
                <a:gd name="T5" fmla="*/ 2 h 468"/>
                <a:gd name="T6" fmla="*/ 3 w 8"/>
                <a:gd name="T7" fmla="*/ 0 h 468"/>
                <a:gd name="T8" fmla="*/ 8 w 8"/>
                <a:gd name="T9" fmla="*/ 2 h 468"/>
                <a:gd name="T10" fmla="*/ 8 w 8"/>
                <a:gd name="T11" fmla="*/ 468 h 468"/>
              </a:gdLst>
              <a:ahLst/>
              <a:cxnLst>
                <a:cxn ang="0">
                  <a:pos x="T0" y="T1"/>
                </a:cxn>
                <a:cxn ang="0">
                  <a:pos x="T2" y="T3"/>
                </a:cxn>
                <a:cxn ang="0">
                  <a:pos x="T4" y="T5"/>
                </a:cxn>
                <a:cxn ang="0">
                  <a:pos x="T6" y="T7"/>
                </a:cxn>
                <a:cxn ang="0">
                  <a:pos x="T8" y="T9"/>
                </a:cxn>
                <a:cxn ang="0">
                  <a:pos x="T10" y="T11"/>
                </a:cxn>
              </a:cxnLst>
              <a:rect l="0" t="0" r="r" b="b"/>
              <a:pathLst>
                <a:path w="8" h="468">
                  <a:moveTo>
                    <a:pt x="8" y="468"/>
                  </a:moveTo>
                  <a:lnTo>
                    <a:pt x="0" y="468"/>
                  </a:lnTo>
                  <a:lnTo>
                    <a:pt x="0" y="2"/>
                  </a:lnTo>
                  <a:lnTo>
                    <a:pt x="3" y="0"/>
                  </a:lnTo>
                  <a:lnTo>
                    <a:pt x="8" y="2"/>
                  </a:lnTo>
                  <a:lnTo>
                    <a:pt x="8" y="468"/>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84"/>
            <p:cNvSpPr/>
            <p:nvPr/>
          </p:nvSpPr>
          <p:spPr bwMode="auto">
            <a:xfrm rot="5400000">
              <a:off x="6992355" y="3403875"/>
              <a:ext cx="9087" cy="574767"/>
            </a:xfrm>
            <a:custGeom>
              <a:avLst/>
              <a:gdLst>
                <a:gd name="T0" fmla="*/ 8 w 8"/>
                <a:gd name="T1" fmla="*/ 506 h 506"/>
                <a:gd name="T2" fmla="*/ 0 w 8"/>
                <a:gd name="T3" fmla="*/ 506 h 506"/>
                <a:gd name="T4" fmla="*/ 0 w 8"/>
                <a:gd name="T5" fmla="*/ 1 h 506"/>
                <a:gd name="T6" fmla="*/ 3 w 8"/>
                <a:gd name="T7" fmla="*/ 0 h 506"/>
                <a:gd name="T8" fmla="*/ 8 w 8"/>
                <a:gd name="T9" fmla="*/ 1 h 506"/>
                <a:gd name="T10" fmla="*/ 8 w 8"/>
                <a:gd name="T11" fmla="*/ 506 h 506"/>
              </a:gdLst>
              <a:ahLst/>
              <a:cxnLst>
                <a:cxn ang="0">
                  <a:pos x="T0" y="T1"/>
                </a:cxn>
                <a:cxn ang="0">
                  <a:pos x="T2" y="T3"/>
                </a:cxn>
                <a:cxn ang="0">
                  <a:pos x="T4" y="T5"/>
                </a:cxn>
                <a:cxn ang="0">
                  <a:pos x="T6" y="T7"/>
                </a:cxn>
                <a:cxn ang="0">
                  <a:pos x="T8" y="T9"/>
                </a:cxn>
                <a:cxn ang="0">
                  <a:pos x="T10" y="T11"/>
                </a:cxn>
              </a:cxnLst>
              <a:rect l="0" t="0" r="r" b="b"/>
              <a:pathLst>
                <a:path w="8" h="506">
                  <a:moveTo>
                    <a:pt x="8" y="506"/>
                  </a:moveTo>
                  <a:lnTo>
                    <a:pt x="0" y="506"/>
                  </a:lnTo>
                  <a:lnTo>
                    <a:pt x="0" y="1"/>
                  </a:lnTo>
                  <a:lnTo>
                    <a:pt x="3" y="0"/>
                  </a:lnTo>
                  <a:lnTo>
                    <a:pt x="8" y="1"/>
                  </a:lnTo>
                  <a:lnTo>
                    <a:pt x="8" y="506"/>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85"/>
            <p:cNvSpPr/>
            <p:nvPr/>
          </p:nvSpPr>
          <p:spPr bwMode="auto">
            <a:xfrm rot="5400000">
              <a:off x="4629676" y="3425457"/>
              <a:ext cx="9087" cy="531603"/>
            </a:xfrm>
            <a:custGeom>
              <a:avLst/>
              <a:gdLst>
                <a:gd name="T0" fmla="*/ 8 w 8"/>
                <a:gd name="T1" fmla="*/ 0 h 468"/>
                <a:gd name="T2" fmla="*/ 0 w 8"/>
                <a:gd name="T3" fmla="*/ 0 h 468"/>
                <a:gd name="T4" fmla="*/ 0 w 8"/>
                <a:gd name="T5" fmla="*/ 467 h 468"/>
                <a:gd name="T6" fmla="*/ 3 w 8"/>
                <a:gd name="T7" fmla="*/ 468 h 468"/>
                <a:gd name="T8" fmla="*/ 8 w 8"/>
                <a:gd name="T9" fmla="*/ 467 h 468"/>
                <a:gd name="T10" fmla="*/ 8 w 8"/>
                <a:gd name="T11" fmla="*/ 0 h 468"/>
              </a:gdLst>
              <a:ahLst/>
              <a:cxnLst>
                <a:cxn ang="0">
                  <a:pos x="T0" y="T1"/>
                </a:cxn>
                <a:cxn ang="0">
                  <a:pos x="T2" y="T3"/>
                </a:cxn>
                <a:cxn ang="0">
                  <a:pos x="T4" y="T5"/>
                </a:cxn>
                <a:cxn ang="0">
                  <a:pos x="T6" y="T7"/>
                </a:cxn>
                <a:cxn ang="0">
                  <a:pos x="T8" y="T9"/>
                </a:cxn>
                <a:cxn ang="0">
                  <a:pos x="T10" y="T11"/>
                </a:cxn>
              </a:cxnLst>
              <a:rect l="0" t="0" r="r" b="b"/>
              <a:pathLst>
                <a:path w="8" h="468">
                  <a:moveTo>
                    <a:pt x="8" y="0"/>
                  </a:moveTo>
                  <a:lnTo>
                    <a:pt x="0" y="0"/>
                  </a:lnTo>
                  <a:lnTo>
                    <a:pt x="0" y="467"/>
                  </a:lnTo>
                  <a:lnTo>
                    <a:pt x="3" y="468"/>
                  </a:lnTo>
                  <a:lnTo>
                    <a:pt x="8" y="467"/>
                  </a:lnTo>
                  <a:lnTo>
                    <a:pt x="8"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86"/>
            <p:cNvSpPr/>
            <p:nvPr/>
          </p:nvSpPr>
          <p:spPr bwMode="auto">
            <a:xfrm rot="5400000">
              <a:off x="5361198" y="3403875"/>
              <a:ext cx="9087" cy="574767"/>
            </a:xfrm>
            <a:custGeom>
              <a:avLst/>
              <a:gdLst>
                <a:gd name="T0" fmla="*/ 8 w 8"/>
                <a:gd name="T1" fmla="*/ 0 h 506"/>
                <a:gd name="T2" fmla="*/ 0 w 8"/>
                <a:gd name="T3" fmla="*/ 0 h 506"/>
                <a:gd name="T4" fmla="*/ 0 w 8"/>
                <a:gd name="T5" fmla="*/ 504 h 506"/>
                <a:gd name="T6" fmla="*/ 3 w 8"/>
                <a:gd name="T7" fmla="*/ 506 h 506"/>
                <a:gd name="T8" fmla="*/ 8 w 8"/>
                <a:gd name="T9" fmla="*/ 504 h 506"/>
                <a:gd name="T10" fmla="*/ 8 w 8"/>
                <a:gd name="T11" fmla="*/ 0 h 506"/>
              </a:gdLst>
              <a:ahLst/>
              <a:cxnLst>
                <a:cxn ang="0">
                  <a:pos x="T0" y="T1"/>
                </a:cxn>
                <a:cxn ang="0">
                  <a:pos x="T2" y="T3"/>
                </a:cxn>
                <a:cxn ang="0">
                  <a:pos x="T4" y="T5"/>
                </a:cxn>
                <a:cxn ang="0">
                  <a:pos x="T6" y="T7"/>
                </a:cxn>
                <a:cxn ang="0">
                  <a:pos x="T8" y="T9"/>
                </a:cxn>
                <a:cxn ang="0">
                  <a:pos x="T10" y="T11"/>
                </a:cxn>
              </a:cxnLst>
              <a:rect l="0" t="0" r="r" b="b"/>
              <a:pathLst>
                <a:path w="8" h="506">
                  <a:moveTo>
                    <a:pt x="8" y="0"/>
                  </a:moveTo>
                  <a:lnTo>
                    <a:pt x="0" y="0"/>
                  </a:lnTo>
                  <a:lnTo>
                    <a:pt x="0" y="504"/>
                  </a:lnTo>
                  <a:lnTo>
                    <a:pt x="3" y="506"/>
                  </a:lnTo>
                  <a:lnTo>
                    <a:pt x="8" y="504"/>
                  </a:lnTo>
                  <a:lnTo>
                    <a:pt x="8"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87"/>
            <p:cNvSpPr/>
            <p:nvPr/>
          </p:nvSpPr>
          <p:spPr bwMode="auto">
            <a:xfrm rot="5400000">
              <a:off x="6172801" y="3327202"/>
              <a:ext cx="9087" cy="728114"/>
            </a:xfrm>
            <a:custGeom>
              <a:avLst/>
              <a:gdLst>
                <a:gd name="T0" fmla="*/ 8 w 8"/>
                <a:gd name="T1" fmla="*/ 640 h 641"/>
                <a:gd name="T2" fmla="*/ 3 w 8"/>
                <a:gd name="T3" fmla="*/ 641 h 641"/>
                <a:gd name="T4" fmla="*/ 0 w 8"/>
                <a:gd name="T5" fmla="*/ 640 h 641"/>
                <a:gd name="T6" fmla="*/ 0 w 8"/>
                <a:gd name="T7" fmla="*/ 0 h 641"/>
                <a:gd name="T8" fmla="*/ 3 w 8"/>
                <a:gd name="T9" fmla="*/ 0 h 641"/>
                <a:gd name="T10" fmla="*/ 8 w 8"/>
                <a:gd name="T11" fmla="*/ 0 h 641"/>
                <a:gd name="T12" fmla="*/ 8 w 8"/>
                <a:gd name="T13" fmla="*/ 640 h 641"/>
              </a:gdLst>
              <a:ahLst/>
              <a:cxnLst>
                <a:cxn ang="0">
                  <a:pos x="T0" y="T1"/>
                </a:cxn>
                <a:cxn ang="0">
                  <a:pos x="T2" y="T3"/>
                </a:cxn>
                <a:cxn ang="0">
                  <a:pos x="T4" y="T5"/>
                </a:cxn>
                <a:cxn ang="0">
                  <a:pos x="T6" y="T7"/>
                </a:cxn>
                <a:cxn ang="0">
                  <a:pos x="T8" y="T9"/>
                </a:cxn>
                <a:cxn ang="0">
                  <a:pos x="T10" y="T11"/>
                </a:cxn>
                <a:cxn ang="0">
                  <a:pos x="T12" y="T13"/>
                </a:cxn>
              </a:cxnLst>
              <a:rect l="0" t="0" r="r" b="b"/>
              <a:pathLst>
                <a:path w="8" h="641">
                  <a:moveTo>
                    <a:pt x="8" y="640"/>
                  </a:moveTo>
                  <a:lnTo>
                    <a:pt x="3" y="641"/>
                  </a:lnTo>
                  <a:lnTo>
                    <a:pt x="0" y="640"/>
                  </a:lnTo>
                  <a:lnTo>
                    <a:pt x="0" y="0"/>
                  </a:lnTo>
                  <a:lnTo>
                    <a:pt x="3" y="0"/>
                  </a:lnTo>
                  <a:lnTo>
                    <a:pt x="8" y="0"/>
                  </a:lnTo>
                  <a:lnTo>
                    <a:pt x="8" y="64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88"/>
            <p:cNvSpPr/>
            <p:nvPr/>
          </p:nvSpPr>
          <p:spPr bwMode="auto">
            <a:xfrm rot="5400000">
              <a:off x="7303593" y="3529960"/>
              <a:ext cx="1059798" cy="323733"/>
            </a:xfrm>
            <a:custGeom>
              <a:avLst/>
              <a:gdLst>
                <a:gd name="T0" fmla="*/ 465 w 933"/>
                <a:gd name="T1" fmla="*/ 0 h 285"/>
                <a:gd name="T2" fmla="*/ 0 w 933"/>
                <a:gd name="T3" fmla="*/ 280 h 285"/>
                <a:gd name="T4" fmla="*/ 0 w 933"/>
                <a:gd name="T5" fmla="*/ 285 h 285"/>
                <a:gd name="T6" fmla="*/ 465 w 933"/>
                <a:gd name="T7" fmla="*/ 10 h 285"/>
                <a:gd name="T8" fmla="*/ 933 w 933"/>
                <a:gd name="T9" fmla="*/ 285 h 285"/>
                <a:gd name="T10" fmla="*/ 933 w 933"/>
                <a:gd name="T11" fmla="*/ 280 h 285"/>
                <a:gd name="T12" fmla="*/ 465 w 933"/>
                <a:gd name="T13" fmla="*/ 0 h 285"/>
              </a:gdLst>
              <a:ahLst/>
              <a:cxnLst>
                <a:cxn ang="0">
                  <a:pos x="T0" y="T1"/>
                </a:cxn>
                <a:cxn ang="0">
                  <a:pos x="T2" y="T3"/>
                </a:cxn>
                <a:cxn ang="0">
                  <a:pos x="T4" y="T5"/>
                </a:cxn>
                <a:cxn ang="0">
                  <a:pos x="T6" y="T7"/>
                </a:cxn>
                <a:cxn ang="0">
                  <a:pos x="T8" y="T9"/>
                </a:cxn>
                <a:cxn ang="0">
                  <a:pos x="T10" y="T11"/>
                </a:cxn>
                <a:cxn ang="0">
                  <a:pos x="T12" y="T13"/>
                </a:cxn>
              </a:cxnLst>
              <a:rect l="0" t="0" r="r" b="b"/>
              <a:pathLst>
                <a:path w="933" h="285">
                  <a:moveTo>
                    <a:pt x="465" y="0"/>
                  </a:moveTo>
                  <a:lnTo>
                    <a:pt x="0" y="280"/>
                  </a:lnTo>
                  <a:lnTo>
                    <a:pt x="0" y="285"/>
                  </a:lnTo>
                  <a:lnTo>
                    <a:pt x="465" y="10"/>
                  </a:lnTo>
                  <a:lnTo>
                    <a:pt x="933" y="285"/>
                  </a:lnTo>
                  <a:lnTo>
                    <a:pt x="933" y="280"/>
                  </a:lnTo>
                  <a:lnTo>
                    <a:pt x="465"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89"/>
            <p:cNvSpPr/>
            <p:nvPr/>
          </p:nvSpPr>
          <p:spPr bwMode="auto">
            <a:xfrm rot="5400000">
              <a:off x="6837871" y="3587891"/>
              <a:ext cx="1059798" cy="207871"/>
            </a:xfrm>
            <a:custGeom>
              <a:avLst/>
              <a:gdLst>
                <a:gd name="T0" fmla="*/ 0 w 933"/>
                <a:gd name="T1" fmla="*/ 183 h 183"/>
                <a:gd name="T2" fmla="*/ 462 w 933"/>
                <a:gd name="T3" fmla="*/ 7 h 183"/>
                <a:gd name="T4" fmla="*/ 470 w 933"/>
                <a:gd name="T5" fmla="*/ 7 h 183"/>
                <a:gd name="T6" fmla="*/ 933 w 933"/>
                <a:gd name="T7" fmla="*/ 183 h 183"/>
                <a:gd name="T8" fmla="*/ 933 w 933"/>
                <a:gd name="T9" fmla="*/ 178 h 183"/>
                <a:gd name="T10" fmla="*/ 470 w 933"/>
                <a:gd name="T11" fmla="*/ 0 h 183"/>
                <a:gd name="T12" fmla="*/ 462 w 933"/>
                <a:gd name="T13" fmla="*/ 0 h 183"/>
                <a:gd name="T14" fmla="*/ 0 w 933"/>
                <a:gd name="T15" fmla="*/ 178 h 183"/>
                <a:gd name="T16" fmla="*/ 0 w 933"/>
                <a:gd name="T17"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3" h="183">
                  <a:moveTo>
                    <a:pt x="0" y="183"/>
                  </a:moveTo>
                  <a:lnTo>
                    <a:pt x="462" y="7"/>
                  </a:lnTo>
                  <a:lnTo>
                    <a:pt x="470" y="7"/>
                  </a:lnTo>
                  <a:lnTo>
                    <a:pt x="933" y="183"/>
                  </a:lnTo>
                  <a:lnTo>
                    <a:pt x="933" y="178"/>
                  </a:lnTo>
                  <a:lnTo>
                    <a:pt x="470" y="0"/>
                  </a:lnTo>
                  <a:lnTo>
                    <a:pt x="462" y="0"/>
                  </a:lnTo>
                  <a:lnTo>
                    <a:pt x="0" y="178"/>
                  </a:lnTo>
                  <a:lnTo>
                    <a:pt x="0" y="183"/>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90"/>
            <p:cNvSpPr/>
            <p:nvPr/>
          </p:nvSpPr>
          <p:spPr bwMode="auto">
            <a:xfrm rot="5400000">
              <a:off x="6303998" y="3559494"/>
              <a:ext cx="1697039" cy="263530"/>
            </a:xfrm>
            <a:custGeom>
              <a:avLst/>
              <a:gdLst>
                <a:gd name="T0" fmla="*/ 746 w 1494"/>
                <a:gd name="T1" fmla="*/ 0 h 232"/>
                <a:gd name="T2" fmla="*/ 0 w 1494"/>
                <a:gd name="T3" fmla="*/ 224 h 232"/>
                <a:gd name="T4" fmla="*/ 0 w 1494"/>
                <a:gd name="T5" fmla="*/ 232 h 232"/>
                <a:gd name="T6" fmla="*/ 746 w 1494"/>
                <a:gd name="T7" fmla="*/ 10 h 232"/>
                <a:gd name="T8" fmla="*/ 1494 w 1494"/>
                <a:gd name="T9" fmla="*/ 232 h 232"/>
                <a:gd name="T10" fmla="*/ 1494 w 1494"/>
                <a:gd name="T11" fmla="*/ 224 h 232"/>
                <a:gd name="T12" fmla="*/ 746 w 1494"/>
                <a:gd name="T13" fmla="*/ 0 h 232"/>
              </a:gdLst>
              <a:ahLst/>
              <a:cxnLst>
                <a:cxn ang="0">
                  <a:pos x="T0" y="T1"/>
                </a:cxn>
                <a:cxn ang="0">
                  <a:pos x="T2" y="T3"/>
                </a:cxn>
                <a:cxn ang="0">
                  <a:pos x="T4" y="T5"/>
                </a:cxn>
                <a:cxn ang="0">
                  <a:pos x="T6" y="T7"/>
                </a:cxn>
                <a:cxn ang="0">
                  <a:pos x="T8" y="T9"/>
                </a:cxn>
                <a:cxn ang="0">
                  <a:pos x="T10" y="T11"/>
                </a:cxn>
                <a:cxn ang="0">
                  <a:pos x="T12" y="T13"/>
                </a:cxn>
              </a:cxnLst>
              <a:rect l="0" t="0" r="r" b="b"/>
              <a:pathLst>
                <a:path w="1494" h="232">
                  <a:moveTo>
                    <a:pt x="746" y="0"/>
                  </a:moveTo>
                  <a:lnTo>
                    <a:pt x="0" y="224"/>
                  </a:lnTo>
                  <a:lnTo>
                    <a:pt x="0" y="232"/>
                  </a:lnTo>
                  <a:lnTo>
                    <a:pt x="746" y="10"/>
                  </a:lnTo>
                  <a:lnTo>
                    <a:pt x="1494" y="232"/>
                  </a:lnTo>
                  <a:lnTo>
                    <a:pt x="1494" y="224"/>
                  </a:lnTo>
                  <a:lnTo>
                    <a:pt x="746"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91"/>
            <p:cNvSpPr/>
            <p:nvPr/>
          </p:nvSpPr>
          <p:spPr bwMode="auto">
            <a:xfrm rot="5400000">
              <a:off x="5804200" y="3621969"/>
              <a:ext cx="1697039" cy="138580"/>
            </a:xfrm>
            <a:custGeom>
              <a:avLst/>
              <a:gdLst>
                <a:gd name="T0" fmla="*/ 743 w 1494"/>
                <a:gd name="T1" fmla="*/ 0 h 122"/>
                <a:gd name="T2" fmla="*/ 0 w 1494"/>
                <a:gd name="T3" fmla="*/ 113 h 122"/>
                <a:gd name="T4" fmla="*/ 0 w 1494"/>
                <a:gd name="T5" fmla="*/ 122 h 122"/>
                <a:gd name="T6" fmla="*/ 743 w 1494"/>
                <a:gd name="T7" fmla="*/ 11 h 122"/>
                <a:gd name="T8" fmla="*/ 751 w 1494"/>
                <a:gd name="T9" fmla="*/ 11 h 122"/>
                <a:gd name="T10" fmla="*/ 1494 w 1494"/>
                <a:gd name="T11" fmla="*/ 122 h 122"/>
                <a:gd name="T12" fmla="*/ 1494 w 1494"/>
                <a:gd name="T13" fmla="*/ 113 h 122"/>
                <a:gd name="T14" fmla="*/ 751 w 1494"/>
                <a:gd name="T15" fmla="*/ 0 h 122"/>
                <a:gd name="T16" fmla="*/ 743 w 1494"/>
                <a:gd name="T1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4" h="122">
                  <a:moveTo>
                    <a:pt x="743" y="0"/>
                  </a:moveTo>
                  <a:lnTo>
                    <a:pt x="0" y="113"/>
                  </a:lnTo>
                  <a:lnTo>
                    <a:pt x="0" y="122"/>
                  </a:lnTo>
                  <a:lnTo>
                    <a:pt x="743" y="11"/>
                  </a:lnTo>
                  <a:lnTo>
                    <a:pt x="751" y="11"/>
                  </a:lnTo>
                  <a:lnTo>
                    <a:pt x="1494" y="122"/>
                  </a:lnTo>
                  <a:lnTo>
                    <a:pt x="1494" y="113"/>
                  </a:lnTo>
                  <a:lnTo>
                    <a:pt x="751" y="0"/>
                  </a:lnTo>
                  <a:lnTo>
                    <a:pt x="743"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92"/>
            <p:cNvSpPr/>
            <p:nvPr/>
          </p:nvSpPr>
          <p:spPr bwMode="auto">
            <a:xfrm rot="5400000">
              <a:off x="4000386" y="3529960"/>
              <a:ext cx="1059798" cy="323733"/>
            </a:xfrm>
            <a:custGeom>
              <a:avLst/>
              <a:gdLst>
                <a:gd name="T0" fmla="*/ 465 w 933"/>
                <a:gd name="T1" fmla="*/ 285 h 285"/>
                <a:gd name="T2" fmla="*/ 0 w 933"/>
                <a:gd name="T3" fmla="*/ 5 h 285"/>
                <a:gd name="T4" fmla="*/ 0 w 933"/>
                <a:gd name="T5" fmla="*/ 0 h 285"/>
                <a:gd name="T6" fmla="*/ 465 w 933"/>
                <a:gd name="T7" fmla="*/ 275 h 285"/>
                <a:gd name="T8" fmla="*/ 933 w 933"/>
                <a:gd name="T9" fmla="*/ 0 h 285"/>
                <a:gd name="T10" fmla="*/ 933 w 933"/>
                <a:gd name="T11" fmla="*/ 5 h 285"/>
                <a:gd name="T12" fmla="*/ 465 w 933"/>
                <a:gd name="T13" fmla="*/ 285 h 285"/>
              </a:gdLst>
              <a:ahLst/>
              <a:cxnLst>
                <a:cxn ang="0">
                  <a:pos x="T0" y="T1"/>
                </a:cxn>
                <a:cxn ang="0">
                  <a:pos x="T2" y="T3"/>
                </a:cxn>
                <a:cxn ang="0">
                  <a:pos x="T4" y="T5"/>
                </a:cxn>
                <a:cxn ang="0">
                  <a:pos x="T6" y="T7"/>
                </a:cxn>
                <a:cxn ang="0">
                  <a:pos x="T8" y="T9"/>
                </a:cxn>
                <a:cxn ang="0">
                  <a:pos x="T10" y="T11"/>
                </a:cxn>
                <a:cxn ang="0">
                  <a:pos x="T12" y="T13"/>
                </a:cxn>
              </a:cxnLst>
              <a:rect l="0" t="0" r="r" b="b"/>
              <a:pathLst>
                <a:path w="933" h="285">
                  <a:moveTo>
                    <a:pt x="465" y="285"/>
                  </a:moveTo>
                  <a:lnTo>
                    <a:pt x="0" y="5"/>
                  </a:lnTo>
                  <a:lnTo>
                    <a:pt x="0" y="0"/>
                  </a:lnTo>
                  <a:lnTo>
                    <a:pt x="465" y="275"/>
                  </a:lnTo>
                  <a:lnTo>
                    <a:pt x="933" y="0"/>
                  </a:lnTo>
                  <a:lnTo>
                    <a:pt x="933" y="5"/>
                  </a:lnTo>
                  <a:lnTo>
                    <a:pt x="465" y="285"/>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93"/>
            <p:cNvSpPr/>
            <p:nvPr/>
          </p:nvSpPr>
          <p:spPr bwMode="auto">
            <a:xfrm rot="5400000">
              <a:off x="4466105" y="3587891"/>
              <a:ext cx="1059798" cy="207871"/>
            </a:xfrm>
            <a:custGeom>
              <a:avLst/>
              <a:gdLst>
                <a:gd name="T0" fmla="*/ 0 w 933"/>
                <a:gd name="T1" fmla="*/ 0 h 183"/>
                <a:gd name="T2" fmla="*/ 462 w 933"/>
                <a:gd name="T3" fmla="*/ 176 h 183"/>
                <a:gd name="T4" fmla="*/ 470 w 933"/>
                <a:gd name="T5" fmla="*/ 176 h 183"/>
                <a:gd name="T6" fmla="*/ 933 w 933"/>
                <a:gd name="T7" fmla="*/ 0 h 183"/>
                <a:gd name="T8" fmla="*/ 933 w 933"/>
                <a:gd name="T9" fmla="*/ 5 h 183"/>
                <a:gd name="T10" fmla="*/ 470 w 933"/>
                <a:gd name="T11" fmla="*/ 183 h 183"/>
                <a:gd name="T12" fmla="*/ 462 w 933"/>
                <a:gd name="T13" fmla="*/ 183 h 183"/>
                <a:gd name="T14" fmla="*/ 0 w 933"/>
                <a:gd name="T15" fmla="*/ 5 h 183"/>
                <a:gd name="T16" fmla="*/ 0 w 933"/>
                <a:gd name="T17"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3" h="183">
                  <a:moveTo>
                    <a:pt x="0" y="0"/>
                  </a:moveTo>
                  <a:lnTo>
                    <a:pt x="462" y="176"/>
                  </a:lnTo>
                  <a:lnTo>
                    <a:pt x="470" y="176"/>
                  </a:lnTo>
                  <a:lnTo>
                    <a:pt x="933" y="0"/>
                  </a:lnTo>
                  <a:lnTo>
                    <a:pt x="933" y="5"/>
                  </a:lnTo>
                  <a:lnTo>
                    <a:pt x="470" y="183"/>
                  </a:lnTo>
                  <a:lnTo>
                    <a:pt x="462" y="183"/>
                  </a:lnTo>
                  <a:lnTo>
                    <a:pt x="0" y="5"/>
                  </a:lnTo>
                  <a:lnTo>
                    <a:pt x="0"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94"/>
            <p:cNvSpPr/>
            <p:nvPr/>
          </p:nvSpPr>
          <p:spPr bwMode="auto">
            <a:xfrm rot="5400000">
              <a:off x="4362170" y="3558926"/>
              <a:ext cx="1697039" cy="264666"/>
            </a:xfrm>
            <a:custGeom>
              <a:avLst/>
              <a:gdLst>
                <a:gd name="T0" fmla="*/ 746 w 1494"/>
                <a:gd name="T1" fmla="*/ 233 h 233"/>
                <a:gd name="T2" fmla="*/ 0 w 1494"/>
                <a:gd name="T3" fmla="*/ 9 h 233"/>
                <a:gd name="T4" fmla="*/ 0 w 1494"/>
                <a:gd name="T5" fmla="*/ 0 h 233"/>
                <a:gd name="T6" fmla="*/ 746 w 1494"/>
                <a:gd name="T7" fmla="*/ 222 h 233"/>
                <a:gd name="T8" fmla="*/ 1494 w 1494"/>
                <a:gd name="T9" fmla="*/ 0 h 233"/>
                <a:gd name="T10" fmla="*/ 1494 w 1494"/>
                <a:gd name="T11" fmla="*/ 9 h 233"/>
                <a:gd name="T12" fmla="*/ 746 w 1494"/>
                <a:gd name="T13" fmla="*/ 233 h 233"/>
              </a:gdLst>
              <a:ahLst/>
              <a:cxnLst>
                <a:cxn ang="0">
                  <a:pos x="T0" y="T1"/>
                </a:cxn>
                <a:cxn ang="0">
                  <a:pos x="T2" y="T3"/>
                </a:cxn>
                <a:cxn ang="0">
                  <a:pos x="T4" y="T5"/>
                </a:cxn>
                <a:cxn ang="0">
                  <a:pos x="T6" y="T7"/>
                </a:cxn>
                <a:cxn ang="0">
                  <a:pos x="T8" y="T9"/>
                </a:cxn>
                <a:cxn ang="0">
                  <a:pos x="T10" y="T11"/>
                </a:cxn>
                <a:cxn ang="0">
                  <a:pos x="T12" y="T13"/>
                </a:cxn>
              </a:cxnLst>
              <a:rect l="0" t="0" r="r" b="b"/>
              <a:pathLst>
                <a:path w="1494" h="233">
                  <a:moveTo>
                    <a:pt x="746" y="233"/>
                  </a:moveTo>
                  <a:lnTo>
                    <a:pt x="0" y="9"/>
                  </a:lnTo>
                  <a:lnTo>
                    <a:pt x="0" y="0"/>
                  </a:lnTo>
                  <a:lnTo>
                    <a:pt x="746" y="222"/>
                  </a:lnTo>
                  <a:lnTo>
                    <a:pt x="1494" y="0"/>
                  </a:lnTo>
                  <a:lnTo>
                    <a:pt x="1494" y="9"/>
                  </a:lnTo>
                  <a:lnTo>
                    <a:pt x="746" y="233"/>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95"/>
            <p:cNvSpPr/>
            <p:nvPr/>
          </p:nvSpPr>
          <p:spPr bwMode="auto">
            <a:xfrm rot="5400000">
              <a:off x="4862537" y="3621969"/>
              <a:ext cx="1697039" cy="138580"/>
            </a:xfrm>
            <a:custGeom>
              <a:avLst/>
              <a:gdLst>
                <a:gd name="T0" fmla="*/ 743 w 1494"/>
                <a:gd name="T1" fmla="*/ 122 h 122"/>
                <a:gd name="T2" fmla="*/ 0 w 1494"/>
                <a:gd name="T3" fmla="*/ 9 h 122"/>
                <a:gd name="T4" fmla="*/ 0 w 1494"/>
                <a:gd name="T5" fmla="*/ 0 h 122"/>
                <a:gd name="T6" fmla="*/ 743 w 1494"/>
                <a:gd name="T7" fmla="*/ 112 h 122"/>
                <a:gd name="T8" fmla="*/ 751 w 1494"/>
                <a:gd name="T9" fmla="*/ 112 h 122"/>
                <a:gd name="T10" fmla="*/ 1494 w 1494"/>
                <a:gd name="T11" fmla="*/ 0 h 122"/>
                <a:gd name="T12" fmla="*/ 1494 w 1494"/>
                <a:gd name="T13" fmla="*/ 9 h 122"/>
                <a:gd name="T14" fmla="*/ 751 w 1494"/>
                <a:gd name="T15" fmla="*/ 122 h 122"/>
                <a:gd name="T16" fmla="*/ 743 w 1494"/>
                <a:gd name="T17"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94" h="122">
                  <a:moveTo>
                    <a:pt x="743" y="122"/>
                  </a:moveTo>
                  <a:lnTo>
                    <a:pt x="0" y="9"/>
                  </a:lnTo>
                  <a:lnTo>
                    <a:pt x="0" y="0"/>
                  </a:lnTo>
                  <a:lnTo>
                    <a:pt x="743" y="112"/>
                  </a:lnTo>
                  <a:lnTo>
                    <a:pt x="751" y="112"/>
                  </a:lnTo>
                  <a:lnTo>
                    <a:pt x="1494" y="0"/>
                  </a:lnTo>
                  <a:lnTo>
                    <a:pt x="1494" y="9"/>
                  </a:lnTo>
                  <a:lnTo>
                    <a:pt x="751" y="122"/>
                  </a:lnTo>
                  <a:lnTo>
                    <a:pt x="743" y="122"/>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96"/>
            <p:cNvSpPr/>
            <p:nvPr/>
          </p:nvSpPr>
          <p:spPr bwMode="auto">
            <a:xfrm rot="5400000">
              <a:off x="5303835" y="3621400"/>
              <a:ext cx="2335417" cy="139716"/>
            </a:xfrm>
            <a:custGeom>
              <a:avLst/>
              <a:gdLst>
                <a:gd name="T0" fmla="*/ 1027 w 2056"/>
                <a:gd name="T1" fmla="*/ 0 h 123"/>
                <a:gd name="T2" fmla="*/ 0 w 2056"/>
                <a:gd name="T3" fmla="*/ 111 h 123"/>
                <a:gd name="T4" fmla="*/ 0 w 2056"/>
                <a:gd name="T5" fmla="*/ 123 h 123"/>
                <a:gd name="T6" fmla="*/ 1027 w 2056"/>
                <a:gd name="T7" fmla="*/ 14 h 123"/>
                <a:gd name="T8" fmla="*/ 2056 w 2056"/>
                <a:gd name="T9" fmla="*/ 123 h 123"/>
                <a:gd name="T10" fmla="*/ 2056 w 2056"/>
                <a:gd name="T11" fmla="*/ 111 h 123"/>
                <a:gd name="T12" fmla="*/ 1027 w 2056"/>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2056" h="123">
                  <a:moveTo>
                    <a:pt x="1027" y="0"/>
                  </a:moveTo>
                  <a:lnTo>
                    <a:pt x="0" y="111"/>
                  </a:lnTo>
                  <a:lnTo>
                    <a:pt x="0" y="123"/>
                  </a:lnTo>
                  <a:lnTo>
                    <a:pt x="1027" y="14"/>
                  </a:lnTo>
                  <a:lnTo>
                    <a:pt x="2056" y="123"/>
                  </a:lnTo>
                  <a:lnTo>
                    <a:pt x="2056" y="111"/>
                  </a:lnTo>
                  <a:lnTo>
                    <a:pt x="1027" y="0"/>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97"/>
            <p:cNvSpPr/>
            <p:nvPr/>
          </p:nvSpPr>
          <p:spPr bwMode="auto">
            <a:xfrm rot="5400000">
              <a:off x="4713165" y="3623672"/>
              <a:ext cx="2335417" cy="135173"/>
            </a:xfrm>
            <a:custGeom>
              <a:avLst/>
              <a:gdLst>
                <a:gd name="T0" fmla="*/ 1027 w 2056"/>
                <a:gd name="T1" fmla="*/ 119 h 119"/>
                <a:gd name="T2" fmla="*/ 0 w 2056"/>
                <a:gd name="T3" fmla="*/ 10 h 119"/>
                <a:gd name="T4" fmla="*/ 0 w 2056"/>
                <a:gd name="T5" fmla="*/ 0 h 119"/>
                <a:gd name="T6" fmla="*/ 1027 w 2056"/>
                <a:gd name="T7" fmla="*/ 104 h 119"/>
                <a:gd name="T8" fmla="*/ 2056 w 2056"/>
                <a:gd name="T9" fmla="*/ 0 h 119"/>
                <a:gd name="T10" fmla="*/ 2056 w 2056"/>
                <a:gd name="T11" fmla="*/ 10 h 119"/>
                <a:gd name="T12" fmla="*/ 1027 w 2056"/>
                <a:gd name="T13" fmla="*/ 119 h 119"/>
              </a:gdLst>
              <a:ahLst/>
              <a:cxnLst>
                <a:cxn ang="0">
                  <a:pos x="T0" y="T1"/>
                </a:cxn>
                <a:cxn ang="0">
                  <a:pos x="T2" y="T3"/>
                </a:cxn>
                <a:cxn ang="0">
                  <a:pos x="T4" y="T5"/>
                </a:cxn>
                <a:cxn ang="0">
                  <a:pos x="T6" y="T7"/>
                </a:cxn>
                <a:cxn ang="0">
                  <a:pos x="T8" y="T9"/>
                </a:cxn>
                <a:cxn ang="0">
                  <a:pos x="T10" y="T11"/>
                </a:cxn>
                <a:cxn ang="0">
                  <a:pos x="T12" y="T13"/>
                </a:cxn>
              </a:cxnLst>
              <a:rect l="0" t="0" r="r" b="b"/>
              <a:pathLst>
                <a:path w="2056" h="119">
                  <a:moveTo>
                    <a:pt x="1027" y="119"/>
                  </a:moveTo>
                  <a:lnTo>
                    <a:pt x="0" y="10"/>
                  </a:lnTo>
                  <a:lnTo>
                    <a:pt x="0" y="0"/>
                  </a:lnTo>
                  <a:lnTo>
                    <a:pt x="1027" y="104"/>
                  </a:lnTo>
                  <a:lnTo>
                    <a:pt x="2056" y="0"/>
                  </a:lnTo>
                  <a:lnTo>
                    <a:pt x="2056" y="10"/>
                  </a:lnTo>
                  <a:lnTo>
                    <a:pt x="1027" y="119"/>
                  </a:lnTo>
                  <a:close/>
                </a:path>
              </a:pathLst>
            </a:custGeom>
            <a:solidFill>
              <a:schemeClr val="bg1">
                <a:alpha val="25000"/>
              </a:schemeClr>
            </a:solidFill>
            <a:ln>
              <a:noFill/>
            </a:ln>
          </p:spPr>
          <p:txBody>
            <a:bodyPr vert="horz" wrap="square" lIns="91435" tIns="45717" rIns="91435" bIns="45717" numCol="1" anchor="t" anchorCtr="0" compatLnSpc="1"/>
            <a:lstStyle/>
            <a:p>
              <a:pPr algn="just">
                <a:lnSpc>
                  <a:spcPct val="120000"/>
                </a:lnSpc>
                <a:spcBef>
                  <a:spcPts val="0"/>
                </a:spcBef>
                <a:spcAft>
                  <a:spcPts val="0"/>
                </a:spcAft>
              </a:pPr>
              <a:endParaRPr lang="id-ID" sz="57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4" name="TextBox 31"/>
          <p:cNvSpPr txBox="1"/>
          <p:nvPr/>
        </p:nvSpPr>
        <p:spPr>
          <a:xfrm>
            <a:off x="1158836" y="1775513"/>
            <a:ext cx="1641622" cy="407612"/>
          </a:xfrm>
          <a:prstGeom prst="rect">
            <a:avLst/>
          </a:prstGeom>
          <a:noFill/>
        </p:spPr>
        <p:txBody>
          <a:bodyPr wrap="square" rtlCol="0">
            <a:spAutoFit/>
          </a:bodyPr>
          <a:lstStyle/>
          <a:p>
            <a:pPr algn="just">
              <a:lnSpc>
                <a:spcPct val="12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id-ID"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TextBox 32"/>
          <p:cNvSpPr txBox="1"/>
          <p:nvPr/>
        </p:nvSpPr>
        <p:spPr>
          <a:xfrm>
            <a:off x="1158836" y="1577194"/>
            <a:ext cx="1075319" cy="244169"/>
          </a:xfrm>
          <a:prstGeom prst="rect">
            <a:avLst/>
          </a:prstGeom>
          <a:noFill/>
        </p:spPr>
        <p:txBody>
          <a:bodyPr wrap="square" rtlCol="0">
            <a:spAutoFit/>
          </a:bodyPr>
          <a:lstStyle/>
          <a:p>
            <a:pPr algn="just">
              <a:lnSpc>
                <a:spcPct val="120000"/>
              </a:lnSpc>
              <a:spcBef>
                <a:spcPts val="0"/>
              </a:spcBef>
              <a:spcAft>
                <a:spcPts val="0"/>
              </a:spcAft>
            </a:pPr>
            <a:r>
              <a:rPr lang="zh-CN" altLang="en-US"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TextBox 33"/>
          <p:cNvSpPr txBox="1"/>
          <p:nvPr/>
        </p:nvSpPr>
        <p:spPr>
          <a:xfrm>
            <a:off x="1158836" y="3095517"/>
            <a:ext cx="1641622" cy="407612"/>
          </a:xfrm>
          <a:prstGeom prst="rect">
            <a:avLst/>
          </a:prstGeom>
          <a:noFill/>
        </p:spPr>
        <p:txBody>
          <a:bodyPr wrap="square" rtlCol="0">
            <a:spAutoFit/>
          </a:bodyPr>
          <a:lstStyle/>
          <a:p>
            <a:pPr algn="just">
              <a:lnSpc>
                <a:spcPct val="12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id-ID"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TextBox 34"/>
          <p:cNvSpPr txBox="1"/>
          <p:nvPr/>
        </p:nvSpPr>
        <p:spPr>
          <a:xfrm>
            <a:off x="1158836" y="2897198"/>
            <a:ext cx="1075319" cy="244169"/>
          </a:xfrm>
          <a:prstGeom prst="rect">
            <a:avLst/>
          </a:prstGeom>
          <a:noFill/>
        </p:spPr>
        <p:txBody>
          <a:bodyPr wrap="square" rtlCol="0">
            <a:spAutoFit/>
          </a:bodyPr>
          <a:lstStyle/>
          <a:p>
            <a:pPr algn="just">
              <a:lnSpc>
                <a:spcPct val="120000"/>
              </a:lnSpc>
              <a:spcBef>
                <a:spcPts val="0"/>
              </a:spcBef>
              <a:spcAft>
                <a:spcPts val="0"/>
              </a:spcAft>
            </a:pPr>
            <a:r>
              <a:rPr lang="zh-CN" altLang="en-US"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35"/>
          <p:cNvSpPr txBox="1"/>
          <p:nvPr/>
        </p:nvSpPr>
        <p:spPr>
          <a:xfrm>
            <a:off x="6195743" y="1203842"/>
            <a:ext cx="1622885" cy="407612"/>
          </a:xfrm>
          <a:prstGeom prst="rect">
            <a:avLst/>
          </a:prstGeom>
          <a:noFill/>
        </p:spPr>
        <p:txBody>
          <a:bodyPr wrap="square" rtlCol="0">
            <a:spAutoFit/>
          </a:bodyPr>
          <a:lstStyle/>
          <a:p>
            <a:pPr algn="just">
              <a:lnSpc>
                <a:spcPct val="12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id-ID"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TextBox 36"/>
          <p:cNvSpPr txBox="1"/>
          <p:nvPr/>
        </p:nvSpPr>
        <p:spPr>
          <a:xfrm>
            <a:off x="6195744" y="1005523"/>
            <a:ext cx="1063046" cy="244169"/>
          </a:xfrm>
          <a:prstGeom prst="rect">
            <a:avLst/>
          </a:prstGeom>
          <a:noFill/>
        </p:spPr>
        <p:txBody>
          <a:bodyPr wrap="square" rtlCol="0">
            <a:spAutoFit/>
          </a:bodyPr>
          <a:lstStyle/>
          <a:p>
            <a:pPr algn="just">
              <a:lnSpc>
                <a:spcPct val="120000"/>
              </a:lnSpc>
              <a:spcBef>
                <a:spcPts val="0"/>
              </a:spcBef>
              <a:spcAft>
                <a:spcPts val="0"/>
              </a:spcAft>
            </a:pPr>
            <a:r>
              <a:rPr lang="zh-CN" altLang="en-US"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TextBox 37"/>
          <p:cNvSpPr txBox="1"/>
          <p:nvPr/>
        </p:nvSpPr>
        <p:spPr>
          <a:xfrm>
            <a:off x="6195743" y="3774399"/>
            <a:ext cx="1622885" cy="407612"/>
          </a:xfrm>
          <a:prstGeom prst="rect">
            <a:avLst/>
          </a:prstGeom>
          <a:noFill/>
        </p:spPr>
        <p:txBody>
          <a:bodyPr wrap="square" rtlCol="0">
            <a:spAutoFit/>
          </a:bodyPr>
          <a:lstStyle/>
          <a:p>
            <a:pPr algn="just">
              <a:lnSpc>
                <a:spcPct val="12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id-ID"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TextBox 38"/>
          <p:cNvSpPr txBox="1"/>
          <p:nvPr/>
        </p:nvSpPr>
        <p:spPr>
          <a:xfrm>
            <a:off x="6195744" y="3576080"/>
            <a:ext cx="1063046" cy="244169"/>
          </a:xfrm>
          <a:prstGeom prst="rect">
            <a:avLst/>
          </a:prstGeom>
          <a:noFill/>
        </p:spPr>
        <p:txBody>
          <a:bodyPr wrap="square" rtlCol="0">
            <a:spAutoFit/>
          </a:bodyPr>
          <a:lstStyle/>
          <a:p>
            <a:pPr algn="just">
              <a:lnSpc>
                <a:spcPct val="120000"/>
              </a:lnSpc>
              <a:spcBef>
                <a:spcPts val="0"/>
              </a:spcBef>
              <a:spcAft>
                <a:spcPts val="0"/>
              </a:spcAft>
            </a:pPr>
            <a:r>
              <a:rPr lang="zh-CN" altLang="en-US"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39"/>
          <p:cNvSpPr txBox="1"/>
          <p:nvPr/>
        </p:nvSpPr>
        <p:spPr>
          <a:xfrm>
            <a:off x="6195743" y="2443918"/>
            <a:ext cx="1622885" cy="407612"/>
          </a:xfrm>
          <a:prstGeom prst="rect">
            <a:avLst/>
          </a:prstGeom>
          <a:noFill/>
        </p:spPr>
        <p:txBody>
          <a:bodyPr wrap="square" rtlCol="0">
            <a:spAutoFit/>
          </a:bodyPr>
          <a:lstStyle/>
          <a:p>
            <a:pPr algn="just">
              <a:lnSpc>
                <a:spcPct val="12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id-ID"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TextBox 40"/>
          <p:cNvSpPr txBox="1"/>
          <p:nvPr/>
        </p:nvSpPr>
        <p:spPr>
          <a:xfrm>
            <a:off x="6195744" y="2245599"/>
            <a:ext cx="1063046" cy="244169"/>
          </a:xfrm>
          <a:prstGeom prst="rect">
            <a:avLst/>
          </a:prstGeom>
          <a:noFill/>
        </p:spPr>
        <p:txBody>
          <a:bodyPr wrap="square" rtlCol="0">
            <a:spAutoFit/>
          </a:bodyPr>
          <a:lstStyle/>
          <a:p>
            <a:pPr algn="just">
              <a:lnSpc>
                <a:spcPct val="120000"/>
              </a:lnSpc>
              <a:spcBef>
                <a:spcPts val="0"/>
              </a:spcBef>
              <a:spcAft>
                <a:spcPts val="0"/>
              </a:spcAft>
            </a:pPr>
            <a:r>
              <a:rPr lang="zh-CN" alt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44" name="Elbow Connector 41"/>
          <p:cNvCxnSpPr/>
          <p:nvPr/>
        </p:nvCxnSpPr>
        <p:spPr>
          <a:xfrm rot="10800000">
            <a:off x="2625892" y="1687820"/>
            <a:ext cx="593614" cy="542199"/>
          </a:xfrm>
          <a:prstGeom prst="bentConnector3">
            <a:avLst>
              <a:gd name="adj1" fmla="val 50000"/>
            </a:avLst>
          </a:prstGeom>
          <a:ln w="63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Elbow Connector 42"/>
          <p:cNvCxnSpPr/>
          <p:nvPr/>
        </p:nvCxnSpPr>
        <p:spPr>
          <a:xfrm rot="10800000">
            <a:off x="2652541" y="3047678"/>
            <a:ext cx="1129454" cy="208045"/>
          </a:xfrm>
          <a:prstGeom prst="bentConnector3">
            <a:avLst>
              <a:gd name="adj1" fmla="val 50000"/>
            </a:avLst>
          </a:prstGeom>
          <a:ln w="63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6" name="Elbow Connector 43"/>
          <p:cNvCxnSpPr/>
          <p:nvPr/>
        </p:nvCxnSpPr>
        <p:spPr>
          <a:xfrm rot="10800000" flipV="1">
            <a:off x="4820918" y="1071766"/>
            <a:ext cx="1373838" cy="688366"/>
          </a:xfrm>
          <a:prstGeom prst="bentConnector3">
            <a:avLst>
              <a:gd name="adj1" fmla="val 50000"/>
            </a:avLst>
          </a:prstGeom>
          <a:ln w="63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Elbow Connector 44"/>
          <p:cNvCxnSpPr/>
          <p:nvPr/>
        </p:nvCxnSpPr>
        <p:spPr>
          <a:xfrm rot="10800000">
            <a:off x="5575108" y="2135325"/>
            <a:ext cx="586114" cy="210083"/>
          </a:xfrm>
          <a:prstGeom prst="bentConnector3">
            <a:avLst>
              <a:gd name="adj1" fmla="val 50000"/>
            </a:avLst>
          </a:prstGeom>
          <a:ln w="63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8" name="Elbow Connector 45"/>
          <p:cNvCxnSpPr>
            <a:stCxn id="41" idx="1"/>
          </p:cNvCxnSpPr>
          <p:nvPr/>
        </p:nvCxnSpPr>
        <p:spPr>
          <a:xfrm rot="10800000">
            <a:off x="4966676" y="3424717"/>
            <a:ext cx="1229069" cy="273448"/>
          </a:xfrm>
          <a:prstGeom prst="bentConnector3">
            <a:avLst>
              <a:gd name="adj1" fmla="val 50000"/>
            </a:avLst>
          </a:prstGeom>
          <a:ln w="6350">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0" y="-19159"/>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0" advClick="0" advTm="0">
        <p:cut/>
      </p:transition>
    </mc:Choice>
    <mc:Fallback xmlns="">
      <p:transition advClick="0" advTm="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par>
                          <p:cTn id="31" fill="hold">
                            <p:stCondLst>
                              <p:cond delay="2500"/>
                            </p:stCondLst>
                            <p:childTnLst>
                              <p:par>
                                <p:cTn id="32" presetID="10" presetClass="entr" presetSubtype="0"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childTnLst>
                          </p:cTn>
                        </p:par>
                        <p:par>
                          <p:cTn id="35" fill="hold">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500"/>
                                        <p:tgtEl>
                                          <p:spTgt spid="36"/>
                                        </p:tgtEl>
                                      </p:cBhvr>
                                    </p:animEffect>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par>
                          <p:cTn id="43" fill="hold">
                            <p:stCondLst>
                              <p:cond delay="4000"/>
                            </p:stCondLst>
                            <p:childTnLst>
                              <p:par>
                                <p:cTn id="44" presetID="10" presetClass="entr" presetSubtype="0" fill="hold" grpId="0"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500"/>
                                        <p:tgtEl>
                                          <p:spTgt spid="41"/>
                                        </p:tgtEl>
                                      </p:cBhvr>
                                    </p:animEffect>
                                  </p:childTnLst>
                                </p:cTn>
                              </p:par>
                            </p:childTnLst>
                          </p:cTn>
                        </p:par>
                        <p:par>
                          <p:cTn id="51" fill="hold">
                            <p:stCondLst>
                              <p:cond delay="5000"/>
                            </p:stCondLst>
                            <p:childTnLst>
                              <p:par>
                                <p:cTn id="52" presetID="10" presetClass="entr" presetSubtype="0" fill="hold" grpId="0" nodeType="after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childTnLst>
                          </p:cTn>
                        </p:par>
                        <p:par>
                          <p:cTn id="55" fill="hold">
                            <p:stCondLst>
                              <p:cond delay="5500"/>
                            </p:stCondLst>
                            <p:childTnLst>
                              <p:par>
                                <p:cTn id="56" presetID="10" presetClass="entr" presetSubtype="0" fill="hold" grpId="0" nodeType="after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fade">
                                      <p:cBhvr>
                                        <p:cTn id="58" dur="500"/>
                                        <p:tgtEl>
                                          <p:spTgt spid="43"/>
                                        </p:tgtEl>
                                      </p:cBhvr>
                                    </p:animEffect>
                                  </p:childTnLst>
                                </p:cTn>
                              </p:par>
                            </p:childTnLst>
                          </p:cTn>
                        </p:par>
                        <p:par>
                          <p:cTn id="59" fill="hold">
                            <p:stCondLst>
                              <p:cond delay="6000"/>
                            </p:stCondLst>
                            <p:childTnLst>
                              <p:par>
                                <p:cTn id="60" presetID="10" presetClass="entr" presetSubtype="0"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childTnLst>
                          </p:cTn>
                        </p:par>
                        <p:par>
                          <p:cTn id="63" fill="hold">
                            <p:stCondLst>
                              <p:cond delay="6500"/>
                            </p:stCondLst>
                            <p:childTnLst>
                              <p:par>
                                <p:cTn id="64" presetID="22" presetClass="entr" presetSubtype="2" fill="hold" nodeType="after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wipe(right)">
                                      <p:cBhvr>
                                        <p:cTn id="66" dur="500"/>
                                        <p:tgtEl>
                                          <p:spTgt spid="44"/>
                                        </p:tgtEl>
                                      </p:cBhvr>
                                    </p:animEffect>
                                  </p:childTnLst>
                                </p:cTn>
                              </p:par>
                            </p:childTnLst>
                          </p:cTn>
                        </p:par>
                        <p:par>
                          <p:cTn id="67" fill="hold">
                            <p:stCondLst>
                              <p:cond delay="7000"/>
                            </p:stCondLst>
                            <p:childTnLst>
                              <p:par>
                                <p:cTn id="68" presetID="22" presetClass="entr" presetSubtype="2" fill="hold" nodeType="afterEffect">
                                  <p:stCondLst>
                                    <p:cond delay="0"/>
                                  </p:stCondLst>
                                  <p:childTnLst>
                                    <p:set>
                                      <p:cBhvr>
                                        <p:cTn id="69" dur="1" fill="hold">
                                          <p:stCondLst>
                                            <p:cond delay="0"/>
                                          </p:stCondLst>
                                        </p:cTn>
                                        <p:tgtEl>
                                          <p:spTgt spid="45"/>
                                        </p:tgtEl>
                                        <p:attrNameLst>
                                          <p:attrName>style.visibility</p:attrName>
                                        </p:attrNameLst>
                                      </p:cBhvr>
                                      <p:to>
                                        <p:strVal val="visible"/>
                                      </p:to>
                                    </p:set>
                                    <p:animEffect transition="in" filter="wipe(right)">
                                      <p:cBhvr>
                                        <p:cTn id="70" dur="500"/>
                                        <p:tgtEl>
                                          <p:spTgt spid="45"/>
                                        </p:tgtEl>
                                      </p:cBhvr>
                                    </p:animEffect>
                                  </p:childTnLst>
                                </p:cTn>
                              </p:par>
                            </p:childTnLst>
                          </p:cTn>
                        </p:par>
                        <p:par>
                          <p:cTn id="71" fill="hold">
                            <p:stCondLst>
                              <p:cond delay="7500"/>
                            </p:stCondLst>
                            <p:childTnLst>
                              <p:par>
                                <p:cTn id="72" presetID="22" presetClass="entr" presetSubtype="8" fill="hold" nodeType="after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wipe(left)">
                                      <p:cBhvr>
                                        <p:cTn id="74" dur="500"/>
                                        <p:tgtEl>
                                          <p:spTgt spid="46"/>
                                        </p:tgtEl>
                                      </p:cBhvr>
                                    </p:animEffect>
                                  </p:childTnLst>
                                </p:cTn>
                              </p:par>
                            </p:childTnLst>
                          </p:cTn>
                        </p:par>
                        <p:par>
                          <p:cTn id="75" fill="hold">
                            <p:stCondLst>
                              <p:cond delay="8000"/>
                            </p:stCondLst>
                            <p:childTnLst>
                              <p:par>
                                <p:cTn id="76" presetID="22" presetClass="entr" presetSubtype="8" fill="hold" nodeType="after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wipe(left)">
                                      <p:cBhvr>
                                        <p:cTn id="78" dur="500"/>
                                        <p:tgtEl>
                                          <p:spTgt spid="47"/>
                                        </p:tgtEl>
                                      </p:cBhvr>
                                    </p:animEffect>
                                  </p:childTnLst>
                                </p:cTn>
                              </p:par>
                            </p:childTnLst>
                          </p:cTn>
                        </p:par>
                        <p:par>
                          <p:cTn id="79" fill="hold">
                            <p:stCondLst>
                              <p:cond delay="8500"/>
                            </p:stCondLst>
                            <p:childTnLst>
                              <p:par>
                                <p:cTn id="80" presetID="22" presetClass="entr" presetSubtype="8" fill="hold" nodeType="after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wipe(left)">
                                      <p:cBhvr>
                                        <p:cTn id="8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P spid="36" grpId="0"/>
      <p:bldP spid="37" grpId="0"/>
      <p:bldP spid="38" grpId="0"/>
      <p:bldP spid="39" grpId="0"/>
      <p:bldP spid="40" grpId="0"/>
      <p:bldP spid="41" grpId="0"/>
      <p:bldP spid="42"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52"/>
          <p:cNvSpPr txBox="1">
            <a:spLocks noChangeArrowheads="1"/>
          </p:cNvSpPr>
          <p:nvPr/>
        </p:nvSpPr>
        <p:spPr bwMode="auto">
          <a:xfrm>
            <a:off x="2736532" y="2643758"/>
            <a:ext cx="3672525" cy="484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700">
                <a:latin typeface="Arial" panose="020B0604020202020204" pitchFamily="34" charset="0"/>
                <a:ea typeface="微软雅黑" panose="020B0503020204020204" pitchFamily="34" charset="-122"/>
                <a:sym typeface="Arial" panose="020B0604020202020204" pitchFamily="34" charset="0"/>
              </a:rPr>
              <a:t>工作存在不足</a:t>
            </a:r>
            <a:endParaRPr lang="zh-CN" altLang="en-US" sz="27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 name="组合 1"/>
          <p:cNvGrpSpPr/>
          <p:nvPr/>
        </p:nvGrpSpPr>
        <p:grpSpPr>
          <a:xfrm>
            <a:off x="4097133" y="1563638"/>
            <a:ext cx="949733" cy="949733"/>
            <a:chOff x="4097133" y="1563638"/>
            <a:chExt cx="949733" cy="949733"/>
          </a:xfrm>
        </p:grpSpPr>
        <p:sp>
          <p:nvSpPr>
            <p:cNvPr id="8" name="Oval 25"/>
            <p:cNvSpPr/>
            <p:nvPr/>
          </p:nvSpPr>
          <p:spPr>
            <a:xfrm>
              <a:off x="4097133" y="1563638"/>
              <a:ext cx="949733" cy="949733"/>
            </a:xfrm>
            <a:prstGeom prst="ellipse">
              <a:avLst/>
            </a:prstGeom>
            <a:solidFill>
              <a:schemeClr val="accent4"/>
            </a:solidFill>
            <a:ln w="28575">
              <a:solidFill>
                <a:schemeClr val="bg1"/>
              </a:solidFill>
            </a:ln>
            <a:effectLst/>
          </p:spPr>
          <p:style>
            <a:lnRef idx="1">
              <a:schemeClr val="accent4"/>
            </a:lnRef>
            <a:fillRef idx="3">
              <a:schemeClr val="accent4"/>
            </a:fillRef>
            <a:effectRef idx="2">
              <a:schemeClr val="accent4"/>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2"/>
            <p:cNvSpPr txBox="1"/>
            <p:nvPr/>
          </p:nvSpPr>
          <p:spPr>
            <a:xfrm>
              <a:off x="4355976" y="1811615"/>
              <a:ext cx="513057" cy="453777"/>
            </a:xfrm>
            <a:prstGeom prst="rect">
              <a:avLst/>
            </a:prstGeom>
            <a:noFill/>
          </p:spPr>
          <p:txBody>
            <a:bodyPr wrap="square" lIns="0" tIns="0" rIns="0" bIns="0">
              <a:normAutofit fontScale="92500" lnSpcReduction="10000"/>
            </a:bodyPr>
            <a:lstStyle/>
            <a:p>
              <a:r>
                <a:rPr lang="en-US" altLang="zh-CN" sz="3600">
                  <a:solidFill>
                    <a:schemeClr val="bg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3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组合 10"/>
          <p:cNvGrpSpPr/>
          <p:nvPr/>
        </p:nvGrpSpPr>
        <p:grpSpPr>
          <a:xfrm flipH="1">
            <a:off x="8001224" y="-4183814"/>
            <a:ext cx="9199272" cy="9339037"/>
            <a:chOff x="-7817226" y="761477"/>
            <a:chExt cx="9199272" cy="9339037"/>
          </a:xfrm>
        </p:grpSpPr>
        <p:sp>
          <p:nvSpPr>
            <p:cNvPr id="12" name="任意多边形: 形状 11"/>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4">
                <a:lumMod val="75000"/>
              </a:schemeClr>
            </a:solidFill>
            <a:ln>
              <a:solidFill>
                <a:schemeClr val="bg1"/>
              </a:solidFill>
            </a:ln>
            <a:effectLst>
              <a:outerShdw blurRad="50800" dist="38100" algn="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圆角 12"/>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4"/>
            </a:solidFill>
            <a:ln>
              <a:solidFill>
                <a:schemeClr val="bg1"/>
              </a:solidFill>
            </a:ln>
            <a:effectLst>
              <a:outerShdw blurRad="50800" dist="38100" algn="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p:cNvGrpSpPr/>
          <p:nvPr/>
        </p:nvGrpSpPr>
        <p:grpSpPr>
          <a:xfrm>
            <a:off x="-8067291" y="-171033"/>
            <a:ext cx="9199272" cy="9339037"/>
            <a:chOff x="-7817226" y="761477"/>
            <a:chExt cx="9199272" cy="9339037"/>
          </a:xfrm>
        </p:grpSpPr>
        <p:sp>
          <p:nvSpPr>
            <p:cNvPr id="16" name="任意多边形: 形状 15"/>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4">
                <a:lumMod val="50000"/>
              </a:schemeClr>
            </a:solidFill>
            <a:ln>
              <a:solidFill>
                <a:schemeClr val="bg1"/>
              </a:solidFill>
            </a:ln>
            <a:effectLst>
              <a:outerShdw blurRad="50800" dist="38100" algn="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形状 17"/>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4"/>
            </a:solidFill>
            <a:ln>
              <a:solidFill>
                <a:schemeClr val="bg1"/>
              </a:solidFill>
            </a:ln>
            <a:effectLst>
              <a:outerShdw blurRad="50800" dist="38100" algn="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anim calcmode="lin" valueType="num">
                                      <p:cBhvr>
                                        <p:cTn id="14" dur="1000" fill="hold"/>
                                        <p:tgtEl>
                                          <p:spTgt spid="49"/>
                                        </p:tgtEl>
                                        <p:attrNameLst>
                                          <p:attrName>ppt_x</p:attrName>
                                        </p:attrNameLst>
                                      </p:cBhvr>
                                      <p:tavLst>
                                        <p:tav tm="0">
                                          <p:val>
                                            <p:strVal val="#ppt_x"/>
                                          </p:val>
                                        </p:tav>
                                        <p:tav tm="100000">
                                          <p:val>
                                            <p:strVal val="#ppt_x"/>
                                          </p:val>
                                        </p:tav>
                                      </p:tavLst>
                                    </p:anim>
                                    <p:anim calcmode="lin" valueType="num">
                                      <p:cBhvr>
                                        <p:cTn id="1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1691680" y="2043824"/>
            <a:ext cx="3189194" cy="465199"/>
            <a:chOff x="1101987" y="1356615"/>
            <a:chExt cx="3189194" cy="465199"/>
          </a:xfrm>
        </p:grpSpPr>
        <p:grpSp>
          <p:nvGrpSpPr>
            <p:cNvPr id="12" name="Group 48"/>
            <p:cNvGrpSpPr/>
            <p:nvPr/>
          </p:nvGrpSpPr>
          <p:grpSpPr>
            <a:xfrm>
              <a:off x="1101987" y="1356615"/>
              <a:ext cx="460104" cy="460104"/>
              <a:chOff x="4806253" y="1988840"/>
              <a:chExt cx="613472" cy="613472"/>
            </a:xfrm>
          </p:grpSpPr>
          <p:sp>
            <p:nvSpPr>
              <p:cNvPr id="25" name="Oval 25"/>
              <p:cNvSpPr/>
              <p:nvPr/>
            </p:nvSpPr>
            <p:spPr>
              <a:xfrm>
                <a:off x="4806253" y="1988840"/>
                <a:ext cx="613472" cy="613472"/>
              </a:xfrm>
              <a:prstGeom prst="ellipse">
                <a:avLst/>
              </a:prstGeom>
              <a:solidFill>
                <a:schemeClr val="accent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nvGrpSpPr>
              <p:cNvPr id="26" name="Group 26"/>
              <p:cNvGrpSpPr/>
              <p:nvPr/>
            </p:nvGrpSpPr>
            <p:grpSpPr bwMode="auto">
              <a:xfrm>
                <a:off x="4998751" y="2166682"/>
                <a:ext cx="228478" cy="223844"/>
                <a:chOff x="0" y="0"/>
                <a:chExt cx="581" cy="573"/>
              </a:xfrm>
              <a:solidFill>
                <a:schemeClr val="bg1"/>
              </a:solidFill>
            </p:grpSpPr>
            <p:sp>
              <p:nvSpPr>
                <p:cNvPr id="27" name="Freeform: Shape 27"/>
                <p:cNvSpPr/>
                <p:nvPr/>
              </p:nvSpPr>
              <p:spPr bwMode="auto">
                <a:xfrm>
                  <a:off x="256" y="0"/>
                  <a:ext cx="72" cy="18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0799" y="0"/>
                      </a:moveTo>
                      <a:cubicBezTo>
                        <a:pt x="4833" y="0"/>
                        <a:pt x="0" y="1476"/>
                        <a:pt x="0" y="3295"/>
                      </a:cubicBezTo>
                      <a:lnTo>
                        <a:pt x="0" y="18305"/>
                      </a:lnTo>
                      <a:cubicBezTo>
                        <a:pt x="0" y="20125"/>
                        <a:pt x="4833" y="21600"/>
                        <a:pt x="10799" y="21600"/>
                      </a:cubicBezTo>
                      <a:cubicBezTo>
                        <a:pt x="16762" y="21600"/>
                        <a:pt x="21600" y="20125"/>
                        <a:pt x="21600" y="18305"/>
                      </a:cubicBezTo>
                      <a:lnTo>
                        <a:pt x="21600" y="3295"/>
                      </a:lnTo>
                      <a:cubicBezTo>
                        <a:pt x="21600" y="1476"/>
                        <a:pt x="16762" y="0"/>
                        <a:pt x="10799" y="0"/>
                      </a:cubicBezTo>
                      <a:close/>
                      <a:moveTo>
                        <a:pt x="10799" y="0"/>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Shape 28"/>
                <p:cNvSpPr/>
                <p:nvPr/>
              </p:nvSpPr>
              <p:spPr bwMode="auto">
                <a:xfrm>
                  <a:off x="256" y="392"/>
                  <a:ext cx="72" cy="18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0799" y="0"/>
                      </a:moveTo>
                      <a:cubicBezTo>
                        <a:pt x="4833" y="0"/>
                        <a:pt x="0" y="1476"/>
                        <a:pt x="0" y="3295"/>
                      </a:cubicBezTo>
                      <a:lnTo>
                        <a:pt x="0" y="18305"/>
                      </a:lnTo>
                      <a:cubicBezTo>
                        <a:pt x="0" y="20125"/>
                        <a:pt x="4833" y="21600"/>
                        <a:pt x="10799" y="21600"/>
                      </a:cubicBezTo>
                      <a:cubicBezTo>
                        <a:pt x="16762" y="21600"/>
                        <a:pt x="21600" y="20125"/>
                        <a:pt x="21600" y="18305"/>
                      </a:cubicBezTo>
                      <a:lnTo>
                        <a:pt x="21600" y="3295"/>
                      </a:lnTo>
                      <a:cubicBezTo>
                        <a:pt x="21600" y="1476"/>
                        <a:pt x="16762" y="0"/>
                        <a:pt x="10799" y="0"/>
                      </a:cubicBezTo>
                      <a:close/>
                      <a:moveTo>
                        <a:pt x="10799" y="0"/>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Shape 29"/>
                <p:cNvSpPr/>
                <p:nvPr/>
              </p:nvSpPr>
              <p:spPr bwMode="auto">
                <a:xfrm>
                  <a:off x="400" y="248"/>
                  <a:ext cx="181" cy="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8305" y="0"/>
                      </a:moveTo>
                      <a:lnTo>
                        <a:pt x="3295" y="0"/>
                      </a:lnTo>
                      <a:cubicBezTo>
                        <a:pt x="1475" y="0"/>
                        <a:pt x="0" y="4834"/>
                        <a:pt x="0" y="10798"/>
                      </a:cubicBezTo>
                      <a:cubicBezTo>
                        <a:pt x="0" y="16762"/>
                        <a:pt x="1475" y="21600"/>
                        <a:pt x="3295" y="21600"/>
                      </a:cubicBezTo>
                      <a:lnTo>
                        <a:pt x="18305" y="21600"/>
                      </a:lnTo>
                      <a:cubicBezTo>
                        <a:pt x="20124" y="21600"/>
                        <a:pt x="21600" y="16762"/>
                        <a:pt x="21600" y="10798"/>
                      </a:cubicBezTo>
                      <a:cubicBezTo>
                        <a:pt x="21600" y="4834"/>
                        <a:pt x="20124" y="0"/>
                        <a:pt x="18305" y="0"/>
                      </a:cubicBezTo>
                      <a:close/>
                      <a:moveTo>
                        <a:pt x="18305" y="0"/>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Shape 30"/>
                <p:cNvSpPr/>
                <p:nvPr/>
              </p:nvSpPr>
              <p:spPr bwMode="auto">
                <a:xfrm>
                  <a:off x="0" y="248"/>
                  <a:ext cx="181" cy="7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798"/>
                      </a:moveTo>
                      <a:cubicBezTo>
                        <a:pt x="21600" y="4834"/>
                        <a:pt x="20124" y="0"/>
                        <a:pt x="18304" y="0"/>
                      </a:cubicBezTo>
                      <a:lnTo>
                        <a:pt x="3295" y="0"/>
                      </a:lnTo>
                      <a:cubicBezTo>
                        <a:pt x="1475" y="0"/>
                        <a:pt x="0" y="4834"/>
                        <a:pt x="0" y="10798"/>
                      </a:cubicBezTo>
                      <a:cubicBezTo>
                        <a:pt x="0" y="16762"/>
                        <a:pt x="1475" y="21600"/>
                        <a:pt x="3295" y="21600"/>
                      </a:cubicBezTo>
                      <a:lnTo>
                        <a:pt x="18304" y="21600"/>
                      </a:lnTo>
                      <a:cubicBezTo>
                        <a:pt x="20124" y="21600"/>
                        <a:pt x="21600" y="16764"/>
                        <a:pt x="21600" y="10798"/>
                      </a:cubicBezTo>
                      <a:close/>
                      <a:moveTo>
                        <a:pt x="21600" y="10798"/>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Shape 31"/>
                <p:cNvSpPr/>
                <p:nvPr/>
              </p:nvSpPr>
              <p:spPr bwMode="auto">
                <a:xfrm>
                  <a:off x="352" y="64"/>
                  <a:ext cx="153" cy="153"/>
                </a:xfrm>
                <a:custGeom>
                  <a:avLst/>
                  <a:gdLst>
                    <a:gd name="T0" fmla="*/ 0 w 20488"/>
                    <a:gd name="T1" fmla="*/ 0 h 20489"/>
                    <a:gd name="T2" fmla="*/ 0 w 20488"/>
                    <a:gd name="T3" fmla="*/ 0 h 20489"/>
                    <a:gd name="T4" fmla="*/ 0 w 20488"/>
                    <a:gd name="T5" fmla="*/ 0 h 20489"/>
                    <a:gd name="T6" fmla="*/ 0 w 20488"/>
                    <a:gd name="T7" fmla="*/ 0 h 20489"/>
                    <a:gd name="T8" fmla="*/ 0 w 20488"/>
                    <a:gd name="T9" fmla="*/ 0 h 20489"/>
                    <a:gd name="T10" fmla="*/ 0 w 20488"/>
                    <a:gd name="T11" fmla="*/ 0 h 20489"/>
                    <a:gd name="T12" fmla="*/ 0 w 20488"/>
                    <a:gd name="T13" fmla="*/ 0 h 20489"/>
                    <a:gd name="T14" fmla="*/ 0 w 20488"/>
                    <a:gd name="T15" fmla="*/ 0 h 2048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488" h="20489">
                      <a:moveTo>
                        <a:pt x="7697" y="19601"/>
                      </a:moveTo>
                      <a:lnTo>
                        <a:pt x="19601" y="7697"/>
                      </a:lnTo>
                      <a:cubicBezTo>
                        <a:pt x="21044" y="6253"/>
                        <a:pt x="20690" y="3557"/>
                        <a:pt x="18809" y="1678"/>
                      </a:cubicBezTo>
                      <a:cubicBezTo>
                        <a:pt x="16928" y="-203"/>
                        <a:pt x="14234" y="-555"/>
                        <a:pt x="12792" y="887"/>
                      </a:cubicBezTo>
                      <a:lnTo>
                        <a:pt x="888" y="12791"/>
                      </a:lnTo>
                      <a:cubicBezTo>
                        <a:pt x="-556" y="14235"/>
                        <a:pt x="-202" y="16928"/>
                        <a:pt x="1679" y="18809"/>
                      </a:cubicBezTo>
                      <a:cubicBezTo>
                        <a:pt x="3558" y="20690"/>
                        <a:pt x="6252" y="21045"/>
                        <a:pt x="7697" y="19601"/>
                      </a:cubicBezTo>
                      <a:close/>
                      <a:moveTo>
                        <a:pt x="7697" y="1960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2" name="Freeform: Shape 32"/>
                <p:cNvSpPr/>
                <p:nvPr/>
              </p:nvSpPr>
              <p:spPr bwMode="auto">
                <a:xfrm>
                  <a:off x="72" y="344"/>
                  <a:ext cx="153" cy="153"/>
                </a:xfrm>
                <a:custGeom>
                  <a:avLst/>
                  <a:gdLst>
                    <a:gd name="T0" fmla="*/ 0 w 20489"/>
                    <a:gd name="T1" fmla="*/ 0 h 20488"/>
                    <a:gd name="T2" fmla="*/ 0 w 20489"/>
                    <a:gd name="T3" fmla="*/ 0 h 20488"/>
                    <a:gd name="T4" fmla="*/ 0 w 20489"/>
                    <a:gd name="T5" fmla="*/ 0 h 20488"/>
                    <a:gd name="T6" fmla="*/ 0 w 20489"/>
                    <a:gd name="T7" fmla="*/ 0 h 20488"/>
                    <a:gd name="T8" fmla="*/ 0 w 20489"/>
                    <a:gd name="T9" fmla="*/ 0 h 20488"/>
                    <a:gd name="T10" fmla="*/ 0 w 20489"/>
                    <a:gd name="T11" fmla="*/ 0 h 20488"/>
                    <a:gd name="T12" fmla="*/ 0 w 20489"/>
                    <a:gd name="T13" fmla="*/ 0 h 20488"/>
                    <a:gd name="T14" fmla="*/ 0 w 20489"/>
                    <a:gd name="T15" fmla="*/ 0 h 2048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489" h="20488">
                      <a:moveTo>
                        <a:pt x="12792" y="888"/>
                      </a:moveTo>
                      <a:lnTo>
                        <a:pt x="888" y="12792"/>
                      </a:lnTo>
                      <a:cubicBezTo>
                        <a:pt x="-556" y="14236"/>
                        <a:pt x="-202" y="16929"/>
                        <a:pt x="1679" y="18809"/>
                      </a:cubicBezTo>
                      <a:cubicBezTo>
                        <a:pt x="3558" y="20689"/>
                        <a:pt x="6253" y="21044"/>
                        <a:pt x="7697" y="19601"/>
                      </a:cubicBezTo>
                      <a:lnTo>
                        <a:pt x="19601" y="7697"/>
                      </a:lnTo>
                      <a:cubicBezTo>
                        <a:pt x="21044" y="6254"/>
                        <a:pt x="20690" y="3559"/>
                        <a:pt x="18810" y="1679"/>
                      </a:cubicBezTo>
                      <a:cubicBezTo>
                        <a:pt x="16929" y="-203"/>
                        <a:pt x="14235" y="-556"/>
                        <a:pt x="12792" y="888"/>
                      </a:cubicBezTo>
                      <a:close/>
                      <a:moveTo>
                        <a:pt x="12792" y="888"/>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3" name="Freeform: Shape 33"/>
                <p:cNvSpPr/>
                <p:nvPr/>
              </p:nvSpPr>
              <p:spPr bwMode="auto">
                <a:xfrm>
                  <a:off x="352" y="344"/>
                  <a:ext cx="153" cy="153"/>
                </a:xfrm>
                <a:custGeom>
                  <a:avLst/>
                  <a:gdLst>
                    <a:gd name="T0" fmla="*/ 0 w 20489"/>
                    <a:gd name="T1" fmla="*/ 0 h 20489"/>
                    <a:gd name="T2" fmla="*/ 0 w 20489"/>
                    <a:gd name="T3" fmla="*/ 0 h 20489"/>
                    <a:gd name="T4" fmla="*/ 0 w 20489"/>
                    <a:gd name="T5" fmla="*/ 0 h 20489"/>
                    <a:gd name="T6" fmla="*/ 0 w 20489"/>
                    <a:gd name="T7" fmla="*/ 0 h 20489"/>
                    <a:gd name="T8" fmla="*/ 0 w 20489"/>
                    <a:gd name="T9" fmla="*/ 0 h 20489"/>
                    <a:gd name="T10" fmla="*/ 0 w 20489"/>
                    <a:gd name="T11" fmla="*/ 0 h 20489"/>
                    <a:gd name="T12" fmla="*/ 0 w 20489"/>
                    <a:gd name="T13" fmla="*/ 0 h 20489"/>
                    <a:gd name="T14" fmla="*/ 0 w 20489"/>
                    <a:gd name="T15" fmla="*/ 0 h 2048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489" h="20489">
                      <a:moveTo>
                        <a:pt x="7696" y="888"/>
                      </a:moveTo>
                      <a:cubicBezTo>
                        <a:pt x="6251" y="-556"/>
                        <a:pt x="3559" y="-202"/>
                        <a:pt x="1679" y="1678"/>
                      </a:cubicBezTo>
                      <a:cubicBezTo>
                        <a:pt x="-201" y="3558"/>
                        <a:pt x="-556" y="6251"/>
                        <a:pt x="888" y="7697"/>
                      </a:cubicBezTo>
                      <a:lnTo>
                        <a:pt x="12792" y="19601"/>
                      </a:lnTo>
                      <a:cubicBezTo>
                        <a:pt x="14236" y="21044"/>
                        <a:pt x="16932" y="20690"/>
                        <a:pt x="18811" y="18810"/>
                      </a:cubicBezTo>
                      <a:cubicBezTo>
                        <a:pt x="20691" y="16929"/>
                        <a:pt x="21044" y="14236"/>
                        <a:pt x="19601" y="12793"/>
                      </a:cubicBezTo>
                      <a:lnTo>
                        <a:pt x="7696" y="888"/>
                      </a:lnTo>
                      <a:close/>
                      <a:moveTo>
                        <a:pt x="7696" y="888"/>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4" name="Freeform: Shape 34"/>
                <p:cNvSpPr/>
                <p:nvPr/>
              </p:nvSpPr>
              <p:spPr bwMode="auto">
                <a:xfrm>
                  <a:off x="71" y="71"/>
                  <a:ext cx="154" cy="154"/>
                </a:xfrm>
                <a:custGeom>
                  <a:avLst/>
                  <a:gdLst>
                    <a:gd name="T0" fmla="*/ 0 w 20489"/>
                    <a:gd name="T1" fmla="*/ 0 h 20489"/>
                    <a:gd name="T2" fmla="*/ 0 w 20489"/>
                    <a:gd name="T3" fmla="*/ 0 h 20489"/>
                    <a:gd name="T4" fmla="*/ 0 w 20489"/>
                    <a:gd name="T5" fmla="*/ 0 h 20489"/>
                    <a:gd name="T6" fmla="*/ 0 w 20489"/>
                    <a:gd name="T7" fmla="*/ 0 h 20489"/>
                    <a:gd name="T8" fmla="*/ 0 w 20489"/>
                    <a:gd name="T9" fmla="*/ 0 h 20489"/>
                    <a:gd name="T10" fmla="*/ 0 w 20489"/>
                    <a:gd name="T11" fmla="*/ 0 h 20489"/>
                    <a:gd name="T12" fmla="*/ 0 w 20489"/>
                    <a:gd name="T13" fmla="*/ 0 h 20489"/>
                    <a:gd name="T14" fmla="*/ 0 w 20489"/>
                    <a:gd name="T15" fmla="*/ 0 h 2048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489" h="20489">
                      <a:moveTo>
                        <a:pt x="12792" y="19602"/>
                      </a:moveTo>
                      <a:cubicBezTo>
                        <a:pt x="14235" y="21045"/>
                        <a:pt x="16930" y="20691"/>
                        <a:pt x="18811" y="18810"/>
                      </a:cubicBezTo>
                      <a:cubicBezTo>
                        <a:pt x="20691" y="16930"/>
                        <a:pt x="21044" y="14236"/>
                        <a:pt x="19601" y="12793"/>
                      </a:cubicBezTo>
                      <a:lnTo>
                        <a:pt x="7696" y="888"/>
                      </a:lnTo>
                      <a:cubicBezTo>
                        <a:pt x="6252" y="-555"/>
                        <a:pt x="3560" y="-202"/>
                        <a:pt x="1679" y="1679"/>
                      </a:cubicBezTo>
                      <a:cubicBezTo>
                        <a:pt x="-201" y="3559"/>
                        <a:pt x="-556" y="6254"/>
                        <a:pt x="887" y="7697"/>
                      </a:cubicBezTo>
                      <a:lnTo>
                        <a:pt x="12792" y="19602"/>
                      </a:lnTo>
                      <a:close/>
                      <a:moveTo>
                        <a:pt x="12792" y="19602"/>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3" name="Group 38"/>
            <p:cNvGrpSpPr/>
            <p:nvPr/>
          </p:nvGrpSpPr>
          <p:grpSpPr>
            <a:xfrm>
              <a:off x="1661322" y="1397366"/>
              <a:ext cx="2629859" cy="424448"/>
              <a:chOff x="5505845" y="1952090"/>
              <a:chExt cx="3506479" cy="565931"/>
            </a:xfrm>
          </p:grpSpPr>
          <p:sp>
            <p:nvSpPr>
              <p:cNvPr id="23" name="TextBox 35"/>
              <p:cNvSpPr txBox="1"/>
              <p:nvPr/>
            </p:nvSpPr>
            <p:spPr>
              <a:xfrm>
                <a:off x="5505845" y="1952090"/>
                <a:ext cx="3506479" cy="203389"/>
              </a:xfrm>
              <a:prstGeom prst="rect">
                <a:avLst/>
              </a:prstGeom>
              <a:noFill/>
            </p:spPr>
            <p:txBody>
              <a:bodyPr wrap="none" lIns="0" tIns="0" rIns="0" bIns="0" anchor="ctr" anchorCtr="0">
                <a:normAutofit fontScale="85000" lnSpcReduction="20000"/>
              </a:bodyPr>
              <a:lstStyle/>
              <a:p>
                <a:r>
                  <a:rPr lang="en-US" altLang="zh-CN" sz="1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1.</a:t>
                </a:r>
                <a:r>
                  <a:rPr lang="zh-CN" altLang="en-US" sz="14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年度工作概述</a:t>
                </a:r>
              </a:p>
            </p:txBody>
          </p:sp>
          <p:sp>
            <p:nvSpPr>
              <p:cNvPr id="24" name="TextBox 36"/>
              <p:cNvSpPr txBox="1"/>
              <p:nvPr/>
            </p:nvSpPr>
            <p:spPr>
              <a:xfrm>
                <a:off x="5505845" y="2216608"/>
                <a:ext cx="3506479" cy="301413"/>
              </a:xfrm>
              <a:prstGeom prst="rect">
                <a:avLst/>
              </a:prstGeom>
              <a:noFill/>
            </p:spPr>
            <p:txBody>
              <a:bodyPr wrap="square" lIns="0" tIns="0" rIns="0" bIns="0" anchor="t" anchorCtr="0">
                <a:noAutofit/>
              </a:bodyPr>
              <a:lstStyle/>
              <a:p>
                <a:pPr>
                  <a:lnSpc>
                    <a:spcPct val="120000"/>
                  </a:lnSpc>
                </a:pPr>
                <a:r>
                  <a:rPr lang="zh-CN" altLang="en-US" sz="110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rPr>
                  <a:t>此部分内容作为文字排版占</a:t>
                </a:r>
                <a:r>
                  <a:rPr lang="zh-CN" altLang="en-US" sz="1100">
                    <a:solidFill>
                      <a:sysClr val="windowText" lastClr="000000"/>
                    </a:solidFill>
                    <a:latin typeface="Arial" panose="020B0604020202020204" pitchFamily="34" charset="0"/>
                    <a:ea typeface="微软雅黑" panose="020B0503020204020204" pitchFamily="34" charset="-122"/>
                    <a:sym typeface="Arial" panose="020B0604020202020204" pitchFamily="34" charset="0"/>
                  </a:rPr>
                  <a:t>位显示</a:t>
                </a:r>
                <a:endParaRPr lang="zh-CN" altLang="en-US" sz="110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9" name="组合 48"/>
          <p:cNvGrpSpPr/>
          <p:nvPr/>
        </p:nvGrpSpPr>
        <p:grpSpPr>
          <a:xfrm>
            <a:off x="1691680" y="2632708"/>
            <a:ext cx="3189194" cy="465199"/>
            <a:chOff x="1101987" y="2101649"/>
            <a:chExt cx="3189194" cy="465199"/>
          </a:xfrm>
        </p:grpSpPr>
        <p:grpSp>
          <p:nvGrpSpPr>
            <p:cNvPr id="9" name="Group 49"/>
            <p:cNvGrpSpPr/>
            <p:nvPr/>
          </p:nvGrpSpPr>
          <p:grpSpPr>
            <a:xfrm>
              <a:off x="1101987" y="2101649"/>
              <a:ext cx="460104" cy="460104"/>
              <a:chOff x="4806253" y="2982218"/>
              <a:chExt cx="613472" cy="613472"/>
            </a:xfrm>
          </p:grpSpPr>
          <p:sp>
            <p:nvSpPr>
              <p:cNvPr id="44" name="Oval 8"/>
              <p:cNvSpPr/>
              <p:nvPr/>
            </p:nvSpPr>
            <p:spPr>
              <a:xfrm>
                <a:off x="4806253" y="2982218"/>
                <a:ext cx="613472" cy="613472"/>
              </a:xfrm>
              <a:prstGeom prst="ellipse">
                <a:avLst/>
              </a:prstGeom>
              <a:solidFill>
                <a:schemeClr val="accent2">
                  <a:lumMod val="100000"/>
                </a:schemeClr>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45" name="Freeform: Shape 9"/>
              <p:cNvSpPr/>
              <p:nvPr/>
            </p:nvSpPr>
            <p:spPr bwMode="auto">
              <a:xfrm>
                <a:off x="5000294" y="3171416"/>
                <a:ext cx="225388" cy="225388"/>
              </a:xfrm>
              <a:custGeom>
                <a:avLst/>
                <a:gdLst>
                  <a:gd name="T0" fmla="*/ 177354294 w 21600"/>
                  <a:gd name="T1" fmla="*/ 119619947 h 21600"/>
                  <a:gd name="T2" fmla="*/ 181994773 w 21600"/>
                  <a:gd name="T3" fmla="*/ 90970153 h 21600"/>
                  <a:gd name="T4" fmla="*/ 90997440 w 21600"/>
                  <a:gd name="T5" fmla="*/ 0 h 21600"/>
                  <a:gd name="T6" fmla="*/ 0 w 21600"/>
                  <a:gd name="T7" fmla="*/ 90970153 h 21600"/>
                  <a:gd name="T8" fmla="*/ 90997440 w 21600"/>
                  <a:gd name="T9" fmla="*/ 181941690 h 21600"/>
                  <a:gd name="T10" fmla="*/ 119632265 w 21600"/>
                  <a:gd name="T11" fmla="*/ 177314796 h 21600"/>
                  <a:gd name="T12" fmla="*/ 140353873 w 21600"/>
                  <a:gd name="T13" fmla="*/ 198036404 h 21600"/>
                  <a:gd name="T14" fmla="*/ 184433669 w 21600"/>
                  <a:gd name="T15" fmla="*/ 198036404 h 21600"/>
                  <a:gd name="T16" fmla="*/ 184433669 w 21600"/>
                  <a:gd name="T17" fmla="*/ 242088912 h 21600"/>
                  <a:gd name="T18" fmla="*/ 184513921 w 21600"/>
                  <a:gd name="T19" fmla="*/ 242169283 h 21600"/>
                  <a:gd name="T20" fmla="*/ 228567695 w 21600"/>
                  <a:gd name="T21" fmla="*/ 242169283 h 21600"/>
                  <a:gd name="T22" fmla="*/ 228567695 w 21600"/>
                  <a:gd name="T23" fmla="*/ 286223057 h 21600"/>
                  <a:gd name="T24" fmla="*/ 228660384 w 21600"/>
                  <a:gd name="T25" fmla="*/ 286302043 h 21600"/>
                  <a:gd name="T26" fmla="*/ 286355233 w 21600"/>
                  <a:gd name="T27" fmla="*/ 286302043 h 21600"/>
                  <a:gd name="T28" fmla="*/ 286355233 w 21600"/>
                  <a:gd name="T29" fmla="*/ 286355233 h 21600"/>
                  <a:gd name="T30" fmla="*/ 286355233 w 21600"/>
                  <a:gd name="T31" fmla="*/ 228580132 h 21600"/>
                  <a:gd name="T32" fmla="*/ 177354294 w 21600"/>
                  <a:gd name="T33" fmla="*/ 119619947 h 21600"/>
                  <a:gd name="T34" fmla="*/ 72066037 w 21600"/>
                  <a:gd name="T35" fmla="*/ 102106942 h 21600"/>
                  <a:gd name="T36" fmla="*/ 41349250 w 21600"/>
                  <a:gd name="T37" fmla="*/ 71416187 h 21600"/>
                  <a:gd name="T38" fmla="*/ 72066037 w 21600"/>
                  <a:gd name="T39" fmla="*/ 40712996 h 21600"/>
                  <a:gd name="T40" fmla="*/ 102769110 w 21600"/>
                  <a:gd name="T41" fmla="*/ 71416187 h 21600"/>
                  <a:gd name="T42" fmla="*/ 72066037 w 21600"/>
                  <a:gd name="T43" fmla="*/ 102106942 h 21600"/>
                  <a:gd name="T44" fmla="*/ 72066037 w 21600"/>
                  <a:gd name="T45" fmla="*/ 102106942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13378" y="9023"/>
                    </a:moveTo>
                    <a:cubicBezTo>
                      <a:pt x="13604" y="8343"/>
                      <a:pt x="13728" y="7617"/>
                      <a:pt x="13728" y="6862"/>
                    </a:cubicBezTo>
                    <a:cubicBezTo>
                      <a:pt x="13728" y="3072"/>
                      <a:pt x="10655" y="0"/>
                      <a:pt x="6864" y="0"/>
                    </a:cubicBezTo>
                    <a:cubicBezTo>
                      <a:pt x="3073" y="0"/>
                      <a:pt x="0" y="3072"/>
                      <a:pt x="0" y="6862"/>
                    </a:cubicBezTo>
                    <a:cubicBezTo>
                      <a:pt x="0" y="10652"/>
                      <a:pt x="3073" y="13724"/>
                      <a:pt x="6864" y="13724"/>
                    </a:cubicBezTo>
                    <a:cubicBezTo>
                      <a:pt x="7619" y="13724"/>
                      <a:pt x="8345" y="13600"/>
                      <a:pt x="9024" y="13375"/>
                    </a:cubicBezTo>
                    <a:lnTo>
                      <a:pt x="10587" y="14938"/>
                    </a:lnTo>
                    <a:lnTo>
                      <a:pt x="13912" y="14938"/>
                    </a:lnTo>
                    <a:lnTo>
                      <a:pt x="13912" y="18261"/>
                    </a:lnTo>
                    <a:lnTo>
                      <a:pt x="13918" y="18267"/>
                    </a:lnTo>
                    <a:lnTo>
                      <a:pt x="17241" y="18267"/>
                    </a:lnTo>
                    <a:lnTo>
                      <a:pt x="17241" y="21590"/>
                    </a:lnTo>
                    <a:lnTo>
                      <a:pt x="17248" y="21596"/>
                    </a:lnTo>
                    <a:lnTo>
                      <a:pt x="21600" y="21596"/>
                    </a:lnTo>
                    <a:lnTo>
                      <a:pt x="21600" y="21600"/>
                    </a:lnTo>
                    <a:lnTo>
                      <a:pt x="21600" y="17242"/>
                    </a:lnTo>
                    <a:lnTo>
                      <a:pt x="13378" y="9023"/>
                    </a:lnTo>
                    <a:close/>
                    <a:moveTo>
                      <a:pt x="5436" y="7702"/>
                    </a:moveTo>
                    <a:cubicBezTo>
                      <a:pt x="4157" y="7702"/>
                      <a:pt x="3119" y="6665"/>
                      <a:pt x="3119" y="5387"/>
                    </a:cubicBezTo>
                    <a:cubicBezTo>
                      <a:pt x="3119" y="4108"/>
                      <a:pt x="4157" y="3071"/>
                      <a:pt x="5436" y="3071"/>
                    </a:cubicBezTo>
                    <a:cubicBezTo>
                      <a:pt x="6715" y="3071"/>
                      <a:pt x="7752" y="4108"/>
                      <a:pt x="7752" y="5387"/>
                    </a:cubicBezTo>
                    <a:cubicBezTo>
                      <a:pt x="7751" y="6665"/>
                      <a:pt x="6715" y="7702"/>
                      <a:pt x="5436" y="7702"/>
                    </a:cubicBezTo>
                    <a:close/>
                    <a:moveTo>
                      <a:pt x="5436" y="7702"/>
                    </a:moveTo>
                  </a:path>
                </a:pathLst>
              </a:custGeom>
              <a:solidFill>
                <a:schemeClr val="bg1"/>
              </a:solid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Group 39"/>
            <p:cNvGrpSpPr/>
            <p:nvPr/>
          </p:nvGrpSpPr>
          <p:grpSpPr>
            <a:xfrm>
              <a:off x="1661322" y="2142400"/>
              <a:ext cx="2629859" cy="424448"/>
              <a:chOff x="5505845" y="1952090"/>
              <a:chExt cx="3506479" cy="565931"/>
            </a:xfrm>
          </p:grpSpPr>
          <p:sp>
            <p:nvSpPr>
              <p:cNvPr id="21" name="TextBox 40"/>
              <p:cNvSpPr txBox="1"/>
              <p:nvPr/>
            </p:nvSpPr>
            <p:spPr>
              <a:xfrm>
                <a:off x="5505845" y="1952090"/>
                <a:ext cx="3506479" cy="203389"/>
              </a:xfrm>
              <a:prstGeom prst="rect">
                <a:avLst/>
              </a:prstGeom>
              <a:noFill/>
            </p:spPr>
            <p:txBody>
              <a:bodyPr wrap="none" lIns="0" tIns="0" rIns="0" bIns="0" anchor="ctr" anchorCtr="0">
                <a:normAutofit fontScale="85000" lnSpcReduction="20000"/>
              </a:bodyPr>
              <a:lstStyle/>
              <a:p>
                <a:r>
                  <a:rPr lang="en-US" altLang="zh-CN" sz="14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2.</a:t>
                </a:r>
                <a:r>
                  <a:rPr lang="zh-CN" altLang="en-US" sz="14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工作完成情况</a:t>
                </a:r>
              </a:p>
            </p:txBody>
          </p:sp>
          <p:sp>
            <p:nvSpPr>
              <p:cNvPr id="22" name="TextBox 41"/>
              <p:cNvSpPr txBox="1"/>
              <p:nvPr/>
            </p:nvSpPr>
            <p:spPr>
              <a:xfrm>
                <a:off x="5505845" y="2216608"/>
                <a:ext cx="3506479" cy="301413"/>
              </a:xfrm>
              <a:prstGeom prst="rect">
                <a:avLst/>
              </a:prstGeom>
              <a:noFill/>
            </p:spPr>
            <p:txBody>
              <a:bodyPr wrap="square" lIns="0" tIns="0" rIns="0" bIns="0" anchor="t" anchorCtr="0">
                <a:noAutofit/>
              </a:bodyPr>
              <a:lstStyle/>
              <a:p>
                <a:pPr>
                  <a:lnSpc>
                    <a:spcPct val="120000"/>
                  </a:lnSpc>
                </a:pPr>
                <a:r>
                  <a:rPr lang="zh-CN" altLang="en-US" sz="1100">
                    <a:solidFill>
                      <a:sysClr val="windowText" lastClr="000000"/>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p>
            </p:txBody>
          </p:sp>
        </p:grpSp>
      </p:grpSp>
      <p:grpSp>
        <p:nvGrpSpPr>
          <p:cNvPr id="50" name="组合 49"/>
          <p:cNvGrpSpPr/>
          <p:nvPr/>
        </p:nvGrpSpPr>
        <p:grpSpPr>
          <a:xfrm>
            <a:off x="1691680" y="3147814"/>
            <a:ext cx="3189194" cy="465199"/>
            <a:chOff x="1101987" y="2846682"/>
            <a:chExt cx="3189194" cy="465199"/>
          </a:xfrm>
        </p:grpSpPr>
        <p:grpSp>
          <p:nvGrpSpPr>
            <p:cNvPr id="10" name="Group 50"/>
            <p:cNvGrpSpPr/>
            <p:nvPr/>
          </p:nvGrpSpPr>
          <p:grpSpPr>
            <a:xfrm>
              <a:off x="1101987" y="2846682"/>
              <a:ext cx="460104" cy="460104"/>
              <a:chOff x="4806253" y="3975596"/>
              <a:chExt cx="613472" cy="613472"/>
            </a:xfrm>
          </p:grpSpPr>
          <p:sp>
            <p:nvSpPr>
              <p:cNvPr id="42" name="Oval 11"/>
              <p:cNvSpPr/>
              <p:nvPr/>
            </p:nvSpPr>
            <p:spPr>
              <a:xfrm>
                <a:off x="4806253" y="3975596"/>
                <a:ext cx="613472" cy="613472"/>
              </a:xfrm>
              <a:prstGeom prst="ellipse">
                <a:avLst/>
              </a:prstGeom>
              <a:solidFill>
                <a:schemeClr val="accent3">
                  <a:lumMod val="100000"/>
                </a:schemeClr>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43" name="Freeform: Shape 12"/>
              <p:cNvSpPr/>
              <p:nvPr/>
            </p:nvSpPr>
            <p:spPr bwMode="auto">
              <a:xfrm>
                <a:off x="5003891" y="4174066"/>
                <a:ext cx="197601" cy="225388"/>
              </a:xfrm>
              <a:custGeom>
                <a:avLst/>
                <a:gdLst>
                  <a:gd name="T0" fmla="*/ 145512959 w 21600"/>
                  <a:gd name="T1" fmla="*/ 203073433 h 21600"/>
                  <a:gd name="T2" fmla="*/ 145802623 w 21600"/>
                  <a:gd name="T3" fmla="*/ 194761133 h 21600"/>
                  <a:gd name="T4" fmla="*/ 145802623 w 21600"/>
                  <a:gd name="T5" fmla="*/ 125373600 h 21600"/>
                  <a:gd name="T6" fmla="*/ 104926995 w 21600"/>
                  <a:gd name="T7" fmla="*/ 39943277 h 21600"/>
                  <a:gd name="T8" fmla="*/ 105749513 w 21600"/>
                  <a:gd name="T9" fmla="*/ 31392540 h 21600"/>
                  <a:gd name="T10" fmla="*/ 84532065 w 21600"/>
                  <a:gd name="T11" fmla="*/ 0 h 21600"/>
                  <a:gd name="T12" fmla="*/ 63314533 w 21600"/>
                  <a:gd name="T13" fmla="*/ 31392540 h 21600"/>
                  <a:gd name="T14" fmla="*/ 64145452 w 21600"/>
                  <a:gd name="T15" fmla="*/ 39996478 h 21600"/>
                  <a:gd name="T16" fmla="*/ 23363023 w 21600"/>
                  <a:gd name="T17" fmla="*/ 125385918 h 21600"/>
                  <a:gd name="T18" fmla="*/ 23363023 w 21600"/>
                  <a:gd name="T19" fmla="*/ 194761133 h 21600"/>
                  <a:gd name="T20" fmla="*/ 23645246 w 21600"/>
                  <a:gd name="T21" fmla="*/ 203100602 h 21600"/>
                  <a:gd name="T22" fmla="*/ 0 w 21600"/>
                  <a:gd name="T23" fmla="*/ 236998693 h 21600"/>
                  <a:gd name="T24" fmla="*/ 9272957 w 21600"/>
                  <a:gd name="T25" fmla="*/ 250706436 h 21600"/>
                  <a:gd name="T26" fmla="*/ 63534281 w 21600"/>
                  <a:gd name="T27" fmla="*/ 250706436 h 21600"/>
                  <a:gd name="T28" fmla="*/ 63314533 w 21600"/>
                  <a:gd name="T29" fmla="*/ 254962705 h 21600"/>
                  <a:gd name="T30" fmla="*/ 84532065 w 21600"/>
                  <a:gd name="T31" fmla="*/ 286355233 h 21600"/>
                  <a:gd name="T32" fmla="*/ 105749513 w 21600"/>
                  <a:gd name="T33" fmla="*/ 254962705 h 21600"/>
                  <a:gd name="T34" fmla="*/ 105529766 w 21600"/>
                  <a:gd name="T35" fmla="*/ 250706436 h 21600"/>
                  <a:gd name="T36" fmla="*/ 159908522 w 21600"/>
                  <a:gd name="T37" fmla="*/ 250706436 h 21600"/>
                  <a:gd name="T38" fmla="*/ 169173962 w 21600"/>
                  <a:gd name="T39" fmla="*/ 236998693 h 21600"/>
                  <a:gd name="T40" fmla="*/ 145512959 w 21600"/>
                  <a:gd name="T41" fmla="*/ 203073433 h 21600"/>
                  <a:gd name="T42" fmla="*/ 72721479 w 21600"/>
                  <a:gd name="T43" fmla="*/ 31392540 h 21600"/>
                  <a:gd name="T44" fmla="*/ 84532065 w 21600"/>
                  <a:gd name="T45" fmla="*/ 13920288 h 21600"/>
                  <a:gd name="T46" fmla="*/ 96343451 w 21600"/>
                  <a:gd name="T47" fmla="*/ 31392540 h 21600"/>
                  <a:gd name="T48" fmla="*/ 95802281 w 21600"/>
                  <a:gd name="T49" fmla="*/ 36338135 h 21600"/>
                  <a:gd name="T50" fmla="*/ 84587024 w 21600"/>
                  <a:gd name="T51" fmla="*/ 34799986 h 21600"/>
                  <a:gd name="T52" fmla="*/ 73269292 w 21600"/>
                  <a:gd name="T53" fmla="*/ 36364156 h 21600"/>
                  <a:gd name="T54" fmla="*/ 72721479 w 21600"/>
                  <a:gd name="T55" fmla="*/ 31392540 h 21600"/>
                  <a:gd name="T56" fmla="*/ 72721479 w 21600"/>
                  <a:gd name="T57" fmla="*/ 31392540 h 216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600" h="21600">
                    <a:moveTo>
                      <a:pt x="18579" y="15318"/>
                    </a:moveTo>
                    <a:cubicBezTo>
                      <a:pt x="18603" y="15119"/>
                      <a:pt x="18616" y="14912"/>
                      <a:pt x="18616" y="14691"/>
                    </a:cubicBezTo>
                    <a:lnTo>
                      <a:pt x="18616" y="9457"/>
                    </a:lnTo>
                    <a:cubicBezTo>
                      <a:pt x="18616" y="6480"/>
                      <a:pt x="16437" y="3949"/>
                      <a:pt x="13397" y="3013"/>
                    </a:cubicBezTo>
                    <a:cubicBezTo>
                      <a:pt x="13464" y="2807"/>
                      <a:pt x="13502" y="2592"/>
                      <a:pt x="13502" y="2368"/>
                    </a:cubicBezTo>
                    <a:cubicBezTo>
                      <a:pt x="13502" y="1061"/>
                      <a:pt x="12289" y="0"/>
                      <a:pt x="10793" y="0"/>
                    </a:cubicBezTo>
                    <a:cubicBezTo>
                      <a:pt x="9297" y="0"/>
                      <a:pt x="8084" y="1060"/>
                      <a:pt x="8084" y="2368"/>
                    </a:cubicBezTo>
                    <a:cubicBezTo>
                      <a:pt x="8084" y="2593"/>
                      <a:pt x="8122" y="2810"/>
                      <a:pt x="8190" y="3017"/>
                    </a:cubicBezTo>
                    <a:cubicBezTo>
                      <a:pt x="5156" y="3956"/>
                      <a:pt x="2983" y="6484"/>
                      <a:pt x="2983" y="9458"/>
                    </a:cubicBezTo>
                    <a:lnTo>
                      <a:pt x="2983" y="14691"/>
                    </a:lnTo>
                    <a:cubicBezTo>
                      <a:pt x="2983" y="14912"/>
                      <a:pt x="2996" y="15121"/>
                      <a:pt x="3019" y="15320"/>
                    </a:cubicBezTo>
                    <a:lnTo>
                      <a:pt x="0" y="17877"/>
                    </a:lnTo>
                    <a:cubicBezTo>
                      <a:pt x="0" y="18448"/>
                      <a:pt x="530" y="18911"/>
                      <a:pt x="1184" y="18911"/>
                    </a:cubicBezTo>
                    <a:lnTo>
                      <a:pt x="8112" y="18911"/>
                    </a:lnTo>
                    <a:cubicBezTo>
                      <a:pt x="8096" y="19017"/>
                      <a:pt x="8084" y="19123"/>
                      <a:pt x="8084" y="19232"/>
                    </a:cubicBezTo>
                    <a:cubicBezTo>
                      <a:pt x="8084" y="20540"/>
                      <a:pt x="9297" y="21600"/>
                      <a:pt x="10793" y="21600"/>
                    </a:cubicBezTo>
                    <a:cubicBezTo>
                      <a:pt x="12289" y="21600"/>
                      <a:pt x="13502" y="20540"/>
                      <a:pt x="13502" y="19232"/>
                    </a:cubicBezTo>
                    <a:cubicBezTo>
                      <a:pt x="13502" y="19123"/>
                      <a:pt x="13490" y="19016"/>
                      <a:pt x="13474" y="18911"/>
                    </a:cubicBezTo>
                    <a:lnTo>
                      <a:pt x="20417" y="18911"/>
                    </a:lnTo>
                    <a:cubicBezTo>
                      <a:pt x="21070" y="18911"/>
                      <a:pt x="21600" y="18448"/>
                      <a:pt x="21600" y="17877"/>
                    </a:cubicBezTo>
                    <a:lnTo>
                      <a:pt x="18579" y="15318"/>
                    </a:lnTo>
                    <a:close/>
                    <a:moveTo>
                      <a:pt x="9285" y="2368"/>
                    </a:moveTo>
                    <a:cubicBezTo>
                      <a:pt x="9285" y="1641"/>
                      <a:pt x="9962" y="1050"/>
                      <a:pt x="10793" y="1050"/>
                    </a:cubicBezTo>
                    <a:cubicBezTo>
                      <a:pt x="11624" y="1050"/>
                      <a:pt x="12301" y="1641"/>
                      <a:pt x="12301" y="2368"/>
                    </a:cubicBezTo>
                    <a:cubicBezTo>
                      <a:pt x="12301" y="2498"/>
                      <a:pt x="12272" y="2622"/>
                      <a:pt x="12232" y="2741"/>
                    </a:cubicBezTo>
                    <a:cubicBezTo>
                      <a:pt x="11767" y="2666"/>
                      <a:pt x="11289" y="2625"/>
                      <a:pt x="10800" y="2625"/>
                    </a:cubicBezTo>
                    <a:cubicBezTo>
                      <a:pt x="10306" y="2625"/>
                      <a:pt x="9824" y="2666"/>
                      <a:pt x="9355" y="2743"/>
                    </a:cubicBezTo>
                    <a:cubicBezTo>
                      <a:pt x="9314" y="2623"/>
                      <a:pt x="9285" y="2499"/>
                      <a:pt x="9285" y="2368"/>
                    </a:cubicBezTo>
                    <a:close/>
                    <a:moveTo>
                      <a:pt x="9285" y="2368"/>
                    </a:moveTo>
                  </a:path>
                </a:pathLst>
              </a:custGeom>
              <a:solidFill>
                <a:schemeClr val="bg1"/>
              </a:solid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42"/>
            <p:cNvGrpSpPr/>
            <p:nvPr/>
          </p:nvGrpSpPr>
          <p:grpSpPr>
            <a:xfrm>
              <a:off x="1661322" y="2887433"/>
              <a:ext cx="2629859" cy="424448"/>
              <a:chOff x="5505845" y="1952090"/>
              <a:chExt cx="3506479" cy="565931"/>
            </a:xfrm>
          </p:grpSpPr>
          <p:sp>
            <p:nvSpPr>
              <p:cNvPr id="19" name="TextBox 43"/>
              <p:cNvSpPr txBox="1"/>
              <p:nvPr/>
            </p:nvSpPr>
            <p:spPr>
              <a:xfrm>
                <a:off x="5505845" y="1952090"/>
                <a:ext cx="3506479" cy="203389"/>
              </a:xfrm>
              <a:prstGeom prst="rect">
                <a:avLst/>
              </a:prstGeom>
              <a:noFill/>
            </p:spPr>
            <p:txBody>
              <a:bodyPr wrap="none" lIns="0" tIns="0" rIns="0" bIns="0" anchor="ctr" anchorCtr="0">
                <a:normAutofit fontScale="85000" lnSpcReduction="20000"/>
              </a:bodyPr>
              <a:lstStyle/>
              <a:p>
                <a:r>
                  <a:rPr lang="en-US" altLang="zh-CN" sz="1400" b="1" dirty="0">
                    <a:solidFill>
                      <a:schemeClr val="accent3">
                        <a:lumMod val="100000"/>
                      </a:schemeClr>
                    </a:solidFill>
                    <a:latin typeface="Arial" panose="020B0604020202020204" pitchFamily="34" charset="0"/>
                    <a:ea typeface="微软雅黑" panose="020B0503020204020204" pitchFamily="34" charset="-122"/>
                    <a:sym typeface="Arial" panose="020B0604020202020204" pitchFamily="34" charset="0"/>
                  </a:rPr>
                  <a:t>3.</a:t>
                </a:r>
                <a:r>
                  <a:rPr lang="zh-CN" altLang="en-US" sz="1400" b="1" dirty="0">
                    <a:solidFill>
                      <a:schemeClr val="accent3">
                        <a:lumMod val="100000"/>
                      </a:schemeClr>
                    </a:solidFill>
                    <a:latin typeface="Arial" panose="020B0604020202020204" pitchFamily="34" charset="0"/>
                    <a:ea typeface="微软雅黑" panose="020B0503020204020204" pitchFamily="34" charset="-122"/>
                    <a:sym typeface="Arial" panose="020B0604020202020204" pitchFamily="34" charset="0"/>
                  </a:rPr>
                  <a:t>成功项目展示</a:t>
                </a:r>
              </a:p>
            </p:txBody>
          </p:sp>
          <p:sp>
            <p:nvSpPr>
              <p:cNvPr id="20" name="TextBox 44"/>
              <p:cNvSpPr txBox="1"/>
              <p:nvPr/>
            </p:nvSpPr>
            <p:spPr>
              <a:xfrm>
                <a:off x="5505845" y="2216608"/>
                <a:ext cx="3506479" cy="301413"/>
              </a:xfrm>
              <a:prstGeom prst="rect">
                <a:avLst/>
              </a:prstGeom>
              <a:noFill/>
            </p:spPr>
            <p:txBody>
              <a:bodyPr wrap="square" lIns="0" tIns="0" rIns="0" bIns="0" anchor="t" anchorCtr="0">
                <a:noAutofit/>
              </a:bodyPr>
              <a:lstStyle/>
              <a:p>
                <a:pPr>
                  <a:lnSpc>
                    <a:spcPct val="120000"/>
                  </a:lnSpc>
                </a:pPr>
                <a:r>
                  <a:rPr lang="zh-CN" altLang="en-US" sz="1100">
                    <a:solidFill>
                      <a:sysClr val="windowText" lastClr="000000"/>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p>
            </p:txBody>
          </p:sp>
        </p:grpSp>
      </p:grpSp>
      <p:grpSp>
        <p:nvGrpSpPr>
          <p:cNvPr id="51" name="组合 50"/>
          <p:cNvGrpSpPr/>
          <p:nvPr/>
        </p:nvGrpSpPr>
        <p:grpSpPr>
          <a:xfrm>
            <a:off x="1691680" y="3651870"/>
            <a:ext cx="3189194" cy="465199"/>
            <a:chOff x="1101987" y="3591716"/>
            <a:chExt cx="3189194" cy="465199"/>
          </a:xfrm>
        </p:grpSpPr>
        <p:grpSp>
          <p:nvGrpSpPr>
            <p:cNvPr id="11" name="Group 51"/>
            <p:cNvGrpSpPr/>
            <p:nvPr/>
          </p:nvGrpSpPr>
          <p:grpSpPr>
            <a:xfrm>
              <a:off x="1101987" y="3591716"/>
              <a:ext cx="460104" cy="460104"/>
              <a:chOff x="4806253" y="4968974"/>
              <a:chExt cx="613472" cy="613472"/>
            </a:xfrm>
          </p:grpSpPr>
          <p:sp>
            <p:nvSpPr>
              <p:cNvPr id="35" name="Oval 17"/>
              <p:cNvSpPr/>
              <p:nvPr/>
            </p:nvSpPr>
            <p:spPr>
              <a:xfrm>
                <a:off x="4806253" y="4968974"/>
                <a:ext cx="613472" cy="613472"/>
              </a:xfrm>
              <a:prstGeom prst="ellipse">
                <a:avLst/>
              </a:prstGeom>
              <a:solidFill>
                <a:schemeClr val="accent4">
                  <a:lumMod val="100000"/>
                </a:schemeClr>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nvGrpSpPr>
              <p:cNvPr id="36" name="Group 18"/>
              <p:cNvGrpSpPr/>
              <p:nvPr/>
            </p:nvGrpSpPr>
            <p:grpSpPr bwMode="auto">
              <a:xfrm>
                <a:off x="4999337" y="5167444"/>
                <a:ext cx="225387" cy="225387"/>
                <a:chOff x="0" y="0"/>
                <a:chExt cx="577" cy="574"/>
              </a:xfrm>
              <a:solidFill>
                <a:schemeClr val="bg1"/>
              </a:solidFill>
            </p:grpSpPr>
            <p:sp>
              <p:nvSpPr>
                <p:cNvPr id="37" name="Freeform: Shape 19"/>
                <p:cNvSpPr/>
                <p:nvPr/>
              </p:nvSpPr>
              <p:spPr bwMode="auto">
                <a:xfrm>
                  <a:off x="368" y="368"/>
                  <a:ext cx="205" cy="2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8447" y="8564"/>
                      </a:moveTo>
                      <a:lnTo>
                        <a:pt x="6893" y="0"/>
                      </a:lnTo>
                      <a:lnTo>
                        <a:pt x="0" y="6909"/>
                      </a:lnTo>
                      <a:lnTo>
                        <a:pt x="8514" y="18507"/>
                      </a:lnTo>
                      <a:cubicBezTo>
                        <a:pt x="10541" y="16972"/>
                        <a:pt x="14706" y="18290"/>
                        <a:pt x="18327" y="21600"/>
                      </a:cubicBezTo>
                      <a:lnTo>
                        <a:pt x="21600" y="18319"/>
                      </a:lnTo>
                      <a:cubicBezTo>
                        <a:pt x="18344" y="14739"/>
                        <a:pt x="17015" y="10625"/>
                        <a:pt x="18447" y="8564"/>
                      </a:cubicBezTo>
                      <a:close/>
                      <a:moveTo>
                        <a:pt x="14477" y="14461"/>
                      </a:moveTo>
                      <a:cubicBezTo>
                        <a:pt x="13723" y="15214"/>
                        <a:pt x="12501" y="15214"/>
                        <a:pt x="11748" y="14461"/>
                      </a:cubicBezTo>
                      <a:cubicBezTo>
                        <a:pt x="10995" y="13705"/>
                        <a:pt x="10995" y="12479"/>
                        <a:pt x="11749" y="11725"/>
                      </a:cubicBezTo>
                      <a:cubicBezTo>
                        <a:pt x="12502" y="10969"/>
                        <a:pt x="13724" y="10969"/>
                        <a:pt x="14477" y="11725"/>
                      </a:cubicBezTo>
                      <a:cubicBezTo>
                        <a:pt x="15230" y="12479"/>
                        <a:pt x="15230" y="13705"/>
                        <a:pt x="14477" y="14461"/>
                      </a:cubicBezTo>
                      <a:close/>
                      <a:moveTo>
                        <a:pt x="14477" y="1446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Shape 20"/>
                <p:cNvSpPr/>
                <p:nvPr/>
              </p:nvSpPr>
              <p:spPr bwMode="auto">
                <a:xfrm>
                  <a:off x="328" y="304"/>
                  <a:ext cx="107" cy="13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4544" y="0"/>
                      </a:moveTo>
                      <a:lnTo>
                        <a:pt x="13967" y="562"/>
                      </a:lnTo>
                      <a:cubicBezTo>
                        <a:pt x="14018" y="3961"/>
                        <a:pt x="12593" y="7264"/>
                        <a:pt x="9866" y="9922"/>
                      </a:cubicBezTo>
                      <a:lnTo>
                        <a:pt x="24" y="19504"/>
                      </a:lnTo>
                      <a:cubicBezTo>
                        <a:pt x="18" y="19554"/>
                        <a:pt x="6" y="19602"/>
                        <a:pt x="0" y="19652"/>
                      </a:cubicBezTo>
                      <a:lnTo>
                        <a:pt x="2371" y="21600"/>
                      </a:lnTo>
                      <a:lnTo>
                        <a:pt x="21600" y="5798"/>
                      </a:lnTo>
                      <a:lnTo>
                        <a:pt x="14544" y="0"/>
                      </a:lnTo>
                      <a:close/>
                      <a:moveTo>
                        <a:pt x="14544" y="0"/>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Shape 21"/>
                <p:cNvSpPr/>
                <p:nvPr/>
              </p:nvSpPr>
              <p:spPr bwMode="auto">
                <a:xfrm>
                  <a:off x="0" y="0"/>
                  <a:ext cx="297" cy="289"/>
                </a:xfrm>
                <a:custGeom>
                  <a:avLst/>
                  <a:gdLst>
                    <a:gd name="T0" fmla="*/ 0 w 21222"/>
                    <a:gd name="T1" fmla="*/ 0 h 21211"/>
                    <a:gd name="T2" fmla="*/ 0 w 21222"/>
                    <a:gd name="T3" fmla="*/ 0 h 21211"/>
                    <a:gd name="T4" fmla="*/ 0 w 21222"/>
                    <a:gd name="T5" fmla="*/ 0 h 21211"/>
                    <a:gd name="T6" fmla="*/ 0 w 21222"/>
                    <a:gd name="T7" fmla="*/ 0 h 21211"/>
                    <a:gd name="T8" fmla="*/ 0 w 21222"/>
                    <a:gd name="T9" fmla="*/ 0 h 21211"/>
                    <a:gd name="T10" fmla="*/ 0 w 21222"/>
                    <a:gd name="T11" fmla="*/ 0 h 21211"/>
                    <a:gd name="T12" fmla="*/ 0 w 21222"/>
                    <a:gd name="T13" fmla="*/ 0 h 21211"/>
                    <a:gd name="T14" fmla="*/ 0 w 21222"/>
                    <a:gd name="T15" fmla="*/ 0 h 21211"/>
                    <a:gd name="T16" fmla="*/ 0 w 21222"/>
                    <a:gd name="T17" fmla="*/ 0 h 2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222" h="21211">
                      <a:moveTo>
                        <a:pt x="15153" y="21211"/>
                      </a:moveTo>
                      <a:lnTo>
                        <a:pt x="17409" y="18463"/>
                      </a:lnTo>
                      <a:cubicBezTo>
                        <a:pt x="18368" y="17292"/>
                        <a:pt x="19694" y="16530"/>
                        <a:pt x="21146" y="16293"/>
                      </a:cubicBezTo>
                      <a:lnTo>
                        <a:pt x="21222" y="16201"/>
                      </a:lnTo>
                      <a:lnTo>
                        <a:pt x="6603" y="1165"/>
                      </a:lnTo>
                      <a:cubicBezTo>
                        <a:pt x="5093" y="-389"/>
                        <a:pt x="2643" y="-389"/>
                        <a:pt x="1133" y="1165"/>
                      </a:cubicBezTo>
                      <a:cubicBezTo>
                        <a:pt x="-378" y="2718"/>
                        <a:pt x="-378" y="5237"/>
                        <a:pt x="1133" y="6791"/>
                      </a:cubicBezTo>
                      <a:lnTo>
                        <a:pt x="15153" y="21211"/>
                      </a:lnTo>
                      <a:close/>
                      <a:moveTo>
                        <a:pt x="15153" y="2121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Shape 22"/>
                <p:cNvSpPr/>
                <p:nvPr/>
              </p:nvSpPr>
              <p:spPr bwMode="auto">
                <a:xfrm>
                  <a:off x="0" y="328"/>
                  <a:ext cx="298" cy="246"/>
                </a:xfrm>
                <a:custGeom>
                  <a:avLst/>
                  <a:gdLst>
                    <a:gd name="T0" fmla="*/ 0 w 21116"/>
                    <a:gd name="T1" fmla="*/ 0 h 21374"/>
                    <a:gd name="T2" fmla="*/ 0 w 21116"/>
                    <a:gd name="T3" fmla="*/ 0 h 21374"/>
                    <a:gd name="T4" fmla="*/ 0 w 21116"/>
                    <a:gd name="T5" fmla="*/ 0 h 21374"/>
                    <a:gd name="T6" fmla="*/ 0 w 21116"/>
                    <a:gd name="T7" fmla="*/ 0 h 21374"/>
                    <a:gd name="T8" fmla="*/ 0 w 21116"/>
                    <a:gd name="T9" fmla="*/ 0 h 21374"/>
                    <a:gd name="T10" fmla="*/ 0 w 21116"/>
                    <a:gd name="T11" fmla="*/ 0 h 21374"/>
                    <a:gd name="T12" fmla="*/ 0 w 21116"/>
                    <a:gd name="T13" fmla="*/ 0 h 21374"/>
                    <a:gd name="T14" fmla="*/ 0 w 21116"/>
                    <a:gd name="T15" fmla="*/ 0 h 21374"/>
                    <a:gd name="T16" fmla="*/ 0 w 21116"/>
                    <a:gd name="T17" fmla="*/ 0 h 213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16" h="21374">
                      <a:moveTo>
                        <a:pt x="17024" y="721"/>
                      </a:moveTo>
                      <a:cubicBezTo>
                        <a:pt x="16543" y="427"/>
                        <a:pt x="16052" y="191"/>
                        <a:pt x="15571" y="0"/>
                      </a:cubicBezTo>
                      <a:cubicBezTo>
                        <a:pt x="13915" y="235"/>
                        <a:pt x="7378" y="2037"/>
                        <a:pt x="6834" y="8291"/>
                      </a:cubicBezTo>
                      <a:cubicBezTo>
                        <a:pt x="6063" y="17146"/>
                        <a:pt x="1254" y="15657"/>
                        <a:pt x="153" y="15771"/>
                      </a:cubicBezTo>
                      <a:cubicBezTo>
                        <a:pt x="-484" y="15837"/>
                        <a:pt x="743" y="21126"/>
                        <a:pt x="6046" y="21364"/>
                      </a:cubicBezTo>
                      <a:cubicBezTo>
                        <a:pt x="11298" y="21600"/>
                        <a:pt x="20647" y="17485"/>
                        <a:pt x="21032" y="7006"/>
                      </a:cubicBezTo>
                      <a:lnTo>
                        <a:pt x="21116" y="6884"/>
                      </a:lnTo>
                      <a:cubicBezTo>
                        <a:pt x="20449" y="3612"/>
                        <a:pt x="18811" y="1844"/>
                        <a:pt x="17024" y="721"/>
                      </a:cubicBezTo>
                      <a:close/>
                      <a:moveTo>
                        <a:pt x="17024" y="72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Shape 23"/>
                <p:cNvSpPr/>
                <p:nvPr/>
              </p:nvSpPr>
              <p:spPr bwMode="auto">
                <a:xfrm>
                  <a:off x="240" y="0"/>
                  <a:ext cx="337" cy="385"/>
                </a:xfrm>
                <a:custGeom>
                  <a:avLst/>
                  <a:gdLst>
                    <a:gd name="T0" fmla="*/ 0 w 21345"/>
                    <a:gd name="T1" fmla="*/ 0 h 21376"/>
                    <a:gd name="T2" fmla="*/ 0 w 21345"/>
                    <a:gd name="T3" fmla="*/ 0 h 21376"/>
                    <a:gd name="T4" fmla="*/ 0 w 21345"/>
                    <a:gd name="T5" fmla="*/ 0 h 21376"/>
                    <a:gd name="T6" fmla="*/ 0 w 21345"/>
                    <a:gd name="T7" fmla="*/ 0 h 21376"/>
                    <a:gd name="T8" fmla="*/ 0 w 21345"/>
                    <a:gd name="T9" fmla="*/ 0 h 21376"/>
                    <a:gd name="T10" fmla="*/ 0 w 21345"/>
                    <a:gd name="T11" fmla="*/ 0 h 21376"/>
                    <a:gd name="T12" fmla="*/ 0 w 21345"/>
                    <a:gd name="T13" fmla="*/ 0 h 21376"/>
                    <a:gd name="T14" fmla="*/ 0 w 21345"/>
                    <a:gd name="T15" fmla="*/ 0 h 21376"/>
                    <a:gd name="T16" fmla="*/ 0 w 21345"/>
                    <a:gd name="T17" fmla="*/ 0 h 21376"/>
                    <a:gd name="T18" fmla="*/ 0 w 21345"/>
                    <a:gd name="T19" fmla="*/ 0 h 21376"/>
                    <a:gd name="T20" fmla="*/ 0 w 21345"/>
                    <a:gd name="T21" fmla="*/ 0 h 21376"/>
                    <a:gd name="T22" fmla="*/ 0 w 21345"/>
                    <a:gd name="T23" fmla="*/ 0 h 213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345" h="21376">
                      <a:moveTo>
                        <a:pt x="7963" y="16438"/>
                      </a:moveTo>
                      <a:lnTo>
                        <a:pt x="20844" y="3060"/>
                      </a:lnTo>
                      <a:cubicBezTo>
                        <a:pt x="21600" y="2274"/>
                        <a:pt x="21488" y="1102"/>
                        <a:pt x="20592" y="438"/>
                      </a:cubicBezTo>
                      <a:cubicBezTo>
                        <a:pt x="19696" y="-224"/>
                        <a:pt x="18359" y="-125"/>
                        <a:pt x="17602" y="661"/>
                      </a:cubicBezTo>
                      <a:lnTo>
                        <a:pt x="4720" y="14039"/>
                      </a:lnTo>
                      <a:cubicBezTo>
                        <a:pt x="3698" y="14005"/>
                        <a:pt x="2666" y="14368"/>
                        <a:pt x="1957" y="15106"/>
                      </a:cubicBezTo>
                      <a:lnTo>
                        <a:pt x="0" y="17139"/>
                      </a:lnTo>
                      <a:cubicBezTo>
                        <a:pt x="266" y="17232"/>
                        <a:pt x="533" y="17334"/>
                        <a:pt x="800" y="17450"/>
                      </a:cubicBezTo>
                      <a:cubicBezTo>
                        <a:pt x="2456" y="18154"/>
                        <a:pt x="4079" y="19406"/>
                        <a:pt x="4942" y="21376"/>
                      </a:cubicBezTo>
                      <a:lnTo>
                        <a:pt x="7225" y="19005"/>
                      </a:lnTo>
                      <a:cubicBezTo>
                        <a:pt x="7936" y="18266"/>
                        <a:pt x="8172" y="17316"/>
                        <a:pt x="7963" y="16438"/>
                      </a:cubicBezTo>
                      <a:close/>
                      <a:moveTo>
                        <a:pt x="7963" y="16438"/>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16" name="Group 45"/>
            <p:cNvGrpSpPr/>
            <p:nvPr/>
          </p:nvGrpSpPr>
          <p:grpSpPr>
            <a:xfrm>
              <a:off x="1661322" y="3632467"/>
              <a:ext cx="2629859" cy="424448"/>
              <a:chOff x="5505845" y="1952090"/>
              <a:chExt cx="3506479" cy="565931"/>
            </a:xfrm>
          </p:grpSpPr>
          <p:sp>
            <p:nvSpPr>
              <p:cNvPr id="17" name="TextBox 46"/>
              <p:cNvSpPr txBox="1"/>
              <p:nvPr/>
            </p:nvSpPr>
            <p:spPr>
              <a:xfrm>
                <a:off x="5505845" y="1952090"/>
                <a:ext cx="3506479" cy="203389"/>
              </a:xfrm>
              <a:prstGeom prst="rect">
                <a:avLst/>
              </a:prstGeom>
              <a:noFill/>
            </p:spPr>
            <p:txBody>
              <a:bodyPr wrap="none" lIns="0" tIns="0" rIns="0" bIns="0" anchor="ctr" anchorCtr="0">
                <a:normAutofit fontScale="85000" lnSpcReduction="20000"/>
              </a:bodyPr>
              <a:lstStyle/>
              <a:p>
                <a:r>
                  <a:rPr lang="en-US" altLang="zh-CN" sz="1400" b="1">
                    <a:solidFill>
                      <a:schemeClr val="accent4">
                        <a:lumMod val="100000"/>
                      </a:schemeClr>
                    </a:solidFill>
                    <a:latin typeface="Arial" panose="020B0604020202020204" pitchFamily="34" charset="0"/>
                    <a:ea typeface="微软雅黑" panose="020B0503020204020204" pitchFamily="34" charset="-122"/>
                    <a:sym typeface="Arial" panose="020B0604020202020204" pitchFamily="34" charset="0"/>
                  </a:rPr>
                  <a:t>4.</a:t>
                </a:r>
                <a:r>
                  <a:rPr lang="zh-CN" altLang="en-US" sz="1400" b="1">
                    <a:solidFill>
                      <a:schemeClr val="accent4">
                        <a:lumMod val="100000"/>
                      </a:schemeClr>
                    </a:solidFill>
                    <a:latin typeface="Arial" panose="020B0604020202020204" pitchFamily="34" charset="0"/>
                    <a:ea typeface="微软雅黑" panose="020B0503020204020204" pitchFamily="34" charset="-122"/>
                    <a:sym typeface="Arial" panose="020B0604020202020204" pitchFamily="34" charset="0"/>
                  </a:rPr>
                  <a:t>工作存在不足</a:t>
                </a:r>
                <a:endParaRPr lang="zh-CN" altLang="en-US" sz="1400" b="1" dirty="0">
                  <a:solidFill>
                    <a:schemeClr val="accent4">
                      <a:lumMod val="10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Box 47"/>
              <p:cNvSpPr txBox="1"/>
              <p:nvPr/>
            </p:nvSpPr>
            <p:spPr>
              <a:xfrm>
                <a:off x="5505845" y="2216608"/>
                <a:ext cx="3506479" cy="301413"/>
              </a:xfrm>
              <a:prstGeom prst="rect">
                <a:avLst/>
              </a:prstGeom>
              <a:noFill/>
            </p:spPr>
            <p:txBody>
              <a:bodyPr wrap="square" lIns="0" tIns="0" rIns="0" bIns="0" anchor="t" anchorCtr="0">
                <a:noAutofit/>
              </a:bodyPr>
              <a:lstStyle/>
              <a:p>
                <a:pPr>
                  <a:lnSpc>
                    <a:spcPct val="120000"/>
                  </a:lnSpc>
                </a:pPr>
                <a:r>
                  <a:rPr lang="zh-CN" altLang="en-US" sz="1100">
                    <a:solidFill>
                      <a:sysClr val="windowText" lastClr="000000"/>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p>
            </p:txBody>
          </p:sp>
        </p:grpSp>
      </p:grpSp>
      <p:sp>
        <p:nvSpPr>
          <p:cNvPr id="52" name="五边形 24"/>
          <p:cNvSpPr/>
          <p:nvPr/>
        </p:nvSpPr>
        <p:spPr bwMode="auto">
          <a:xfrm>
            <a:off x="2178254" y="1145694"/>
            <a:ext cx="6057253" cy="351822"/>
          </a:xfrm>
          <a:prstGeom prst="homePlate">
            <a:avLst>
              <a:gd name="adj" fmla="val 34062"/>
            </a:avLst>
          </a:prstGeom>
          <a:solidFill>
            <a:schemeClr val="accent1"/>
          </a:solidFill>
          <a:ln w="19050">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3" name="任意多边形 25"/>
          <p:cNvSpPr/>
          <p:nvPr/>
        </p:nvSpPr>
        <p:spPr bwMode="auto">
          <a:xfrm flipV="1">
            <a:off x="908494" y="292316"/>
            <a:ext cx="1205197" cy="1205200"/>
          </a:xfrm>
          <a:custGeom>
            <a:avLst/>
            <a:gdLst>
              <a:gd name="connsiteX0" fmla="*/ 1008112 w 2016224"/>
              <a:gd name="connsiteY0" fmla="*/ 0 h 2016224"/>
              <a:gd name="connsiteX1" fmla="*/ 2016224 w 2016224"/>
              <a:gd name="connsiteY1" fmla="*/ 0 h 2016224"/>
              <a:gd name="connsiteX2" fmla="*/ 2016224 w 2016224"/>
              <a:gd name="connsiteY2" fmla="*/ 1008112 h 2016224"/>
              <a:gd name="connsiteX3" fmla="*/ 1008112 w 2016224"/>
              <a:gd name="connsiteY3" fmla="*/ 2016224 h 2016224"/>
              <a:gd name="connsiteX4" fmla="*/ 0 w 2016224"/>
              <a:gd name="connsiteY4" fmla="*/ 1008112 h 2016224"/>
              <a:gd name="connsiteX5" fmla="*/ 1008112 w 2016224"/>
              <a:gd name="connsiteY5" fmla="*/ 0 h 2016224"/>
              <a:gd name="connsiteX6" fmla="*/ 1008112 w 2016224"/>
              <a:gd name="connsiteY6" fmla="*/ 598566 h 2016224"/>
              <a:gd name="connsiteX7" fmla="*/ 598566 w 2016224"/>
              <a:gd name="connsiteY7" fmla="*/ 1008112 h 2016224"/>
              <a:gd name="connsiteX8" fmla="*/ 598565 w 2016224"/>
              <a:gd name="connsiteY8" fmla="*/ 1008112 h 2016224"/>
              <a:gd name="connsiteX9" fmla="*/ 1008111 w 2016224"/>
              <a:gd name="connsiteY9" fmla="*/ 1417658 h 2016224"/>
              <a:gd name="connsiteX10" fmla="*/ 1417657 w 2016224"/>
              <a:gd name="connsiteY10" fmla="*/ 1008112 h 2016224"/>
              <a:gd name="connsiteX11" fmla="*/ 1417657 w 2016224"/>
              <a:gd name="connsiteY11" fmla="*/ 598566 h 2016224"/>
              <a:gd name="connsiteX12" fmla="*/ 1008112 w 2016224"/>
              <a:gd name="connsiteY12" fmla="*/ 598566 h 201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16224" h="2016224">
                <a:moveTo>
                  <a:pt x="1008112" y="0"/>
                </a:moveTo>
                <a:lnTo>
                  <a:pt x="2016224" y="0"/>
                </a:lnTo>
                <a:lnTo>
                  <a:pt x="2016224" y="1008112"/>
                </a:lnTo>
                <a:cubicBezTo>
                  <a:pt x="2016224" y="1564877"/>
                  <a:pt x="1564877" y="2016224"/>
                  <a:pt x="1008112" y="2016224"/>
                </a:cubicBezTo>
                <a:cubicBezTo>
                  <a:pt x="451347" y="2016224"/>
                  <a:pt x="0" y="1564877"/>
                  <a:pt x="0" y="1008112"/>
                </a:cubicBezTo>
                <a:cubicBezTo>
                  <a:pt x="0" y="451347"/>
                  <a:pt x="451347" y="0"/>
                  <a:pt x="1008112" y="0"/>
                </a:cubicBezTo>
                <a:close/>
                <a:moveTo>
                  <a:pt x="1008112" y="598566"/>
                </a:moveTo>
                <a:cubicBezTo>
                  <a:pt x="781926" y="598566"/>
                  <a:pt x="598566" y="781926"/>
                  <a:pt x="598566" y="1008112"/>
                </a:cubicBezTo>
                <a:lnTo>
                  <a:pt x="598565" y="1008112"/>
                </a:lnTo>
                <a:cubicBezTo>
                  <a:pt x="598565" y="1234298"/>
                  <a:pt x="781925" y="1417658"/>
                  <a:pt x="1008111" y="1417658"/>
                </a:cubicBezTo>
                <a:cubicBezTo>
                  <a:pt x="1234297" y="1417658"/>
                  <a:pt x="1417657" y="1234298"/>
                  <a:pt x="1417657" y="1008112"/>
                </a:cubicBezTo>
                <a:lnTo>
                  <a:pt x="1417657" y="598566"/>
                </a:lnTo>
                <a:lnTo>
                  <a:pt x="1008112" y="598566"/>
                </a:lnTo>
                <a:close/>
              </a:path>
            </a:pathLst>
          </a:custGeom>
          <a:solidFill>
            <a:schemeClr val="accent1"/>
          </a:solidFill>
          <a:ln w="19050">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4" name="五边形 26"/>
          <p:cNvSpPr/>
          <p:nvPr/>
        </p:nvSpPr>
        <p:spPr bwMode="auto">
          <a:xfrm rot="5400000">
            <a:off x="1654646" y="1404336"/>
            <a:ext cx="559557" cy="358531"/>
          </a:xfrm>
          <a:prstGeom prst="homePlate">
            <a:avLst/>
          </a:prstGeom>
          <a:solidFill>
            <a:schemeClr val="accent1"/>
          </a:solidFill>
          <a:ln w="19050">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55" name="矩形 54"/>
          <p:cNvSpPr/>
          <p:nvPr/>
        </p:nvSpPr>
        <p:spPr>
          <a:xfrm>
            <a:off x="5436096" y="321426"/>
            <a:ext cx="1613212" cy="923332"/>
          </a:xfrm>
          <a:prstGeom prst="rect">
            <a:avLst/>
          </a:prstGeom>
          <a:noFill/>
        </p:spPr>
        <p:txBody>
          <a:bodyPr wrap="square">
            <a:normAutofit fontScale="92500"/>
          </a:bodyPr>
          <a:lstStyle/>
          <a:p>
            <a:pPr algn="r"/>
            <a:r>
              <a:rPr lang="zh-CN" altLang="en-US" sz="5400" b="1" spc="300" dirty="0">
                <a:solidFill>
                  <a:schemeClr val="accent1"/>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56" name="矩形 55"/>
          <p:cNvSpPr/>
          <p:nvPr/>
        </p:nvSpPr>
        <p:spPr>
          <a:xfrm>
            <a:off x="7058258" y="831506"/>
            <a:ext cx="1177249" cy="277000"/>
          </a:xfrm>
          <a:prstGeom prst="rect">
            <a:avLst/>
          </a:prstGeom>
        </p:spPr>
        <p:txBody>
          <a:bodyPr wrap="none">
            <a:normAutofit fontScale="85000" lnSpcReduction="20000"/>
          </a:bodyPr>
          <a:lstStyle/>
          <a:p>
            <a:pPr algn="r"/>
            <a:r>
              <a:rPr lang="en-US" altLang="zh-CN" b="1" spc="300" dirty="0">
                <a:solidFill>
                  <a:schemeClr val="accent1"/>
                </a:solidFill>
                <a:latin typeface="Arial" panose="020B0604020202020204" pitchFamily="34" charset="0"/>
                <a:ea typeface="微软雅黑" panose="020B0503020204020204" pitchFamily="34" charset="-122"/>
                <a:sym typeface="Arial" panose="020B0604020202020204" pitchFamily="34" charset="0"/>
              </a:rPr>
              <a:t>CONTENT</a:t>
            </a:r>
          </a:p>
        </p:txBody>
      </p:sp>
      <p:grpSp>
        <p:nvGrpSpPr>
          <p:cNvPr id="57" name="组合 56"/>
          <p:cNvGrpSpPr/>
          <p:nvPr/>
        </p:nvGrpSpPr>
        <p:grpSpPr>
          <a:xfrm>
            <a:off x="1684834" y="4229848"/>
            <a:ext cx="3189194" cy="465199"/>
            <a:chOff x="1101987" y="3591716"/>
            <a:chExt cx="3189194" cy="465199"/>
          </a:xfrm>
        </p:grpSpPr>
        <p:grpSp>
          <p:nvGrpSpPr>
            <p:cNvPr id="58" name="Group 51"/>
            <p:cNvGrpSpPr/>
            <p:nvPr/>
          </p:nvGrpSpPr>
          <p:grpSpPr>
            <a:xfrm>
              <a:off x="1101987" y="3591716"/>
              <a:ext cx="460104" cy="460104"/>
              <a:chOff x="4806253" y="4968974"/>
              <a:chExt cx="613472" cy="613472"/>
            </a:xfrm>
          </p:grpSpPr>
          <p:sp>
            <p:nvSpPr>
              <p:cNvPr id="62" name="Oval 17"/>
              <p:cNvSpPr/>
              <p:nvPr/>
            </p:nvSpPr>
            <p:spPr>
              <a:xfrm>
                <a:off x="4806253" y="4968974"/>
                <a:ext cx="613472" cy="613472"/>
              </a:xfrm>
              <a:prstGeom prst="ellipse">
                <a:avLst/>
              </a:prstGeom>
              <a:solidFill>
                <a:schemeClr val="accent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nvGrpSpPr>
              <p:cNvPr id="63" name="Group 18"/>
              <p:cNvGrpSpPr/>
              <p:nvPr/>
            </p:nvGrpSpPr>
            <p:grpSpPr bwMode="auto">
              <a:xfrm>
                <a:off x="4999337" y="5167444"/>
                <a:ext cx="225387" cy="225387"/>
                <a:chOff x="0" y="0"/>
                <a:chExt cx="577" cy="574"/>
              </a:xfrm>
              <a:solidFill>
                <a:schemeClr val="bg1"/>
              </a:solidFill>
            </p:grpSpPr>
            <p:sp>
              <p:nvSpPr>
                <p:cNvPr id="64" name="Freeform: Shape 19"/>
                <p:cNvSpPr/>
                <p:nvPr/>
              </p:nvSpPr>
              <p:spPr bwMode="auto">
                <a:xfrm>
                  <a:off x="368" y="368"/>
                  <a:ext cx="205" cy="20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8447" y="8564"/>
                      </a:moveTo>
                      <a:lnTo>
                        <a:pt x="6893" y="0"/>
                      </a:lnTo>
                      <a:lnTo>
                        <a:pt x="0" y="6909"/>
                      </a:lnTo>
                      <a:lnTo>
                        <a:pt x="8514" y="18507"/>
                      </a:lnTo>
                      <a:cubicBezTo>
                        <a:pt x="10541" y="16972"/>
                        <a:pt x="14706" y="18290"/>
                        <a:pt x="18327" y="21600"/>
                      </a:cubicBezTo>
                      <a:lnTo>
                        <a:pt x="21600" y="18319"/>
                      </a:lnTo>
                      <a:cubicBezTo>
                        <a:pt x="18344" y="14739"/>
                        <a:pt x="17015" y="10625"/>
                        <a:pt x="18447" y="8564"/>
                      </a:cubicBezTo>
                      <a:close/>
                      <a:moveTo>
                        <a:pt x="14477" y="14461"/>
                      </a:moveTo>
                      <a:cubicBezTo>
                        <a:pt x="13723" y="15214"/>
                        <a:pt x="12501" y="15214"/>
                        <a:pt x="11748" y="14461"/>
                      </a:cubicBezTo>
                      <a:cubicBezTo>
                        <a:pt x="10995" y="13705"/>
                        <a:pt x="10995" y="12479"/>
                        <a:pt x="11749" y="11725"/>
                      </a:cubicBezTo>
                      <a:cubicBezTo>
                        <a:pt x="12502" y="10969"/>
                        <a:pt x="13724" y="10969"/>
                        <a:pt x="14477" y="11725"/>
                      </a:cubicBezTo>
                      <a:cubicBezTo>
                        <a:pt x="15230" y="12479"/>
                        <a:pt x="15230" y="13705"/>
                        <a:pt x="14477" y="14461"/>
                      </a:cubicBezTo>
                      <a:close/>
                      <a:moveTo>
                        <a:pt x="14477" y="1446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65" name="Freeform: Shape 20"/>
                <p:cNvSpPr/>
                <p:nvPr/>
              </p:nvSpPr>
              <p:spPr bwMode="auto">
                <a:xfrm>
                  <a:off x="328" y="304"/>
                  <a:ext cx="107" cy="13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4544" y="0"/>
                      </a:moveTo>
                      <a:lnTo>
                        <a:pt x="13967" y="562"/>
                      </a:lnTo>
                      <a:cubicBezTo>
                        <a:pt x="14018" y="3961"/>
                        <a:pt x="12593" y="7264"/>
                        <a:pt x="9866" y="9922"/>
                      </a:cubicBezTo>
                      <a:lnTo>
                        <a:pt x="24" y="19504"/>
                      </a:lnTo>
                      <a:cubicBezTo>
                        <a:pt x="18" y="19554"/>
                        <a:pt x="6" y="19602"/>
                        <a:pt x="0" y="19652"/>
                      </a:cubicBezTo>
                      <a:lnTo>
                        <a:pt x="2371" y="21600"/>
                      </a:lnTo>
                      <a:lnTo>
                        <a:pt x="21600" y="5798"/>
                      </a:lnTo>
                      <a:lnTo>
                        <a:pt x="14544" y="0"/>
                      </a:lnTo>
                      <a:close/>
                      <a:moveTo>
                        <a:pt x="14544" y="0"/>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66" name="Freeform: Shape 21"/>
                <p:cNvSpPr/>
                <p:nvPr/>
              </p:nvSpPr>
              <p:spPr bwMode="auto">
                <a:xfrm>
                  <a:off x="0" y="0"/>
                  <a:ext cx="297" cy="289"/>
                </a:xfrm>
                <a:custGeom>
                  <a:avLst/>
                  <a:gdLst>
                    <a:gd name="T0" fmla="*/ 0 w 21222"/>
                    <a:gd name="T1" fmla="*/ 0 h 21211"/>
                    <a:gd name="T2" fmla="*/ 0 w 21222"/>
                    <a:gd name="T3" fmla="*/ 0 h 21211"/>
                    <a:gd name="T4" fmla="*/ 0 w 21222"/>
                    <a:gd name="T5" fmla="*/ 0 h 21211"/>
                    <a:gd name="T6" fmla="*/ 0 w 21222"/>
                    <a:gd name="T7" fmla="*/ 0 h 21211"/>
                    <a:gd name="T8" fmla="*/ 0 w 21222"/>
                    <a:gd name="T9" fmla="*/ 0 h 21211"/>
                    <a:gd name="T10" fmla="*/ 0 w 21222"/>
                    <a:gd name="T11" fmla="*/ 0 h 21211"/>
                    <a:gd name="T12" fmla="*/ 0 w 21222"/>
                    <a:gd name="T13" fmla="*/ 0 h 21211"/>
                    <a:gd name="T14" fmla="*/ 0 w 21222"/>
                    <a:gd name="T15" fmla="*/ 0 h 21211"/>
                    <a:gd name="T16" fmla="*/ 0 w 21222"/>
                    <a:gd name="T17" fmla="*/ 0 h 2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222" h="21211">
                      <a:moveTo>
                        <a:pt x="15153" y="21211"/>
                      </a:moveTo>
                      <a:lnTo>
                        <a:pt x="17409" y="18463"/>
                      </a:lnTo>
                      <a:cubicBezTo>
                        <a:pt x="18368" y="17292"/>
                        <a:pt x="19694" y="16530"/>
                        <a:pt x="21146" y="16293"/>
                      </a:cubicBezTo>
                      <a:lnTo>
                        <a:pt x="21222" y="16201"/>
                      </a:lnTo>
                      <a:lnTo>
                        <a:pt x="6603" y="1165"/>
                      </a:lnTo>
                      <a:cubicBezTo>
                        <a:pt x="5093" y="-389"/>
                        <a:pt x="2643" y="-389"/>
                        <a:pt x="1133" y="1165"/>
                      </a:cubicBezTo>
                      <a:cubicBezTo>
                        <a:pt x="-378" y="2718"/>
                        <a:pt x="-378" y="5237"/>
                        <a:pt x="1133" y="6791"/>
                      </a:cubicBezTo>
                      <a:lnTo>
                        <a:pt x="15153" y="21211"/>
                      </a:lnTo>
                      <a:close/>
                      <a:moveTo>
                        <a:pt x="15153" y="2121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67" name="Freeform: Shape 22"/>
                <p:cNvSpPr/>
                <p:nvPr/>
              </p:nvSpPr>
              <p:spPr bwMode="auto">
                <a:xfrm>
                  <a:off x="0" y="328"/>
                  <a:ext cx="298" cy="246"/>
                </a:xfrm>
                <a:custGeom>
                  <a:avLst/>
                  <a:gdLst>
                    <a:gd name="T0" fmla="*/ 0 w 21116"/>
                    <a:gd name="T1" fmla="*/ 0 h 21374"/>
                    <a:gd name="T2" fmla="*/ 0 w 21116"/>
                    <a:gd name="T3" fmla="*/ 0 h 21374"/>
                    <a:gd name="T4" fmla="*/ 0 w 21116"/>
                    <a:gd name="T5" fmla="*/ 0 h 21374"/>
                    <a:gd name="T6" fmla="*/ 0 w 21116"/>
                    <a:gd name="T7" fmla="*/ 0 h 21374"/>
                    <a:gd name="T8" fmla="*/ 0 w 21116"/>
                    <a:gd name="T9" fmla="*/ 0 h 21374"/>
                    <a:gd name="T10" fmla="*/ 0 w 21116"/>
                    <a:gd name="T11" fmla="*/ 0 h 21374"/>
                    <a:gd name="T12" fmla="*/ 0 w 21116"/>
                    <a:gd name="T13" fmla="*/ 0 h 21374"/>
                    <a:gd name="T14" fmla="*/ 0 w 21116"/>
                    <a:gd name="T15" fmla="*/ 0 h 21374"/>
                    <a:gd name="T16" fmla="*/ 0 w 21116"/>
                    <a:gd name="T17" fmla="*/ 0 h 213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16" h="21374">
                      <a:moveTo>
                        <a:pt x="17024" y="721"/>
                      </a:moveTo>
                      <a:cubicBezTo>
                        <a:pt x="16543" y="427"/>
                        <a:pt x="16052" y="191"/>
                        <a:pt x="15571" y="0"/>
                      </a:cubicBezTo>
                      <a:cubicBezTo>
                        <a:pt x="13915" y="235"/>
                        <a:pt x="7378" y="2037"/>
                        <a:pt x="6834" y="8291"/>
                      </a:cubicBezTo>
                      <a:cubicBezTo>
                        <a:pt x="6063" y="17146"/>
                        <a:pt x="1254" y="15657"/>
                        <a:pt x="153" y="15771"/>
                      </a:cubicBezTo>
                      <a:cubicBezTo>
                        <a:pt x="-484" y="15837"/>
                        <a:pt x="743" y="21126"/>
                        <a:pt x="6046" y="21364"/>
                      </a:cubicBezTo>
                      <a:cubicBezTo>
                        <a:pt x="11298" y="21600"/>
                        <a:pt x="20647" y="17485"/>
                        <a:pt x="21032" y="7006"/>
                      </a:cubicBezTo>
                      <a:lnTo>
                        <a:pt x="21116" y="6884"/>
                      </a:lnTo>
                      <a:cubicBezTo>
                        <a:pt x="20449" y="3612"/>
                        <a:pt x="18811" y="1844"/>
                        <a:pt x="17024" y="721"/>
                      </a:cubicBezTo>
                      <a:close/>
                      <a:moveTo>
                        <a:pt x="17024" y="721"/>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sp>
              <p:nvSpPr>
                <p:cNvPr id="68" name="Freeform: Shape 23"/>
                <p:cNvSpPr/>
                <p:nvPr/>
              </p:nvSpPr>
              <p:spPr bwMode="auto">
                <a:xfrm>
                  <a:off x="240" y="0"/>
                  <a:ext cx="337" cy="385"/>
                </a:xfrm>
                <a:custGeom>
                  <a:avLst/>
                  <a:gdLst>
                    <a:gd name="T0" fmla="*/ 0 w 21345"/>
                    <a:gd name="T1" fmla="*/ 0 h 21376"/>
                    <a:gd name="T2" fmla="*/ 0 w 21345"/>
                    <a:gd name="T3" fmla="*/ 0 h 21376"/>
                    <a:gd name="T4" fmla="*/ 0 w 21345"/>
                    <a:gd name="T5" fmla="*/ 0 h 21376"/>
                    <a:gd name="T6" fmla="*/ 0 w 21345"/>
                    <a:gd name="T7" fmla="*/ 0 h 21376"/>
                    <a:gd name="T8" fmla="*/ 0 w 21345"/>
                    <a:gd name="T9" fmla="*/ 0 h 21376"/>
                    <a:gd name="T10" fmla="*/ 0 w 21345"/>
                    <a:gd name="T11" fmla="*/ 0 h 21376"/>
                    <a:gd name="T12" fmla="*/ 0 w 21345"/>
                    <a:gd name="T13" fmla="*/ 0 h 21376"/>
                    <a:gd name="T14" fmla="*/ 0 w 21345"/>
                    <a:gd name="T15" fmla="*/ 0 h 21376"/>
                    <a:gd name="T16" fmla="*/ 0 w 21345"/>
                    <a:gd name="T17" fmla="*/ 0 h 21376"/>
                    <a:gd name="T18" fmla="*/ 0 w 21345"/>
                    <a:gd name="T19" fmla="*/ 0 h 21376"/>
                    <a:gd name="T20" fmla="*/ 0 w 21345"/>
                    <a:gd name="T21" fmla="*/ 0 h 21376"/>
                    <a:gd name="T22" fmla="*/ 0 w 21345"/>
                    <a:gd name="T23" fmla="*/ 0 h 213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345" h="21376">
                      <a:moveTo>
                        <a:pt x="7963" y="16438"/>
                      </a:moveTo>
                      <a:lnTo>
                        <a:pt x="20844" y="3060"/>
                      </a:lnTo>
                      <a:cubicBezTo>
                        <a:pt x="21600" y="2274"/>
                        <a:pt x="21488" y="1102"/>
                        <a:pt x="20592" y="438"/>
                      </a:cubicBezTo>
                      <a:cubicBezTo>
                        <a:pt x="19696" y="-224"/>
                        <a:pt x="18359" y="-125"/>
                        <a:pt x="17602" y="661"/>
                      </a:cubicBezTo>
                      <a:lnTo>
                        <a:pt x="4720" y="14039"/>
                      </a:lnTo>
                      <a:cubicBezTo>
                        <a:pt x="3698" y="14005"/>
                        <a:pt x="2666" y="14368"/>
                        <a:pt x="1957" y="15106"/>
                      </a:cubicBezTo>
                      <a:lnTo>
                        <a:pt x="0" y="17139"/>
                      </a:lnTo>
                      <a:cubicBezTo>
                        <a:pt x="266" y="17232"/>
                        <a:pt x="533" y="17334"/>
                        <a:pt x="800" y="17450"/>
                      </a:cubicBezTo>
                      <a:cubicBezTo>
                        <a:pt x="2456" y="18154"/>
                        <a:pt x="4079" y="19406"/>
                        <a:pt x="4942" y="21376"/>
                      </a:cubicBezTo>
                      <a:lnTo>
                        <a:pt x="7225" y="19005"/>
                      </a:lnTo>
                      <a:cubicBezTo>
                        <a:pt x="7936" y="18266"/>
                        <a:pt x="8172" y="17316"/>
                        <a:pt x="7963" y="16438"/>
                      </a:cubicBezTo>
                      <a:close/>
                      <a:moveTo>
                        <a:pt x="7963" y="16438"/>
                      </a:moveTo>
                    </a:path>
                  </a:pathLst>
                </a:custGeom>
                <a:grpFill/>
                <a:ln>
                  <a:noFill/>
                </a:ln>
              </p:spPr>
              <p:txBody>
                <a:bodyPr anchor="ctr"/>
                <a:lstStyle/>
                <a:p>
                  <a:pPr algn="ctr"/>
                  <a:endParaRPr sz="3200">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59" name="Group 45"/>
            <p:cNvGrpSpPr/>
            <p:nvPr/>
          </p:nvGrpSpPr>
          <p:grpSpPr>
            <a:xfrm>
              <a:off x="1661322" y="3632467"/>
              <a:ext cx="2629859" cy="424448"/>
              <a:chOff x="5505845" y="1952090"/>
              <a:chExt cx="3506479" cy="565931"/>
            </a:xfrm>
          </p:grpSpPr>
          <p:sp>
            <p:nvSpPr>
              <p:cNvPr id="60" name="TextBox 46"/>
              <p:cNvSpPr txBox="1"/>
              <p:nvPr/>
            </p:nvSpPr>
            <p:spPr>
              <a:xfrm>
                <a:off x="5505845" y="1952090"/>
                <a:ext cx="3506479" cy="203389"/>
              </a:xfrm>
              <a:prstGeom prst="rect">
                <a:avLst/>
              </a:prstGeom>
              <a:noFill/>
            </p:spPr>
            <p:txBody>
              <a:bodyPr wrap="none" lIns="0" tIns="0" rIns="0" bIns="0" anchor="ctr" anchorCtr="0">
                <a:normAutofit fontScale="85000" lnSpcReduction="20000"/>
              </a:bodyPr>
              <a:lstStyle/>
              <a:p>
                <a:r>
                  <a:rPr lang="en-US" altLang="zh-CN" sz="14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5</a:t>
                </a:r>
                <a:r>
                  <a:rPr lang="en-US" altLang="zh-CN" sz="1400" b="1">
                    <a:solidFill>
                      <a:schemeClr val="accent5"/>
                    </a:solidFill>
                    <a:latin typeface="Arial" panose="020B0604020202020204" pitchFamily="34" charset="0"/>
                    <a:ea typeface="微软雅黑" panose="020B0503020204020204" pitchFamily="34" charset="-122"/>
                    <a:sym typeface="Arial" panose="020B0604020202020204" pitchFamily="34" charset="0"/>
                  </a:rPr>
                  <a:t>.</a:t>
                </a:r>
                <a:r>
                  <a:rPr lang="zh-CN" altLang="en-US" sz="14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明年工作计划</a:t>
                </a:r>
              </a:p>
            </p:txBody>
          </p:sp>
          <p:sp>
            <p:nvSpPr>
              <p:cNvPr id="61" name="TextBox 47"/>
              <p:cNvSpPr txBox="1"/>
              <p:nvPr/>
            </p:nvSpPr>
            <p:spPr>
              <a:xfrm>
                <a:off x="5505845" y="2216608"/>
                <a:ext cx="3506479" cy="301413"/>
              </a:xfrm>
              <a:prstGeom prst="rect">
                <a:avLst/>
              </a:prstGeom>
              <a:noFill/>
            </p:spPr>
            <p:txBody>
              <a:bodyPr wrap="square" lIns="0" tIns="0" rIns="0" bIns="0" anchor="t" anchorCtr="0">
                <a:noAutofit/>
              </a:bodyPr>
              <a:lstStyle/>
              <a:p>
                <a:pPr>
                  <a:lnSpc>
                    <a:spcPct val="120000"/>
                  </a:lnSpc>
                </a:pPr>
                <a:r>
                  <a:rPr lang="zh-CN" altLang="en-US" sz="1100">
                    <a:solidFill>
                      <a:sysClr val="windowText" lastClr="000000"/>
                    </a:solidFill>
                    <a:latin typeface="Arial" panose="020B0604020202020204" pitchFamily="34" charset="0"/>
                    <a:ea typeface="微软雅黑" panose="020B0503020204020204" pitchFamily="34" charset="-122"/>
                    <a:sym typeface="Arial" panose="020B0604020202020204" pitchFamily="34" charset="0"/>
                  </a:rPr>
                  <a:t>此部分内容作为文字排版占位显示</a:t>
                </a:r>
              </a:p>
            </p:txBody>
          </p:sp>
        </p:grpSp>
      </p:gr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250" fill="hold"/>
                                        <p:tgtEl>
                                          <p:spTgt spid="53"/>
                                        </p:tgtEl>
                                        <p:attrNameLst>
                                          <p:attrName>ppt_x</p:attrName>
                                        </p:attrNameLst>
                                      </p:cBhvr>
                                      <p:tavLst>
                                        <p:tav tm="0">
                                          <p:val>
                                            <p:strVal val="0-#ppt_w/2"/>
                                          </p:val>
                                        </p:tav>
                                        <p:tav tm="100000">
                                          <p:val>
                                            <p:strVal val="#ppt_x"/>
                                          </p:val>
                                        </p:tav>
                                      </p:tavLst>
                                    </p:anim>
                                    <p:anim calcmode="lin" valueType="num">
                                      <p:cBhvr additive="base">
                                        <p:cTn id="8" dur="250" fill="hold"/>
                                        <p:tgtEl>
                                          <p:spTgt spid="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wipe(up)">
                                      <p:cBhvr>
                                        <p:cTn id="12" dur="250"/>
                                        <p:tgtEl>
                                          <p:spTgt spid="54"/>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ipe(left)">
                                      <p:cBhvr>
                                        <p:cTn id="16" dur="250"/>
                                        <p:tgtEl>
                                          <p:spTgt spid="52"/>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 calcmode="lin" valueType="num">
                                      <p:cBhvr>
                                        <p:cTn id="20" dur="250" fill="hold"/>
                                        <p:tgtEl>
                                          <p:spTgt spid="56"/>
                                        </p:tgtEl>
                                        <p:attrNameLst>
                                          <p:attrName>ppt_w</p:attrName>
                                        </p:attrNameLst>
                                      </p:cBhvr>
                                      <p:tavLst>
                                        <p:tav tm="0">
                                          <p:val>
                                            <p:fltVal val="0"/>
                                          </p:val>
                                        </p:tav>
                                        <p:tav tm="100000">
                                          <p:val>
                                            <p:strVal val="#ppt_w"/>
                                          </p:val>
                                        </p:tav>
                                      </p:tavLst>
                                    </p:anim>
                                    <p:anim calcmode="lin" valueType="num">
                                      <p:cBhvr>
                                        <p:cTn id="21" dur="250" fill="hold"/>
                                        <p:tgtEl>
                                          <p:spTgt spid="56"/>
                                        </p:tgtEl>
                                        <p:attrNameLst>
                                          <p:attrName>ppt_h</p:attrName>
                                        </p:attrNameLst>
                                      </p:cBhvr>
                                      <p:tavLst>
                                        <p:tav tm="0">
                                          <p:val>
                                            <p:fltVal val="0"/>
                                          </p:val>
                                        </p:tav>
                                        <p:tav tm="100000">
                                          <p:val>
                                            <p:strVal val="#ppt_h"/>
                                          </p:val>
                                        </p:tav>
                                      </p:tavLst>
                                    </p:anim>
                                    <p:animEffect transition="in" filter="fade">
                                      <p:cBhvr>
                                        <p:cTn id="22" dur="250"/>
                                        <p:tgtEl>
                                          <p:spTgt spid="5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250" fill="hold"/>
                                        <p:tgtEl>
                                          <p:spTgt spid="55"/>
                                        </p:tgtEl>
                                        <p:attrNameLst>
                                          <p:attrName>ppt_w</p:attrName>
                                        </p:attrNameLst>
                                      </p:cBhvr>
                                      <p:tavLst>
                                        <p:tav tm="0">
                                          <p:val>
                                            <p:fltVal val="0"/>
                                          </p:val>
                                        </p:tav>
                                        <p:tav tm="100000">
                                          <p:val>
                                            <p:strVal val="#ppt_w"/>
                                          </p:val>
                                        </p:tav>
                                      </p:tavLst>
                                    </p:anim>
                                    <p:anim calcmode="lin" valueType="num">
                                      <p:cBhvr>
                                        <p:cTn id="27" dur="250" fill="hold"/>
                                        <p:tgtEl>
                                          <p:spTgt spid="55"/>
                                        </p:tgtEl>
                                        <p:attrNameLst>
                                          <p:attrName>ppt_h</p:attrName>
                                        </p:attrNameLst>
                                      </p:cBhvr>
                                      <p:tavLst>
                                        <p:tav tm="0">
                                          <p:val>
                                            <p:fltVal val="0"/>
                                          </p:val>
                                        </p:tav>
                                        <p:tav tm="100000">
                                          <p:val>
                                            <p:strVal val="#ppt_h"/>
                                          </p:val>
                                        </p:tav>
                                      </p:tavLst>
                                    </p:anim>
                                    <p:animEffect transition="in" filter="fade">
                                      <p:cBhvr>
                                        <p:cTn id="28" dur="250"/>
                                        <p:tgtEl>
                                          <p:spTgt spid="55"/>
                                        </p:tgtEl>
                                      </p:cBhvr>
                                    </p:animEffect>
                                  </p:childTnLst>
                                </p:cTn>
                              </p:par>
                            </p:childTnLst>
                          </p:cTn>
                        </p:par>
                        <p:par>
                          <p:cTn id="29" fill="hold">
                            <p:stCondLst>
                              <p:cond delay="2500"/>
                            </p:stCondLst>
                            <p:childTnLst>
                              <p:par>
                                <p:cTn id="30" presetID="42" presetClass="entr" presetSubtype="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fade">
                                      <p:cBhvr>
                                        <p:cTn id="32" dur="1000"/>
                                        <p:tgtEl>
                                          <p:spTgt spid="48"/>
                                        </p:tgtEl>
                                      </p:cBhvr>
                                    </p:animEffect>
                                    <p:anim calcmode="lin" valueType="num">
                                      <p:cBhvr>
                                        <p:cTn id="33" dur="1000" fill="hold"/>
                                        <p:tgtEl>
                                          <p:spTgt spid="48"/>
                                        </p:tgtEl>
                                        <p:attrNameLst>
                                          <p:attrName>ppt_x</p:attrName>
                                        </p:attrNameLst>
                                      </p:cBhvr>
                                      <p:tavLst>
                                        <p:tav tm="0">
                                          <p:val>
                                            <p:strVal val="#ppt_x"/>
                                          </p:val>
                                        </p:tav>
                                        <p:tav tm="100000">
                                          <p:val>
                                            <p:strVal val="#ppt_x"/>
                                          </p:val>
                                        </p:tav>
                                      </p:tavLst>
                                    </p:anim>
                                    <p:anim calcmode="lin" valueType="num">
                                      <p:cBhvr>
                                        <p:cTn id="34" dur="1000" fill="hold"/>
                                        <p:tgtEl>
                                          <p:spTgt spid="48"/>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nodeType="after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fade">
                                      <p:cBhvr>
                                        <p:cTn id="38" dur="1000"/>
                                        <p:tgtEl>
                                          <p:spTgt spid="49"/>
                                        </p:tgtEl>
                                      </p:cBhvr>
                                    </p:animEffect>
                                    <p:anim calcmode="lin" valueType="num">
                                      <p:cBhvr>
                                        <p:cTn id="39" dur="1000" fill="hold"/>
                                        <p:tgtEl>
                                          <p:spTgt spid="49"/>
                                        </p:tgtEl>
                                        <p:attrNameLst>
                                          <p:attrName>ppt_x</p:attrName>
                                        </p:attrNameLst>
                                      </p:cBhvr>
                                      <p:tavLst>
                                        <p:tav tm="0">
                                          <p:val>
                                            <p:strVal val="#ppt_x"/>
                                          </p:val>
                                        </p:tav>
                                        <p:tav tm="100000">
                                          <p:val>
                                            <p:strVal val="#ppt_x"/>
                                          </p:val>
                                        </p:tav>
                                      </p:tavLst>
                                    </p:anim>
                                    <p:anim calcmode="lin" valueType="num">
                                      <p:cBhvr>
                                        <p:cTn id="40" dur="1000" fill="hold"/>
                                        <p:tgtEl>
                                          <p:spTgt spid="49"/>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1000"/>
                                        <p:tgtEl>
                                          <p:spTgt spid="50"/>
                                        </p:tgtEl>
                                      </p:cBhvr>
                                    </p:animEffect>
                                    <p:anim calcmode="lin" valueType="num">
                                      <p:cBhvr>
                                        <p:cTn id="45" dur="1000" fill="hold"/>
                                        <p:tgtEl>
                                          <p:spTgt spid="50"/>
                                        </p:tgtEl>
                                        <p:attrNameLst>
                                          <p:attrName>ppt_x</p:attrName>
                                        </p:attrNameLst>
                                      </p:cBhvr>
                                      <p:tavLst>
                                        <p:tav tm="0">
                                          <p:val>
                                            <p:strVal val="#ppt_x"/>
                                          </p:val>
                                        </p:tav>
                                        <p:tav tm="100000">
                                          <p:val>
                                            <p:strVal val="#ppt_x"/>
                                          </p:val>
                                        </p:tav>
                                      </p:tavLst>
                                    </p:anim>
                                    <p:anim calcmode="lin" valueType="num">
                                      <p:cBhvr>
                                        <p:cTn id="46" dur="1000" fill="hold"/>
                                        <p:tgtEl>
                                          <p:spTgt spid="50"/>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42" presetClass="entr" presetSubtype="0" fill="hold"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p:bldP spid="5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认识上的不足</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矩形 1"/>
          <p:cNvSpPr/>
          <p:nvPr/>
        </p:nvSpPr>
        <p:spPr>
          <a:xfrm rot="1891259">
            <a:off x="6313505" y="1337253"/>
            <a:ext cx="1910180" cy="2232489"/>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1"/>
          </a:solidFill>
          <a:ln w="12700" cap="flat" cmpd="sng" algn="ctr">
            <a:noFill/>
            <a:prstDash val="solid"/>
            <a:miter lim="800000"/>
          </a:ln>
          <a:effectLst/>
        </p:spPr>
        <p:txBody>
          <a:bodyPr rtlCol="0" anchor="ctr"/>
          <a:lstStyle/>
          <a:p>
            <a:pPr algn="ctr" defTabSz="914400">
              <a:defRPr/>
            </a:pPr>
            <a:endParaRPr lang="zh-CN" altLang="en-US"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矩形 4"/>
          <p:cNvSpPr/>
          <p:nvPr/>
        </p:nvSpPr>
        <p:spPr>
          <a:xfrm>
            <a:off x="6223023" y="1215733"/>
            <a:ext cx="1774972" cy="2306401"/>
          </a:xfrm>
          <a:prstGeom prst="rect">
            <a:avLst/>
          </a:prstGeom>
          <a:solidFill>
            <a:schemeClr val="accent2"/>
          </a:solidFill>
          <a:ln w="12700" cap="flat" cmpd="sng" algn="ctr">
            <a:noFill/>
            <a:prstDash val="solid"/>
            <a:miter lim="800000"/>
          </a:ln>
          <a:effectLst/>
        </p:spPr>
        <p:txBody>
          <a:bodyPr rtlCol="0" anchor="ctr"/>
          <a:lstStyle/>
          <a:p>
            <a:pPr algn="ctr" defTabSz="914400">
              <a:defRPr/>
            </a:pPr>
            <a:endParaRPr lang="zh-CN" altLang="en-US"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矩形 5"/>
          <p:cNvSpPr/>
          <p:nvPr/>
        </p:nvSpPr>
        <p:spPr>
          <a:xfrm>
            <a:off x="6222746" y="1215733"/>
            <a:ext cx="1779900" cy="1840985"/>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矩形 1"/>
          <p:cNvSpPr/>
          <p:nvPr/>
        </p:nvSpPr>
        <p:spPr>
          <a:xfrm rot="765310">
            <a:off x="3447691" y="1067219"/>
            <a:ext cx="2110687" cy="2466829"/>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3"/>
          </a:solidFill>
          <a:ln w="12700" cap="flat" cmpd="sng" algn="ctr">
            <a:noFill/>
            <a:prstDash val="solid"/>
            <a:miter lim="800000"/>
          </a:ln>
          <a:effectLst/>
        </p:spPr>
        <p:txBody>
          <a:bodyPr rtlCol="0" anchor="ctr"/>
          <a:lstStyle/>
          <a:p>
            <a:pPr algn="ctr" defTabSz="914400">
              <a:defRPr/>
            </a:pPr>
            <a:endParaRPr lang="zh-CN" altLang="en-US"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7"/>
          <p:cNvSpPr/>
          <p:nvPr/>
        </p:nvSpPr>
        <p:spPr>
          <a:xfrm>
            <a:off x="3643132" y="1203600"/>
            <a:ext cx="1774972" cy="2306401"/>
          </a:xfrm>
          <a:prstGeom prst="rect">
            <a:avLst/>
          </a:prstGeom>
          <a:solidFill>
            <a:schemeClr val="accent4"/>
          </a:solidFill>
          <a:ln w="12700" cap="flat" cmpd="sng" algn="ctr">
            <a:noFill/>
            <a:prstDash val="solid"/>
            <a:miter lim="800000"/>
          </a:ln>
          <a:effectLst/>
        </p:spPr>
        <p:txBody>
          <a:bodyPr rtlCol="0" anchor="ctr"/>
          <a:lstStyle/>
          <a:p>
            <a:pPr algn="ctr" defTabSz="914400">
              <a:defRPr/>
            </a:pPr>
            <a:endParaRPr lang="zh-CN" altLang="en-US"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3635923" y="1193019"/>
            <a:ext cx="1779900" cy="1863700"/>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1"/>
          <p:cNvSpPr/>
          <p:nvPr/>
        </p:nvSpPr>
        <p:spPr>
          <a:xfrm rot="1321971">
            <a:off x="1133811" y="1000741"/>
            <a:ext cx="1910180" cy="2232489"/>
          </a:xfrm>
          <a:custGeom>
            <a:avLst/>
            <a:gdLst>
              <a:gd name="connsiteX0" fmla="*/ 0 w 2801257"/>
              <a:gd name="connsiteY0" fmla="*/ 0 h 3802743"/>
              <a:gd name="connsiteX1" fmla="*/ 2801257 w 2801257"/>
              <a:gd name="connsiteY1" fmla="*/ 0 h 3802743"/>
              <a:gd name="connsiteX2" fmla="*/ 2801257 w 2801257"/>
              <a:gd name="connsiteY2" fmla="*/ 3802743 h 3802743"/>
              <a:gd name="connsiteX3" fmla="*/ 0 w 2801257"/>
              <a:gd name="connsiteY3" fmla="*/ 3802743 h 3802743"/>
              <a:gd name="connsiteX4" fmla="*/ 0 w 2801257"/>
              <a:gd name="connsiteY4" fmla="*/ 0 h 3802743"/>
              <a:gd name="connsiteX0-1" fmla="*/ 424422 w 2801257"/>
              <a:gd name="connsiteY0-2" fmla="*/ 313631 h 3802743"/>
              <a:gd name="connsiteX1-3" fmla="*/ 2801257 w 2801257"/>
              <a:gd name="connsiteY1-4" fmla="*/ 0 h 3802743"/>
              <a:gd name="connsiteX2-5" fmla="*/ 2801257 w 2801257"/>
              <a:gd name="connsiteY2-6" fmla="*/ 3802743 h 3802743"/>
              <a:gd name="connsiteX3-7" fmla="*/ 0 w 2801257"/>
              <a:gd name="connsiteY3-8" fmla="*/ 3802743 h 3802743"/>
              <a:gd name="connsiteX4-9" fmla="*/ 424422 w 2801257"/>
              <a:gd name="connsiteY4-10" fmla="*/ 313631 h 3802743"/>
              <a:gd name="connsiteX0-11" fmla="*/ 424422 w 3256770"/>
              <a:gd name="connsiteY0-12" fmla="*/ 313631 h 3806294"/>
              <a:gd name="connsiteX1-13" fmla="*/ 2801257 w 3256770"/>
              <a:gd name="connsiteY1-14" fmla="*/ 0 h 3806294"/>
              <a:gd name="connsiteX2-15" fmla="*/ 3256770 w 3256770"/>
              <a:gd name="connsiteY2-16" fmla="*/ 3806294 h 3806294"/>
              <a:gd name="connsiteX3-17" fmla="*/ 0 w 3256770"/>
              <a:gd name="connsiteY3-18" fmla="*/ 3802743 h 3806294"/>
              <a:gd name="connsiteX4-19" fmla="*/ 424422 w 3256770"/>
              <a:gd name="connsiteY4-20" fmla="*/ 313631 h 38062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56770" h="3806294">
                <a:moveTo>
                  <a:pt x="424422" y="313631"/>
                </a:moveTo>
                <a:lnTo>
                  <a:pt x="2801257" y="0"/>
                </a:lnTo>
                <a:lnTo>
                  <a:pt x="3256770" y="3806294"/>
                </a:lnTo>
                <a:lnTo>
                  <a:pt x="0" y="3802743"/>
                </a:lnTo>
                <a:lnTo>
                  <a:pt x="424422" y="313631"/>
                </a:lnTo>
                <a:close/>
              </a:path>
            </a:pathLst>
          </a:custGeom>
          <a:solidFill>
            <a:schemeClr val="accent1"/>
          </a:solidFill>
          <a:ln w="12700" cap="flat" cmpd="sng" algn="ctr">
            <a:noFill/>
            <a:prstDash val="solid"/>
            <a:miter lim="800000"/>
          </a:ln>
          <a:effectLst/>
        </p:spPr>
        <p:txBody>
          <a:bodyPr rtlCol="0" anchor="ctr"/>
          <a:lstStyle/>
          <a:p>
            <a:pPr algn="ctr" defTabSz="914400">
              <a:defRPr/>
            </a:pPr>
            <a:endParaRPr lang="zh-CN" altLang="en-US"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矩形 10"/>
          <p:cNvSpPr/>
          <p:nvPr/>
        </p:nvSpPr>
        <p:spPr>
          <a:xfrm>
            <a:off x="1034963" y="1203600"/>
            <a:ext cx="1774972" cy="2306401"/>
          </a:xfrm>
          <a:prstGeom prst="rect">
            <a:avLst/>
          </a:prstGeom>
          <a:solidFill>
            <a:schemeClr val="accent2"/>
          </a:solidFill>
          <a:ln w="12700" cap="flat" cmpd="sng" algn="ctr">
            <a:noFill/>
            <a:prstDash val="solid"/>
            <a:miter lim="800000"/>
          </a:ln>
          <a:effectLst/>
        </p:spPr>
        <p:txBody>
          <a:bodyPr rtlCol="0" anchor="ctr"/>
          <a:lstStyle/>
          <a:p>
            <a:pPr algn="ctr" defTabSz="914400">
              <a:defRPr/>
            </a:pPr>
            <a:endParaRPr lang="zh-CN" altLang="en-US"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11"/>
          <p:cNvSpPr/>
          <p:nvPr/>
        </p:nvSpPr>
        <p:spPr>
          <a:xfrm>
            <a:off x="1367079" y="3117570"/>
            <a:ext cx="1082348" cy="294889"/>
          </a:xfrm>
          <a:prstGeom prst="rect">
            <a:avLst/>
          </a:prstGeom>
        </p:spPr>
        <p:txBody>
          <a:bodyPr wrap="none">
            <a:spAutoFit/>
          </a:bodyPr>
          <a:lstStyle/>
          <a:p>
            <a:pPr algn="just">
              <a:lnSpc>
                <a:spcPct val="150000"/>
              </a:lnSpc>
              <a:spcBef>
                <a:spcPts val="0"/>
              </a:spcBef>
              <a:spcAft>
                <a:spcPts val="0"/>
              </a:spcAft>
            </a:pPr>
            <a:r>
              <a:rPr lang="zh-CN" altLang="en-US" sz="995"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grpSp>
        <p:nvGrpSpPr>
          <p:cNvPr id="13" name="组合 19"/>
          <p:cNvGrpSpPr/>
          <p:nvPr/>
        </p:nvGrpSpPr>
        <p:grpSpPr bwMode="auto">
          <a:xfrm>
            <a:off x="1227040" y="3621160"/>
            <a:ext cx="6627284" cy="1217222"/>
            <a:chOff x="1160463" y="2796138"/>
            <a:chExt cx="9421420" cy="1217084"/>
          </a:xfrm>
        </p:grpSpPr>
        <p:sp>
          <p:nvSpPr>
            <p:cNvPr id="14" name="Text Box 11"/>
            <p:cNvSpPr txBox="1">
              <a:spLocks noChangeArrowheads="1"/>
            </p:cNvSpPr>
            <p:nvPr/>
          </p:nvSpPr>
          <p:spPr bwMode="auto">
            <a:xfrm>
              <a:off x="1160463" y="2796138"/>
              <a:ext cx="1833524" cy="323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spcBef>
                  <a:spcPts val="0"/>
                </a:spcBef>
                <a:spcAft>
                  <a:spcPts val="0"/>
                </a:spcAft>
              </a:pPr>
              <a:r>
                <a:rPr lang="zh-CN" altLang="en-US" sz="114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5" name="矩形 18"/>
            <p:cNvSpPr>
              <a:spLocks noChangeArrowheads="1"/>
            </p:cNvSpPr>
            <p:nvPr/>
          </p:nvSpPr>
          <p:spPr bwMode="auto">
            <a:xfrm>
              <a:off x="1160463" y="3132696"/>
              <a:ext cx="9421420" cy="88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spcBef>
                  <a:spcPts val="0"/>
                </a:spcBef>
                <a:spcAft>
                  <a:spcPts val="0"/>
                </a:spcAft>
              </a:pPr>
              <a:r>
                <a:rPr lang="zh-CN" altLang="en-US"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US" altLang="zh-CN" sz="57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矩形 15"/>
          <p:cNvSpPr/>
          <p:nvPr/>
        </p:nvSpPr>
        <p:spPr>
          <a:xfrm>
            <a:off x="1030035" y="1203598"/>
            <a:ext cx="1779900" cy="1863700"/>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16"/>
          <p:cNvSpPr/>
          <p:nvPr/>
        </p:nvSpPr>
        <p:spPr>
          <a:xfrm>
            <a:off x="3989243" y="3117570"/>
            <a:ext cx="1082348" cy="294889"/>
          </a:xfrm>
          <a:prstGeom prst="rect">
            <a:avLst/>
          </a:prstGeom>
        </p:spPr>
        <p:txBody>
          <a:bodyPr wrap="none">
            <a:spAutoFit/>
          </a:bodyPr>
          <a:lstStyle/>
          <a:p>
            <a:pPr algn="just">
              <a:lnSpc>
                <a:spcPct val="150000"/>
              </a:lnSpc>
              <a:spcBef>
                <a:spcPts val="0"/>
              </a:spcBef>
              <a:spcAft>
                <a:spcPts val="0"/>
              </a:spcAft>
            </a:pPr>
            <a:r>
              <a:rPr lang="zh-CN" altLang="en-US" sz="995"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8" name="矩形 17"/>
          <p:cNvSpPr/>
          <p:nvPr/>
        </p:nvSpPr>
        <p:spPr>
          <a:xfrm>
            <a:off x="6540728" y="3117570"/>
            <a:ext cx="1082348" cy="294889"/>
          </a:xfrm>
          <a:prstGeom prst="rect">
            <a:avLst/>
          </a:prstGeom>
        </p:spPr>
        <p:txBody>
          <a:bodyPr wrap="none">
            <a:spAutoFit/>
          </a:bodyPr>
          <a:lstStyle/>
          <a:p>
            <a:pPr algn="just">
              <a:lnSpc>
                <a:spcPct val="150000"/>
              </a:lnSpc>
              <a:spcBef>
                <a:spcPts val="0"/>
              </a:spcBef>
              <a:spcAft>
                <a:spcPts val="0"/>
              </a:spcAft>
            </a:pPr>
            <a:r>
              <a:rPr lang="zh-CN" altLang="en-US" sz="995"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9" name="矩形 18"/>
          <p:cNvSpPr/>
          <p:nvPr/>
        </p:nvSpPr>
        <p:spPr>
          <a:xfrm>
            <a:off x="-13573"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15"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par>
                          <p:cTn id="38" fill="hold">
                            <p:stCondLst>
                              <p:cond delay="3000"/>
                            </p:stCondLst>
                            <p:childTnLst>
                              <p:par>
                                <p:cTn id="39" presetID="15"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45" fill="hold">
                            <p:stCondLst>
                              <p:cond delay="4000"/>
                            </p:stCondLst>
                            <p:childTnLst>
                              <p:par>
                                <p:cTn id="46" presetID="22" presetClass="entr" presetSubtype="4"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00"/>
                                        <p:tgtEl>
                                          <p:spTgt spid="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up)">
                                      <p:cBhvr>
                                        <p:cTn id="52" dur="500"/>
                                        <p:tgtEl>
                                          <p:spTgt spid="9"/>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par>
                          <p:cTn id="59" fill="hold">
                            <p:stCondLst>
                              <p:cond delay="5500"/>
                            </p:stCondLst>
                            <p:childTnLst>
                              <p:par>
                                <p:cTn id="60" presetID="15" presetClass="entr" presetSubtype="0" fill="hold" grpId="0" nodeType="afterEffect">
                                  <p:stCondLst>
                                    <p:cond delay="0"/>
                                  </p:stCondLst>
                                  <p:childTnLst>
                                    <p:set>
                                      <p:cBhvr>
                                        <p:cTn id="61" dur="1" fill="hold">
                                          <p:stCondLst>
                                            <p:cond delay="0"/>
                                          </p:stCondLst>
                                        </p:cTn>
                                        <p:tgtEl>
                                          <p:spTgt spid="4"/>
                                        </p:tgtEl>
                                        <p:attrNameLst>
                                          <p:attrName>style.visibility</p:attrName>
                                        </p:attrNameLst>
                                      </p:cBhvr>
                                      <p:to>
                                        <p:strVal val="visible"/>
                                      </p:to>
                                    </p:set>
                                    <p:anim calcmode="lin" valueType="num">
                                      <p:cBhvr>
                                        <p:cTn id="62" dur="1000" fill="hold"/>
                                        <p:tgtEl>
                                          <p:spTgt spid="4"/>
                                        </p:tgtEl>
                                        <p:attrNameLst>
                                          <p:attrName>ppt_w</p:attrName>
                                        </p:attrNameLst>
                                      </p:cBhvr>
                                      <p:tavLst>
                                        <p:tav tm="0">
                                          <p:val>
                                            <p:fltVal val="0"/>
                                          </p:val>
                                        </p:tav>
                                        <p:tav tm="100000">
                                          <p:val>
                                            <p:strVal val="#ppt_w"/>
                                          </p:val>
                                        </p:tav>
                                      </p:tavLst>
                                    </p:anim>
                                    <p:anim calcmode="lin" valueType="num">
                                      <p:cBhvr>
                                        <p:cTn id="63" dur="1000" fill="hold"/>
                                        <p:tgtEl>
                                          <p:spTgt spid="4"/>
                                        </p:tgtEl>
                                        <p:attrNameLst>
                                          <p:attrName>ppt_h</p:attrName>
                                        </p:attrNameLst>
                                      </p:cBhvr>
                                      <p:tavLst>
                                        <p:tav tm="0">
                                          <p:val>
                                            <p:fltVal val="0"/>
                                          </p:val>
                                        </p:tav>
                                        <p:tav tm="100000">
                                          <p:val>
                                            <p:strVal val="#ppt_h"/>
                                          </p:val>
                                        </p:tav>
                                      </p:tavLst>
                                    </p:anim>
                                    <p:anim calcmode="lin" valueType="num">
                                      <p:cBhvr>
                                        <p:cTn id="6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down)">
                                      <p:cBhvr>
                                        <p:cTn id="69" dur="500"/>
                                        <p:tgtEl>
                                          <p:spTgt spid="5"/>
                                        </p:tgtEl>
                                      </p:cBhvr>
                                    </p:animEffect>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wipe(up)">
                                      <p:cBhvr>
                                        <p:cTn id="73" dur="500"/>
                                        <p:tgtEl>
                                          <p:spTgt spid="6"/>
                                        </p:tgtEl>
                                      </p:cBhvr>
                                    </p:animEffect>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par>
                          <p:cTn id="80" fill="hold">
                            <p:stCondLst>
                              <p:cond delay="8000"/>
                            </p:stCondLst>
                            <p:childTnLst>
                              <p:par>
                                <p:cTn id="81" presetID="2" presetClass="entr" presetSubtype="4"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ppt_x"/>
                                          </p:val>
                                        </p:tav>
                                        <p:tav tm="100000">
                                          <p:val>
                                            <p:strVal val="#ppt_x"/>
                                          </p:val>
                                        </p:tav>
                                      </p:tavLst>
                                    </p:anim>
                                    <p:anim calcmode="lin" valueType="num">
                                      <p:cBhvr additive="base">
                                        <p:cTn id="8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p:bldP spid="16" grpId="0" animBg="1"/>
      <p:bldP spid="1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管理上的不足</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20"/>
          <p:cNvGrpSpPr/>
          <p:nvPr/>
        </p:nvGrpSpPr>
        <p:grpSpPr>
          <a:xfrm>
            <a:off x="5899709" y="1693974"/>
            <a:ext cx="1035196" cy="626981"/>
            <a:chOff x="3433763" y="1131575"/>
            <a:chExt cx="2241550" cy="1357626"/>
          </a:xfrm>
        </p:grpSpPr>
        <p:sp>
          <p:nvSpPr>
            <p:cNvPr id="5" name="Freeform 14"/>
            <p:cNvSpPr/>
            <p:nvPr/>
          </p:nvSpPr>
          <p:spPr bwMode="auto">
            <a:xfrm>
              <a:off x="3433763" y="1474788"/>
              <a:ext cx="2241550" cy="1014413"/>
            </a:xfrm>
            <a:custGeom>
              <a:avLst/>
              <a:gdLst/>
              <a:ahLst/>
              <a:cxnLst>
                <a:cxn ang="0">
                  <a:pos x="634" y="369"/>
                </a:cxn>
                <a:cxn ang="0">
                  <a:pos x="420" y="284"/>
                </a:cxn>
                <a:cxn ang="0">
                  <a:pos x="201" y="375"/>
                </a:cxn>
                <a:cxn ang="0">
                  <a:pos x="0" y="174"/>
                </a:cxn>
                <a:cxn ang="0">
                  <a:pos x="420" y="0"/>
                </a:cxn>
                <a:cxn ang="0">
                  <a:pos x="829" y="163"/>
                </a:cxn>
                <a:cxn ang="0">
                  <a:pos x="634" y="369"/>
                </a:cxn>
              </a:cxnLst>
              <a:rect l="0" t="0" r="r" b="b"/>
              <a:pathLst>
                <a:path w="829" h="375">
                  <a:moveTo>
                    <a:pt x="634" y="369"/>
                  </a:moveTo>
                  <a:cubicBezTo>
                    <a:pt x="574" y="312"/>
                    <a:pt x="503" y="284"/>
                    <a:pt x="420" y="284"/>
                  </a:cubicBezTo>
                  <a:cubicBezTo>
                    <a:pt x="334" y="284"/>
                    <a:pt x="261" y="314"/>
                    <a:pt x="201" y="375"/>
                  </a:cubicBezTo>
                  <a:cubicBezTo>
                    <a:pt x="0" y="174"/>
                    <a:pt x="0" y="174"/>
                    <a:pt x="0" y="174"/>
                  </a:cubicBezTo>
                  <a:cubicBezTo>
                    <a:pt x="116" y="58"/>
                    <a:pt x="256" y="0"/>
                    <a:pt x="420" y="0"/>
                  </a:cubicBezTo>
                  <a:cubicBezTo>
                    <a:pt x="579" y="0"/>
                    <a:pt x="716" y="54"/>
                    <a:pt x="829" y="163"/>
                  </a:cubicBezTo>
                  <a:lnTo>
                    <a:pt x="634" y="369"/>
                  </a:lnTo>
                  <a:close/>
                </a:path>
              </a:pathLst>
            </a:custGeom>
            <a:solidFill>
              <a:schemeClr val="accent2"/>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Isosceles Triangle 18"/>
            <p:cNvSpPr/>
            <p:nvPr/>
          </p:nvSpPr>
          <p:spPr>
            <a:xfrm>
              <a:off x="4372937" y="1131575"/>
              <a:ext cx="398127" cy="460856"/>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545"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24"/>
          <p:cNvGrpSpPr/>
          <p:nvPr/>
        </p:nvGrpSpPr>
        <p:grpSpPr>
          <a:xfrm>
            <a:off x="5498632" y="2084144"/>
            <a:ext cx="651818" cy="1036662"/>
            <a:chOff x="3008635" y="1967798"/>
            <a:chExt cx="1112911" cy="1769992"/>
          </a:xfrm>
        </p:grpSpPr>
        <p:sp>
          <p:nvSpPr>
            <p:cNvPr id="8" name="Freeform 13"/>
            <p:cNvSpPr/>
            <p:nvPr/>
          </p:nvSpPr>
          <p:spPr bwMode="auto">
            <a:xfrm>
              <a:off x="3321669" y="1967798"/>
              <a:ext cx="799877" cy="1769992"/>
            </a:xfrm>
            <a:custGeom>
              <a:avLst/>
              <a:gdLst/>
              <a:ahLst/>
              <a:cxnLst>
                <a:cxn ang="0">
                  <a:pos x="163" y="0"/>
                </a:cxn>
                <a:cxn ang="0">
                  <a:pos x="369" y="195"/>
                </a:cxn>
                <a:cxn ang="0">
                  <a:pos x="284" y="409"/>
                </a:cxn>
                <a:cxn ang="0">
                  <a:pos x="375" y="628"/>
                </a:cxn>
                <a:cxn ang="0">
                  <a:pos x="375" y="629"/>
                </a:cxn>
                <a:cxn ang="0">
                  <a:pos x="174" y="830"/>
                </a:cxn>
                <a:cxn ang="0">
                  <a:pos x="174" y="829"/>
                </a:cxn>
                <a:cxn ang="0">
                  <a:pos x="0" y="409"/>
                </a:cxn>
                <a:cxn ang="0">
                  <a:pos x="163" y="0"/>
                </a:cxn>
              </a:cxnLst>
              <a:rect l="0" t="0" r="r" b="b"/>
              <a:pathLst>
                <a:path w="375" h="830">
                  <a:moveTo>
                    <a:pt x="163" y="0"/>
                  </a:moveTo>
                  <a:cubicBezTo>
                    <a:pt x="369" y="195"/>
                    <a:pt x="369" y="195"/>
                    <a:pt x="369" y="195"/>
                  </a:cubicBezTo>
                  <a:cubicBezTo>
                    <a:pt x="312" y="255"/>
                    <a:pt x="284" y="326"/>
                    <a:pt x="284" y="409"/>
                  </a:cubicBezTo>
                  <a:cubicBezTo>
                    <a:pt x="284" y="495"/>
                    <a:pt x="314" y="568"/>
                    <a:pt x="375" y="628"/>
                  </a:cubicBezTo>
                  <a:cubicBezTo>
                    <a:pt x="375" y="629"/>
                    <a:pt x="375" y="629"/>
                    <a:pt x="375" y="629"/>
                  </a:cubicBezTo>
                  <a:cubicBezTo>
                    <a:pt x="174" y="830"/>
                    <a:pt x="174" y="830"/>
                    <a:pt x="174" y="830"/>
                  </a:cubicBezTo>
                  <a:cubicBezTo>
                    <a:pt x="174" y="829"/>
                    <a:pt x="174" y="829"/>
                    <a:pt x="174" y="829"/>
                  </a:cubicBezTo>
                  <a:cubicBezTo>
                    <a:pt x="58" y="713"/>
                    <a:pt x="0" y="573"/>
                    <a:pt x="0" y="409"/>
                  </a:cubicBezTo>
                  <a:cubicBezTo>
                    <a:pt x="0" y="250"/>
                    <a:pt x="54" y="114"/>
                    <a:pt x="163" y="0"/>
                  </a:cubicBezTo>
                  <a:close/>
                </a:path>
              </a:pathLst>
            </a:custGeom>
            <a:solidFill>
              <a:schemeClr val="accent1"/>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Isosceles Triangle 19"/>
            <p:cNvSpPr/>
            <p:nvPr/>
          </p:nvSpPr>
          <p:spPr>
            <a:xfrm rot="16200000">
              <a:off x="3033366" y="2671099"/>
              <a:ext cx="313928" cy="36339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545"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 name="Group 25"/>
          <p:cNvGrpSpPr/>
          <p:nvPr/>
        </p:nvGrpSpPr>
        <p:grpSpPr>
          <a:xfrm>
            <a:off x="6698856" y="2070220"/>
            <a:ext cx="631078" cy="1035197"/>
            <a:chOff x="5057865" y="1944015"/>
            <a:chExt cx="1077500" cy="1767489"/>
          </a:xfrm>
        </p:grpSpPr>
        <p:sp>
          <p:nvSpPr>
            <p:cNvPr id="11" name="Freeform 12"/>
            <p:cNvSpPr/>
            <p:nvPr/>
          </p:nvSpPr>
          <p:spPr bwMode="auto">
            <a:xfrm>
              <a:off x="5057865" y="1944015"/>
              <a:ext cx="797373" cy="1767489"/>
            </a:xfrm>
            <a:custGeom>
              <a:avLst/>
              <a:gdLst/>
              <a:ahLst/>
              <a:cxnLst>
                <a:cxn ang="0">
                  <a:pos x="201" y="0"/>
                </a:cxn>
                <a:cxn ang="0">
                  <a:pos x="374" y="420"/>
                </a:cxn>
                <a:cxn ang="0">
                  <a:pos x="211" y="829"/>
                </a:cxn>
                <a:cxn ang="0">
                  <a:pos x="5" y="634"/>
                </a:cxn>
                <a:cxn ang="0">
                  <a:pos x="90" y="420"/>
                </a:cxn>
                <a:cxn ang="0">
                  <a:pos x="0" y="201"/>
                </a:cxn>
                <a:cxn ang="0">
                  <a:pos x="201" y="0"/>
                </a:cxn>
              </a:cxnLst>
              <a:rect l="0" t="0" r="r" b="b"/>
              <a:pathLst>
                <a:path w="374" h="829">
                  <a:moveTo>
                    <a:pt x="201" y="0"/>
                  </a:moveTo>
                  <a:cubicBezTo>
                    <a:pt x="316" y="116"/>
                    <a:pt x="374" y="256"/>
                    <a:pt x="374" y="420"/>
                  </a:cubicBezTo>
                  <a:cubicBezTo>
                    <a:pt x="374" y="579"/>
                    <a:pt x="320" y="715"/>
                    <a:pt x="211" y="829"/>
                  </a:cubicBezTo>
                  <a:cubicBezTo>
                    <a:pt x="5" y="634"/>
                    <a:pt x="5" y="634"/>
                    <a:pt x="5" y="634"/>
                  </a:cubicBezTo>
                  <a:cubicBezTo>
                    <a:pt x="62" y="574"/>
                    <a:pt x="90" y="503"/>
                    <a:pt x="90" y="420"/>
                  </a:cubicBezTo>
                  <a:cubicBezTo>
                    <a:pt x="90" y="335"/>
                    <a:pt x="60" y="262"/>
                    <a:pt x="0" y="201"/>
                  </a:cubicBezTo>
                  <a:lnTo>
                    <a:pt x="201" y="0"/>
                  </a:lnTo>
                  <a:close/>
                </a:path>
              </a:pathLst>
            </a:custGeom>
            <a:solidFill>
              <a:schemeClr val="accent3"/>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Isosceles Triangle 21"/>
            <p:cNvSpPr/>
            <p:nvPr/>
          </p:nvSpPr>
          <p:spPr>
            <a:xfrm rot="5400000" flipH="1">
              <a:off x="5796706" y="2671100"/>
              <a:ext cx="313928" cy="36339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545"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 name="Group 26"/>
          <p:cNvGrpSpPr/>
          <p:nvPr/>
        </p:nvGrpSpPr>
        <p:grpSpPr>
          <a:xfrm>
            <a:off x="5913638" y="2867880"/>
            <a:ext cx="1035196" cy="639801"/>
            <a:chOff x="3717226" y="3305933"/>
            <a:chExt cx="1767489" cy="1092393"/>
          </a:xfrm>
        </p:grpSpPr>
        <p:sp>
          <p:nvSpPr>
            <p:cNvPr id="14" name="Freeform 15"/>
            <p:cNvSpPr/>
            <p:nvPr/>
          </p:nvSpPr>
          <p:spPr bwMode="auto">
            <a:xfrm>
              <a:off x="3717226" y="3305933"/>
              <a:ext cx="1767489" cy="799877"/>
            </a:xfrm>
            <a:custGeom>
              <a:avLst/>
              <a:gdLst/>
              <a:ahLst/>
              <a:cxnLst>
                <a:cxn ang="0">
                  <a:pos x="628" y="0"/>
                </a:cxn>
                <a:cxn ang="0">
                  <a:pos x="629" y="0"/>
                </a:cxn>
                <a:cxn ang="0">
                  <a:pos x="829" y="201"/>
                </a:cxn>
                <a:cxn ang="0">
                  <a:pos x="829" y="201"/>
                </a:cxn>
                <a:cxn ang="0">
                  <a:pos x="409" y="375"/>
                </a:cxn>
                <a:cxn ang="0">
                  <a:pos x="0" y="212"/>
                </a:cxn>
                <a:cxn ang="0">
                  <a:pos x="196" y="6"/>
                </a:cxn>
                <a:cxn ang="0">
                  <a:pos x="409" y="91"/>
                </a:cxn>
                <a:cxn ang="0">
                  <a:pos x="628" y="0"/>
                </a:cxn>
              </a:cxnLst>
              <a:rect l="0" t="0" r="r" b="b"/>
              <a:pathLst>
                <a:path w="829" h="375">
                  <a:moveTo>
                    <a:pt x="628" y="0"/>
                  </a:moveTo>
                  <a:cubicBezTo>
                    <a:pt x="629" y="0"/>
                    <a:pt x="629" y="0"/>
                    <a:pt x="629" y="0"/>
                  </a:cubicBezTo>
                  <a:cubicBezTo>
                    <a:pt x="829" y="201"/>
                    <a:pt x="829" y="201"/>
                    <a:pt x="829" y="201"/>
                  </a:cubicBezTo>
                  <a:cubicBezTo>
                    <a:pt x="829" y="201"/>
                    <a:pt x="829" y="201"/>
                    <a:pt x="829" y="201"/>
                  </a:cubicBezTo>
                  <a:cubicBezTo>
                    <a:pt x="713" y="317"/>
                    <a:pt x="573" y="375"/>
                    <a:pt x="409" y="375"/>
                  </a:cubicBezTo>
                  <a:cubicBezTo>
                    <a:pt x="250" y="375"/>
                    <a:pt x="114" y="321"/>
                    <a:pt x="0" y="212"/>
                  </a:cubicBezTo>
                  <a:cubicBezTo>
                    <a:pt x="196" y="6"/>
                    <a:pt x="196" y="6"/>
                    <a:pt x="196" y="6"/>
                  </a:cubicBezTo>
                  <a:cubicBezTo>
                    <a:pt x="255" y="63"/>
                    <a:pt x="326" y="91"/>
                    <a:pt x="409" y="91"/>
                  </a:cubicBezTo>
                  <a:cubicBezTo>
                    <a:pt x="495" y="91"/>
                    <a:pt x="568" y="61"/>
                    <a:pt x="628" y="0"/>
                  </a:cubicBezTo>
                  <a:close/>
                </a:path>
              </a:pathLst>
            </a:custGeom>
            <a:solidFill>
              <a:schemeClr val="accent4"/>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Isosceles Triangle 22"/>
            <p:cNvSpPr/>
            <p:nvPr/>
          </p:nvSpPr>
          <p:spPr>
            <a:xfrm rot="10800000" flipH="1">
              <a:off x="4433993" y="4034936"/>
              <a:ext cx="313928" cy="36339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545"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6" name="Group 46"/>
          <p:cNvGrpSpPr/>
          <p:nvPr/>
        </p:nvGrpSpPr>
        <p:grpSpPr>
          <a:xfrm>
            <a:off x="7429380" y="2350356"/>
            <a:ext cx="421713" cy="498268"/>
            <a:chOff x="193675" y="3013076"/>
            <a:chExt cx="1014413" cy="1198563"/>
          </a:xfrm>
          <a:solidFill>
            <a:schemeClr val="accent3"/>
          </a:solidFill>
        </p:grpSpPr>
        <p:sp>
          <p:nvSpPr>
            <p:cNvPr id="17" name="Freeform 28"/>
            <p:cNvSpPr>
              <a:spLocks noEditPoints="1"/>
            </p:cNvSpPr>
            <p:nvPr/>
          </p:nvSpPr>
          <p:spPr bwMode="auto">
            <a:xfrm>
              <a:off x="212725" y="3013076"/>
              <a:ext cx="922338" cy="1198563"/>
            </a:xfrm>
            <a:custGeom>
              <a:avLst/>
              <a:gdLst/>
              <a:ahLst/>
              <a:cxnLst>
                <a:cxn ang="0">
                  <a:pos x="195" y="24"/>
                </a:cxn>
                <a:cxn ang="0">
                  <a:pos x="202" y="7"/>
                </a:cxn>
                <a:cxn ang="0">
                  <a:pos x="219" y="0"/>
                </a:cxn>
                <a:cxn ang="0">
                  <a:pos x="219" y="0"/>
                </a:cxn>
                <a:cxn ang="0">
                  <a:pos x="236" y="7"/>
                </a:cxn>
                <a:cxn ang="0">
                  <a:pos x="244" y="24"/>
                </a:cxn>
                <a:cxn ang="0">
                  <a:pos x="244" y="318"/>
                </a:cxn>
                <a:cxn ang="0">
                  <a:pos x="195" y="318"/>
                </a:cxn>
                <a:cxn ang="0">
                  <a:pos x="195" y="24"/>
                </a:cxn>
                <a:cxn ang="0">
                  <a:pos x="0" y="110"/>
                </a:cxn>
                <a:cxn ang="0">
                  <a:pos x="22" y="73"/>
                </a:cxn>
                <a:cxn ang="0">
                  <a:pos x="87" y="46"/>
                </a:cxn>
                <a:cxn ang="0">
                  <a:pos x="87" y="46"/>
                </a:cxn>
                <a:cxn ang="0">
                  <a:pos x="152" y="73"/>
                </a:cxn>
                <a:cxn ang="0">
                  <a:pos x="175" y="110"/>
                </a:cxn>
                <a:cxn ang="0">
                  <a:pos x="0" y="110"/>
                </a:cxn>
              </a:cxnLst>
              <a:rect l="0" t="0" r="r" b="b"/>
              <a:pathLst>
                <a:path w="244" h="318">
                  <a:moveTo>
                    <a:pt x="195" y="24"/>
                  </a:moveTo>
                  <a:cubicBezTo>
                    <a:pt x="195" y="17"/>
                    <a:pt x="197" y="12"/>
                    <a:pt x="202" y="7"/>
                  </a:cubicBezTo>
                  <a:cubicBezTo>
                    <a:pt x="206" y="2"/>
                    <a:pt x="212" y="0"/>
                    <a:pt x="219" y="0"/>
                  </a:cubicBezTo>
                  <a:cubicBezTo>
                    <a:pt x="219" y="0"/>
                    <a:pt x="219" y="0"/>
                    <a:pt x="219" y="0"/>
                  </a:cubicBezTo>
                  <a:cubicBezTo>
                    <a:pt x="226" y="0"/>
                    <a:pt x="232" y="2"/>
                    <a:pt x="236" y="7"/>
                  </a:cubicBezTo>
                  <a:cubicBezTo>
                    <a:pt x="241" y="12"/>
                    <a:pt x="244" y="17"/>
                    <a:pt x="244" y="24"/>
                  </a:cubicBezTo>
                  <a:cubicBezTo>
                    <a:pt x="244" y="318"/>
                    <a:pt x="244" y="318"/>
                    <a:pt x="244" y="318"/>
                  </a:cubicBezTo>
                  <a:cubicBezTo>
                    <a:pt x="195" y="318"/>
                    <a:pt x="195" y="318"/>
                    <a:pt x="195" y="318"/>
                  </a:cubicBezTo>
                  <a:lnTo>
                    <a:pt x="195" y="24"/>
                  </a:lnTo>
                  <a:close/>
                  <a:moveTo>
                    <a:pt x="0" y="110"/>
                  </a:moveTo>
                  <a:cubicBezTo>
                    <a:pt x="4" y="96"/>
                    <a:pt x="11" y="84"/>
                    <a:pt x="22" y="73"/>
                  </a:cubicBezTo>
                  <a:cubicBezTo>
                    <a:pt x="40" y="55"/>
                    <a:pt x="61" y="46"/>
                    <a:pt x="87" y="46"/>
                  </a:cubicBezTo>
                  <a:cubicBezTo>
                    <a:pt x="87" y="46"/>
                    <a:pt x="87" y="46"/>
                    <a:pt x="87" y="46"/>
                  </a:cubicBezTo>
                  <a:cubicBezTo>
                    <a:pt x="113" y="46"/>
                    <a:pt x="134" y="55"/>
                    <a:pt x="152" y="73"/>
                  </a:cubicBezTo>
                  <a:cubicBezTo>
                    <a:pt x="163" y="84"/>
                    <a:pt x="170" y="96"/>
                    <a:pt x="175" y="110"/>
                  </a:cubicBezTo>
                  <a:lnTo>
                    <a:pt x="0" y="110"/>
                  </a:ln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29"/>
            <p:cNvSpPr/>
            <p:nvPr/>
          </p:nvSpPr>
          <p:spPr bwMode="auto">
            <a:xfrm>
              <a:off x="825500" y="4170363"/>
              <a:ext cx="382588" cy="33338"/>
            </a:xfrm>
            <a:custGeom>
              <a:avLst/>
              <a:gdLst/>
              <a:ahLst/>
              <a:cxnLst>
                <a:cxn ang="0">
                  <a:pos x="101" y="5"/>
                </a:cxn>
                <a:cxn ang="0">
                  <a:pos x="100" y="8"/>
                </a:cxn>
                <a:cxn ang="0">
                  <a:pos x="96" y="9"/>
                </a:cxn>
                <a:cxn ang="0">
                  <a:pos x="5" y="9"/>
                </a:cxn>
                <a:cxn ang="0">
                  <a:pos x="1" y="8"/>
                </a:cxn>
                <a:cxn ang="0">
                  <a:pos x="0" y="5"/>
                </a:cxn>
                <a:cxn ang="0">
                  <a:pos x="1" y="1"/>
                </a:cxn>
                <a:cxn ang="0">
                  <a:pos x="5" y="0"/>
                </a:cxn>
                <a:cxn ang="0">
                  <a:pos x="96" y="0"/>
                </a:cxn>
                <a:cxn ang="0">
                  <a:pos x="100" y="1"/>
                </a:cxn>
                <a:cxn ang="0">
                  <a:pos x="101" y="5"/>
                </a:cxn>
              </a:cxnLst>
              <a:rect l="0" t="0" r="r" b="b"/>
              <a:pathLst>
                <a:path w="101" h="9">
                  <a:moveTo>
                    <a:pt x="101" y="5"/>
                  </a:moveTo>
                  <a:cubicBezTo>
                    <a:pt x="101" y="6"/>
                    <a:pt x="100" y="7"/>
                    <a:pt x="100" y="8"/>
                  </a:cubicBezTo>
                  <a:cubicBezTo>
                    <a:pt x="99" y="9"/>
                    <a:pt x="98" y="9"/>
                    <a:pt x="96" y="9"/>
                  </a:cubicBezTo>
                  <a:cubicBezTo>
                    <a:pt x="5" y="9"/>
                    <a:pt x="5" y="9"/>
                    <a:pt x="5" y="9"/>
                  </a:cubicBezTo>
                  <a:cubicBezTo>
                    <a:pt x="3" y="9"/>
                    <a:pt x="2" y="9"/>
                    <a:pt x="1" y="8"/>
                  </a:cubicBezTo>
                  <a:cubicBezTo>
                    <a:pt x="0" y="7"/>
                    <a:pt x="0" y="6"/>
                    <a:pt x="0" y="5"/>
                  </a:cubicBezTo>
                  <a:cubicBezTo>
                    <a:pt x="0" y="3"/>
                    <a:pt x="0" y="2"/>
                    <a:pt x="1" y="1"/>
                  </a:cubicBezTo>
                  <a:cubicBezTo>
                    <a:pt x="2" y="0"/>
                    <a:pt x="3" y="0"/>
                    <a:pt x="5" y="0"/>
                  </a:cubicBezTo>
                  <a:cubicBezTo>
                    <a:pt x="96" y="0"/>
                    <a:pt x="96" y="0"/>
                    <a:pt x="96" y="0"/>
                  </a:cubicBezTo>
                  <a:cubicBezTo>
                    <a:pt x="98" y="0"/>
                    <a:pt x="99" y="0"/>
                    <a:pt x="100" y="1"/>
                  </a:cubicBezTo>
                  <a:cubicBezTo>
                    <a:pt x="100" y="2"/>
                    <a:pt x="101" y="3"/>
                    <a:pt x="101" y="5"/>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30"/>
            <p:cNvSpPr/>
            <p:nvPr/>
          </p:nvSpPr>
          <p:spPr bwMode="auto">
            <a:xfrm>
              <a:off x="825500" y="3717926"/>
              <a:ext cx="382588" cy="395288"/>
            </a:xfrm>
            <a:custGeom>
              <a:avLst/>
              <a:gdLst/>
              <a:ahLst/>
              <a:cxnLst>
                <a:cxn ang="0">
                  <a:pos x="92" y="9"/>
                </a:cxn>
                <a:cxn ang="0">
                  <a:pos x="5" y="9"/>
                </a:cxn>
                <a:cxn ang="0">
                  <a:pos x="1" y="8"/>
                </a:cxn>
                <a:cxn ang="0">
                  <a:pos x="0" y="5"/>
                </a:cxn>
                <a:cxn ang="0">
                  <a:pos x="1" y="1"/>
                </a:cxn>
                <a:cxn ang="0">
                  <a:pos x="5" y="0"/>
                </a:cxn>
                <a:cxn ang="0">
                  <a:pos x="96" y="0"/>
                </a:cxn>
                <a:cxn ang="0">
                  <a:pos x="100" y="1"/>
                </a:cxn>
                <a:cxn ang="0">
                  <a:pos x="101" y="5"/>
                </a:cxn>
                <a:cxn ang="0">
                  <a:pos x="101" y="101"/>
                </a:cxn>
                <a:cxn ang="0">
                  <a:pos x="100" y="104"/>
                </a:cxn>
                <a:cxn ang="0">
                  <a:pos x="96" y="105"/>
                </a:cxn>
                <a:cxn ang="0">
                  <a:pos x="5" y="105"/>
                </a:cxn>
                <a:cxn ang="0">
                  <a:pos x="1" y="104"/>
                </a:cxn>
                <a:cxn ang="0">
                  <a:pos x="0" y="101"/>
                </a:cxn>
                <a:cxn ang="0">
                  <a:pos x="1" y="97"/>
                </a:cxn>
                <a:cxn ang="0">
                  <a:pos x="5" y="96"/>
                </a:cxn>
                <a:cxn ang="0">
                  <a:pos x="92" y="96"/>
                </a:cxn>
                <a:cxn ang="0">
                  <a:pos x="92" y="9"/>
                </a:cxn>
              </a:cxnLst>
              <a:rect l="0" t="0" r="r" b="b"/>
              <a:pathLst>
                <a:path w="101" h="105">
                  <a:moveTo>
                    <a:pt x="92" y="9"/>
                  </a:moveTo>
                  <a:cubicBezTo>
                    <a:pt x="5" y="9"/>
                    <a:pt x="5" y="9"/>
                    <a:pt x="5" y="9"/>
                  </a:cubicBezTo>
                  <a:cubicBezTo>
                    <a:pt x="3" y="9"/>
                    <a:pt x="2" y="9"/>
                    <a:pt x="1" y="8"/>
                  </a:cubicBezTo>
                  <a:cubicBezTo>
                    <a:pt x="0" y="7"/>
                    <a:pt x="0" y="6"/>
                    <a:pt x="0" y="5"/>
                  </a:cubicBezTo>
                  <a:cubicBezTo>
                    <a:pt x="0" y="3"/>
                    <a:pt x="0" y="2"/>
                    <a:pt x="1" y="1"/>
                  </a:cubicBezTo>
                  <a:cubicBezTo>
                    <a:pt x="2" y="1"/>
                    <a:pt x="3" y="0"/>
                    <a:pt x="5" y="0"/>
                  </a:cubicBezTo>
                  <a:cubicBezTo>
                    <a:pt x="96" y="0"/>
                    <a:pt x="96" y="0"/>
                    <a:pt x="96" y="0"/>
                  </a:cubicBezTo>
                  <a:cubicBezTo>
                    <a:pt x="98" y="0"/>
                    <a:pt x="99" y="1"/>
                    <a:pt x="100" y="1"/>
                  </a:cubicBezTo>
                  <a:cubicBezTo>
                    <a:pt x="100" y="2"/>
                    <a:pt x="101" y="3"/>
                    <a:pt x="101" y="5"/>
                  </a:cubicBezTo>
                  <a:cubicBezTo>
                    <a:pt x="101" y="101"/>
                    <a:pt x="101" y="101"/>
                    <a:pt x="101" y="101"/>
                  </a:cubicBezTo>
                  <a:cubicBezTo>
                    <a:pt x="101" y="102"/>
                    <a:pt x="100" y="103"/>
                    <a:pt x="100" y="104"/>
                  </a:cubicBezTo>
                  <a:cubicBezTo>
                    <a:pt x="99" y="105"/>
                    <a:pt x="98" y="105"/>
                    <a:pt x="96" y="105"/>
                  </a:cubicBezTo>
                  <a:cubicBezTo>
                    <a:pt x="5" y="105"/>
                    <a:pt x="5" y="105"/>
                    <a:pt x="5" y="105"/>
                  </a:cubicBezTo>
                  <a:cubicBezTo>
                    <a:pt x="3" y="105"/>
                    <a:pt x="2" y="105"/>
                    <a:pt x="1" y="104"/>
                  </a:cubicBezTo>
                  <a:cubicBezTo>
                    <a:pt x="0" y="103"/>
                    <a:pt x="0" y="102"/>
                    <a:pt x="0" y="101"/>
                  </a:cubicBezTo>
                  <a:cubicBezTo>
                    <a:pt x="0" y="99"/>
                    <a:pt x="0" y="98"/>
                    <a:pt x="1" y="97"/>
                  </a:cubicBezTo>
                  <a:cubicBezTo>
                    <a:pt x="2" y="96"/>
                    <a:pt x="3" y="96"/>
                    <a:pt x="5" y="96"/>
                  </a:cubicBezTo>
                  <a:cubicBezTo>
                    <a:pt x="92" y="96"/>
                    <a:pt x="92" y="96"/>
                    <a:pt x="92" y="96"/>
                  </a:cubicBezTo>
                  <a:lnTo>
                    <a:pt x="92" y="9"/>
                  </a:ln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31"/>
            <p:cNvSpPr/>
            <p:nvPr/>
          </p:nvSpPr>
          <p:spPr bwMode="auto">
            <a:xfrm>
              <a:off x="760413" y="3375026"/>
              <a:ext cx="447675" cy="244475"/>
            </a:xfrm>
            <a:custGeom>
              <a:avLst/>
              <a:gdLst/>
              <a:ahLst/>
              <a:cxnLst>
                <a:cxn ang="0">
                  <a:pos x="113" y="0"/>
                </a:cxn>
                <a:cxn ang="0">
                  <a:pos x="117" y="1"/>
                </a:cxn>
                <a:cxn ang="0">
                  <a:pos x="118" y="4"/>
                </a:cxn>
                <a:cxn ang="0">
                  <a:pos x="118" y="60"/>
                </a:cxn>
                <a:cxn ang="0">
                  <a:pos x="117" y="64"/>
                </a:cxn>
                <a:cxn ang="0">
                  <a:pos x="113" y="65"/>
                </a:cxn>
                <a:cxn ang="0">
                  <a:pos x="22" y="65"/>
                </a:cxn>
                <a:cxn ang="0">
                  <a:pos x="18" y="64"/>
                </a:cxn>
                <a:cxn ang="0">
                  <a:pos x="17" y="60"/>
                </a:cxn>
                <a:cxn ang="0">
                  <a:pos x="18" y="57"/>
                </a:cxn>
                <a:cxn ang="0">
                  <a:pos x="22" y="56"/>
                </a:cxn>
                <a:cxn ang="0">
                  <a:pos x="109" y="56"/>
                </a:cxn>
                <a:cxn ang="0">
                  <a:pos x="109" y="9"/>
                </a:cxn>
                <a:cxn ang="0">
                  <a:pos x="5" y="9"/>
                </a:cxn>
                <a:cxn ang="0">
                  <a:pos x="1" y="8"/>
                </a:cxn>
                <a:cxn ang="0">
                  <a:pos x="0" y="4"/>
                </a:cxn>
                <a:cxn ang="0">
                  <a:pos x="1" y="1"/>
                </a:cxn>
                <a:cxn ang="0">
                  <a:pos x="5" y="0"/>
                </a:cxn>
                <a:cxn ang="0">
                  <a:pos x="113" y="0"/>
                </a:cxn>
              </a:cxnLst>
              <a:rect l="0" t="0" r="r" b="b"/>
              <a:pathLst>
                <a:path w="118" h="65">
                  <a:moveTo>
                    <a:pt x="113" y="0"/>
                  </a:moveTo>
                  <a:cubicBezTo>
                    <a:pt x="115" y="0"/>
                    <a:pt x="116" y="0"/>
                    <a:pt x="117" y="1"/>
                  </a:cubicBezTo>
                  <a:cubicBezTo>
                    <a:pt x="117" y="2"/>
                    <a:pt x="118" y="3"/>
                    <a:pt x="118" y="4"/>
                  </a:cubicBezTo>
                  <a:cubicBezTo>
                    <a:pt x="118" y="60"/>
                    <a:pt x="118" y="60"/>
                    <a:pt x="118" y="60"/>
                  </a:cubicBezTo>
                  <a:cubicBezTo>
                    <a:pt x="118" y="62"/>
                    <a:pt x="117" y="63"/>
                    <a:pt x="117" y="64"/>
                  </a:cubicBezTo>
                  <a:cubicBezTo>
                    <a:pt x="116" y="64"/>
                    <a:pt x="115" y="65"/>
                    <a:pt x="113" y="65"/>
                  </a:cubicBezTo>
                  <a:cubicBezTo>
                    <a:pt x="22" y="65"/>
                    <a:pt x="22" y="65"/>
                    <a:pt x="22" y="65"/>
                  </a:cubicBezTo>
                  <a:cubicBezTo>
                    <a:pt x="20" y="65"/>
                    <a:pt x="19" y="64"/>
                    <a:pt x="18" y="64"/>
                  </a:cubicBezTo>
                  <a:cubicBezTo>
                    <a:pt x="17" y="63"/>
                    <a:pt x="17" y="62"/>
                    <a:pt x="17" y="60"/>
                  </a:cubicBezTo>
                  <a:cubicBezTo>
                    <a:pt x="17" y="59"/>
                    <a:pt x="17" y="58"/>
                    <a:pt x="18" y="57"/>
                  </a:cubicBezTo>
                  <a:cubicBezTo>
                    <a:pt x="19" y="56"/>
                    <a:pt x="20" y="56"/>
                    <a:pt x="22" y="56"/>
                  </a:cubicBezTo>
                  <a:cubicBezTo>
                    <a:pt x="109" y="56"/>
                    <a:pt x="109" y="56"/>
                    <a:pt x="109" y="56"/>
                  </a:cubicBezTo>
                  <a:cubicBezTo>
                    <a:pt x="109" y="9"/>
                    <a:pt x="109" y="9"/>
                    <a:pt x="109" y="9"/>
                  </a:cubicBezTo>
                  <a:cubicBezTo>
                    <a:pt x="5" y="9"/>
                    <a:pt x="5" y="9"/>
                    <a:pt x="5" y="9"/>
                  </a:cubicBezTo>
                  <a:cubicBezTo>
                    <a:pt x="3" y="9"/>
                    <a:pt x="2" y="9"/>
                    <a:pt x="1" y="8"/>
                  </a:cubicBezTo>
                  <a:cubicBezTo>
                    <a:pt x="1" y="7"/>
                    <a:pt x="0" y="6"/>
                    <a:pt x="0" y="4"/>
                  </a:cubicBezTo>
                  <a:cubicBezTo>
                    <a:pt x="0" y="3"/>
                    <a:pt x="1" y="2"/>
                    <a:pt x="1" y="1"/>
                  </a:cubicBezTo>
                  <a:cubicBezTo>
                    <a:pt x="2" y="0"/>
                    <a:pt x="3" y="0"/>
                    <a:pt x="5" y="0"/>
                  </a:cubicBezTo>
                  <a:lnTo>
                    <a:pt x="113" y="0"/>
                  </a:ln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32"/>
            <p:cNvSpPr/>
            <p:nvPr/>
          </p:nvSpPr>
          <p:spPr bwMode="auto">
            <a:xfrm>
              <a:off x="825500" y="3646488"/>
              <a:ext cx="382588" cy="33338"/>
            </a:xfrm>
            <a:custGeom>
              <a:avLst/>
              <a:gdLst/>
              <a:ahLst/>
              <a:cxnLst>
                <a:cxn ang="0">
                  <a:pos x="0" y="5"/>
                </a:cxn>
                <a:cxn ang="0">
                  <a:pos x="1" y="1"/>
                </a:cxn>
                <a:cxn ang="0">
                  <a:pos x="5" y="0"/>
                </a:cxn>
                <a:cxn ang="0">
                  <a:pos x="96" y="0"/>
                </a:cxn>
                <a:cxn ang="0">
                  <a:pos x="100" y="1"/>
                </a:cxn>
                <a:cxn ang="0">
                  <a:pos x="101" y="5"/>
                </a:cxn>
                <a:cxn ang="0">
                  <a:pos x="100" y="8"/>
                </a:cxn>
                <a:cxn ang="0">
                  <a:pos x="96" y="9"/>
                </a:cxn>
                <a:cxn ang="0">
                  <a:pos x="5" y="9"/>
                </a:cxn>
                <a:cxn ang="0">
                  <a:pos x="1" y="8"/>
                </a:cxn>
                <a:cxn ang="0">
                  <a:pos x="0" y="5"/>
                </a:cxn>
              </a:cxnLst>
              <a:rect l="0" t="0" r="r" b="b"/>
              <a:pathLst>
                <a:path w="101" h="9">
                  <a:moveTo>
                    <a:pt x="0" y="5"/>
                  </a:moveTo>
                  <a:cubicBezTo>
                    <a:pt x="0" y="3"/>
                    <a:pt x="0" y="2"/>
                    <a:pt x="1" y="1"/>
                  </a:cubicBezTo>
                  <a:cubicBezTo>
                    <a:pt x="2" y="1"/>
                    <a:pt x="3" y="0"/>
                    <a:pt x="5" y="0"/>
                  </a:cubicBezTo>
                  <a:cubicBezTo>
                    <a:pt x="96" y="0"/>
                    <a:pt x="96" y="0"/>
                    <a:pt x="96" y="0"/>
                  </a:cubicBezTo>
                  <a:cubicBezTo>
                    <a:pt x="98" y="0"/>
                    <a:pt x="99" y="1"/>
                    <a:pt x="100" y="1"/>
                  </a:cubicBezTo>
                  <a:cubicBezTo>
                    <a:pt x="100" y="2"/>
                    <a:pt x="101" y="3"/>
                    <a:pt x="101" y="5"/>
                  </a:cubicBezTo>
                  <a:cubicBezTo>
                    <a:pt x="101" y="6"/>
                    <a:pt x="100" y="7"/>
                    <a:pt x="100" y="8"/>
                  </a:cubicBezTo>
                  <a:cubicBezTo>
                    <a:pt x="99" y="9"/>
                    <a:pt x="98" y="9"/>
                    <a:pt x="96" y="9"/>
                  </a:cubicBezTo>
                  <a:cubicBezTo>
                    <a:pt x="5" y="9"/>
                    <a:pt x="5" y="9"/>
                    <a:pt x="5" y="9"/>
                  </a:cubicBezTo>
                  <a:cubicBezTo>
                    <a:pt x="3" y="9"/>
                    <a:pt x="2" y="9"/>
                    <a:pt x="1" y="8"/>
                  </a:cubicBezTo>
                  <a:cubicBezTo>
                    <a:pt x="0" y="7"/>
                    <a:pt x="0" y="6"/>
                    <a:pt x="0" y="5"/>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33"/>
            <p:cNvSpPr>
              <a:spLocks noChangeArrowheads="1"/>
            </p:cNvSpPr>
            <p:nvPr/>
          </p:nvSpPr>
          <p:spPr bwMode="auto">
            <a:xfrm>
              <a:off x="193675" y="3473451"/>
              <a:ext cx="696913" cy="447675"/>
            </a:xfrm>
            <a:prstGeom prst="rect">
              <a:avLst/>
            </a:prstGeom>
            <a:grpFill/>
            <a:ln w="9525">
              <a:noFill/>
              <a:miter lim="800000"/>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ectangle 34"/>
            <p:cNvSpPr>
              <a:spLocks noChangeArrowheads="1"/>
            </p:cNvSpPr>
            <p:nvPr/>
          </p:nvSpPr>
          <p:spPr bwMode="auto">
            <a:xfrm>
              <a:off x="193675" y="3981451"/>
              <a:ext cx="696913" cy="230188"/>
            </a:xfrm>
            <a:prstGeom prst="rect">
              <a:avLst/>
            </a:prstGeom>
            <a:grpFill/>
            <a:ln w="9525">
              <a:noFill/>
              <a:miter lim="800000"/>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 name="Group 49"/>
          <p:cNvGrpSpPr/>
          <p:nvPr/>
        </p:nvGrpSpPr>
        <p:grpSpPr>
          <a:xfrm flipH="1">
            <a:off x="6237880" y="2341669"/>
            <a:ext cx="400974" cy="452149"/>
            <a:chOff x="1817688" y="3025777"/>
            <a:chExt cx="658813" cy="742896"/>
          </a:xfrm>
          <a:solidFill>
            <a:schemeClr val="bg1">
              <a:lumMod val="65000"/>
            </a:schemeClr>
          </a:solidFill>
        </p:grpSpPr>
        <p:sp>
          <p:nvSpPr>
            <p:cNvPr id="25" name="Freeform 101"/>
            <p:cNvSpPr/>
            <p:nvPr/>
          </p:nvSpPr>
          <p:spPr bwMode="auto">
            <a:xfrm>
              <a:off x="1833563" y="3025777"/>
              <a:ext cx="642938" cy="422275"/>
            </a:xfrm>
            <a:custGeom>
              <a:avLst/>
              <a:gdLst/>
              <a:ahLst/>
              <a:cxnLst>
                <a:cxn ang="0">
                  <a:pos x="13" y="253"/>
                </a:cxn>
                <a:cxn ang="0">
                  <a:pos x="277" y="135"/>
                </a:cxn>
                <a:cxn ang="0">
                  <a:pos x="323" y="227"/>
                </a:cxn>
                <a:cxn ang="0">
                  <a:pos x="343" y="227"/>
                </a:cxn>
                <a:cxn ang="0">
                  <a:pos x="286" y="0"/>
                </a:cxn>
                <a:cxn ang="0">
                  <a:pos x="255" y="63"/>
                </a:cxn>
                <a:cxn ang="0">
                  <a:pos x="267" y="103"/>
                </a:cxn>
                <a:cxn ang="0">
                  <a:pos x="0" y="226"/>
                </a:cxn>
                <a:cxn ang="0">
                  <a:pos x="13" y="253"/>
                </a:cxn>
              </a:cxnLst>
              <a:rect l="0" t="0" r="r" b="b"/>
              <a:pathLst>
                <a:path w="386" h="253">
                  <a:moveTo>
                    <a:pt x="13" y="253"/>
                  </a:moveTo>
                  <a:cubicBezTo>
                    <a:pt x="277" y="135"/>
                    <a:pt x="277" y="135"/>
                    <a:pt x="277" y="135"/>
                  </a:cubicBezTo>
                  <a:cubicBezTo>
                    <a:pt x="323" y="227"/>
                    <a:pt x="323" y="227"/>
                    <a:pt x="323" y="227"/>
                  </a:cubicBezTo>
                  <a:cubicBezTo>
                    <a:pt x="323" y="227"/>
                    <a:pt x="329" y="243"/>
                    <a:pt x="343" y="227"/>
                  </a:cubicBezTo>
                  <a:cubicBezTo>
                    <a:pt x="343" y="227"/>
                    <a:pt x="386" y="45"/>
                    <a:pt x="286" y="0"/>
                  </a:cubicBezTo>
                  <a:cubicBezTo>
                    <a:pt x="255" y="63"/>
                    <a:pt x="255" y="63"/>
                    <a:pt x="255" y="63"/>
                  </a:cubicBezTo>
                  <a:cubicBezTo>
                    <a:pt x="267" y="103"/>
                    <a:pt x="267" y="103"/>
                    <a:pt x="267" y="103"/>
                  </a:cubicBezTo>
                  <a:cubicBezTo>
                    <a:pt x="0" y="226"/>
                    <a:pt x="0" y="226"/>
                    <a:pt x="0" y="226"/>
                  </a:cubicBezTo>
                  <a:lnTo>
                    <a:pt x="13" y="253"/>
                  </a:ln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102"/>
            <p:cNvSpPr/>
            <p:nvPr/>
          </p:nvSpPr>
          <p:spPr bwMode="auto">
            <a:xfrm>
              <a:off x="2384425" y="3405189"/>
              <a:ext cx="1588" cy="250825"/>
            </a:xfrm>
            <a:custGeom>
              <a:avLst/>
              <a:gdLst/>
              <a:ahLst/>
              <a:cxnLst>
                <a:cxn ang="0">
                  <a:pos x="0" y="0"/>
                </a:cxn>
                <a:cxn ang="0">
                  <a:pos x="0" y="158"/>
                </a:cxn>
                <a:cxn ang="0">
                  <a:pos x="0" y="0"/>
                </a:cxn>
              </a:cxnLst>
              <a:rect l="0" t="0" r="r" b="b"/>
              <a:pathLst>
                <a:path h="158">
                  <a:moveTo>
                    <a:pt x="0" y="0"/>
                  </a:moveTo>
                  <a:lnTo>
                    <a:pt x="0" y="158"/>
                  </a:lnTo>
                  <a:lnTo>
                    <a:pt x="0" y="0"/>
                  </a:ln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Line 103"/>
            <p:cNvSpPr>
              <a:spLocks noChangeShapeType="1"/>
            </p:cNvSpPr>
            <p:nvPr/>
          </p:nvSpPr>
          <p:spPr bwMode="auto">
            <a:xfrm>
              <a:off x="2384425" y="3405189"/>
              <a:ext cx="1588" cy="250825"/>
            </a:xfrm>
            <a:prstGeom prst="line">
              <a:avLst/>
            </a:prstGeom>
            <a:grpFill/>
            <a:ln w="9525">
              <a:noFill/>
              <a:round/>
            </a:ln>
          </p:spPr>
          <p:txBody>
            <a:bodyPr vert="horz" wrap="square" lIns="70563" tIns="35282" rIns="70563" bIns="35282" numCol="1" anchor="t" anchorCtr="0" compatLnSpc="1"/>
            <a:lstStyle/>
            <a:p>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Rectangle 104"/>
            <p:cNvSpPr>
              <a:spLocks noChangeArrowheads="1"/>
            </p:cNvSpPr>
            <p:nvPr/>
          </p:nvSpPr>
          <p:spPr bwMode="auto">
            <a:xfrm>
              <a:off x="2376488" y="3405189"/>
              <a:ext cx="15875" cy="250825"/>
            </a:xfrm>
            <a:prstGeom prst="rect">
              <a:avLst/>
            </a:prstGeom>
            <a:grpFill/>
            <a:ln w="9525">
              <a:noFill/>
              <a:miter lim="800000"/>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105"/>
            <p:cNvSpPr/>
            <p:nvPr/>
          </p:nvSpPr>
          <p:spPr bwMode="auto">
            <a:xfrm>
              <a:off x="2003425" y="3173414"/>
              <a:ext cx="119063" cy="490538"/>
            </a:xfrm>
            <a:custGeom>
              <a:avLst/>
              <a:gdLst/>
              <a:ahLst/>
              <a:cxnLst>
                <a:cxn ang="0">
                  <a:pos x="5" y="294"/>
                </a:cxn>
                <a:cxn ang="0">
                  <a:pos x="4" y="294"/>
                </a:cxn>
                <a:cxn ang="0">
                  <a:pos x="0" y="288"/>
                </a:cxn>
                <a:cxn ang="0">
                  <a:pos x="61" y="4"/>
                </a:cxn>
                <a:cxn ang="0">
                  <a:pos x="67" y="0"/>
                </a:cxn>
                <a:cxn ang="0">
                  <a:pos x="71" y="6"/>
                </a:cxn>
                <a:cxn ang="0">
                  <a:pos x="10" y="291"/>
                </a:cxn>
                <a:cxn ang="0">
                  <a:pos x="5" y="294"/>
                </a:cxn>
              </a:cxnLst>
              <a:rect l="0" t="0" r="r" b="b"/>
              <a:pathLst>
                <a:path w="71" h="294">
                  <a:moveTo>
                    <a:pt x="5" y="294"/>
                  </a:moveTo>
                  <a:cubicBezTo>
                    <a:pt x="4" y="294"/>
                    <a:pt x="4" y="294"/>
                    <a:pt x="4" y="294"/>
                  </a:cubicBezTo>
                  <a:cubicBezTo>
                    <a:pt x="1" y="294"/>
                    <a:pt x="0" y="291"/>
                    <a:pt x="0" y="288"/>
                  </a:cubicBezTo>
                  <a:cubicBezTo>
                    <a:pt x="61" y="4"/>
                    <a:pt x="61" y="4"/>
                    <a:pt x="61" y="4"/>
                  </a:cubicBezTo>
                  <a:cubicBezTo>
                    <a:pt x="62" y="1"/>
                    <a:pt x="64" y="0"/>
                    <a:pt x="67" y="0"/>
                  </a:cubicBezTo>
                  <a:cubicBezTo>
                    <a:pt x="70" y="1"/>
                    <a:pt x="71" y="4"/>
                    <a:pt x="71" y="6"/>
                  </a:cubicBezTo>
                  <a:cubicBezTo>
                    <a:pt x="10" y="291"/>
                    <a:pt x="10" y="291"/>
                    <a:pt x="10" y="291"/>
                  </a:cubicBezTo>
                  <a:cubicBezTo>
                    <a:pt x="9" y="293"/>
                    <a:pt x="7" y="294"/>
                    <a:pt x="5" y="294"/>
                  </a:cubicBezTo>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106"/>
            <p:cNvSpPr/>
            <p:nvPr/>
          </p:nvSpPr>
          <p:spPr bwMode="auto">
            <a:xfrm>
              <a:off x="2106613" y="3176589"/>
              <a:ext cx="133350" cy="490538"/>
            </a:xfrm>
            <a:custGeom>
              <a:avLst/>
              <a:gdLst/>
              <a:ahLst/>
              <a:cxnLst>
                <a:cxn ang="0">
                  <a:pos x="75" y="294"/>
                </a:cxn>
                <a:cxn ang="0">
                  <a:pos x="70" y="290"/>
                </a:cxn>
                <a:cxn ang="0">
                  <a:pos x="0" y="7"/>
                </a:cxn>
                <a:cxn ang="0">
                  <a:pos x="4" y="1"/>
                </a:cxn>
                <a:cxn ang="0">
                  <a:pos x="10" y="4"/>
                </a:cxn>
                <a:cxn ang="0">
                  <a:pos x="79" y="288"/>
                </a:cxn>
                <a:cxn ang="0">
                  <a:pos x="76" y="294"/>
                </a:cxn>
                <a:cxn ang="0">
                  <a:pos x="75" y="294"/>
                </a:cxn>
              </a:cxnLst>
              <a:rect l="0" t="0" r="r" b="b"/>
              <a:pathLst>
                <a:path w="80" h="294">
                  <a:moveTo>
                    <a:pt x="75" y="294"/>
                  </a:moveTo>
                  <a:cubicBezTo>
                    <a:pt x="72" y="294"/>
                    <a:pt x="70" y="292"/>
                    <a:pt x="70" y="290"/>
                  </a:cubicBezTo>
                  <a:cubicBezTo>
                    <a:pt x="0" y="7"/>
                    <a:pt x="0" y="7"/>
                    <a:pt x="0" y="7"/>
                  </a:cubicBezTo>
                  <a:cubicBezTo>
                    <a:pt x="0" y="4"/>
                    <a:pt x="1" y="1"/>
                    <a:pt x="4" y="1"/>
                  </a:cubicBezTo>
                  <a:cubicBezTo>
                    <a:pt x="7" y="0"/>
                    <a:pt x="9" y="2"/>
                    <a:pt x="10" y="4"/>
                  </a:cubicBezTo>
                  <a:cubicBezTo>
                    <a:pt x="79" y="288"/>
                    <a:pt x="79" y="288"/>
                    <a:pt x="79" y="288"/>
                  </a:cubicBezTo>
                  <a:cubicBezTo>
                    <a:pt x="80" y="290"/>
                    <a:pt x="78" y="293"/>
                    <a:pt x="76" y="294"/>
                  </a:cubicBezTo>
                  <a:cubicBezTo>
                    <a:pt x="75" y="294"/>
                    <a:pt x="75" y="294"/>
                    <a:pt x="75" y="294"/>
                  </a:cubicBezTo>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Rectangle 107"/>
            <p:cNvSpPr>
              <a:spLocks noChangeArrowheads="1"/>
            </p:cNvSpPr>
            <p:nvPr/>
          </p:nvSpPr>
          <p:spPr bwMode="auto">
            <a:xfrm>
              <a:off x="1885950" y="3408364"/>
              <a:ext cx="15875" cy="141288"/>
            </a:xfrm>
            <a:prstGeom prst="rect">
              <a:avLst/>
            </a:prstGeom>
            <a:grpFill/>
            <a:ln w="9525">
              <a:noFill/>
              <a:miter lim="800000"/>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108"/>
            <p:cNvSpPr/>
            <p:nvPr/>
          </p:nvSpPr>
          <p:spPr bwMode="auto">
            <a:xfrm>
              <a:off x="2017713" y="3432176"/>
              <a:ext cx="169863" cy="238125"/>
            </a:xfrm>
            <a:custGeom>
              <a:avLst/>
              <a:gdLst/>
              <a:ahLst/>
              <a:cxnLst>
                <a:cxn ang="0">
                  <a:pos x="6" y="143"/>
                </a:cxn>
                <a:cxn ang="0">
                  <a:pos x="3" y="142"/>
                </a:cxn>
                <a:cxn ang="0">
                  <a:pos x="2" y="135"/>
                </a:cxn>
                <a:cxn ang="0">
                  <a:pos x="92" y="3"/>
                </a:cxn>
                <a:cxn ang="0">
                  <a:pos x="99" y="1"/>
                </a:cxn>
                <a:cxn ang="0">
                  <a:pos x="100" y="8"/>
                </a:cxn>
                <a:cxn ang="0">
                  <a:pos x="10" y="141"/>
                </a:cxn>
                <a:cxn ang="0">
                  <a:pos x="6" y="143"/>
                </a:cxn>
              </a:cxnLst>
              <a:rect l="0" t="0" r="r" b="b"/>
              <a:pathLst>
                <a:path w="102" h="143">
                  <a:moveTo>
                    <a:pt x="6" y="143"/>
                  </a:moveTo>
                  <a:cubicBezTo>
                    <a:pt x="5" y="143"/>
                    <a:pt x="4" y="143"/>
                    <a:pt x="3" y="142"/>
                  </a:cubicBezTo>
                  <a:cubicBezTo>
                    <a:pt x="1" y="141"/>
                    <a:pt x="0" y="138"/>
                    <a:pt x="2" y="135"/>
                  </a:cubicBezTo>
                  <a:cubicBezTo>
                    <a:pt x="92" y="3"/>
                    <a:pt x="92" y="3"/>
                    <a:pt x="92" y="3"/>
                  </a:cubicBezTo>
                  <a:cubicBezTo>
                    <a:pt x="93" y="0"/>
                    <a:pt x="96" y="0"/>
                    <a:pt x="99" y="1"/>
                  </a:cubicBezTo>
                  <a:cubicBezTo>
                    <a:pt x="101" y="3"/>
                    <a:pt x="102" y="6"/>
                    <a:pt x="100" y="8"/>
                  </a:cubicBezTo>
                  <a:cubicBezTo>
                    <a:pt x="10" y="141"/>
                    <a:pt x="10" y="141"/>
                    <a:pt x="10" y="141"/>
                  </a:cubicBezTo>
                  <a:cubicBezTo>
                    <a:pt x="9" y="142"/>
                    <a:pt x="8" y="143"/>
                    <a:pt x="6" y="143"/>
                  </a:cubicBezTo>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109"/>
            <p:cNvSpPr/>
            <p:nvPr/>
          </p:nvSpPr>
          <p:spPr bwMode="auto">
            <a:xfrm>
              <a:off x="2051050" y="3440114"/>
              <a:ext cx="185738" cy="228600"/>
            </a:xfrm>
            <a:custGeom>
              <a:avLst/>
              <a:gdLst/>
              <a:ahLst/>
              <a:cxnLst>
                <a:cxn ang="0">
                  <a:pos x="106" y="137"/>
                </a:cxn>
                <a:cxn ang="0">
                  <a:pos x="102" y="136"/>
                </a:cxn>
                <a:cxn ang="0">
                  <a:pos x="2" y="9"/>
                </a:cxn>
                <a:cxn ang="0">
                  <a:pos x="3" y="2"/>
                </a:cxn>
                <a:cxn ang="0">
                  <a:pos x="10" y="3"/>
                </a:cxn>
                <a:cxn ang="0">
                  <a:pos x="110" y="129"/>
                </a:cxn>
                <a:cxn ang="0">
                  <a:pos x="109" y="136"/>
                </a:cxn>
                <a:cxn ang="0">
                  <a:pos x="106" y="137"/>
                </a:cxn>
              </a:cxnLst>
              <a:rect l="0" t="0" r="r" b="b"/>
              <a:pathLst>
                <a:path w="112" h="137">
                  <a:moveTo>
                    <a:pt x="106" y="137"/>
                  </a:moveTo>
                  <a:cubicBezTo>
                    <a:pt x="105" y="137"/>
                    <a:pt x="103" y="137"/>
                    <a:pt x="102" y="136"/>
                  </a:cubicBezTo>
                  <a:cubicBezTo>
                    <a:pt x="2" y="9"/>
                    <a:pt x="2" y="9"/>
                    <a:pt x="2" y="9"/>
                  </a:cubicBezTo>
                  <a:cubicBezTo>
                    <a:pt x="0" y="7"/>
                    <a:pt x="0" y="4"/>
                    <a:pt x="3" y="2"/>
                  </a:cubicBezTo>
                  <a:cubicBezTo>
                    <a:pt x="5" y="0"/>
                    <a:pt x="8" y="1"/>
                    <a:pt x="10" y="3"/>
                  </a:cubicBezTo>
                  <a:cubicBezTo>
                    <a:pt x="110" y="129"/>
                    <a:pt x="110" y="129"/>
                    <a:pt x="110" y="129"/>
                  </a:cubicBezTo>
                  <a:cubicBezTo>
                    <a:pt x="112" y="132"/>
                    <a:pt x="111" y="135"/>
                    <a:pt x="109" y="136"/>
                  </a:cubicBezTo>
                  <a:cubicBezTo>
                    <a:pt x="108" y="137"/>
                    <a:pt x="107" y="137"/>
                    <a:pt x="106" y="137"/>
                  </a:cubicBezTo>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110"/>
            <p:cNvSpPr/>
            <p:nvPr/>
          </p:nvSpPr>
          <p:spPr bwMode="auto">
            <a:xfrm>
              <a:off x="2052638" y="3308351"/>
              <a:ext cx="107950" cy="141288"/>
            </a:xfrm>
            <a:custGeom>
              <a:avLst/>
              <a:gdLst/>
              <a:ahLst/>
              <a:cxnLst>
                <a:cxn ang="0">
                  <a:pos x="6" y="84"/>
                </a:cxn>
                <a:cxn ang="0">
                  <a:pos x="3" y="83"/>
                </a:cxn>
                <a:cxn ang="0">
                  <a:pos x="2" y="76"/>
                </a:cxn>
                <a:cxn ang="0">
                  <a:pos x="55" y="3"/>
                </a:cxn>
                <a:cxn ang="0">
                  <a:pos x="62" y="2"/>
                </a:cxn>
                <a:cxn ang="0">
                  <a:pos x="63" y="9"/>
                </a:cxn>
                <a:cxn ang="0">
                  <a:pos x="10" y="82"/>
                </a:cxn>
                <a:cxn ang="0">
                  <a:pos x="6" y="84"/>
                </a:cxn>
              </a:cxnLst>
              <a:rect l="0" t="0" r="r" b="b"/>
              <a:pathLst>
                <a:path w="65" h="84">
                  <a:moveTo>
                    <a:pt x="6" y="84"/>
                  </a:moveTo>
                  <a:cubicBezTo>
                    <a:pt x="5" y="84"/>
                    <a:pt x="4" y="84"/>
                    <a:pt x="3" y="83"/>
                  </a:cubicBezTo>
                  <a:cubicBezTo>
                    <a:pt x="1" y="82"/>
                    <a:pt x="0" y="79"/>
                    <a:pt x="2" y="76"/>
                  </a:cubicBezTo>
                  <a:cubicBezTo>
                    <a:pt x="55" y="3"/>
                    <a:pt x="55" y="3"/>
                    <a:pt x="55" y="3"/>
                  </a:cubicBezTo>
                  <a:cubicBezTo>
                    <a:pt x="57" y="1"/>
                    <a:pt x="60" y="0"/>
                    <a:pt x="62" y="2"/>
                  </a:cubicBezTo>
                  <a:cubicBezTo>
                    <a:pt x="64" y="4"/>
                    <a:pt x="65" y="7"/>
                    <a:pt x="63" y="9"/>
                  </a:cubicBezTo>
                  <a:cubicBezTo>
                    <a:pt x="10" y="82"/>
                    <a:pt x="10" y="82"/>
                    <a:pt x="10" y="82"/>
                  </a:cubicBezTo>
                  <a:cubicBezTo>
                    <a:pt x="9" y="84"/>
                    <a:pt x="7" y="84"/>
                    <a:pt x="6" y="84"/>
                  </a:cubicBezTo>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Freeform 111"/>
            <p:cNvSpPr/>
            <p:nvPr/>
          </p:nvSpPr>
          <p:spPr bwMode="auto">
            <a:xfrm>
              <a:off x="2065338" y="3324226"/>
              <a:ext cx="122238" cy="119063"/>
            </a:xfrm>
            <a:custGeom>
              <a:avLst/>
              <a:gdLst/>
              <a:ahLst/>
              <a:cxnLst>
                <a:cxn ang="0">
                  <a:pos x="67" y="72"/>
                </a:cxn>
                <a:cxn ang="0">
                  <a:pos x="64" y="70"/>
                </a:cxn>
                <a:cxn ang="0">
                  <a:pos x="2" y="9"/>
                </a:cxn>
                <a:cxn ang="0">
                  <a:pos x="2" y="2"/>
                </a:cxn>
                <a:cxn ang="0">
                  <a:pos x="9" y="2"/>
                </a:cxn>
                <a:cxn ang="0">
                  <a:pos x="71" y="63"/>
                </a:cxn>
                <a:cxn ang="0">
                  <a:pos x="71" y="70"/>
                </a:cxn>
                <a:cxn ang="0">
                  <a:pos x="67" y="72"/>
                </a:cxn>
              </a:cxnLst>
              <a:rect l="0" t="0" r="r" b="b"/>
              <a:pathLst>
                <a:path w="73" h="72">
                  <a:moveTo>
                    <a:pt x="67" y="72"/>
                  </a:moveTo>
                  <a:cubicBezTo>
                    <a:pt x="66" y="72"/>
                    <a:pt x="65" y="71"/>
                    <a:pt x="64" y="70"/>
                  </a:cubicBezTo>
                  <a:cubicBezTo>
                    <a:pt x="2" y="9"/>
                    <a:pt x="2" y="9"/>
                    <a:pt x="2" y="9"/>
                  </a:cubicBezTo>
                  <a:cubicBezTo>
                    <a:pt x="0" y="7"/>
                    <a:pt x="0" y="4"/>
                    <a:pt x="2" y="2"/>
                  </a:cubicBezTo>
                  <a:cubicBezTo>
                    <a:pt x="4" y="0"/>
                    <a:pt x="7" y="0"/>
                    <a:pt x="9" y="2"/>
                  </a:cubicBezTo>
                  <a:cubicBezTo>
                    <a:pt x="71" y="63"/>
                    <a:pt x="71" y="63"/>
                    <a:pt x="71" y="63"/>
                  </a:cubicBezTo>
                  <a:cubicBezTo>
                    <a:pt x="73" y="65"/>
                    <a:pt x="73" y="68"/>
                    <a:pt x="71" y="70"/>
                  </a:cubicBezTo>
                  <a:cubicBezTo>
                    <a:pt x="70" y="71"/>
                    <a:pt x="69" y="72"/>
                    <a:pt x="67" y="72"/>
                  </a:cubicBezTo>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ectangle 112"/>
            <p:cNvSpPr>
              <a:spLocks noChangeArrowheads="1"/>
            </p:cNvSpPr>
            <p:nvPr/>
          </p:nvSpPr>
          <p:spPr bwMode="auto">
            <a:xfrm>
              <a:off x="1817688" y="3651251"/>
              <a:ext cx="619125" cy="117422"/>
            </a:xfrm>
            <a:prstGeom prst="rect">
              <a:avLst/>
            </a:prstGeom>
            <a:grpFill/>
            <a:ln w="9525">
              <a:noFill/>
              <a:miter lim="800000"/>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113"/>
            <p:cNvSpPr>
              <a:spLocks noChangeArrowheads="1"/>
            </p:cNvSpPr>
            <p:nvPr/>
          </p:nvSpPr>
          <p:spPr bwMode="auto">
            <a:xfrm>
              <a:off x="1852613" y="3530601"/>
              <a:ext cx="84138" cy="128588"/>
            </a:xfrm>
            <a:prstGeom prst="rect">
              <a:avLst/>
            </a:prstGeom>
            <a:grpFill/>
            <a:ln w="9525">
              <a:noFill/>
              <a:miter lim="800000"/>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8" name="Freeform 5"/>
          <p:cNvSpPr>
            <a:spLocks noEditPoints="1"/>
          </p:cNvSpPr>
          <p:nvPr/>
        </p:nvSpPr>
        <p:spPr bwMode="auto">
          <a:xfrm>
            <a:off x="5052322" y="2341271"/>
            <a:ext cx="383968" cy="524873"/>
          </a:xfrm>
          <a:custGeom>
            <a:avLst/>
            <a:gdLst/>
            <a:ahLst/>
            <a:cxnLst>
              <a:cxn ang="0">
                <a:pos x="495" y="412"/>
              </a:cxn>
              <a:cxn ang="0">
                <a:pos x="534" y="373"/>
              </a:cxn>
              <a:cxn ang="0">
                <a:pos x="495" y="334"/>
              </a:cxn>
              <a:cxn ang="0">
                <a:pos x="478" y="334"/>
              </a:cxn>
              <a:cxn ang="0">
                <a:pos x="478" y="78"/>
              </a:cxn>
              <a:cxn ang="0">
                <a:pos x="495" y="78"/>
              </a:cxn>
              <a:cxn ang="0">
                <a:pos x="534" y="39"/>
              </a:cxn>
              <a:cxn ang="0">
                <a:pos x="495" y="0"/>
              </a:cxn>
              <a:cxn ang="0">
                <a:pos x="39" y="0"/>
              </a:cxn>
              <a:cxn ang="0">
                <a:pos x="0" y="39"/>
              </a:cxn>
              <a:cxn ang="0">
                <a:pos x="39" y="78"/>
              </a:cxn>
              <a:cxn ang="0">
                <a:pos x="56" y="78"/>
              </a:cxn>
              <a:cxn ang="0">
                <a:pos x="56" y="334"/>
              </a:cxn>
              <a:cxn ang="0">
                <a:pos x="39" y="334"/>
              </a:cxn>
              <a:cxn ang="0">
                <a:pos x="0" y="373"/>
              </a:cxn>
              <a:cxn ang="0">
                <a:pos x="39" y="412"/>
              </a:cxn>
              <a:cxn ang="0">
                <a:pos x="56" y="412"/>
              </a:cxn>
              <a:cxn ang="0">
                <a:pos x="56" y="658"/>
              </a:cxn>
              <a:cxn ang="0">
                <a:pos x="39" y="658"/>
              </a:cxn>
              <a:cxn ang="0">
                <a:pos x="0" y="697"/>
              </a:cxn>
              <a:cxn ang="0">
                <a:pos x="39" y="736"/>
              </a:cxn>
              <a:cxn ang="0">
                <a:pos x="495" y="736"/>
              </a:cxn>
              <a:cxn ang="0">
                <a:pos x="534" y="697"/>
              </a:cxn>
              <a:cxn ang="0">
                <a:pos x="495" y="658"/>
              </a:cxn>
              <a:cxn ang="0">
                <a:pos x="478" y="658"/>
              </a:cxn>
              <a:cxn ang="0">
                <a:pos x="478" y="412"/>
              </a:cxn>
              <a:cxn ang="0">
                <a:pos x="495" y="412"/>
              </a:cxn>
              <a:cxn ang="0">
                <a:pos x="267" y="424"/>
              </a:cxn>
              <a:cxn ang="0">
                <a:pos x="193" y="350"/>
              </a:cxn>
              <a:cxn ang="0">
                <a:pos x="267" y="204"/>
              </a:cxn>
              <a:cxn ang="0">
                <a:pos x="341" y="350"/>
              </a:cxn>
              <a:cxn ang="0">
                <a:pos x="267" y="424"/>
              </a:cxn>
              <a:cxn ang="0">
                <a:pos x="267" y="424"/>
              </a:cxn>
              <a:cxn ang="0">
                <a:pos x="267" y="424"/>
              </a:cxn>
            </a:cxnLst>
            <a:rect l="0" t="0" r="r" b="b"/>
            <a:pathLst>
              <a:path w="534" h="736">
                <a:moveTo>
                  <a:pt x="495" y="412"/>
                </a:moveTo>
                <a:cubicBezTo>
                  <a:pt x="517" y="412"/>
                  <a:pt x="534" y="395"/>
                  <a:pt x="534" y="373"/>
                </a:cubicBezTo>
                <a:cubicBezTo>
                  <a:pt x="534" y="352"/>
                  <a:pt x="517" y="334"/>
                  <a:pt x="495" y="334"/>
                </a:cubicBezTo>
                <a:cubicBezTo>
                  <a:pt x="478" y="334"/>
                  <a:pt x="478" y="334"/>
                  <a:pt x="478" y="334"/>
                </a:cubicBezTo>
                <a:cubicBezTo>
                  <a:pt x="478" y="78"/>
                  <a:pt x="478" y="78"/>
                  <a:pt x="478" y="78"/>
                </a:cubicBezTo>
                <a:cubicBezTo>
                  <a:pt x="495" y="78"/>
                  <a:pt x="495" y="78"/>
                  <a:pt x="495" y="78"/>
                </a:cubicBezTo>
                <a:cubicBezTo>
                  <a:pt x="517" y="78"/>
                  <a:pt x="534" y="61"/>
                  <a:pt x="534" y="39"/>
                </a:cubicBezTo>
                <a:cubicBezTo>
                  <a:pt x="534" y="17"/>
                  <a:pt x="517" y="0"/>
                  <a:pt x="495" y="0"/>
                </a:cubicBezTo>
                <a:cubicBezTo>
                  <a:pt x="39" y="0"/>
                  <a:pt x="39" y="0"/>
                  <a:pt x="39" y="0"/>
                </a:cubicBezTo>
                <a:cubicBezTo>
                  <a:pt x="18" y="0"/>
                  <a:pt x="0" y="17"/>
                  <a:pt x="0" y="39"/>
                </a:cubicBezTo>
                <a:cubicBezTo>
                  <a:pt x="0" y="61"/>
                  <a:pt x="18" y="78"/>
                  <a:pt x="39" y="78"/>
                </a:cubicBezTo>
                <a:cubicBezTo>
                  <a:pt x="56" y="78"/>
                  <a:pt x="56" y="78"/>
                  <a:pt x="56" y="78"/>
                </a:cubicBezTo>
                <a:cubicBezTo>
                  <a:pt x="56" y="334"/>
                  <a:pt x="56" y="334"/>
                  <a:pt x="56" y="334"/>
                </a:cubicBezTo>
                <a:cubicBezTo>
                  <a:pt x="39" y="334"/>
                  <a:pt x="39" y="334"/>
                  <a:pt x="39" y="334"/>
                </a:cubicBezTo>
                <a:cubicBezTo>
                  <a:pt x="18" y="334"/>
                  <a:pt x="0" y="352"/>
                  <a:pt x="0" y="373"/>
                </a:cubicBezTo>
                <a:cubicBezTo>
                  <a:pt x="0" y="395"/>
                  <a:pt x="18" y="412"/>
                  <a:pt x="39" y="412"/>
                </a:cubicBezTo>
                <a:cubicBezTo>
                  <a:pt x="56" y="412"/>
                  <a:pt x="56" y="412"/>
                  <a:pt x="56" y="412"/>
                </a:cubicBezTo>
                <a:cubicBezTo>
                  <a:pt x="56" y="658"/>
                  <a:pt x="56" y="658"/>
                  <a:pt x="56" y="658"/>
                </a:cubicBezTo>
                <a:cubicBezTo>
                  <a:pt x="39" y="658"/>
                  <a:pt x="39" y="658"/>
                  <a:pt x="39" y="658"/>
                </a:cubicBezTo>
                <a:cubicBezTo>
                  <a:pt x="18" y="658"/>
                  <a:pt x="0" y="675"/>
                  <a:pt x="0" y="697"/>
                </a:cubicBezTo>
                <a:cubicBezTo>
                  <a:pt x="0" y="718"/>
                  <a:pt x="18" y="736"/>
                  <a:pt x="39" y="736"/>
                </a:cubicBezTo>
                <a:cubicBezTo>
                  <a:pt x="495" y="736"/>
                  <a:pt x="495" y="736"/>
                  <a:pt x="495" y="736"/>
                </a:cubicBezTo>
                <a:cubicBezTo>
                  <a:pt x="517" y="736"/>
                  <a:pt x="534" y="718"/>
                  <a:pt x="534" y="697"/>
                </a:cubicBezTo>
                <a:cubicBezTo>
                  <a:pt x="534" y="675"/>
                  <a:pt x="517" y="658"/>
                  <a:pt x="495" y="658"/>
                </a:cubicBezTo>
                <a:cubicBezTo>
                  <a:pt x="478" y="658"/>
                  <a:pt x="478" y="658"/>
                  <a:pt x="478" y="658"/>
                </a:cubicBezTo>
                <a:cubicBezTo>
                  <a:pt x="478" y="412"/>
                  <a:pt x="478" y="412"/>
                  <a:pt x="478" y="412"/>
                </a:cubicBezTo>
                <a:lnTo>
                  <a:pt x="495" y="412"/>
                </a:lnTo>
                <a:close/>
                <a:moveTo>
                  <a:pt x="267" y="424"/>
                </a:moveTo>
                <a:cubicBezTo>
                  <a:pt x="227" y="424"/>
                  <a:pt x="193" y="390"/>
                  <a:pt x="193" y="350"/>
                </a:cubicBezTo>
                <a:cubicBezTo>
                  <a:pt x="193" y="309"/>
                  <a:pt x="267" y="204"/>
                  <a:pt x="267" y="204"/>
                </a:cubicBezTo>
                <a:cubicBezTo>
                  <a:pt x="267" y="204"/>
                  <a:pt x="341" y="309"/>
                  <a:pt x="341" y="350"/>
                </a:cubicBezTo>
                <a:cubicBezTo>
                  <a:pt x="341" y="390"/>
                  <a:pt x="308" y="424"/>
                  <a:pt x="267" y="424"/>
                </a:cubicBezTo>
                <a:close/>
                <a:moveTo>
                  <a:pt x="267" y="424"/>
                </a:moveTo>
                <a:cubicBezTo>
                  <a:pt x="267" y="424"/>
                  <a:pt x="267" y="424"/>
                  <a:pt x="267" y="424"/>
                </a:cubicBezTo>
              </a:path>
            </a:pathLst>
          </a:custGeom>
          <a:solidFill>
            <a:schemeClr val="accent1"/>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23"/>
          <p:cNvSpPr>
            <a:spLocks noEditPoints="1"/>
          </p:cNvSpPr>
          <p:nvPr/>
        </p:nvSpPr>
        <p:spPr bwMode="auto">
          <a:xfrm>
            <a:off x="6132827" y="3562632"/>
            <a:ext cx="442772" cy="486712"/>
          </a:xfrm>
          <a:custGeom>
            <a:avLst/>
            <a:gdLst/>
            <a:ahLst/>
            <a:cxnLst>
              <a:cxn ang="0">
                <a:pos x="610" y="651"/>
              </a:cxn>
              <a:cxn ang="0">
                <a:pos x="610" y="51"/>
              </a:cxn>
              <a:cxn ang="0">
                <a:pos x="568" y="9"/>
              </a:cxn>
              <a:cxn ang="0">
                <a:pos x="303" y="9"/>
              </a:cxn>
              <a:cxn ang="0">
                <a:pos x="261" y="51"/>
              </a:cxn>
              <a:cxn ang="0">
                <a:pos x="261" y="262"/>
              </a:cxn>
              <a:cxn ang="0">
                <a:pos x="181" y="296"/>
              </a:cxn>
              <a:cxn ang="0">
                <a:pos x="160" y="357"/>
              </a:cxn>
              <a:cxn ang="0">
                <a:pos x="164" y="528"/>
              </a:cxn>
              <a:cxn ang="0">
                <a:pos x="164" y="538"/>
              </a:cxn>
              <a:cxn ang="0">
                <a:pos x="121" y="614"/>
              </a:cxn>
              <a:cxn ang="0">
                <a:pos x="94" y="605"/>
              </a:cxn>
              <a:cxn ang="0">
                <a:pos x="72" y="538"/>
              </a:cxn>
              <a:cxn ang="0">
                <a:pos x="72" y="289"/>
              </a:cxn>
              <a:cxn ang="0">
                <a:pos x="94" y="248"/>
              </a:cxn>
              <a:cxn ang="0">
                <a:pos x="129" y="107"/>
              </a:cxn>
              <a:cxn ang="0">
                <a:pos x="182" y="86"/>
              </a:cxn>
              <a:cxn ang="0">
                <a:pos x="225" y="43"/>
              </a:cxn>
              <a:cxn ang="0">
                <a:pos x="182" y="0"/>
              </a:cxn>
              <a:cxn ang="0">
                <a:pos x="66" y="49"/>
              </a:cxn>
              <a:cxn ang="0">
                <a:pos x="8" y="255"/>
              </a:cxn>
              <a:cxn ang="0">
                <a:pos x="29" y="288"/>
              </a:cxn>
              <a:cxn ang="0">
                <a:pos x="29" y="538"/>
              </a:cxn>
              <a:cxn ang="0">
                <a:pos x="64" y="636"/>
              </a:cxn>
              <a:cxn ang="0">
                <a:pos x="118" y="657"/>
              </a:cxn>
              <a:cxn ang="0">
                <a:pos x="123" y="657"/>
              </a:cxn>
              <a:cxn ang="0">
                <a:pos x="207" y="536"/>
              </a:cxn>
              <a:cxn ang="0">
                <a:pos x="207" y="528"/>
              </a:cxn>
              <a:cxn ang="0">
                <a:pos x="203" y="354"/>
              </a:cxn>
              <a:cxn ang="0">
                <a:pos x="214" y="325"/>
              </a:cxn>
              <a:cxn ang="0">
                <a:pos x="261" y="305"/>
              </a:cxn>
              <a:cxn ang="0">
                <a:pos x="261" y="651"/>
              </a:cxn>
              <a:cxn ang="0">
                <a:pos x="252" y="651"/>
              </a:cxn>
              <a:cxn ang="0">
                <a:pos x="219" y="683"/>
              </a:cxn>
              <a:cxn ang="0">
                <a:pos x="219" y="711"/>
              </a:cxn>
              <a:cxn ang="0">
                <a:pos x="645" y="711"/>
              </a:cxn>
              <a:cxn ang="0">
                <a:pos x="645" y="685"/>
              </a:cxn>
              <a:cxn ang="0">
                <a:pos x="610" y="651"/>
              </a:cxn>
              <a:cxn ang="0">
                <a:pos x="368" y="443"/>
              </a:cxn>
              <a:cxn ang="0">
                <a:pos x="344" y="467"/>
              </a:cxn>
              <a:cxn ang="0">
                <a:pos x="340" y="467"/>
              </a:cxn>
              <a:cxn ang="0">
                <a:pos x="316" y="443"/>
              </a:cxn>
              <a:cxn ang="0">
                <a:pos x="316" y="387"/>
              </a:cxn>
              <a:cxn ang="0">
                <a:pos x="344" y="360"/>
              </a:cxn>
              <a:cxn ang="0">
                <a:pos x="368" y="384"/>
              </a:cxn>
              <a:cxn ang="0">
                <a:pos x="368" y="443"/>
              </a:cxn>
              <a:cxn ang="0">
                <a:pos x="555" y="185"/>
              </a:cxn>
              <a:cxn ang="0">
                <a:pos x="527" y="213"/>
              </a:cxn>
              <a:cxn ang="0">
                <a:pos x="344" y="213"/>
              </a:cxn>
              <a:cxn ang="0">
                <a:pos x="316" y="185"/>
              </a:cxn>
              <a:cxn ang="0">
                <a:pos x="316" y="89"/>
              </a:cxn>
              <a:cxn ang="0">
                <a:pos x="344" y="62"/>
              </a:cxn>
              <a:cxn ang="0">
                <a:pos x="527" y="62"/>
              </a:cxn>
              <a:cxn ang="0">
                <a:pos x="555" y="89"/>
              </a:cxn>
              <a:cxn ang="0">
                <a:pos x="555" y="185"/>
              </a:cxn>
              <a:cxn ang="0">
                <a:pos x="555" y="185"/>
              </a:cxn>
              <a:cxn ang="0">
                <a:pos x="555" y="185"/>
              </a:cxn>
            </a:cxnLst>
            <a:rect l="0" t="0" r="r" b="b"/>
            <a:pathLst>
              <a:path w="645" h="711">
                <a:moveTo>
                  <a:pt x="610" y="651"/>
                </a:moveTo>
                <a:cubicBezTo>
                  <a:pt x="610" y="51"/>
                  <a:pt x="610" y="51"/>
                  <a:pt x="610" y="51"/>
                </a:cubicBezTo>
                <a:cubicBezTo>
                  <a:pt x="610" y="28"/>
                  <a:pt x="591" y="9"/>
                  <a:pt x="568" y="9"/>
                </a:cubicBezTo>
                <a:cubicBezTo>
                  <a:pt x="303" y="9"/>
                  <a:pt x="303" y="9"/>
                  <a:pt x="303" y="9"/>
                </a:cubicBezTo>
                <a:cubicBezTo>
                  <a:pt x="280" y="9"/>
                  <a:pt x="261" y="28"/>
                  <a:pt x="261" y="51"/>
                </a:cubicBezTo>
                <a:cubicBezTo>
                  <a:pt x="261" y="262"/>
                  <a:pt x="261" y="262"/>
                  <a:pt x="261" y="262"/>
                </a:cubicBezTo>
                <a:cubicBezTo>
                  <a:pt x="226" y="265"/>
                  <a:pt x="199" y="277"/>
                  <a:pt x="181" y="296"/>
                </a:cubicBezTo>
                <a:cubicBezTo>
                  <a:pt x="157" y="324"/>
                  <a:pt x="160" y="355"/>
                  <a:pt x="160" y="357"/>
                </a:cubicBezTo>
                <a:cubicBezTo>
                  <a:pt x="160" y="359"/>
                  <a:pt x="164" y="505"/>
                  <a:pt x="164" y="528"/>
                </a:cubicBezTo>
                <a:cubicBezTo>
                  <a:pt x="164" y="531"/>
                  <a:pt x="164" y="534"/>
                  <a:pt x="164" y="538"/>
                </a:cubicBezTo>
                <a:cubicBezTo>
                  <a:pt x="166" y="585"/>
                  <a:pt x="160" y="612"/>
                  <a:pt x="121" y="614"/>
                </a:cubicBezTo>
                <a:cubicBezTo>
                  <a:pt x="109" y="614"/>
                  <a:pt x="101" y="612"/>
                  <a:pt x="94" y="605"/>
                </a:cubicBezTo>
                <a:cubicBezTo>
                  <a:pt x="76" y="588"/>
                  <a:pt x="72" y="551"/>
                  <a:pt x="72" y="538"/>
                </a:cubicBezTo>
                <a:cubicBezTo>
                  <a:pt x="72" y="289"/>
                  <a:pt x="72" y="289"/>
                  <a:pt x="72" y="289"/>
                </a:cubicBezTo>
                <a:cubicBezTo>
                  <a:pt x="87" y="281"/>
                  <a:pt x="96" y="265"/>
                  <a:pt x="94" y="248"/>
                </a:cubicBezTo>
                <a:cubicBezTo>
                  <a:pt x="92" y="223"/>
                  <a:pt x="95" y="144"/>
                  <a:pt x="129" y="107"/>
                </a:cubicBezTo>
                <a:cubicBezTo>
                  <a:pt x="142" y="93"/>
                  <a:pt x="159" y="86"/>
                  <a:pt x="182" y="86"/>
                </a:cubicBezTo>
                <a:cubicBezTo>
                  <a:pt x="205" y="86"/>
                  <a:pt x="225" y="67"/>
                  <a:pt x="225" y="43"/>
                </a:cubicBezTo>
                <a:cubicBezTo>
                  <a:pt x="225" y="19"/>
                  <a:pt x="205" y="0"/>
                  <a:pt x="182" y="0"/>
                </a:cubicBezTo>
                <a:cubicBezTo>
                  <a:pt x="135" y="0"/>
                  <a:pt x="95" y="17"/>
                  <a:pt x="66" y="49"/>
                </a:cubicBezTo>
                <a:cubicBezTo>
                  <a:pt x="0" y="120"/>
                  <a:pt x="7" y="241"/>
                  <a:pt x="8" y="255"/>
                </a:cubicBezTo>
                <a:cubicBezTo>
                  <a:pt x="10" y="269"/>
                  <a:pt x="18" y="281"/>
                  <a:pt x="29" y="288"/>
                </a:cubicBezTo>
                <a:cubicBezTo>
                  <a:pt x="29" y="538"/>
                  <a:pt x="29" y="538"/>
                  <a:pt x="29" y="538"/>
                </a:cubicBezTo>
                <a:cubicBezTo>
                  <a:pt x="29" y="545"/>
                  <a:pt x="30" y="603"/>
                  <a:pt x="64" y="636"/>
                </a:cubicBezTo>
                <a:cubicBezTo>
                  <a:pt x="79" y="650"/>
                  <a:pt x="97" y="657"/>
                  <a:pt x="118" y="657"/>
                </a:cubicBezTo>
                <a:cubicBezTo>
                  <a:pt x="120" y="657"/>
                  <a:pt x="121" y="657"/>
                  <a:pt x="123" y="657"/>
                </a:cubicBezTo>
                <a:cubicBezTo>
                  <a:pt x="212" y="652"/>
                  <a:pt x="209" y="565"/>
                  <a:pt x="207" y="536"/>
                </a:cubicBezTo>
                <a:cubicBezTo>
                  <a:pt x="207" y="533"/>
                  <a:pt x="207" y="530"/>
                  <a:pt x="207" y="528"/>
                </a:cubicBezTo>
                <a:cubicBezTo>
                  <a:pt x="207" y="504"/>
                  <a:pt x="203" y="362"/>
                  <a:pt x="203" y="354"/>
                </a:cubicBezTo>
                <a:cubicBezTo>
                  <a:pt x="203" y="354"/>
                  <a:pt x="202" y="338"/>
                  <a:pt x="214" y="325"/>
                </a:cubicBezTo>
                <a:cubicBezTo>
                  <a:pt x="224" y="314"/>
                  <a:pt x="239" y="308"/>
                  <a:pt x="261" y="305"/>
                </a:cubicBezTo>
                <a:cubicBezTo>
                  <a:pt x="261" y="651"/>
                  <a:pt x="261" y="651"/>
                  <a:pt x="261" y="651"/>
                </a:cubicBezTo>
                <a:cubicBezTo>
                  <a:pt x="252" y="651"/>
                  <a:pt x="252" y="651"/>
                  <a:pt x="252" y="651"/>
                </a:cubicBezTo>
                <a:cubicBezTo>
                  <a:pt x="233" y="651"/>
                  <a:pt x="219" y="665"/>
                  <a:pt x="219" y="683"/>
                </a:cubicBezTo>
                <a:cubicBezTo>
                  <a:pt x="219" y="711"/>
                  <a:pt x="219" y="711"/>
                  <a:pt x="219" y="711"/>
                </a:cubicBezTo>
                <a:cubicBezTo>
                  <a:pt x="645" y="711"/>
                  <a:pt x="645" y="711"/>
                  <a:pt x="645" y="711"/>
                </a:cubicBezTo>
                <a:cubicBezTo>
                  <a:pt x="645" y="685"/>
                  <a:pt x="645" y="685"/>
                  <a:pt x="645" y="685"/>
                </a:cubicBezTo>
                <a:cubicBezTo>
                  <a:pt x="645" y="666"/>
                  <a:pt x="630" y="651"/>
                  <a:pt x="610" y="651"/>
                </a:cubicBezTo>
                <a:close/>
                <a:moveTo>
                  <a:pt x="368" y="443"/>
                </a:moveTo>
                <a:cubicBezTo>
                  <a:pt x="368" y="456"/>
                  <a:pt x="357" y="467"/>
                  <a:pt x="344" y="467"/>
                </a:cubicBezTo>
                <a:cubicBezTo>
                  <a:pt x="340" y="467"/>
                  <a:pt x="340" y="467"/>
                  <a:pt x="340" y="467"/>
                </a:cubicBezTo>
                <a:cubicBezTo>
                  <a:pt x="327" y="467"/>
                  <a:pt x="316" y="456"/>
                  <a:pt x="316" y="443"/>
                </a:cubicBezTo>
                <a:cubicBezTo>
                  <a:pt x="316" y="387"/>
                  <a:pt x="316" y="387"/>
                  <a:pt x="316" y="387"/>
                </a:cubicBezTo>
                <a:cubicBezTo>
                  <a:pt x="316" y="372"/>
                  <a:pt x="328" y="360"/>
                  <a:pt x="344" y="360"/>
                </a:cubicBezTo>
                <a:cubicBezTo>
                  <a:pt x="357" y="360"/>
                  <a:pt x="368" y="371"/>
                  <a:pt x="368" y="384"/>
                </a:cubicBezTo>
                <a:lnTo>
                  <a:pt x="368" y="443"/>
                </a:lnTo>
                <a:close/>
                <a:moveTo>
                  <a:pt x="555" y="185"/>
                </a:moveTo>
                <a:cubicBezTo>
                  <a:pt x="555" y="200"/>
                  <a:pt x="542" y="213"/>
                  <a:pt x="527" y="213"/>
                </a:cubicBezTo>
                <a:cubicBezTo>
                  <a:pt x="344" y="213"/>
                  <a:pt x="344" y="213"/>
                  <a:pt x="344" y="213"/>
                </a:cubicBezTo>
                <a:cubicBezTo>
                  <a:pt x="328" y="213"/>
                  <a:pt x="316" y="200"/>
                  <a:pt x="316" y="185"/>
                </a:cubicBezTo>
                <a:cubicBezTo>
                  <a:pt x="316" y="89"/>
                  <a:pt x="316" y="89"/>
                  <a:pt x="316" y="89"/>
                </a:cubicBezTo>
                <a:cubicBezTo>
                  <a:pt x="316" y="74"/>
                  <a:pt x="328" y="62"/>
                  <a:pt x="344" y="62"/>
                </a:cubicBezTo>
                <a:cubicBezTo>
                  <a:pt x="527" y="62"/>
                  <a:pt x="527" y="62"/>
                  <a:pt x="527" y="62"/>
                </a:cubicBezTo>
                <a:cubicBezTo>
                  <a:pt x="542" y="62"/>
                  <a:pt x="555" y="74"/>
                  <a:pt x="555" y="89"/>
                </a:cubicBezTo>
                <a:lnTo>
                  <a:pt x="555" y="185"/>
                </a:lnTo>
                <a:close/>
                <a:moveTo>
                  <a:pt x="555" y="185"/>
                </a:moveTo>
                <a:cubicBezTo>
                  <a:pt x="555" y="185"/>
                  <a:pt x="555" y="185"/>
                  <a:pt x="555" y="185"/>
                </a:cubicBezTo>
              </a:path>
            </a:pathLst>
          </a:custGeom>
          <a:solidFill>
            <a:schemeClr val="accent4"/>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0" name="Group 67"/>
          <p:cNvGrpSpPr/>
          <p:nvPr/>
        </p:nvGrpSpPr>
        <p:grpSpPr>
          <a:xfrm>
            <a:off x="6112869" y="1347755"/>
            <a:ext cx="627635" cy="401820"/>
            <a:chOff x="196850" y="1958976"/>
            <a:chExt cx="1200150" cy="768350"/>
          </a:xfrm>
        </p:grpSpPr>
        <p:grpSp>
          <p:nvGrpSpPr>
            <p:cNvPr id="41" name="Group 47"/>
            <p:cNvGrpSpPr/>
            <p:nvPr/>
          </p:nvGrpSpPr>
          <p:grpSpPr>
            <a:xfrm>
              <a:off x="196850" y="1958976"/>
              <a:ext cx="1200150" cy="768350"/>
              <a:chOff x="196850" y="1958976"/>
              <a:chExt cx="1200150" cy="768350"/>
            </a:xfrm>
            <a:solidFill>
              <a:schemeClr val="accent2"/>
            </a:solidFill>
          </p:grpSpPr>
          <p:sp>
            <p:nvSpPr>
              <p:cNvPr id="43" name="Freeform 19"/>
              <p:cNvSpPr>
                <a:spLocks noEditPoints="1"/>
              </p:cNvSpPr>
              <p:nvPr/>
            </p:nvSpPr>
            <p:spPr bwMode="auto">
              <a:xfrm>
                <a:off x="196850" y="1958976"/>
                <a:ext cx="1200150" cy="641350"/>
              </a:xfrm>
              <a:custGeom>
                <a:avLst/>
                <a:gdLst/>
                <a:ahLst/>
                <a:cxnLst>
                  <a:cxn ang="0">
                    <a:pos x="2" y="159"/>
                  </a:cxn>
                  <a:cxn ang="0">
                    <a:pos x="6" y="157"/>
                  </a:cxn>
                  <a:cxn ang="0">
                    <a:pos x="100" y="157"/>
                  </a:cxn>
                  <a:cxn ang="0">
                    <a:pos x="105" y="159"/>
                  </a:cxn>
                  <a:cxn ang="0">
                    <a:pos x="107" y="163"/>
                  </a:cxn>
                  <a:cxn ang="0">
                    <a:pos x="107" y="164"/>
                  </a:cxn>
                  <a:cxn ang="0">
                    <a:pos x="105" y="168"/>
                  </a:cxn>
                  <a:cxn ang="0">
                    <a:pos x="100" y="170"/>
                  </a:cxn>
                  <a:cxn ang="0">
                    <a:pos x="6" y="170"/>
                  </a:cxn>
                  <a:cxn ang="0">
                    <a:pos x="2" y="168"/>
                  </a:cxn>
                  <a:cxn ang="0">
                    <a:pos x="0" y="164"/>
                  </a:cxn>
                  <a:cxn ang="0">
                    <a:pos x="0" y="163"/>
                  </a:cxn>
                  <a:cxn ang="0">
                    <a:pos x="2" y="159"/>
                  </a:cxn>
                  <a:cxn ang="0">
                    <a:pos x="317" y="90"/>
                  </a:cxn>
                  <a:cxn ang="0">
                    <a:pos x="299" y="132"/>
                  </a:cxn>
                  <a:cxn ang="0">
                    <a:pos x="257" y="150"/>
                  </a:cxn>
                  <a:cxn ang="0">
                    <a:pos x="63" y="150"/>
                  </a:cxn>
                  <a:cxn ang="0">
                    <a:pos x="20" y="132"/>
                  </a:cxn>
                  <a:cxn ang="0">
                    <a:pos x="3" y="90"/>
                  </a:cxn>
                  <a:cxn ang="0">
                    <a:pos x="3" y="83"/>
                  </a:cxn>
                  <a:cxn ang="0">
                    <a:pos x="20" y="41"/>
                  </a:cxn>
                  <a:cxn ang="0">
                    <a:pos x="63" y="23"/>
                  </a:cxn>
                  <a:cxn ang="0">
                    <a:pos x="68" y="23"/>
                  </a:cxn>
                  <a:cxn ang="0">
                    <a:pos x="68" y="20"/>
                  </a:cxn>
                  <a:cxn ang="0">
                    <a:pos x="71" y="12"/>
                  </a:cxn>
                  <a:cxn ang="0">
                    <a:pos x="79" y="9"/>
                  </a:cxn>
                  <a:cxn ang="0">
                    <a:pos x="87" y="12"/>
                  </a:cxn>
                  <a:cxn ang="0">
                    <a:pos x="90" y="20"/>
                  </a:cxn>
                  <a:cxn ang="0">
                    <a:pos x="90" y="23"/>
                  </a:cxn>
                  <a:cxn ang="0">
                    <a:pos x="123" y="23"/>
                  </a:cxn>
                  <a:cxn ang="0">
                    <a:pos x="122" y="18"/>
                  </a:cxn>
                  <a:cxn ang="0">
                    <a:pos x="122" y="17"/>
                  </a:cxn>
                  <a:cxn ang="0">
                    <a:pos x="127" y="5"/>
                  </a:cxn>
                  <a:cxn ang="0">
                    <a:pos x="140" y="0"/>
                  </a:cxn>
                  <a:cxn ang="0">
                    <a:pos x="180" y="0"/>
                  </a:cxn>
                  <a:cxn ang="0">
                    <a:pos x="193" y="5"/>
                  </a:cxn>
                  <a:cxn ang="0">
                    <a:pos x="198" y="17"/>
                  </a:cxn>
                  <a:cxn ang="0">
                    <a:pos x="198" y="18"/>
                  </a:cxn>
                  <a:cxn ang="0">
                    <a:pos x="197" y="23"/>
                  </a:cxn>
                  <a:cxn ang="0">
                    <a:pos x="226" y="23"/>
                  </a:cxn>
                  <a:cxn ang="0">
                    <a:pos x="226" y="20"/>
                  </a:cxn>
                  <a:cxn ang="0">
                    <a:pos x="229" y="12"/>
                  </a:cxn>
                  <a:cxn ang="0">
                    <a:pos x="237" y="9"/>
                  </a:cxn>
                  <a:cxn ang="0">
                    <a:pos x="245" y="12"/>
                  </a:cxn>
                  <a:cxn ang="0">
                    <a:pos x="248" y="20"/>
                  </a:cxn>
                  <a:cxn ang="0">
                    <a:pos x="248" y="23"/>
                  </a:cxn>
                  <a:cxn ang="0">
                    <a:pos x="257" y="23"/>
                  </a:cxn>
                  <a:cxn ang="0">
                    <a:pos x="299" y="41"/>
                  </a:cxn>
                  <a:cxn ang="0">
                    <a:pos x="317" y="83"/>
                  </a:cxn>
                  <a:cxn ang="0">
                    <a:pos x="317" y="90"/>
                  </a:cxn>
                  <a:cxn ang="0">
                    <a:pos x="301" y="159"/>
                  </a:cxn>
                  <a:cxn ang="0">
                    <a:pos x="303" y="163"/>
                  </a:cxn>
                  <a:cxn ang="0">
                    <a:pos x="303" y="164"/>
                  </a:cxn>
                  <a:cxn ang="0">
                    <a:pos x="301" y="168"/>
                  </a:cxn>
                  <a:cxn ang="0">
                    <a:pos x="296" y="170"/>
                  </a:cxn>
                  <a:cxn ang="0">
                    <a:pos x="202" y="170"/>
                  </a:cxn>
                  <a:cxn ang="0">
                    <a:pos x="198" y="168"/>
                  </a:cxn>
                  <a:cxn ang="0">
                    <a:pos x="196" y="164"/>
                  </a:cxn>
                  <a:cxn ang="0">
                    <a:pos x="196" y="163"/>
                  </a:cxn>
                  <a:cxn ang="0">
                    <a:pos x="198" y="159"/>
                  </a:cxn>
                  <a:cxn ang="0">
                    <a:pos x="202" y="157"/>
                  </a:cxn>
                  <a:cxn ang="0">
                    <a:pos x="296" y="157"/>
                  </a:cxn>
                  <a:cxn ang="0">
                    <a:pos x="301" y="159"/>
                  </a:cxn>
                </a:cxnLst>
                <a:rect l="0" t="0" r="r" b="b"/>
                <a:pathLst>
                  <a:path w="317" h="170">
                    <a:moveTo>
                      <a:pt x="2" y="159"/>
                    </a:moveTo>
                    <a:cubicBezTo>
                      <a:pt x="3" y="158"/>
                      <a:pt x="4" y="157"/>
                      <a:pt x="6" y="157"/>
                    </a:cubicBezTo>
                    <a:cubicBezTo>
                      <a:pt x="100" y="157"/>
                      <a:pt x="100" y="157"/>
                      <a:pt x="100" y="157"/>
                    </a:cubicBezTo>
                    <a:cubicBezTo>
                      <a:pt x="102" y="157"/>
                      <a:pt x="104" y="158"/>
                      <a:pt x="105" y="159"/>
                    </a:cubicBezTo>
                    <a:cubicBezTo>
                      <a:pt x="106" y="160"/>
                      <a:pt x="107" y="162"/>
                      <a:pt x="107" y="163"/>
                    </a:cubicBezTo>
                    <a:cubicBezTo>
                      <a:pt x="107" y="164"/>
                      <a:pt x="107" y="164"/>
                      <a:pt x="107" y="164"/>
                    </a:cubicBezTo>
                    <a:cubicBezTo>
                      <a:pt x="107" y="165"/>
                      <a:pt x="106" y="167"/>
                      <a:pt x="105" y="168"/>
                    </a:cubicBezTo>
                    <a:cubicBezTo>
                      <a:pt x="104" y="169"/>
                      <a:pt x="102" y="170"/>
                      <a:pt x="100" y="170"/>
                    </a:cubicBezTo>
                    <a:cubicBezTo>
                      <a:pt x="6" y="170"/>
                      <a:pt x="6" y="170"/>
                      <a:pt x="6" y="170"/>
                    </a:cubicBezTo>
                    <a:cubicBezTo>
                      <a:pt x="4" y="170"/>
                      <a:pt x="3" y="169"/>
                      <a:pt x="2" y="168"/>
                    </a:cubicBezTo>
                    <a:cubicBezTo>
                      <a:pt x="0" y="167"/>
                      <a:pt x="0" y="165"/>
                      <a:pt x="0" y="164"/>
                    </a:cubicBezTo>
                    <a:cubicBezTo>
                      <a:pt x="0" y="163"/>
                      <a:pt x="0" y="163"/>
                      <a:pt x="0" y="163"/>
                    </a:cubicBezTo>
                    <a:cubicBezTo>
                      <a:pt x="0" y="162"/>
                      <a:pt x="0" y="160"/>
                      <a:pt x="2" y="159"/>
                    </a:cubicBezTo>
                    <a:close/>
                    <a:moveTo>
                      <a:pt x="317" y="90"/>
                    </a:moveTo>
                    <a:cubicBezTo>
                      <a:pt x="317" y="107"/>
                      <a:pt x="311" y="121"/>
                      <a:pt x="299" y="132"/>
                    </a:cubicBezTo>
                    <a:cubicBezTo>
                      <a:pt x="287" y="144"/>
                      <a:pt x="273" y="150"/>
                      <a:pt x="257" y="150"/>
                    </a:cubicBezTo>
                    <a:cubicBezTo>
                      <a:pt x="63" y="150"/>
                      <a:pt x="63" y="150"/>
                      <a:pt x="63" y="150"/>
                    </a:cubicBezTo>
                    <a:cubicBezTo>
                      <a:pt x="46" y="150"/>
                      <a:pt x="32" y="144"/>
                      <a:pt x="20" y="132"/>
                    </a:cubicBezTo>
                    <a:cubicBezTo>
                      <a:pt x="9" y="121"/>
                      <a:pt x="3" y="107"/>
                      <a:pt x="3" y="90"/>
                    </a:cubicBezTo>
                    <a:cubicBezTo>
                      <a:pt x="3" y="83"/>
                      <a:pt x="3" y="83"/>
                      <a:pt x="3" y="83"/>
                    </a:cubicBezTo>
                    <a:cubicBezTo>
                      <a:pt x="3" y="66"/>
                      <a:pt x="9" y="52"/>
                      <a:pt x="20" y="41"/>
                    </a:cubicBezTo>
                    <a:cubicBezTo>
                      <a:pt x="32" y="29"/>
                      <a:pt x="46" y="23"/>
                      <a:pt x="63" y="23"/>
                    </a:cubicBezTo>
                    <a:cubicBezTo>
                      <a:pt x="68" y="23"/>
                      <a:pt x="68" y="23"/>
                      <a:pt x="68" y="23"/>
                    </a:cubicBezTo>
                    <a:cubicBezTo>
                      <a:pt x="68" y="20"/>
                      <a:pt x="68" y="20"/>
                      <a:pt x="68" y="20"/>
                    </a:cubicBezTo>
                    <a:cubicBezTo>
                      <a:pt x="68" y="17"/>
                      <a:pt x="69" y="14"/>
                      <a:pt x="71" y="12"/>
                    </a:cubicBezTo>
                    <a:cubicBezTo>
                      <a:pt x="73" y="10"/>
                      <a:pt x="76" y="9"/>
                      <a:pt x="79" y="9"/>
                    </a:cubicBezTo>
                    <a:cubicBezTo>
                      <a:pt x="82" y="9"/>
                      <a:pt x="84" y="10"/>
                      <a:pt x="87" y="12"/>
                    </a:cubicBezTo>
                    <a:cubicBezTo>
                      <a:pt x="89" y="14"/>
                      <a:pt x="90" y="17"/>
                      <a:pt x="90" y="20"/>
                    </a:cubicBezTo>
                    <a:cubicBezTo>
                      <a:pt x="90" y="23"/>
                      <a:pt x="90" y="23"/>
                      <a:pt x="90" y="23"/>
                    </a:cubicBezTo>
                    <a:cubicBezTo>
                      <a:pt x="123" y="23"/>
                      <a:pt x="123" y="23"/>
                      <a:pt x="123" y="23"/>
                    </a:cubicBezTo>
                    <a:cubicBezTo>
                      <a:pt x="122" y="21"/>
                      <a:pt x="122" y="20"/>
                      <a:pt x="122" y="18"/>
                    </a:cubicBezTo>
                    <a:cubicBezTo>
                      <a:pt x="122" y="17"/>
                      <a:pt x="122" y="17"/>
                      <a:pt x="122" y="17"/>
                    </a:cubicBezTo>
                    <a:cubicBezTo>
                      <a:pt x="122" y="12"/>
                      <a:pt x="124" y="8"/>
                      <a:pt x="127" y="5"/>
                    </a:cubicBezTo>
                    <a:cubicBezTo>
                      <a:pt x="130" y="1"/>
                      <a:pt x="135" y="0"/>
                      <a:pt x="140" y="0"/>
                    </a:cubicBezTo>
                    <a:cubicBezTo>
                      <a:pt x="180" y="0"/>
                      <a:pt x="180" y="0"/>
                      <a:pt x="180" y="0"/>
                    </a:cubicBezTo>
                    <a:cubicBezTo>
                      <a:pt x="185" y="0"/>
                      <a:pt x="189" y="1"/>
                      <a:pt x="193" y="5"/>
                    </a:cubicBezTo>
                    <a:cubicBezTo>
                      <a:pt x="196" y="8"/>
                      <a:pt x="198" y="12"/>
                      <a:pt x="198" y="17"/>
                    </a:cubicBezTo>
                    <a:cubicBezTo>
                      <a:pt x="198" y="18"/>
                      <a:pt x="198" y="18"/>
                      <a:pt x="198" y="18"/>
                    </a:cubicBezTo>
                    <a:cubicBezTo>
                      <a:pt x="198" y="20"/>
                      <a:pt x="198" y="21"/>
                      <a:pt x="197" y="23"/>
                    </a:cubicBezTo>
                    <a:cubicBezTo>
                      <a:pt x="226" y="23"/>
                      <a:pt x="226" y="23"/>
                      <a:pt x="226" y="23"/>
                    </a:cubicBezTo>
                    <a:cubicBezTo>
                      <a:pt x="226" y="20"/>
                      <a:pt x="226" y="20"/>
                      <a:pt x="226" y="20"/>
                    </a:cubicBezTo>
                    <a:cubicBezTo>
                      <a:pt x="226" y="17"/>
                      <a:pt x="227" y="14"/>
                      <a:pt x="229" y="12"/>
                    </a:cubicBezTo>
                    <a:cubicBezTo>
                      <a:pt x="231" y="10"/>
                      <a:pt x="234" y="9"/>
                      <a:pt x="237" y="9"/>
                    </a:cubicBezTo>
                    <a:cubicBezTo>
                      <a:pt x="240" y="9"/>
                      <a:pt x="242" y="10"/>
                      <a:pt x="245" y="12"/>
                    </a:cubicBezTo>
                    <a:cubicBezTo>
                      <a:pt x="247" y="14"/>
                      <a:pt x="248" y="17"/>
                      <a:pt x="248" y="20"/>
                    </a:cubicBezTo>
                    <a:cubicBezTo>
                      <a:pt x="248" y="23"/>
                      <a:pt x="248" y="23"/>
                      <a:pt x="248" y="23"/>
                    </a:cubicBezTo>
                    <a:cubicBezTo>
                      <a:pt x="257" y="23"/>
                      <a:pt x="257" y="23"/>
                      <a:pt x="257" y="23"/>
                    </a:cubicBezTo>
                    <a:cubicBezTo>
                      <a:pt x="273" y="23"/>
                      <a:pt x="287" y="29"/>
                      <a:pt x="299" y="41"/>
                    </a:cubicBezTo>
                    <a:cubicBezTo>
                      <a:pt x="311" y="52"/>
                      <a:pt x="317" y="66"/>
                      <a:pt x="317" y="83"/>
                    </a:cubicBezTo>
                    <a:lnTo>
                      <a:pt x="317" y="90"/>
                    </a:lnTo>
                    <a:close/>
                    <a:moveTo>
                      <a:pt x="301" y="159"/>
                    </a:moveTo>
                    <a:cubicBezTo>
                      <a:pt x="302" y="160"/>
                      <a:pt x="303" y="162"/>
                      <a:pt x="303" y="163"/>
                    </a:cubicBezTo>
                    <a:cubicBezTo>
                      <a:pt x="303" y="164"/>
                      <a:pt x="303" y="164"/>
                      <a:pt x="303" y="164"/>
                    </a:cubicBezTo>
                    <a:cubicBezTo>
                      <a:pt x="303" y="165"/>
                      <a:pt x="302" y="167"/>
                      <a:pt x="301" y="168"/>
                    </a:cubicBezTo>
                    <a:cubicBezTo>
                      <a:pt x="300" y="169"/>
                      <a:pt x="298" y="170"/>
                      <a:pt x="296" y="170"/>
                    </a:cubicBezTo>
                    <a:cubicBezTo>
                      <a:pt x="202" y="170"/>
                      <a:pt x="202" y="170"/>
                      <a:pt x="202" y="170"/>
                    </a:cubicBezTo>
                    <a:cubicBezTo>
                      <a:pt x="200" y="170"/>
                      <a:pt x="199" y="169"/>
                      <a:pt x="198" y="168"/>
                    </a:cubicBezTo>
                    <a:cubicBezTo>
                      <a:pt x="196" y="167"/>
                      <a:pt x="196" y="165"/>
                      <a:pt x="196" y="164"/>
                    </a:cubicBezTo>
                    <a:cubicBezTo>
                      <a:pt x="196" y="163"/>
                      <a:pt x="196" y="163"/>
                      <a:pt x="196" y="163"/>
                    </a:cubicBezTo>
                    <a:cubicBezTo>
                      <a:pt x="196" y="162"/>
                      <a:pt x="196" y="160"/>
                      <a:pt x="198" y="159"/>
                    </a:cubicBezTo>
                    <a:cubicBezTo>
                      <a:pt x="199" y="158"/>
                      <a:pt x="200" y="157"/>
                      <a:pt x="202" y="157"/>
                    </a:cubicBezTo>
                    <a:cubicBezTo>
                      <a:pt x="296" y="157"/>
                      <a:pt x="296" y="157"/>
                      <a:pt x="296" y="157"/>
                    </a:cubicBezTo>
                    <a:cubicBezTo>
                      <a:pt x="298" y="157"/>
                      <a:pt x="300" y="158"/>
                      <a:pt x="301" y="159"/>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20"/>
              <p:cNvSpPr/>
              <p:nvPr/>
            </p:nvSpPr>
            <p:spPr bwMode="auto">
              <a:xfrm>
                <a:off x="261938" y="2611438"/>
                <a:ext cx="117475" cy="115888"/>
              </a:xfrm>
              <a:custGeom>
                <a:avLst/>
                <a:gdLst/>
                <a:ahLst/>
                <a:cxnLst>
                  <a:cxn ang="0">
                    <a:pos x="26" y="26"/>
                  </a:cxn>
                  <a:cxn ang="0">
                    <a:pos x="15" y="31"/>
                  </a:cxn>
                  <a:cxn ang="0">
                    <a:pos x="4" y="26"/>
                  </a:cxn>
                  <a:cxn ang="0">
                    <a:pos x="0" y="15"/>
                  </a:cxn>
                  <a:cxn ang="0">
                    <a:pos x="4" y="4"/>
                  </a:cxn>
                  <a:cxn ang="0">
                    <a:pos x="15" y="0"/>
                  </a:cxn>
                  <a:cxn ang="0">
                    <a:pos x="26" y="4"/>
                  </a:cxn>
                  <a:cxn ang="0">
                    <a:pos x="31" y="15"/>
                  </a:cxn>
                  <a:cxn ang="0">
                    <a:pos x="26" y="26"/>
                  </a:cxn>
                </a:cxnLst>
                <a:rect l="0" t="0" r="r" b="b"/>
                <a:pathLst>
                  <a:path w="31" h="31">
                    <a:moveTo>
                      <a:pt x="26" y="26"/>
                    </a:moveTo>
                    <a:cubicBezTo>
                      <a:pt x="23" y="29"/>
                      <a:pt x="19" y="31"/>
                      <a:pt x="15" y="31"/>
                    </a:cubicBezTo>
                    <a:cubicBezTo>
                      <a:pt x="11" y="31"/>
                      <a:pt x="7" y="29"/>
                      <a:pt x="4" y="26"/>
                    </a:cubicBez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21"/>
              <p:cNvSpPr/>
              <p:nvPr/>
            </p:nvSpPr>
            <p:spPr bwMode="auto">
              <a:xfrm>
                <a:off x="420688" y="2611438"/>
                <a:ext cx="117475" cy="115888"/>
              </a:xfrm>
              <a:custGeom>
                <a:avLst/>
                <a:gdLst/>
                <a:ahLst/>
                <a:cxnLst>
                  <a:cxn ang="0">
                    <a:pos x="15" y="31"/>
                  </a:cxn>
                  <a:cxn ang="0">
                    <a:pos x="4" y="26"/>
                  </a:cxn>
                  <a:cxn ang="0">
                    <a:pos x="0" y="15"/>
                  </a:cxn>
                  <a:cxn ang="0">
                    <a:pos x="4" y="4"/>
                  </a:cxn>
                  <a:cxn ang="0">
                    <a:pos x="15" y="0"/>
                  </a:cxn>
                  <a:cxn ang="0">
                    <a:pos x="26" y="4"/>
                  </a:cxn>
                  <a:cxn ang="0">
                    <a:pos x="31" y="15"/>
                  </a:cxn>
                  <a:cxn ang="0">
                    <a:pos x="26" y="26"/>
                  </a:cxn>
                  <a:cxn ang="0">
                    <a:pos x="15" y="31"/>
                  </a:cxn>
                </a:cxnLst>
                <a:rect l="0" t="0" r="r" b="b"/>
                <a:pathLst>
                  <a:path w="31" h="31">
                    <a:moveTo>
                      <a:pt x="15" y="31"/>
                    </a:moveTo>
                    <a:cubicBezTo>
                      <a:pt x="11" y="31"/>
                      <a:pt x="7" y="29"/>
                      <a:pt x="4" y="26"/>
                    </a:cubicBez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ubicBezTo>
                      <a:pt x="23" y="29"/>
                      <a:pt x="19" y="31"/>
                      <a:pt x="15" y="31"/>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22"/>
              <p:cNvSpPr/>
              <p:nvPr/>
            </p:nvSpPr>
            <p:spPr bwMode="auto">
              <a:xfrm>
                <a:off x="1003300" y="2611438"/>
                <a:ext cx="117475" cy="115888"/>
              </a:xfrm>
              <a:custGeom>
                <a:avLst/>
                <a:gdLst/>
                <a:ahLst/>
                <a:cxnLst>
                  <a:cxn ang="0">
                    <a:pos x="15" y="31"/>
                  </a:cxn>
                  <a:cxn ang="0">
                    <a:pos x="4" y="26"/>
                  </a:cxn>
                  <a:cxn ang="0">
                    <a:pos x="0" y="15"/>
                  </a:cxn>
                  <a:cxn ang="0">
                    <a:pos x="4" y="4"/>
                  </a:cxn>
                  <a:cxn ang="0">
                    <a:pos x="15" y="0"/>
                  </a:cxn>
                  <a:cxn ang="0">
                    <a:pos x="26" y="4"/>
                  </a:cxn>
                  <a:cxn ang="0">
                    <a:pos x="31" y="15"/>
                  </a:cxn>
                  <a:cxn ang="0">
                    <a:pos x="26" y="26"/>
                  </a:cxn>
                  <a:cxn ang="0">
                    <a:pos x="15" y="31"/>
                  </a:cxn>
                </a:cxnLst>
                <a:rect l="0" t="0" r="r" b="b"/>
                <a:pathLst>
                  <a:path w="31" h="31">
                    <a:moveTo>
                      <a:pt x="15" y="31"/>
                    </a:moveTo>
                    <a:cubicBezTo>
                      <a:pt x="11" y="31"/>
                      <a:pt x="7" y="29"/>
                      <a:pt x="4" y="26"/>
                    </a:cubicBez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ubicBezTo>
                      <a:pt x="23" y="29"/>
                      <a:pt x="19" y="31"/>
                      <a:pt x="15" y="31"/>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Freeform 23"/>
              <p:cNvSpPr/>
              <p:nvPr/>
            </p:nvSpPr>
            <p:spPr bwMode="auto">
              <a:xfrm>
                <a:off x="1162050" y="2611438"/>
                <a:ext cx="117475" cy="115888"/>
              </a:xfrm>
              <a:custGeom>
                <a:avLst/>
                <a:gdLst/>
                <a:ahLst/>
                <a:cxnLst>
                  <a:cxn ang="0">
                    <a:pos x="4" y="26"/>
                  </a:cxn>
                  <a:cxn ang="0">
                    <a:pos x="0" y="15"/>
                  </a:cxn>
                  <a:cxn ang="0">
                    <a:pos x="4" y="4"/>
                  </a:cxn>
                  <a:cxn ang="0">
                    <a:pos x="15" y="0"/>
                  </a:cxn>
                  <a:cxn ang="0">
                    <a:pos x="26" y="4"/>
                  </a:cxn>
                  <a:cxn ang="0">
                    <a:pos x="31" y="15"/>
                  </a:cxn>
                  <a:cxn ang="0">
                    <a:pos x="26" y="26"/>
                  </a:cxn>
                  <a:cxn ang="0">
                    <a:pos x="15" y="31"/>
                  </a:cxn>
                  <a:cxn ang="0">
                    <a:pos x="4" y="26"/>
                  </a:cxn>
                </a:cxnLst>
                <a:rect l="0" t="0" r="r" b="b"/>
                <a:pathLst>
                  <a:path w="31" h="31">
                    <a:moveTo>
                      <a:pt x="4" y="26"/>
                    </a:moveTo>
                    <a:cubicBezTo>
                      <a:pt x="1" y="23"/>
                      <a:pt x="0" y="20"/>
                      <a:pt x="0" y="15"/>
                    </a:cubicBezTo>
                    <a:cubicBezTo>
                      <a:pt x="0" y="11"/>
                      <a:pt x="1" y="7"/>
                      <a:pt x="4" y="4"/>
                    </a:cubicBezTo>
                    <a:cubicBezTo>
                      <a:pt x="7" y="1"/>
                      <a:pt x="11" y="0"/>
                      <a:pt x="15" y="0"/>
                    </a:cubicBezTo>
                    <a:cubicBezTo>
                      <a:pt x="19" y="0"/>
                      <a:pt x="23" y="1"/>
                      <a:pt x="26" y="4"/>
                    </a:cubicBezTo>
                    <a:cubicBezTo>
                      <a:pt x="29" y="7"/>
                      <a:pt x="31" y="11"/>
                      <a:pt x="31" y="15"/>
                    </a:cubicBezTo>
                    <a:cubicBezTo>
                      <a:pt x="31" y="20"/>
                      <a:pt x="29" y="23"/>
                      <a:pt x="26" y="26"/>
                    </a:cubicBezTo>
                    <a:cubicBezTo>
                      <a:pt x="23" y="29"/>
                      <a:pt x="19" y="31"/>
                      <a:pt x="15" y="31"/>
                    </a:cubicBezTo>
                    <a:cubicBezTo>
                      <a:pt x="11" y="31"/>
                      <a:pt x="7" y="29"/>
                      <a:pt x="4" y="26"/>
                    </a:cubicBezTo>
                    <a:close/>
                  </a:path>
                </a:pathLst>
              </a:custGeom>
              <a:grp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2" name="Freeform 36"/>
            <p:cNvSpPr>
              <a:spLocks noEditPoints="1"/>
            </p:cNvSpPr>
            <p:nvPr/>
          </p:nvSpPr>
          <p:spPr bwMode="auto">
            <a:xfrm>
              <a:off x="668545" y="2082800"/>
              <a:ext cx="256761" cy="351747"/>
            </a:xfrm>
            <a:custGeom>
              <a:avLst/>
              <a:gdLst/>
              <a:ahLst/>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l="0" t="0" r="r" b="b"/>
              <a:pathLst>
                <a:path w="70" h="98">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bg1"/>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8" name="Group 56"/>
          <p:cNvGrpSpPr/>
          <p:nvPr/>
        </p:nvGrpSpPr>
        <p:grpSpPr>
          <a:xfrm>
            <a:off x="4624059" y="1570009"/>
            <a:ext cx="1297355" cy="424336"/>
            <a:chOff x="270390" y="1425360"/>
            <a:chExt cx="1681193" cy="549881"/>
          </a:xfrm>
        </p:grpSpPr>
        <p:sp>
          <p:nvSpPr>
            <p:cNvPr id="49" name="TextBox 72"/>
            <p:cNvSpPr txBox="1"/>
            <p:nvPr/>
          </p:nvSpPr>
          <p:spPr>
            <a:xfrm>
              <a:off x="270390" y="1611303"/>
              <a:ext cx="1681193" cy="363938"/>
            </a:xfrm>
            <a:prstGeom prst="rect">
              <a:avLst/>
            </a:prstGeom>
            <a:noFill/>
          </p:spPr>
          <p:txBody>
            <a:bodyPr wrap="square" lIns="0" tIns="0" rIns="0" bIns="0" rtlCol="0">
              <a:spAutoFit/>
            </a:bodyPr>
            <a:lstStyle/>
            <a:p>
              <a:pPr algn="ctr" defTabSz="705485">
                <a:lnSpc>
                  <a:spcPct val="120000"/>
                </a:lnSpc>
                <a:spcBef>
                  <a:spcPct val="20000"/>
                </a:spcBef>
                <a:defRPr/>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Rectangle 73"/>
            <p:cNvSpPr/>
            <p:nvPr/>
          </p:nvSpPr>
          <p:spPr>
            <a:xfrm>
              <a:off x="699198" y="1425360"/>
              <a:ext cx="851681" cy="110843"/>
            </a:xfrm>
            <a:prstGeom prst="rect">
              <a:avLst/>
            </a:prstGeom>
          </p:spPr>
          <p:txBody>
            <a:bodyPr wrap="none" lIns="0" tIns="0" rIns="0" bIns="0">
              <a:spAutoFit/>
            </a:bodyPr>
            <a:lstStyle/>
            <a:p>
              <a:pPr algn="ctr" defTabSz="705485">
                <a:lnSpc>
                  <a:spcPct val="120000"/>
                </a:lnSpc>
                <a:defRPr/>
              </a:pPr>
              <a:r>
                <a:rPr lang="zh-CN" altLang="en-US" sz="50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1" name="Rectangle 80"/>
          <p:cNvSpPr/>
          <p:nvPr/>
        </p:nvSpPr>
        <p:spPr>
          <a:xfrm>
            <a:off x="6289777" y="1965603"/>
            <a:ext cx="277320" cy="181268"/>
          </a:xfrm>
          <a:prstGeom prst="rect">
            <a:avLst/>
          </a:prstGeom>
        </p:spPr>
        <p:txBody>
          <a:bodyPr wrap="none" lIns="0" tIns="0" rIns="0" bIns="0">
            <a:spAutoFit/>
          </a:bodyPr>
          <a:lstStyle/>
          <a:p>
            <a:pPr algn="ctr">
              <a:lnSpc>
                <a:spcPct val="120000"/>
              </a:lnSpc>
            </a:pPr>
            <a:r>
              <a:rPr lang="en-US" sz="108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70%</a:t>
            </a:r>
          </a:p>
        </p:txBody>
      </p:sp>
      <p:sp>
        <p:nvSpPr>
          <p:cNvPr id="52" name="Rectangle 81"/>
          <p:cNvSpPr/>
          <p:nvPr/>
        </p:nvSpPr>
        <p:spPr>
          <a:xfrm>
            <a:off x="6289777" y="3060855"/>
            <a:ext cx="277320" cy="181268"/>
          </a:xfrm>
          <a:prstGeom prst="rect">
            <a:avLst/>
          </a:prstGeom>
        </p:spPr>
        <p:txBody>
          <a:bodyPr wrap="none" lIns="0" tIns="0" rIns="0" bIns="0">
            <a:spAutoFit/>
          </a:bodyPr>
          <a:lstStyle/>
          <a:p>
            <a:pPr algn="ctr">
              <a:lnSpc>
                <a:spcPct val="120000"/>
              </a:lnSpc>
            </a:pPr>
            <a:r>
              <a:rPr lang="en-US" sz="108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40%</a:t>
            </a:r>
          </a:p>
        </p:txBody>
      </p:sp>
      <p:sp>
        <p:nvSpPr>
          <p:cNvPr id="53" name="Rectangle 82"/>
          <p:cNvSpPr/>
          <p:nvPr/>
        </p:nvSpPr>
        <p:spPr>
          <a:xfrm>
            <a:off x="5719182" y="2511139"/>
            <a:ext cx="277320" cy="181268"/>
          </a:xfrm>
          <a:prstGeom prst="rect">
            <a:avLst/>
          </a:prstGeom>
        </p:spPr>
        <p:txBody>
          <a:bodyPr wrap="none" lIns="0" tIns="0" rIns="0" bIns="0">
            <a:spAutoFit/>
          </a:bodyPr>
          <a:lstStyle/>
          <a:p>
            <a:pPr algn="ctr">
              <a:lnSpc>
                <a:spcPct val="120000"/>
              </a:lnSpc>
            </a:pPr>
            <a:r>
              <a:rPr lang="en-US" sz="108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50%</a:t>
            </a:r>
          </a:p>
        </p:txBody>
      </p:sp>
      <p:sp>
        <p:nvSpPr>
          <p:cNvPr id="54" name="Rectangle 83"/>
          <p:cNvSpPr/>
          <p:nvPr/>
        </p:nvSpPr>
        <p:spPr>
          <a:xfrm>
            <a:off x="6847301" y="2511139"/>
            <a:ext cx="277320" cy="181268"/>
          </a:xfrm>
          <a:prstGeom prst="rect">
            <a:avLst/>
          </a:prstGeom>
        </p:spPr>
        <p:txBody>
          <a:bodyPr wrap="none" lIns="0" tIns="0" rIns="0" bIns="0">
            <a:spAutoFit/>
          </a:bodyPr>
          <a:lstStyle/>
          <a:p>
            <a:pPr algn="ctr">
              <a:lnSpc>
                <a:spcPct val="120000"/>
              </a:lnSpc>
            </a:pPr>
            <a:r>
              <a:rPr lang="en-US" sz="108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30%</a:t>
            </a:r>
          </a:p>
        </p:txBody>
      </p:sp>
      <p:sp>
        <p:nvSpPr>
          <p:cNvPr id="55" name="Text Placeholder 3"/>
          <p:cNvSpPr txBox="1"/>
          <p:nvPr/>
        </p:nvSpPr>
        <p:spPr>
          <a:xfrm>
            <a:off x="1658057" y="2963810"/>
            <a:ext cx="2421596" cy="1791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lnSpc>
                <a:spcPct val="120000"/>
              </a:lnSpc>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 Placeholder 3"/>
          <p:cNvSpPr txBox="1"/>
          <p:nvPr/>
        </p:nvSpPr>
        <p:spPr>
          <a:xfrm>
            <a:off x="1658057" y="3364254"/>
            <a:ext cx="2421596" cy="1791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lnSpc>
                <a:spcPct val="120000"/>
              </a:lnSpc>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 Placeholder 3"/>
          <p:cNvSpPr txBox="1"/>
          <p:nvPr/>
        </p:nvSpPr>
        <p:spPr>
          <a:xfrm>
            <a:off x="1658057" y="3719889"/>
            <a:ext cx="2421596" cy="1791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lnSpc>
                <a:spcPct val="120000"/>
              </a:lnSpc>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aphicFrame>
        <p:nvGraphicFramePr>
          <p:cNvPr id="58" name="Chart 93"/>
          <p:cNvGraphicFramePr/>
          <p:nvPr/>
        </p:nvGraphicFramePr>
        <p:xfrm>
          <a:off x="1331640" y="1275606"/>
          <a:ext cx="2889547" cy="1568068"/>
        </p:xfrm>
        <a:graphic>
          <a:graphicData uri="http://schemas.openxmlformats.org/drawingml/2006/chart">
            <c:chart xmlns:c="http://schemas.openxmlformats.org/drawingml/2006/chart" xmlns:r="http://schemas.openxmlformats.org/officeDocument/2006/relationships" r:id="rId2"/>
          </a:graphicData>
        </a:graphic>
      </p:graphicFrame>
      <p:grpSp>
        <p:nvGrpSpPr>
          <p:cNvPr id="59" name="Group 56"/>
          <p:cNvGrpSpPr/>
          <p:nvPr/>
        </p:nvGrpSpPr>
        <p:grpSpPr>
          <a:xfrm>
            <a:off x="6847428" y="1570008"/>
            <a:ext cx="1297355" cy="424336"/>
            <a:chOff x="270390" y="1425360"/>
            <a:chExt cx="1681193" cy="549881"/>
          </a:xfrm>
        </p:grpSpPr>
        <p:sp>
          <p:nvSpPr>
            <p:cNvPr id="60" name="TextBox 95"/>
            <p:cNvSpPr txBox="1"/>
            <p:nvPr/>
          </p:nvSpPr>
          <p:spPr>
            <a:xfrm>
              <a:off x="270390" y="1611303"/>
              <a:ext cx="1681193" cy="363938"/>
            </a:xfrm>
            <a:prstGeom prst="rect">
              <a:avLst/>
            </a:prstGeom>
            <a:noFill/>
          </p:spPr>
          <p:txBody>
            <a:bodyPr wrap="square" lIns="0" tIns="0" rIns="0" bIns="0" rtlCol="0">
              <a:spAutoFit/>
            </a:bodyPr>
            <a:lstStyle/>
            <a:p>
              <a:pPr algn="ctr" defTabSz="705485">
                <a:lnSpc>
                  <a:spcPct val="120000"/>
                </a:lnSpc>
                <a:spcBef>
                  <a:spcPct val="20000"/>
                </a:spcBef>
                <a:defRPr/>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Rectangle 96"/>
            <p:cNvSpPr/>
            <p:nvPr/>
          </p:nvSpPr>
          <p:spPr>
            <a:xfrm>
              <a:off x="699198" y="1425360"/>
              <a:ext cx="851681" cy="110843"/>
            </a:xfrm>
            <a:prstGeom prst="rect">
              <a:avLst/>
            </a:prstGeom>
          </p:spPr>
          <p:txBody>
            <a:bodyPr wrap="none" lIns="0" tIns="0" rIns="0" bIns="0">
              <a:spAutoFit/>
            </a:bodyPr>
            <a:lstStyle/>
            <a:p>
              <a:pPr algn="ctr" defTabSz="705485">
                <a:lnSpc>
                  <a:spcPct val="120000"/>
                </a:lnSpc>
                <a:defRPr/>
              </a:pPr>
              <a:r>
                <a:rPr lang="zh-CN" altLang="en-US" sz="50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2" name="Group 56"/>
          <p:cNvGrpSpPr/>
          <p:nvPr/>
        </p:nvGrpSpPr>
        <p:grpSpPr>
          <a:xfrm>
            <a:off x="4624059" y="3204080"/>
            <a:ext cx="1297355" cy="424335"/>
            <a:chOff x="270390" y="1425360"/>
            <a:chExt cx="1681193" cy="549880"/>
          </a:xfrm>
        </p:grpSpPr>
        <p:sp>
          <p:nvSpPr>
            <p:cNvPr id="63" name="TextBox 98"/>
            <p:cNvSpPr txBox="1"/>
            <p:nvPr/>
          </p:nvSpPr>
          <p:spPr>
            <a:xfrm>
              <a:off x="270390" y="1611302"/>
              <a:ext cx="1681193" cy="363938"/>
            </a:xfrm>
            <a:prstGeom prst="rect">
              <a:avLst/>
            </a:prstGeom>
            <a:noFill/>
          </p:spPr>
          <p:txBody>
            <a:bodyPr wrap="square" lIns="0" tIns="0" rIns="0" bIns="0" rtlCol="0">
              <a:spAutoFit/>
            </a:bodyPr>
            <a:lstStyle/>
            <a:p>
              <a:pPr algn="ctr" defTabSz="705485">
                <a:lnSpc>
                  <a:spcPct val="120000"/>
                </a:lnSpc>
                <a:spcBef>
                  <a:spcPct val="20000"/>
                </a:spcBef>
                <a:defRPr/>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Rectangle 99"/>
            <p:cNvSpPr/>
            <p:nvPr/>
          </p:nvSpPr>
          <p:spPr>
            <a:xfrm>
              <a:off x="699198" y="1425360"/>
              <a:ext cx="851681" cy="110843"/>
            </a:xfrm>
            <a:prstGeom prst="rect">
              <a:avLst/>
            </a:prstGeom>
          </p:spPr>
          <p:txBody>
            <a:bodyPr wrap="none" lIns="0" tIns="0" rIns="0" bIns="0">
              <a:spAutoFit/>
            </a:bodyPr>
            <a:lstStyle/>
            <a:p>
              <a:pPr algn="ctr" defTabSz="705485">
                <a:lnSpc>
                  <a:spcPct val="120000"/>
                </a:lnSpc>
                <a:defRPr/>
              </a:pPr>
              <a:r>
                <a:rPr lang="zh-CN" altLang="en-US" sz="50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5" name="Group 56"/>
          <p:cNvGrpSpPr/>
          <p:nvPr/>
        </p:nvGrpSpPr>
        <p:grpSpPr>
          <a:xfrm>
            <a:off x="6847428" y="3204079"/>
            <a:ext cx="1297355" cy="424336"/>
            <a:chOff x="270390" y="1425360"/>
            <a:chExt cx="1681193" cy="549881"/>
          </a:xfrm>
        </p:grpSpPr>
        <p:sp>
          <p:nvSpPr>
            <p:cNvPr id="66" name="TextBox 101"/>
            <p:cNvSpPr txBox="1"/>
            <p:nvPr/>
          </p:nvSpPr>
          <p:spPr>
            <a:xfrm>
              <a:off x="270390" y="1611303"/>
              <a:ext cx="1681193" cy="363938"/>
            </a:xfrm>
            <a:prstGeom prst="rect">
              <a:avLst/>
            </a:prstGeom>
            <a:noFill/>
          </p:spPr>
          <p:txBody>
            <a:bodyPr wrap="square" lIns="0" tIns="0" rIns="0" bIns="0" rtlCol="0">
              <a:spAutoFit/>
            </a:bodyPr>
            <a:lstStyle/>
            <a:p>
              <a:pPr algn="ctr" defTabSz="705485">
                <a:lnSpc>
                  <a:spcPct val="120000"/>
                </a:lnSpc>
                <a:spcBef>
                  <a:spcPct val="20000"/>
                </a:spcBef>
                <a:defRPr/>
              </a:pPr>
              <a:r>
                <a:rPr lang="zh-CN" alt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Rectangle 102"/>
            <p:cNvSpPr/>
            <p:nvPr/>
          </p:nvSpPr>
          <p:spPr>
            <a:xfrm>
              <a:off x="699198" y="1425360"/>
              <a:ext cx="851681" cy="110843"/>
            </a:xfrm>
            <a:prstGeom prst="rect">
              <a:avLst/>
            </a:prstGeom>
          </p:spPr>
          <p:txBody>
            <a:bodyPr wrap="none" lIns="0" tIns="0" rIns="0" bIns="0">
              <a:spAutoFit/>
            </a:bodyPr>
            <a:lstStyle/>
            <a:p>
              <a:pPr algn="ctr" defTabSz="705485">
                <a:lnSpc>
                  <a:spcPct val="120000"/>
                </a:lnSpc>
                <a:defRPr/>
              </a:pPr>
              <a:r>
                <a:rPr lang="zh-CN" altLang="en-US" sz="50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a:t>
              </a:r>
              <a:endParaRPr lang="en-US" sz="50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8" name="Freeform 45"/>
          <p:cNvSpPr>
            <a:spLocks noEditPoints="1"/>
          </p:cNvSpPr>
          <p:nvPr/>
        </p:nvSpPr>
        <p:spPr bwMode="auto">
          <a:xfrm>
            <a:off x="1367872" y="2982433"/>
            <a:ext cx="239970" cy="239970"/>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1"/>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Freeform 45"/>
          <p:cNvSpPr>
            <a:spLocks noEditPoints="1"/>
          </p:cNvSpPr>
          <p:nvPr/>
        </p:nvSpPr>
        <p:spPr bwMode="auto">
          <a:xfrm>
            <a:off x="1370334" y="3374479"/>
            <a:ext cx="239970" cy="239970"/>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Freeform 45"/>
          <p:cNvSpPr>
            <a:spLocks noEditPoints="1"/>
          </p:cNvSpPr>
          <p:nvPr/>
        </p:nvSpPr>
        <p:spPr bwMode="auto">
          <a:xfrm>
            <a:off x="1370334" y="3722338"/>
            <a:ext cx="239970" cy="239970"/>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70563" tIns="35282" rIns="70563" bIns="35282" numCol="1" anchor="t" anchorCtr="0" compatLnSpc="1"/>
          <a:lstStyle/>
          <a:p>
            <a:pPr>
              <a:lnSpc>
                <a:spcPct val="120000"/>
              </a:lnSpc>
            </a:pPr>
            <a:endParaRPr lang="en-US" sz="154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矩形 70"/>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p:cTn id="20" dur="500" fill="hold"/>
                                        <p:tgtEl>
                                          <p:spTgt spid="24"/>
                                        </p:tgtEl>
                                        <p:attrNameLst>
                                          <p:attrName>ppt_w</p:attrName>
                                        </p:attrNameLst>
                                      </p:cBhvr>
                                      <p:tavLst>
                                        <p:tav tm="0">
                                          <p:val>
                                            <p:fltVal val="0"/>
                                          </p:val>
                                        </p:tav>
                                        <p:tav tm="100000">
                                          <p:val>
                                            <p:strVal val="#ppt_w"/>
                                          </p:val>
                                        </p:tav>
                                      </p:tavLst>
                                    </p:anim>
                                    <p:anim calcmode="lin" valueType="num">
                                      <p:cBhvr>
                                        <p:cTn id="21" dur="500" fill="hold"/>
                                        <p:tgtEl>
                                          <p:spTgt spid="24"/>
                                        </p:tgtEl>
                                        <p:attrNameLst>
                                          <p:attrName>ppt_h</p:attrName>
                                        </p:attrNameLst>
                                      </p:cBhvr>
                                      <p:tavLst>
                                        <p:tav tm="0">
                                          <p:val>
                                            <p:fltVal val="0"/>
                                          </p:val>
                                        </p:tav>
                                        <p:tav tm="100000">
                                          <p:val>
                                            <p:strVal val="#ppt_h"/>
                                          </p:val>
                                        </p:tav>
                                      </p:tavLst>
                                    </p:anim>
                                    <p:animEffect transition="in" filter="fade">
                                      <p:cBhvr>
                                        <p:cTn id="22" dur="500"/>
                                        <p:tgtEl>
                                          <p:spTgt spid="24"/>
                                        </p:tgtEl>
                                      </p:cBhvr>
                                    </p:animEffect>
                                  </p:childTnLst>
                                </p:cTn>
                              </p:par>
                            </p:childTnLst>
                          </p:cTn>
                        </p:par>
                        <p:par>
                          <p:cTn id="23" fill="hold">
                            <p:stCondLst>
                              <p:cond delay="1000"/>
                            </p:stCondLst>
                            <p:childTnLst>
                              <p:par>
                                <p:cTn id="24" presetID="2" presetClass="entr" presetSubtype="2" accel="50000" decel="5000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p:cTn id="31" dur="500" fill="hold"/>
                                        <p:tgtEl>
                                          <p:spTgt spid="53"/>
                                        </p:tgtEl>
                                        <p:attrNameLst>
                                          <p:attrName>ppt_w</p:attrName>
                                        </p:attrNameLst>
                                      </p:cBhvr>
                                      <p:tavLst>
                                        <p:tav tm="0">
                                          <p:val>
                                            <p:fltVal val="0"/>
                                          </p:val>
                                        </p:tav>
                                        <p:tav tm="100000">
                                          <p:val>
                                            <p:strVal val="#ppt_w"/>
                                          </p:val>
                                        </p:tav>
                                      </p:tavLst>
                                    </p:anim>
                                    <p:anim calcmode="lin" valueType="num">
                                      <p:cBhvr>
                                        <p:cTn id="32" dur="500" fill="hold"/>
                                        <p:tgtEl>
                                          <p:spTgt spid="53"/>
                                        </p:tgtEl>
                                        <p:attrNameLst>
                                          <p:attrName>ppt_h</p:attrName>
                                        </p:attrNameLst>
                                      </p:cBhvr>
                                      <p:tavLst>
                                        <p:tav tm="0">
                                          <p:val>
                                            <p:fltVal val="0"/>
                                          </p:val>
                                        </p:tav>
                                        <p:tav tm="100000">
                                          <p:val>
                                            <p:strVal val="#ppt_h"/>
                                          </p:val>
                                        </p:tav>
                                      </p:tavLst>
                                    </p:anim>
                                    <p:animEffect transition="in" filter="fade">
                                      <p:cBhvr>
                                        <p:cTn id="33" dur="500"/>
                                        <p:tgtEl>
                                          <p:spTgt spid="53"/>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animEffect transition="in" filter="fade">
                                      <p:cBhvr>
                                        <p:cTn id="38" dur="500"/>
                                        <p:tgtEl>
                                          <p:spTgt spid="38"/>
                                        </p:tgtEl>
                                      </p:cBhvr>
                                    </p:animEffect>
                                  </p:childTnLst>
                                </p:cTn>
                              </p:par>
                            </p:childTnLst>
                          </p:cTn>
                        </p:par>
                        <p:par>
                          <p:cTn id="39" fill="hold">
                            <p:stCondLst>
                              <p:cond delay="2000"/>
                            </p:stCondLst>
                            <p:childTnLst>
                              <p:par>
                                <p:cTn id="40" presetID="2" presetClass="entr" presetSubtype="4" accel="50000" decel="50000"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ppt_x"/>
                                          </p:val>
                                        </p:tav>
                                        <p:tav tm="100000">
                                          <p:val>
                                            <p:strVal val="#ppt_x"/>
                                          </p:val>
                                        </p:tav>
                                      </p:tavLst>
                                    </p:anim>
                                    <p:anim calcmode="lin" valueType="num">
                                      <p:cBhvr additive="base">
                                        <p:cTn id="43" dur="500" fill="hold"/>
                                        <p:tgtEl>
                                          <p:spTgt spid="4"/>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par>
                                <p:cTn id="50" presetID="53" presetClass="entr" presetSubtype="16" fill="hold" nodeType="with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p:cTn id="52" dur="500" fill="hold"/>
                                        <p:tgtEl>
                                          <p:spTgt spid="40"/>
                                        </p:tgtEl>
                                        <p:attrNameLst>
                                          <p:attrName>ppt_w</p:attrName>
                                        </p:attrNameLst>
                                      </p:cBhvr>
                                      <p:tavLst>
                                        <p:tav tm="0">
                                          <p:val>
                                            <p:fltVal val="0"/>
                                          </p:val>
                                        </p:tav>
                                        <p:tav tm="100000">
                                          <p:val>
                                            <p:strVal val="#ppt_w"/>
                                          </p:val>
                                        </p:tav>
                                      </p:tavLst>
                                    </p:anim>
                                    <p:anim calcmode="lin" valueType="num">
                                      <p:cBhvr>
                                        <p:cTn id="53" dur="500" fill="hold"/>
                                        <p:tgtEl>
                                          <p:spTgt spid="40"/>
                                        </p:tgtEl>
                                        <p:attrNameLst>
                                          <p:attrName>ppt_h</p:attrName>
                                        </p:attrNameLst>
                                      </p:cBhvr>
                                      <p:tavLst>
                                        <p:tav tm="0">
                                          <p:val>
                                            <p:fltVal val="0"/>
                                          </p:val>
                                        </p:tav>
                                        <p:tav tm="100000">
                                          <p:val>
                                            <p:strVal val="#ppt_h"/>
                                          </p:val>
                                        </p:tav>
                                      </p:tavLst>
                                    </p:anim>
                                    <p:animEffect transition="in" filter="fade">
                                      <p:cBhvr>
                                        <p:cTn id="54" dur="500"/>
                                        <p:tgtEl>
                                          <p:spTgt spid="40"/>
                                        </p:tgtEl>
                                      </p:cBhvr>
                                    </p:animEffect>
                                  </p:childTnLst>
                                </p:cTn>
                              </p:par>
                            </p:childTnLst>
                          </p:cTn>
                        </p:par>
                        <p:par>
                          <p:cTn id="55" fill="hold">
                            <p:stCondLst>
                              <p:cond delay="3000"/>
                            </p:stCondLst>
                            <p:childTnLst>
                              <p:par>
                                <p:cTn id="56" presetID="2" presetClass="entr" presetSubtype="8" accel="50000" decel="50000" fill="hold"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0-#ppt_w/2"/>
                                          </p:val>
                                        </p:tav>
                                        <p:tav tm="100000">
                                          <p:val>
                                            <p:strVal val="#ppt_x"/>
                                          </p:val>
                                        </p:tav>
                                      </p:tavLst>
                                    </p:anim>
                                    <p:anim calcmode="lin" valueType="num">
                                      <p:cBhvr additive="base">
                                        <p:cTn id="59" dur="500" fill="hold"/>
                                        <p:tgtEl>
                                          <p:spTgt spid="10"/>
                                        </p:tgtEl>
                                        <p:attrNameLst>
                                          <p:attrName>ppt_y</p:attrName>
                                        </p:attrNameLst>
                                      </p:cBhvr>
                                      <p:tavLst>
                                        <p:tav tm="0">
                                          <p:val>
                                            <p:strVal val="#ppt_y"/>
                                          </p:val>
                                        </p:tav>
                                        <p:tav tm="100000">
                                          <p:val>
                                            <p:strVal val="#ppt_y"/>
                                          </p:val>
                                        </p:tav>
                                      </p:tavLst>
                                    </p:anim>
                                  </p:childTnLst>
                                </p:cTn>
                              </p:par>
                            </p:childTnLst>
                          </p:cTn>
                        </p:par>
                        <p:par>
                          <p:cTn id="60" fill="hold">
                            <p:stCondLst>
                              <p:cond delay="3500"/>
                            </p:stCondLst>
                            <p:childTnLst>
                              <p:par>
                                <p:cTn id="61" presetID="53" presetClass="entr" presetSubtype="16"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p:cTn id="63" dur="500" fill="hold"/>
                                        <p:tgtEl>
                                          <p:spTgt spid="54"/>
                                        </p:tgtEl>
                                        <p:attrNameLst>
                                          <p:attrName>ppt_w</p:attrName>
                                        </p:attrNameLst>
                                      </p:cBhvr>
                                      <p:tavLst>
                                        <p:tav tm="0">
                                          <p:val>
                                            <p:fltVal val="0"/>
                                          </p:val>
                                        </p:tav>
                                        <p:tav tm="100000">
                                          <p:val>
                                            <p:strVal val="#ppt_w"/>
                                          </p:val>
                                        </p:tav>
                                      </p:tavLst>
                                    </p:anim>
                                    <p:anim calcmode="lin" valueType="num">
                                      <p:cBhvr>
                                        <p:cTn id="64" dur="500" fill="hold"/>
                                        <p:tgtEl>
                                          <p:spTgt spid="54"/>
                                        </p:tgtEl>
                                        <p:attrNameLst>
                                          <p:attrName>ppt_h</p:attrName>
                                        </p:attrNameLst>
                                      </p:cBhvr>
                                      <p:tavLst>
                                        <p:tav tm="0">
                                          <p:val>
                                            <p:fltVal val="0"/>
                                          </p:val>
                                        </p:tav>
                                        <p:tav tm="100000">
                                          <p:val>
                                            <p:strVal val="#ppt_h"/>
                                          </p:val>
                                        </p:tav>
                                      </p:tavLst>
                                    </p:anim>
                                    <p:animEffect transition="in" filter="fade">
                                      <p:cBhvr>
                                        <p:cTn id="65" dur="500"/>
                                        <p:tgtEl>
                                          <p:spTgt spid="54"/>
                                        </p:tgtEl>
                                      </p:cBhvr>
                                    </p:animEffect>
                                  </p:childTnLst>
                                </p:cTn>
                              </p:par>
                              <p:par>
                                <p:cTn id="66" presetID="53" presetClass="entr" presetSubtype="16" fill="hold" nodeType="with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p:cTn id="68" dur="500" fill="hold"/>
                                        <p:tgtEl>
                                          <p:spTgt spid="16"/>
                                        </p:tgtEl>
                                        <p:attrNameLst>
                                          <p:attrName>ppt_w</p:attrName>
                                        </p:attrNameLst>
                                      </p:cBhvr>
                                      <p:tavLst>
                                        <p:tav tm="0">
                                          <p:val>
                                            <p:fltVal val="0"/>
                                          </p:val>
                                        </p:tav>
                                        <p:tav tm="100000">
                                          <p:val>
                                            <p:strVal val="#ppt_w"/>
                                          </p:val>
                                        </p:tav>
                                      </p:tavLst>
                                    </p:anim>
                                    <p:anim calcmode="lin" valueType="num">
                                      <p:cBhvr>
                                        <p:cTn id="69" dur="500" fill="hold"/>
                                        <p:tgtEl>
                                          <p:spTgt spid="16"/>
                                        </p:tgtEl>
                                        <p:attrNameLst>
                                          <p:attrName>ppt_h</p:attrName>
                                        </p:attrNameLst>
                                      </p:cBhvr>
                                      <p:tavLst>
                                        <p:tav tm="0">
                                          <p:val>
                                            <p:fltVal val="0"/>
                                          </p:val>
                                        </p:tav>
                                        <p:tav tm="100000">
                                          <p:val>
                                            <p:strVal val="#ppt_h"/>
                                          </p:val>
                                        </p:tav>
                                      </p:tavLst>
                                    </p:anim>
                                    <p:animEffect transition="in" filter="fade">
                                      <p:cBhvr>
                                        <p:cTn id="70" dur="500"/>
                                        <p:tgtEl>
                                          <p:spTgt spid="16"/>
                                        </p:tgtEl>
                                      </p:cBhvr>
                                    </p:animEffect>
                                  </p:childTnLst>
                                </p:cTn>
                              </p:par>
                            </p:childTnLst>
                          </p:cTn>
                        </p:par>
                        <p:par>
                          <p:cTn id="71" fill="hold">
                            <p:stCondLst>
                              <p:cond delay="4000"/>
                            </p:stCondLst>
                            <p:childTnLst>
                              <p:par>
                                <p:cTn id="72" presetID="2" presetClass="entr" presetSubtype="1" accel="50000" decel="50000" fill="hold" nodeType="after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additive="base">
                                        <p:cTn id="74" dur="500" fill="hold"/>
                                        <p:tgtEl>
                                          <p:spTgt spid="13"/>
                                        </p:tgtEl>
                                        <p:attrNameLst>
                                          <p:attrName>ppt_x</p:attrName>
                                        </p:attrNameLst>
                                      </p:cBhvr>
                                      <p:tavLst>
                                        <p:tav tm="0">
                                          <p:val>
                                            <p:strVal val="#ppt_x"/>
                                          </p:val>
                                        </p:tav>
                                        <p:tav tm="100000">
                                          <p:val>
                                            <p:strVal val="#ppt_x"/>
                                          </p:val>
                                        </p:tav>
                                      </p:tavLst>
                                    </p:anim>
                                    <p:anim calcmode="lin" valueType="num">
                                      <p:cBhvr additive="base">
                                        <p:cTn id="75" dur="500" fill="hold"/>
                                        <p:tgtEl>
                                          <p:spTgt spid="13"/>
                                        </p:tgtEl>
                                        <p:attrNameLst>
                                          <p:attrName>ppt_y</p:attrName>
                                        </p:attrNameLst>
                                      </p:cBhvr>
                                      <p:tavLst>
                                        <p:tav tm="0">
                                          <p:val>
                                            <p:strVal val="0-#ppt_h/2"/>
                                          </p:val>
                                        </p:tav>
                                        <p:tav tm="100000">
                                          <p:val>
                                            <p:strVal val="#ppt_y"/>
                                          </p:val>
                                        </p:tav>
                                      </p:tavLst>
                                    </p:anim>
                                  </p:childTnLst>
                                </p:cTn>
                              </p:par>
                            </p:childTnLst>
                          </p:cTn>
                        </p:par>
                        <p:par>
                          <p:cTn id="76" fill="hold">
                            <p:stCondLst>
                              <p:cond delay="4500"/>
                            </p:stCondLst>
                            <p:childTnLst>
                              <p:par>
                                <p:cTn id="77" presetID="53" presetClass="entr" presetSubtype="16" fill="hold" grpId="0" nodeType="afterEffect">
                                  <p:stCondLst>
                                    <p:cond delay="0"/>
                                  </p:stCondLst>
                                  <p:childTnLst>
                                    <p:set>
                                      <p:cBhvr>
                                        <p:cTn id="78" dur="1" fill="hold">
                                          <p:stCondLst>
                                            <p:cond delay="0"/>
                                          </p:stCondLst>
                                        </p:cTn>
                                        <p:tgtEl>
                                          <p:spTgt spid="52"/>
                                        </p:tgtEl>
                                        <p:attrNameLst>
                                          <p:attrName>style.visibility</p:attrName>
                                        </p:attrNameLst>
                                      </p:cBhvr>
                                      <p:to>
                                        <p:strVal val="visible"/>
                                      </p:to>
                                    </p:set>
                                    <p:anim calcmode="lin" valueType="num">
                                      <p:cBhvr>
                                        <p:cTn id="79" dur="500" fill="hold"/>
                                        <p:tgtEl>
                                          <p:spTgt spid="52"/>
                                        </p:tgtEl>
                                        <p:attrNameLst>
                                          <p:attrName>ppt_w</p:attrName>
                                        </p:attrNameLst>
                                      </p:cBhvr>
                                      <p:tavLst>
                                        <p:tav tm="0">
                                          <p:val>
                                            <p:fltVal val="0"/>
                                          </p:val>
                                        </p:tav>
                                        <p:tav tm="100000">
                                          <p:val>
                                            <p:strVal val="#ppt_w"/>
                                          </p:val>
                                        </p:tav>
                                      </p:tavLst>
                                    </p:anim>
                                    <p:anim calcmode="lin" valueType="num">
                                      <p:cBhvr>
                                        <p:cTn id="80" dur="500" fill="hold"/>
                                        <p:tgtEl>
                                          <p:spTgt spid="52"/>
                                        </p:tgtEl>
                                        <p:attrNameLst>
                                          <p:attrName>ppt_h</p:attrName>
                                        </p:attrNameLst>
                                      </p:cBhvr>
                                      <p:tavLst>
                                        <p:tav tm="0">
                                          <p:val>
                                            <p:fltVal val="0"/>
                                          </p:val>
                                        </p:tav>
                                        <p:tav tm="100000">
                                          <p:val>
                                            <p:strVal val="#ppt_h"/>
                                          </p:val>
                                        </p:tav>
                                      </p:tavLst>
                                    </p:anim>
                                    <p:animEffect transition="in" filter="fade">
                                      <p:cBhvr>
                                        <p:cTn id="81" dur="500"/>
                                        <p:tgtEl>
                                          <p:spTgt spid="52"/>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childTnLst>
                                </p:cTn>
                              </p:par>
                            </p:childTnLst>
                          </p:cTn>
                        </p:par>
                        <p:par>
                          <p:cTn id="87" fill="hold">
                            <p:stCondLst>
                              <p:cond delay="5000"/>
                            </p:stCondLst>
                            <p:childTnLst>
                              <p:par>
                                <p:cTn id="88" presetID="2" presetClass="entr" presetSubtype="8" accel="50000" decel="50000" fill="hold" nodeType="afterEffect">
                                  <p:stCondLst>
                                    <p:cond delay="0"/>
                                  </p:stCondLst>
                                  <p:childTnLst>
                                    <p:set>
                                      <p:cBhvr>
                                        <p:cTn id="89" dur="1" fill="hold">
                                          <p:stCondLst>
                                            <p:cond delay="0"/>
                                          </p:stCondLst>
                                        </p:cTn>
                                        <p:tgtEl>
                                          <p:spTgt spid="62"/>
                                        </p:tgtEl>
                                        <p:attrNameLst>
                                          <p:attrName>style.visibility</p:attrName>
                                        </p:attrNameLst>
                                      </p:cBhvr>
                                      <p:to>
                                        <p:strVal val="visible"/>
                                      </p:to>
                                    </p:set>
                                    <p:anim calcmode="lin" valueType="num">
                                      <p:cBhvr additive="base">
                                        <p:cTn id="90" dur="500" fill="hold"/>
                                        <p:tgtEl>
                                          <p:spTgt spid="62"/>
                                        </p:tgtEl>
                                        <p:attrNameLst>
                                          <p:attrName>ppt_x</p:attrName>
                                        </p:attrNameLst>
                                      </p:cBhvr>
                                      <p:tavLst>
                                        <p:tav tm="0">
                                          <p:val>
                                            <p:strVal val="0-#ppt_w/2"/>
                                          </p:val>
                                        </p:tav>
                                        <p:tav tm="100000">
                                          <p:val>
                                            <p:strVal val="#ppt_x"/>
                                          </p:val>
                                        </p:tav>
                                      </p:tavLst>
                                    </p:anim>
                                    <p:anim calcmode="lin" valueType="num">
                                      <p:cBhvr additive="base">
                                        <p:cTn id="91" dur="500" fill="hold"/>
                                        <p:tgtEl>
                                          <p:spTgt spid="62"/>
                                        </p:tgtEl>
                                        <p:attrNameLst>
                                          <p:attrName>ppt_y</p:attrName>
                                        </p:attrNameLst>
                                      </p:cBhvr>
                                      <p:tavLst>
                                        <p:tav tm="0">
                                          <p:val>
                                            <p:strVal val="#ppt_y"/>
                                          </p:val>
                                        </p:tav>
                                        <p:tav tm="100000">
                                          <p:val>
                                            <p:strVal val="#ppt_y"/>
                                          </p:val>
                                        </p:tav>
                                      </p:tavLst>
                                    </p:anim>
                                  </p:childTnLst>
                                </p:cTn>
                              </p:par>
                            </p:childTnLst>
                          </p:cTn>
                        </p:par>
                        <p:par>
                          <p:cTn id="92" fill="hold">
                            <p:stCondLst>
                              <p:cond delay="5500"/>
                            </p:stCondLst>
                            <p:childTnLst>
                              <p:par>
                                <p:cTn id="93" presetID="2" presetClass="entr" presetSubtype="8" accel="50000" decel="50000" fill="hold" nodeType="after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500" fill="hold"/>
                                        <p:tgtEl>
                                          <p:spTgt spid="48"/>
                                        </p:tgtEl>
                                        <p:attrNameLst>
                                          <p:attrName>ppt_x</p:attrName>
                                        </p:attrNameLst>
                                      </p:cBhvr>
                                      <p:tavLst>
                                        <p:tav tm="0">
                                          <p:val>
                                            <p:strVal val="0-#ppt_w/2"/>
                                          </p:val>
                                        </p:tav>
                                        <p:tav tm="100000">
                                          <p:val>
                                            <p:strVal val="#ppt_x"/>
                                          </p:val>
                                        </p:tav>
                                      </p:tavLst>
                                    </p:anim>
                                    <p:anim calcmode="lin" valueType="num">
                                      <p:cBhvr additive="base">
                                        <p:cTn id="96" dur="500" fill="hold"/>
                                        <p:tgtEl>
                                          <p:spTgt spid="48"/>
                                        </p:tgtEl>
                                        <p:attrNameLst>
                                          <p:attrName>ppt_y</p:attrName>
                                        </p:attrNameLst>
                                      </p:cBhvr>
                                      <p:tavLst>
                                        <p:tav tm="0">
                                          <p:val>
                                            <p:strVal val="#ppt_y"/>
                                          </p:val>
                                        </p:tav>
                                        <p:tav tm="100000">
                                          <p:val>
                                            <p:strVal val="#ppt_y"/>
                                          </p:val>
                                        </p:tav>
                                      </p:tavLst>
                                    </p:anim>
                                  </p:childTnLst>
                                </p:cTn>
                              </p:par>
                            </p:childTnLst>
                          </p:cTn>
                        </p:par>
                        <p:par>
                          <p:cTn id="97" fill="hold">
                            <p:stCondLst>
                              <p:cond delay="6000"/>
                            </p:stCondLst>
                            <p:childTnLst>
                              <p:par>
                                <p:cTn id="98" presetID="2" presetClass="entr" presetSubtype="2" accel="50000" decel="50000" fill="hold" nodeType="afterEffect">
                                  <p:stCondLst>
                                    <p:cond delay="0"/>
                                  </p:stCondLst>
                                  <p:childTnLst>
                                    <p:set>
                                      <p:cBhvr>
                                        <p:cTn id="99" dur="1" fill="hold">
                                          <p:stCondLst>
                                            <p:cond delay="0"/>
                                          </p:stCondLst>
                                        </p:cTn>
                                        <p:tgtEl>
                                          <p:spTgt spid="59"/>
                                        </p:tgtEl>
                                        <p:attrNameLst>
                                          <p:attrName>style.visibility</p:attrName>
                                        </p:attrNameLst>
                                      </p:cBhvr>
                                      <p:to>
                                        <p:strVal val="visible"/>
                                      </p:to>
                                    </p:set>
                                    <p:anim calcmode="lin" valueType="num">
                                      <p:cBhvr additive="base">
                                        <p:cTn id="100" dur="500" fill="hold"/>
                                        <p:tgtEl>
                                          <p:spTgt spid="59"/>
                                        </p:tgtEl>
                                        <p:attrNameLst>
                                          <p:attrName>ppt_x</p:attrName>
                                        </p:attrNameLst>
                                      </p:cBhvr>
                                      <p:tavLst>
                                        <p:tav tm="0">
                                          <p:val>
                                            <p:strVal val="1+#ppt_w/2"/>
                                          </p:val>
                                        </p:tav>
                                        <p:tav tm="100000">
                                          <p:val>
                                            <p:strVal val="#ppt_x"/>
                                          </p:val>
                                        </p:tav>
                                      </p:tavLst>
                                    </p:anim>
                                    <p:anim calcmode="lin" valueType="num">
                                      <p:cBhvr additive="base">
                                        <p:cTn id="101" dur="500" fill="hold"/>
                                        <p:tgtEl>
                                          <p:spTgt spid="59"/>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2" accel="50000" decel="50000" fill="hold" nodeType="afterEffect">
                                  <p:stCondLst>
                                    <p:cond delay="0"/>
                                  </p:stCondLst>
                                  <p:childTnLst>
                                    <p:set>
                                      <p:cBhvr>
                                        <p:cTn id="104" dur="1" fill="hold">
                                          <p:stCondLst>
                                            <p:cond delay="0"/>
                                          </p:stCondLst>
                                        </p:cTn>
                                        <p:tgtEl>
                                          <p:spTgt spid="65"/>
                                        </p:tgtEl>
                                        <p:attrNameLst>
                                          <p:attrName>style.visibility</p:attrName>
                                        </p:attrNameLst>
                                      </p:cBhvr>
                                      <p:to>
                                        <p:strVal val="visible"/>
                                      </p:to>
                                    </p:set>
                                    <p:anim calcmode="lin" valueType="num">
                                      <p:cBhvr additive="base">
                                        <p:cTn id="105" dur="500" fill="hold"/>
                                        <p:tgtEl>
                                          <p:spTgt spid="65"/>
                                        </p:tgtEl>
                                        <p:attrNameLst>
                                          <p:attrName>ppt_x</p:attrName>
                                        </p:attrNameLst>
                                      </p:cBhvr>
                                      <p:tavLst>
                                        <p:tav tm="0">
                                          <p:val>
                                            <p:strVal val="1+#ppt_w/2"/>
                                          </p:val>
                                        </p:tav>
                                        <p:tav tm="100000">
                                          <p:val>
                                            <p:strVal val="#ppt_x"/>
                                          </p:val>
                                        </p:tav>
                                      </p:tavLst>
                                    </p:anim>
                                    <p:anim calcmode="lin" valueType="num">
                                      <p:cBhvr additive="base">
                                        <p:cTn id="106" dur="500" fill="hold"/>
                                        <p:tgtEl>
                                          <p:spTgt spid="65"/>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2" presetClass="entr" presetSubtype="8" accel="50000" decel="50000" fill="hold" grpId="0" nodeType="after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additive="base">
                                        <p:cTn id="110" dur="500" fill="hold"/>
                                        <p:tgtEl>
                                          <p:spTgt spid="58"/>
                                        </p:tgtEl>
                                        <p:attrNameLst>
                                          <p:attrName>ppt_x</p:attrName>
                                        </p:attrNameLst>
                                      </p:cBhvr>
                                      <p:tavLst>
                                        <p:tav tm="0">
                                          <p:val>
                                            <p:strVal val="0-#ppt_w/2"/>
                                          </p:val>
                                        </p:tav>
                                        <p:tav tm="100000">
                                          <p:val>
                                            <p:strVal val="#ppt_x"/>
                                          </p:val>
                                        </p:tav>
                                      </p:tavLst>
                                    </p:anim>
                                    <p:anim calcmode="lin" valueType="num">
                                      <p:cBhvr additive="base">
                                        <p:cTn id="111" dur="500" fill="hold"/>
                                        <p:tgtEl>
                                          <p:spTgt spid="58"/>
                                        </p:tgtEl>
                                        <p:attrNameLst>
                                          <p:attrName>ppt_y</p:attrName>
                                        </p:attrNameLst>
                                      </p:cBhvr>
                                      <p:tavLst>
                                        <p:tav tm="0">
                                          <p:val>
                                            <p:strVal val="#ppt_y"/>
                                          </p:val>
                                        </p:tav>
                                        <p:tav tm="100000">
                                          <p:val>
                                            <p:strVal val="#ppt_y"/>
                                          </p:val>
                                        </p:tav>
                                      </p:tavLst>
                                    </p:anim>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68"/>
                                        </p:tgtEl>
                                        <p:attrNameLst>
                                          <p:attrName>style.visibility</p:attrName>
                                        </p:attrNameLst>
                                      </p:cBhvr>
                                      <p:to>
                                        <p:strVal val="visible"/>
                                      </p:to>
                                    </p:set>
                                    <p:anim calcmode="lin" valueType="num">
                                      <p:cBhvr>
                                        <p:cTn id="115" dur="500" fill="hold"/>
                                        <p:tgtEl>
                                          <p:spTgt spid="68"/>
                                        </p:tgtEl>
                                        <p:attrNameLst>
                                          <p:attrName>ppt_w</p:attrName>
                                        </p:attrNameLst>
                                      </p:cBhvr>
                                      <p:tavLst>
                                        <p:tav tm="0">
                                          <p:val>
                                            <p:fltVal val="0"/>
                                          </p:val>
                                        </p:tav>
                                        <p:tav tm="100000">
                                          <p:val>
                                            <p:strVal val="#ppt_w"/>
                                          </p:val>
                                        </p:tav>
                                      </p:tavLst>
                                    </p:anim>
                                    <p:anim calcmode="lin" valueType="num">
                                      <p:cBhvr>
                                        <p:cTn id="116" dur="500" fill="hold"/>
                                        <p:tgtEl>
                                          <p:spTgt spid="68"/>
                                        </p:tgtEl>
                                        <p:attrNameLst>
                                          <p:attrName>ppt_h</p:attrName>
                                        </p:attrNameLst>
                                      </p:cBhvr>
                                      <p:tavLst>
                                        <p:tav tm="0">
                                          <p:val>
                                            <p:fltVal val="0"/>
                                          </p:val>
                                        </p:tav>
                                        <p:tav tm="100000">
                                          <p:val>
                                            <p:strVal val="#ppt_h"/>
                                          </p:val>
                                        </p:tav>
                                      </p:tavLst>
                                    </p:anim>
                                    <p:animEffect transition="in" filter="fade">
                                      <p:cBhvr>
                                        <p:cTn id="117" dur="500"/>
                                        <p:tgtEl>
                                          <p:spTgt spid="68"/>
                                        </p:tgtEl>
                                      </p:cBhvr>
                                    </p:animEffect>
                                  </p:childTnLst>
                                </p:cTn>
                              </p:par>
                              <p:par>
                                <p:cTn id="118" presetID="2" presetClass="entr" presetSubtype="4" accel="50000" decel="50000" fill="hold" grpId="0" nodeType="withEffect">
                                  <p:stCondLst>
                                    <p:cond delay="0"/>
                                  </p:stCondLst>
                                  <p:childTnLst>
                                    <p:set>
                                      <p:cBhvr>
                                        <p:cTn id="119" dur="1" fill="hold">
                                          <p:stCondLst>
                                            <p:cond delay="0"/>
                                          </p:stCondLst>
                                        </p:cTn>
                                        <p:tgtEl>
                                          <p:spTgt spid="55"/>
                                        </p:tgtEl>
                                        <p:attrNameLst>
                                          <p:attrName>style.visibility</p:attrName>
                                        </p:attrNameLst>
                                      </p:cBhvr>
                                      <p:to>
                                        <p:strVal val="visible"/>
                                      </p:to>
                                    </p:set>
                                    <p:anim calcmode="lin" valueType="num">
                                      <p:cBhvr additive="base">
                                        <p:cTn id="120" dur="500" fill="hold"/>
                                        <p:tgtEl>
                                          <p:spTgt spid="55"/>
                                        </p:tgtEl>
                                        <p:attrNameLst>
                                          <p:attrName>ppt_x</p:attrName>
                                        </p:attrNameLst>
                                      </p:cBhvr>
                                      <p:tavLst>
                                        <p:tav tm="0">
                                          <p:val>
                                            <p:strVal val="#ppt_x"/>
                                          </p:val>
                                        </p:tav>
                                        <p:tav tm="100000">
                                          <p:val>
                                            <p:strVal val="#ppt_x"/>
                                          </p:val>
                                        </p:tav>
                                      </p:tavLst>
                                    </p:anim>
                                    <p:anim calcmode="lin" valueType="num">
                                      <p:cBhvr additive="base">
                                        <p:cTn id="121" dur="500" fill="hold"/>
                                        <p:tgtEl>
                                          <p:spTgt spid="55"/>
                                        </p:tgtEl>
                                        <p:attrNameLst>
                                          <p:attrName>ppt_y</p:attrName>
                                        </p:attrNameLst>
                                      </p:cBhvr>
                                      <p:tavLst>
                                        <p:tav tm="0">
                                          <p:val>
                                            <p:strVal val="1+#ppt_h/2"/>
                                          </p:val>
                                        </p:tav>
                                        <p:tav tm="100000">
                                          <p:val>
                                            <p:strVal val="#ppt_y"/>
                                          </p:val>
                                        </p:tav>
                                      </p:tavLst>
                                    </p:anim>
                                  </p:childTnLst>
                                </p:cTn>
                              </p:par>
                            </p:childTnLst>
                          </p:cTn>
                        </p:par>
                        <p:par>
                          <p:cTn id="122" fill="hold">
                            <p:stCondLst>
                              <p:cond delay="8000"/>
                            </p:stCondLst>
                            <p:childTnLst>
                              <p:par>
                                <p:cTn id="123" presetID="53" presetClass="entr" presetSubtype="16"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 calcmode="lin" valueType="num">
                                      <p:cBhvr>
                                        <p:cTn id="125" dur="500" fill="hold"/>
                                        <p:tgtEl>
                                          <p:spTgt spid="69"/>
                                        </p:tgtEl>
                                        <p:attrNameLst>
                                          <p:attrName>ppt_w</p:attrName>
                                        </p:attrNameLst>
                                      </p:cBhvr>
                                      <p:tavLst>
                                        <p:tav tm="0">
                                          <p:val>
                                            <p:fltVal val="0"/>
                                          </p:val>
                                        </p:tav>
                                        <p:tav tm="100000">
                                          <p:val>
                                            <p:strVal val="#ppt_w"/>
                                          </p:val>
                                        </p:tav>
                                      </p:tavLst>
                                    </p:anim>
                                    <p:anim calcmode="lin" valueType="num">
                                      <p:cBhvr>
                                        <p:cTn id="126" dur="500" fill="hold"/>
                                        <p:tgtEl>
                                          <p:spTgt spid="69"/>
                                        </p:tgtEl>
                                        <p:attrNameLst>
                                          <p:attrName>ppt_h</p:attrName>
                                        </p:attrNameLst>
                                      </p:cBhvr>
                                      <p:tavLst>
                                        <p:tav tm="0">
                                          <p:val>
                                            <p:fltVal val="0"/>
                                          </p:val>
                                        </p:tav>
                                        <p:tav tm="100000">
                                          <p:val>
                                            <p:strVal val="#ppt_h"/>
                                          </p:val>
                                        </p:tav>
                                      </p:tavLst>
                                    </p:anim>
                                    <p:animEffect transition="in" filter="fade">
                                      <p:cBhvr>
                                        <p:cTn id="127" dur="500"/>
                                        <p:tgtEl>
                                          <p:spTgt spid="69"/>
                                        </p:tgtEl>
                                      </p:cBhvr>
                                    </p:animEffect>
                                  </p:childTnLst>
                                </p:cTn>
                              </p:par>
                              <p:par>
                                <p:cTn id="128" presetID="2" presetClass="entr" presetSubtype="4" accel="50000" decel="50000" fill="hold" grpId="0" nodeType="withEffect">
                                  <p:stCondLst>
                                    <p:cond delay="0"/>
                                  </p:stCondLst>
                                  <p:childTnLst>
                                    <p:set>
                                      <p:cBhvr>
                                        <p:cTn id="129" dur="1" fill="hold">
                                          <p:stCondLst>
                                            <p:cond delay="0"/>
                                          </p:stCondLst>
                                        </p:cTn>
                                        <p:tgtEl>
                                          <p:spTgt spid="56"/>
                                        </p:tgtEl>
                                        <p:attrNameLst>
                                          <p:attrName>style.visibility</p:attrName>
                                        </p:attrNameLst>
                                      </p:cBhvr>
                                      <p:to>
                                        <p:strVal val="visible"/>
                                      </p:to>
                                    </p:set>
                                    <p:anim calcmode="lin" valueType="num">
                                      <p:cBhvr additive="base">
                                        <p:cTn id="130" dur="500" fill="hold"/>
                                        <p:tgtEl>
                                          <p:spTgt spid="56"/>
                                        </p:tgtEl>
                                        <p:attrNameLst>
                                          <p:attrName>ppt_x</p:attrName>
                                        </p:attrNameLst>
                                      </p:cBhvr>
                                      <p:tavLst>
                                        <p:tav tm="0">
                                          <p:val>
                                            <p:strVal val="#ppt_x"/>
                                          </p:val>
                                        </p:tav>
                                        <p:tav tm="100000">
                                          <p:val>
                                            <p:strVal val="#ppt_x"/>
                                          </p:val>
                                        </p:tav>
                                      </p:tavLst>
                                    </p:anim>
                                    <p:anim calcmode="lin" valueType="num">
                                      <p:cBhvr additive="base">
                                        <p:cTn id="131" dur="500" fill="hold"/>
                                        <p:tgtEl>
                                          <p:spTgt spid="56"/>
                                        </p:tgtEl>
                                        <p:attrNameLst>
                                          <p:attrName>ppt_y</p:attrName>
                                        </p:attrNameLst>
                                      </p:cBhvr>
                                      <p:tavLst>
                                        <p:tav tm="0">
                                          <p:val>
                                            <p:strVal val="1+#ppt_h/2"/>
                                          </p:val>
                                        </p:tav>
                                        <p:tav tm="100000">
                                          <p:val>
                                            <p:strVal val="#ppt_y"/>
                                          </p:val>
                                        </p:tav>
                                      </p:tavLst>
                                    </p:anim>
                                  </p:childTnLst>
                                </p:cTn>
                              </p:par>
                            </p:childTnLst>
                          </p:cTn>
                        </p:par>
                        <p:par>
                          <p:cTn id="132" fill="hold">
                            <p:stCondLst>
                              <p:cond delay="8500"/>
                            </p:stCondLst>
                            <p:childTnLst>
                              <p:par>
                                <p:cTn id="133" presetID="53" presetClass="entr" presetSubtype="16" fill="hold" grpId="0" nodeType="afterEffect">
                                  <p:stCondLst>
                                    <p:cond delay="0"/>
                                  </p:stCondLst>
                                  <p:childTnLst>
                                    <p:set>
                                      <p:cBhvr>
                                        <p:cTn id="134" dur="1" fill="hold">
                                          <p:stCondLst>
                                            <p:cond delay="0"/>
                                          </p:stCondLst>
                                        </p:cTn>
                                        <p:tgtEl>
                                          <p:spTgt spid="70"/>
                                        </p:tgtEl>
                                        <p:attrNameLst>
                                          <p:attrName>style.visibility</p:attrName>
                                        </p:attrNameLst>
                                      </p:cBhvr>
                                      <p:to>
                                        <p:strVal val="visible"/>
                                      </p:to>
                                    </p:set>
                                    <p:anim calcmode="lin" valueType="num">
                                      <p:cBhvr>
                                        <p:cTn id="135" dur="500" fill="hold"/>
                                        <p:tgtEl>
                                          <p:spTgt spid="70"/>
                                        </p:tgtEl>
                                        <p:attrNameLst>
                                          <p:attrName>ppt_w</p:attrName>
                                        </p:attrNameLst>
                                      </p:cBhvr>
                                      <p:tavLst>
                                        <p:tav tm="0">
                                          <p:val>
                                            <p:fltVal val="0"/>
                                          </p:val>
                                        </p:tav>
                                        <p:tav tm="100000">
                                          <p:val>
                                            <p:strVal val="#ppt_w"/>
                                          </p:val>
                                        </p:tav>
                                      </p:tavLst>
                                    </p:anim>
                                    <p:anim calcmode="lin" valueType="num">
                                      <p:cBhvr>
                                        <p:cTn id="136" dur="500" fill="hold"/>
                                        <p:tgtEl>
                                          <p:spTgt spid="70"/>
                                        </p:tgtEl>
                                        <p:attrNameLst>
                                          <p:attrName>ppt_h</p:attrName>
                                        </p:attrNameLst>
                                      </p:cBhvr>
                                      <p:tavLst>
                                        <p:tav tm="0">
                                          <p:val>
                                            <p:fltVal val="0"/>
                                          </p:val>
                                        </p:tav>
                                        <p:tav tm="100000">
                                          <p:val>
                                            <p:strVal val="#ppt_h"/>
                                          </p:val>
                                        </p:tav>
                                      </p:tavLst>
                                    </p:anim>
                                    <p:animEffect transition="in" filter="fade">
                                      <p:cBhvr>
                                        <p:cTn id="137" dur="500"/>
                                        <p:tgtEl>
                                          <p:spTgt spid="70"/>
                                        </p:tgtEl>
                                      </p:cBhvr>
                                    </p:animEffect>
                                  </p:childTnLst>
                                </p:cTn>
                              </p:par>
                              <p:par>
                                <p:cTn id="138" presetID="2" presetClass="entr" presetSubtype="4" accel="50000" decel="50000" fill="hold" grpId="0" nodeType="withEffect">
                                  <p:stCondLst>
                                    <p:cond delay="0"/>
                                  </p:stCondLst>
                                  <p:childTnLst>
                                    <p:set>
                                      <p:cBhvr>
                                        <p:cTn id="139" dur="1" fill="hold">
                                          <p:stCondLst>
                                            <p:cond delay="0"/>
                                          </p:stCondLst>
                                        </p:cTn>
                                        <p:tgtEl>
                                          <p:spTgt spid="57"/>
                                        </p:tgtEl>
                                        <p:attrNameLst>
                                          <p:attrName>style.visibility</p:attrName>
                                        </p:attrNameLst>
                                      </p:cBhvr>
                                      <p:to>
                                        <p:strVal val="visible"/>
                                      </p:to>
                                    </p:set>
                                    <p:anim calcmode="lin" valueType="num">
                                      <p:cBhvr additive="base">
                                        <p:cTn id="140" dur="500" fill="hold"/>
                                        <p:tgtEl>
                                          <p:spTgt spid="57"/>
                                        </p:tgtEl>
                                        <p:attrNameLst>
                                          <p:attrName>ppt_x</p:attrName>
                                        </p:attrNameLst>
                                      </p:cBhvr>
                                      <p:tavLst>
                                        <p:tav tm="0">
                                          <p:val>
                                            <p:strVal val="#ppt_x"/>
                                          </p:val>
                                        </p:tav>
                                        <p:tav tm="100000">
                                          <p:val>
                                            <p:strVal val="#ppt_x"/>
                                          </p:val>
                                        </p:tav>
                                      </p:tavLst>
                                    </p:anim>
                                    <p:anim calcmode="lin" valueType="num">
                                      <p:cBhvr additive="base">
                                        <p:cTn id="141"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8" grpId="0" animBg="1"/>
      <p:bldP spid="39" grpId="0" animBg="1"/>
      <p:bldP spid="51" grpId="0"/>
      <p:bldP spid="52" grpId="0"/>
      <p:bldP spid="53" grpId="0"/>
      <p:bldP spid="54" grpId="0"/>
      <p:bldP spid="55" grpId="0"/>
      <p:bldP spid="56" grpId="0"/>
      <p:bldP spid="57" grpId="0"/>
      <p:bldGraphic spid="58" grpId="0">
        <p:bldAsOne/>
      </p:bldGraphic>
      <p:bldP spid="68" grpId="0" animBg="1"/>
      <p:bldP spid="69" grpId="0" animBg="1"/>
      <p:bldP spid="7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执行力的问题</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AutoShape 5"/>
          <p:cNvSpPr/>
          <p:nvPr/>
        </p:nvSpPr>
        <p:spPr bwMode="auto">
          <a:xfrm>
            <a:off x="1005302" y="1682402"/>
            <a:ext cx="2166819" cy="569087"/>
          </a:xfrm>
          <a:prstGeom prst="roundRect">
            <a:avLst>
              <a:gd name="adj" fmla="val 15894"/>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en-US"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AutoShape 6"/>
          <p:cNvSpPr/>
          <p:nvPr/>
        </p:nvSpPr>
        <p:spPr bwMode="auto">
          <a:xfrm>
            <a:off x="1131117" y="1847358"/>
            <a:ext cx="296449"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01</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AutoShape 7"/>
          <p:cNvSpPr/>
          <p:nvPr/>
        </p:nvSpPr>
        <p:spPr bwMode="auto">
          <a:xfrm>
            <a:off x="1467239" y="1746098"/>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7" name="AutoShape 8"/>
          <p:cNvSpPr/>
          <p:nvPr/>
        </p:nvSpPr>
        <p:spPr bwMode="auto">
          <a:xfrm>
            <a:off x="1467834" y="1926466"/>
            <a:ext cx="1470080"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AutoShape 9"/>
          <p:cNvSpPr/>
          <p:nvPr/>
        </p:nvSpPr>
        <p:spPr bwMode="auto">
          <a:xfrm>
            <a:off x="3451307" y="1682402"/>
            <a:ext cx="2166819" cy="569087"/>
          </a:xfrm>
          <a:prstGeom prst="roundRect">
            <a:avLst>
              <a:gd name="adj" fmla="val 15894"/>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en-US"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AutoShape 10"/>
          <p:cNvSpPr/>
          <p:nvPr/>
        </p:nvSpPr>
        <p:spPr bwMode="auto">
          <a:xfrm>
            <a:off x="3590218" y="1847358"/>
            <a:ext cx="262518"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02</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AutoShape 11"/>
          <p:cNvSpPr/>
          <p:nvPr/>
        </p:nvSpPr>
        <p:spPr bwMode="auto">
          <a:xfrm>
            <a:off x="3914435" y="1743121"/>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11" name="AutoShape 12"/>
          <p:cNvSpPr/>
          <p:nvPr/>
        </p:nvSpPr>
        <p:spPr bwMode="auto">
          <a:xfrm>
            <a:off x="3919197" y="1938372"/>
            <a:ext cx="1472870"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AutoShape 13"/>
          <p:cNvSpPr/>
          <p:nvPr/>
        </p:nvSpPr>
        <p:spPr bwMode="auto">
          <a:xfrm>
            <a:off x="5897907" y="1682402"/>
            <a:ext cx="2166819" cy="569087"/>
          </a:xfrm>
          <a:prstGeom prst="roundRect">
            <a:avLst>
              <a:gd name="adj" fmla="val 15894"/>
            </a:avLst>
          </a:prstGeom>
          <a:solidFill>
            <a:schemeClr val="accent3"/>
          </a:solidFill>
          <a:ln>
            <a:noFill/>
          </a:ln>
          <a:effec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zh-CN" altLang="zh-CN"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AutoShape 14"/>
          <p:cNvSpPr/>
          <p:nvPr/>
        </p:nvSpPr>
        <p:spPr bwMode="auto">
          <a:xfrm>
            <a:off x="6030270" y="1847358"/>
            <a:ext cx="279186"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03</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AutoShape 15"/>
          <p:cNvSpPr/>
          <p:nvPr/>
        </p:nvSpPr>
        <p:spPr bwMode="auto">
          <a:xfrm>
            <a:off x="6359844" y="1746098"/>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15" name="AutoShape 16"/>
          <p:cNvSpPr/>
          <p:nvPr/>
        </p:nvSpPr>
        <p:spPr bwMode="auto">
          <a:xfrm>
            <a:off x="6364607" y="1928253"/>
            <a:ext cx="1556308"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AutoShape 17"/>
          <p:cNvSpPr/>
          <p:nvPr/>
        </p:nvSpPr>
        <p:spPr bwMode="auto">
          <a:xfrm>
            <a:off x="1005302" y="2454480"/>
            <a:ext cx="2166819" cy="569087"/>
          </a:xfrm>
          <a:prstGeom prst="roundRect">
            <a:avLst>
              <a:gd name="adj" fmla="val 15894"/>
            </a:avLst>
          </a:prstGeom>
          <a:solidFill>
            <a:schemeClr val="accent4"/>
          </a:solidFill>
          <a:ln>
            <a:noFill/>
          </a:ln>
          <a:effec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zh-CN" altLang="zh-CN"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AutoShape 18"/>
          <p:cNvSpPr/>
          <p:nvPr/>
        </p:nvSpPr>
        <p:spPr bwMode="auto">
          <a:xfrm>
            <a:off x="1143618" y="2619437"/>
            <a:ext cx="262518"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04</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AutoShape 19"/>
          <p:cNvSpPr/>
          <p:nvPr/>
        </p:nvSpPr>
        <p:spPr bwMode="auto">
          <a:xfrm>
            <a:off x="1467239" y="2518175"/>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19" name="AutoShape 20"/>
          <p:cNvSpPr/>
          <p:nvPr/>
        </p:nvSpPr>
        <p:spPr bwMode="auto">
          <a:xfrm>
            <a:off x="1467835" y="2693186"/>
            <a:ext cx="1477633"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AutoShape 21"/>
          <p:cNvSpPr/>
          <p:nvPr/>
        </p:nvSpPr>
        <p:spPr bwMode="auto">
          <a:xfrm>
            <a:off x="3451307" y="2454480"/>
            <a:ext cx="2166819" cy="569087"/>
          </a:xfrm>
          <a:prstGeom prst="roundRect">
            <a:avLst>
              <a:gd name="adj" fmla="val 15894"/>
            </a:avLst>
          </a:prstGeom>
          <a:solidFill>
            <a:schemeClr val="accent5"/>
          </a:solidFill>
          <a:ln>
            <a:noFill/>
          </a:ln>
          <a:effec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zh-CN" altLang="zh-CN"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AutoShape 22"/>
          <p:cNvSpPr/>
          <p:nvPr/>
        </p:nvSpPr>
        <p:spPr bwMode="auto">
          <a:xfrm>
            <a:off x="3549144" y="2619437"/>
            <a:ext cx="338714"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05</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AutoShape 23"/>
          <p:cNvSpPr/>
          <p:nvPr/>
        </p:nvSpPr>
        <p:spPr bwMode="auto">
          <a:xfrm>
            <a:off x="3913839" y="2518175"/>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23" name="AutoShape 24"/>
          <p:cNvSpPr/>
          <p:nvPr/>
        </p:nvSpPr>
        <p:spPr bwMode="auto">
          <a:xfrm>
            <a:off x="3914435" y="2694973"/>
            <a:ext cx="1477633"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AutoShape 25"/>
          <p:cNvSpPr/>
          <p:nvPr/>
        </p:nvSpPr>
        <p:spPr bwMode="auto">
          <a:xfrm>
            <a:off x="5897907" y="2454480"/>
            <a:ext cx="2166819" cy="569087"/>
          </a:xfrm>
          <a:prstGeom prst="roundRect">
            <a:avLst>
              <a:gd name="adj" fmla="val 15894"/>
            </a:avLst>
          </a:prstGeom>
          <a:solidFill>
            <a:schemeClr val="accent6"/>
          </a:solidFill>
          <a:ln>
            <a:noFill/>
          </a:ln>
          <a:effec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zh-CN" altLang="zh-CN"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AutoShape 26"/>
          <p:cNvSpPr/>
          <p:nvPr/>
        </p:nvSpPr>
        <p:spPr bwMode="auto">
          <a:xfrm>
            <a:off x="6023722" y="2619437"/>
            <a:ext cx="296449"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06</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AutoShape 27"/>
          <p:cNvSpPr/>
          <p:nvPr/>
        </p:nvSpPr>
        <p:spPr bwMode="auto">
          <a:xfrm>
            <a:off x="6359844" y="2518175"/>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27" name="AutoShape 28"/>
          <p:cNvSpPr/>
          <p:nvPr/>
        </p:nvSpPr>
        <p:spPr bwMode="auto">
          <a:xfrm>
            <a:off x="6359845" y="2685448"/>
            <a:ext cx="1477633"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AutoShape 29"/>
          <p:cNvSpPr/>
          <p:nvPr/>
        </p:nvSpPr>
        <p:spPr bwMode="auto">
          <a:xfrm>
            <a:off x="1005302" y="3240250"/>
            <a:ext cx="2166819" cy="569087"/>
          </a:xfrm>
          <a:prstGeom prst="roundRect">
            <a:avLst>
              <a:gd name="adj" fmla="val 15894"/>
            </a:avLst>
          </a:prstGeom>
          <a:solidFill>
            <a:schemeClr val="accent3"/>
          </a:solidFill>
          <a:ln>
            <a:noFill/>
          </a:ln>
          <a:effec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zh-CN" altLang="zh-CN"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AutoShape 30"/>
          <p:cNvSpPr/>
          <p:nvPr/>
        </p:nvSpPr>
        <p:spPr bwMode="auto">
          <a:xfrm>
            <a:off x="1134688" y="3405206"/>
            <a:ext cx="279782"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07</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AutoShape 31"/>
          <p:cNvSpPr/>
          <p:nvPr/>
        </p:nvSpPr>
        <p:spPr bwMode="auto">
          <a:xfrm>
            <a:off x="1467239" y="3303944"/>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31" name="AutoShape 32"/>
          <p:cNvSpPr/>
          <p:nvPr/>
        </p:nvSpPr>
        <p:spPr bwMode="auto">
          <a:xfrm>
            <a:off x="1467835" y="3478955"/>
            <a:ext cx="1477633"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AutoShape 33"/>
          <p:cNvSpPr/>
          <p:nvPr/>
        </p:nvSpPr>
        <p:spPr bwMode="auto">
          <a:xfrm>
            <a:off x="3451307" y="3240250"/>
            <a:ext cx="2166819" cy="569087"/>
          </a:xfrm>
          <a:prstGeom prst="roundRect">
            <a:avLst>
              <a:gd name="adj" fmla="val 15894"/>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en-US"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AutoShape 34"/>
          <p:cNvSpPr/>
          <p:nvPr/>
        </p:nvSpPr>
        <p:spPr bwMode="auto">
          <a:xfrm>
            <a:off x="3549144" y="3405206"/>
            <a:ext cx="338714"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08</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AutoShape 35"/>
          <p:cNvSpPr/>
          <p:nvPr/>
        </p:nvSpPr>
        <p:spPr bwMode="auto">
          <a:xfrm>
            <a:off x="3913839" y="3303944"/>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35" name="AutoShape 36"/>
          <p:cNvSpPr/>
          <p:nvPr/>
        </p:nvSpPr>
        <p:spPr bwMode="auto">
          <a:xfrm>
            <a:off x="3914435" y="3480742"/>
            <a:ext cx="1477633"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6" name="AutoShape 37"/>
          <p:cNvSpPr/>
          <p:nvPr/>
        </p:nvSpPr>
        <p:spPr bwMode="auto">
          <a:xfrm>
            <a:off x="5897907" y="3231321"/>
            <a:ext cx="2166819" cy="569087"/>
          </a:xfrm>
          <a:prstGeom prst="roundRect">
            <a:avLst>
              <a:gd name="adj" fmla="val 15894"/>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26788" tIns="26788" rIns="26788" bIns="26788" anchor="ct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ct val="0"/>
              </a:spcBef>
              <a:spcAft>
                <a:spcPct val="0"/>
              </a:spcAft>
            </a:pPr>
            <a:endParaRPr lang="en-US" sz="1200" b="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7" name="AutoShape 38"/>
          <p:cNvSpPr/>
          <p:nvPr/>
        </p:nvSpPr>
        <p:spPr bwMode="auto">
          <a:xfrm>
            <a:off x="6023722" y="3405206"/>
            <a:ext cx="296449" cy="2385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t" anchorCtr="0">
            <a:spAutoFit/>
          </a:bodyPr>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fontAlgn="base">
              <a:lnSpc>
                <a:spcPct val="120000"/>
              </a:lnSpc>
              <a:spcBef>
                <a:spcPct val="0"/>
              </a:spcBef>
              <a:spcAft>
                <a:spcPct val="0"/>
              </a:spcAft>
            </a:pPr>
            <a:r>
              <a:rPr lang="es-ES" altLang="zh-CN" sz="1420" b="0" dirty="0">
                <a:solidFill>
                  <a:prstClr val="white"/>
                </a:solidFill>
                <a:latin typeface="Arial" panose="020B0604020202020204" pitchFamily="34" charset="0"/>
                <a:ea typeface="微软雅黑" panose="020B0503020204020204" pitchFamily="34" charset="-122"/>
                <a:sym typeface="Arial" panose="020B0604020202020204" pitchFamily="34" charset="0"/>
              </a:rPr>
              <a:t>09</a:t>
            </a:r>
            <a:endParaRPr lang="es-ES" altLang="zh-CN" sz="78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AutoShape 39"/>
          <p:cNvSpPr/>
          <p:nvPr/>
        </p:nvSpPr>
        <p:spPr bwMode="auto">
          <a:xfrm>
            <a:off x="6359844" y="3303944"/>
            <a:ext cx="1762028" cy="1680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lIns="0" tIns="0" rIns="0" bIns="0" anchor="t" anchorCtr="0">
            <a:spAutoFit/>
          </a:bodyPr>
          <a:lstStyle/>
          <a:p>
            <a:pPr defTabSz="242570" fontAlgn="base">
              <a:lnSpc>
                <a:spcPct val="120000"/>
              </a:lnSpc>
              <a:spcBef>
                <a:spcPts val="635"/>
              </a:spcBef>
              <a:spcAft>
                <a:spcPct val="0"/>
              </a:spcAft>
              <a:defRPr/>
            </a:pPr>
            <a:r>
              <a:rPr lang="zh-CN" altLang="en-US" sz="995">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rPr>
              <a:t>请替换文字内容</a:t>
            </a:r>
            <a:endParaRPr lang="es-ES" sz="995" dirty="0">
              <a:solidFill>
                <a:prstClr val="white"/>
              </a:solidFill>
              <a:latin typeface="Arial" panose="020B0604020202020204" pitchFamily="34" charset="0"/>
              <a:ea typeface="微软雅黑" panose="020B0503020204020204" pitchFamily="34" charset="-122"/>
              <a:cs typeface="Lato" charset="0"/>
              <a:sym typeface="Arial" panose="020B0604020202020204" pitchFamily="34" charset="0"/>
            </a:endParaRPr>
          </a:p>
        </p:txBody>
      </p:sp>
      <p:sp>
        <p:nvSpPr>
          <p:cNvPr id="39" name="AutoShape 40"/>
          <p:cNvSpPr/>
          <p:nvPr/>
        </p:nvSpPr>
        <p:spPr bwMode="auto">
          <a:xfrm>
            <a:off x="6359845" y="3471217"/>
            <a:ext cx="1477633" cy="276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fontAlgn="base">
              <a:lnSpc>
                <a:spcPct val="120000"/>
              </a:lnSpc>
              <a:spcBef>
                <a:spcPts val="635"/>
              </a:spcBef>
              <a:spcAft>
                <a:spcPct val="0"/>
              </a:spcAft>
            </a:pPr>
            <a:r>
              <a:rPr lang="zh-CN" altLang="en-US" sz="500" b="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s-ES" altLang="zh-CN" sz="700" b="0"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矩形 39"/>
          <p:cNvSpPr/>
          <p:nvPr/>
        </p:nvSpPr>
        <p:spPr>
          <a:xfrm>
            <a:off x="-11687"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9" presetClass="entr" presetSubtype="0" fill="hold" grpId="0" nodeType="afterEffect">
                                  <p:stCondLst>
                                    <p:cond delay="10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500"/>
                                        <p:tgtEl>
                                          <p:spTgt spid="4"/>
                                        </p:tgtEl>
                                      </p:cBhvr>
                                    </p:animEffect>
                                  </p:childTnLst>
                                </p:cTn>
                              </p:par>
                            </p:childTnLst>
                          </p:cTn>
                        </p:par>
                        <p:par>
                          <p:cTn id="21" fill="hold">
                            <p:stCondLst>
                              <p:cond delay="1100"/>
                            </p:stCondLst>
                            <p:childTnLst>
                              <p:par>
                                <p:cTn id="22" presetID="9" presetClass="entr" presetSubtype="0" fill="hold" grpId="0" nodeType="afterEffect">
                                  <p:stCondLst>
                                    <p:cond delay="10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par>
                          <p:cTn id="25" fill="hold">
                            <p:stCondLst>
                              <p:cond delay="1700"/>
                            </p:stCondLst>
                            <p:childTnLst>
                              <p:par>
                                <p:cTn id="26" presetID="2" presetClass="entr" presetSubtype="2" fill="hold" grpId="0" nodeType="afterEffect">
                                  <p:stCondLst>
                                    <p:cond delay="10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par>
                          <p:cTn id="30" fill="hold">
                            <p:stCondLst>
                              <p:cond delay="2300"/>
                            </p:stCondLst>
                            <p:childTnLst>
                              <p:par>
                                <p:cTn id="31" presetID="2" presetClass="entr" presetSubtype="4" fill="hold" grpId="0" nodeType="afterEffect">
                                  <p:stCondLst>
                                    <p:cond delay="10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par>
                          <p:cTn id="35" fill="hold">
                            <p:stCondLst>
                              <p:cond delay="2900"/>
                            </p:stCondLst>
                            <p:childTnLst>
                              <p:par>
                                <p:cTn id="36" presetID="9" presetClass="entr" presetSubtype="0" fill="hold" grpId="0" nodeType="afterEffect">
                                  <p:stCondLst>
                                    <p:cond delay="10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par>
                          <p:cTn id="39" fill="hold">
                            <p:stCondLst>
                              <p:cond delay="3500"/>
                            </p:stCondLst>
                            <p:childTnLst>
                              <p:par>
                                <p:cTn id="40" presetID="9" presetClass="entr" presetSubtype="0" fill="hold" grpId="0" nodeType="afterEffect">
                                  <p:stCondLst>
                                    <p:cond delay="10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par>
                          <p:cTn id="43" fill="hold">
                            <p:stCondLst>
                              <p:cond delay="4100"/>
                            </p:stCondLst>
                            <p:childTnLst>
                              <p:par>
                                <p:cTn id="44" presetID="2" presetClass="entr" presetSubtype="2" fill="hold" grpId="0" nodeType="afterEffect">
                                  <p:stCondLst>
                                    <p:cond delay="10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1+#ppt_w/2"/>
                                          </p:val>
                                        </p:tav>
                                        <p:tav tm="100000">
                                          <p:val>
                                            <p:strVal val="#ppt_x"/>
                                          </p:val>
                                        </p:tav>
                                      </p:tavLst>
                                    </p:anim>
                                    <p:anim calcmode="lin" valueType="num">
                                      <p:cBhvr additive="base">
                                        <p:cTn id="47" dur="500" fill="hold"/>
                                        <p:tgtEl>
                                          <p:spTgt spid="10"/>
                                        </p:tgtEl>
                                        <p:attrNameLst>
                                          <p:attrName>ppt_y</p:attrName>
                                        </p:attrNameLst>
                                      </p:cBhvr>
                                      <p:tavLst>
                                        <p:tav tm="0">
                                          <p:val>
                                            <p:strVal val="#ppt_y"/>
                                          </p:val>
                                        </p:tav>
                                        <p:tav tm="100000">
                                          <p:val>
                                            <p:strVal val="#ppt_y"/>
                                          </p:val>
                                        </p:tav>
                                      </p:tavLst>
                                    </p:anim>
                                  </p:childTnLst>
                                </p:cTn>
                              </p:par>
                            </p:childTnLst>
                          </p:cTn>
                        </p:par>
                        <p:par>
                          <p:cTn id="48" fill="hold">
                            <p:stCondLst>
                              <p:cond delay="4700"/>
                            </p:stCondLst>
                            <p:childTnLst>
                              <p:par>
                                <p:cTn id="49" presetID="2" presetClass="entr" presetSubtype="4" fill="hold" grpId="0" nodeType="afterEffect">
                                  <p:stCondLst>
                                    <p:cond delay="10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5300"/>
                            </p:stCondLst>
                            <p:childTnLst>
                              <p:par>
                                <p:cTn id="54" presetID="9" presetClass="entr" presetSubtype="0" fill="hold" grpId="0" nodeType="afterEffect">
                                  <p:stCondLst>
                                    <p:cond delay="100"/>
                                  </p:stCondLst>
                                  <p:childTnLst>
                                    <p:set>
                                      <p:cBhvr>
                                        <p:cTn id="55" dur="1" fill="hold">
                                          <p:stCondLst>
                                            <p:cond delay="0"/>
                                          </p:stCondLst>
                                        </p:cTn>
                                        <p:tgtEl>
                                          <p:spTgt spid="12"/>
                                        </p:tgtEl>
                                        <p:attrNameLst>
                                          <p:attrName>style.visibility</p:attrName>
                                        </p:attrNameLst>
                                      </p:cBhvr>
                                      <p:to>
                                        <p:strVal val="visible"/>
                                      </p:to>
                                    </p:set>
                                    <p:animEffect transition="in" filter="dissolve">
                                      <p:cBhvr>
                                        <p:cTn id="56" dur="500"/>
                                        <p:tgtEl>
                                          <p:spTgt spid="12"/>
                                        </p:tgtEl>
                                      </p:cBhvr>
                                    </p:animEffect>
                                  </p:childTnLst>
                                </p:cTn>
                              </p:par>
                            </p:childTnLst>
                          </p:cTn>
                        </p:par>
                        <p:par>
                          <p:cTn id="57" fill="hold">
                            <p:stCondLst>
                              <p:cond delay="5900"/>
                            </p:stCondLst>
                            <p:childTnLst>
                              <p:par>
                                <p:cTn id="58" presetID="9" presetClass="entr" presetSubtype="0" fill="hold" grpId="0" nodeType="afterEffect">
                                  <p:stCondLst>
                                    <p:cond delay="100"/>
                                  </p:stCondLst>
                                  <p:childTnLst>
                                    <p:set>
                                      <p:cBhvr>
                                        <p:cTn id="59" dur="1" fill="hold">
                                          <p:stCondLst>
                                            <p:cond delay="0"/>
                                          </p:stCondLst>
                                        </p:cTn>
                                        <p:tgtEl>
                                          <p:spTgt spid="13"/>
                                        </p:tgtEl>
                                        <p:attrNameLst>
                                          <p:attrName>style.visibility</p:attrName>
                                        </p:attrNameLst>
                                      </p:cBhvr>
                                      <p:to>
                                        <p:strVal val="visible"/>
                                      </p:to>
                                    </p:set>
                                    <p:animEffect transition="in" filter="dissolve">
                                      <p:cBhvr>
                                        <p:cTn id="60" dur="500"/>
                                        <p:tgtEl>
                                          <p:spTgt spid="13"/>
                                        </p:tgtEl>
                                      </p:cBhvr>
                                    </p:animEffect>
                                  </p:childTnLst>
                                </p:cTn>
                              </p:par>
                            </p:childTnLst>
                          </p:cTn>
                        </p:par>
                        <p:par>
                          <p:cTn id="61" fill="hold">
                            <p:stCondLst>
                              <p:cond delay="6500"/>
                            </p:stCondLst>
                            <p:childTnLst>
                              <p:par>
                                <p:cTn id="62" presetID="2" presetClass="entr" presetSubtype="2" fill="hold" grpId="0" nodeType="afterEffect">
                                  <p:stCondLst>
                                    <p:cond delay="100"/>
                                  </p:stCondLst>
                                  <p:childTnLst>
                                    <p:set>
                                      <p:cBhvr>
                                        <p:cTn id="63" dur="1" fill="hold">
                                          <p:stCondLst>
                                            <p:cond delay="0"/>
                                          </p:stCondLst>
                                        </p:cTn>
                                        <p:tgtEl>
                                          <p:spTgt spid="14"/>
                                        </p:tgtEl>
                                        <p:attrNameLst>
                                          <p:attrName>style.visibility</p:attrName>
                                        </p:attrNameLst>
                                      </p:cBhvr>
                                      <p:to>
                                        <p:strVal val="visible"/>
                                      </p:to>
                                    </p:set>
                                    <p:anim calcmode="lin" valueType="num">
                                      <p:cBhvr additive="base">
                                        <p:cTn id="64" dur="500" fill="hold"/>
                                        <p:tgtEl>
                                          <p:spTgt spid="14"/>
                                        </p:tgtEl>
                                        <p:attrNameLst>
                                          <p:attrName>ppt_x</p:attrName>
                                        </p:attrNameLst>
                                      </p:cBhvr>
                                      <p:tavLst>
                                        <p:tav tm="0">
                                          <p:val>
                                            <p:strVal val="1+#ppt_w/2"/>
                                          </p:val>
                                        </p:tav>
                                        <p:tav tm="100000">
                                          <p:val>
                                            <p:strVal val="#ppt_x"/>
                                          </p:val>
                                        </p:tav>
                                      </p:tavLst>
                                    </p:anim>
                                    <p:anim calcmode="lin" valueType="num">
                                      <p:cBhvr additive="base">
                                        <p:cTn id="65" dur="500" fill="hold"/>
                                        <p:tgtEl>
                                          <p:spTgt spid="14"/>
                                        </p:tgtEl>
                                        <p:attrNameLst>
                                          <p:attrName>ppt_y</p:attrName>
                                        </p:attrNameLst>
                                      </p:cBhvr>
                                      <p:tavLst>
                                        <p:tav tm="0">
                                          <p:val>
                                            <p:strVal val="#ppt_y"/>
                                          </p:val>
                                        </p:tav>
                                        <p:tav tm="100000">
                                          <p:val>
                                            <p:strVal val="#ppt_y"/>
                                          </p:val>
                                        </p:tav>
                                      </p:tavLst>
                                    </p:anim>
                                  </p:childTnLst>
                                </p:cTn>
                              </p:par>
                            </p:childTnLst>
                          </p:cTn>
                        </p:par>
                        <p:par>
                          <p:cTn id="66" fill="hold">
                            <p:stCondLst>
                              <p:cond delay="7100"/>
                            </p:stCondLst>
                            <p:childTnLst>
                              <p:par>
                                <p:cTn id="67" presetID="2" presetClass="entr" presetSubtype="4" fill="hold" grpId="0" nodeType="afterEffect">
                                  <p:stCondLst>
                                    <p:cond delay="10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childTnLst>
                          </p:cTn>
                        </p:par>
                        <p:par>
                          <p:cTn id="71" fill="hold">
                            <p:stCondLst>
                              <p:cond delay="7700"/>
                            </p:stCondLst>
                            <p:childTnLst>
                              <p:par>
                                <p:cTn id="72" presetID="9" presetClass="entr" presetSubtype="0" fill="hold" grpId="0" nodeType="afterEffect">
                                  <p:stCondLst>
                                    <p:cond delay="100"/>
                                  </p:stCondLst>
                                  <p:childTnLst>
                                    <p:set>
                                      <p:cBhvr>
                                        <p:cTn id="73" dur="1" fill="hold">
                                          <p:stCondLst>
                                            <p:cond delay="0"/>
                                          </p:stCondLst>
                                        </p:cTn>
                                        <p:tgtEl>
                                          <p:spTgt spid="16"/>
                                        </p:tgtEl>
                                        <p:attrNameLst>
                                          <p:attrName>style.visibility</p:attrName>
                                        </p:attrNameLst>
                                      </p:cBhvr>
                                      <p:to>
                                        <p:strVal val="visible"/>
                                      </p:to>
                                    </p:set>
                                    <p:animEffect transition="in" filter="dissolve">
                                      <p:cBhvr>
                                        <p:cTn id="74" dur="500"/>
                                        <p:tgtEl>
                                          <p:spTgt spid="16"/>
                                        </p:tgtEl>
                                      </p:cBhvr>
                                    </p:animEffect>
                                  </p:childTnLst>
                                </p:cTn>
                              </p:par>
                            </p:childTnLst>
                          </p:cTn>
                        </p:par>
                        <p:par>
                          <p:cTn id="75" fill="hold">
                            <p:stCondLst>
                              <p:cond delay="8300"/>
                            </p:stCondLst>
                            <p:childTnLst>
                              <p:par>
                                <p:cTn id="76" presetID="9" presetClass="entr" presetSubtype="0" fill="hold" grpId="0" nodeType="afterEffect">
                                  <p:stCondLst>
                                    <p:cond delay="100"/>
                                  </p:stCondLst>
                                  <p:childTnLst>
                                    <p:set>
                                      <p:cBhvr>
                                        <p:cTn id="77" dur="1" fill="hold">
                                          <p:stCondLst>
                                            <p:cond delay="0"/>
                                          </p:stCondLst>
                                        </p:cTn>
                                        <p:tgtEl>
                                          <p:spTgt spid="17"/>
                                        </p:tgtEl>
                                        <p:attrNameLst>
                                          <p:attrName>style.visibility</p:attrName>
                                        </p:attrNameLst>
                                      </p:cBhvr>
                                      <p:to>
                                        <p:strVal val="visible"/>
                                      </p:to>
                                    </p:set>
                                    <p:animEffect transition="in" filter="dissolve">
                                      <p:cBhvr>
                                        <p:cTn id="78" dur="500"/>
                                        <p:tgtEl>
                                          <p:spTgt spid="17"/>
                                        </p:tgtEl>
                                      </p:cBhvr>
                                    </p:animEffect>
                                  </p:childTnLst>
                                </p:cTn>
                              </p:par>
                            </p:childTnLst>
                          </p:cTn>
                        </p:par>
                        <p:par>
                          <p:cTn id="79" fill="hold">
                            <p:stCondLst>
                              <p:cond delay="8900"/>
                            </p:stCondLst>
                            <p:childTnLst>
                              <p:par>
                                <p:cTn id="80" presetID="2" presetClass="entr" presetSubtype="2" fill="hold" grpId="0" nodeType="afterEffect">
                                  <p:stCondLst>
                                    <p:cond delay="10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1+#ppt_w/2"/>
                                          </p:val>
                                        </p:tav>
                                        <p:tav tm="100000">
                                          <p:val>
                                            <p:strVal val="#ppt_x"/>
                                          </p:val>
                                        </p:tav>
                                      </p:tavLst>
                                    </p:anim>
                                    <p:anim calcmode="lin" valueType="num">
                                      <p:cBhvr additive="base">
                                        <p:cTn id="83" dur="500" fill="hold"/>
                                        <p:tgtEl>
                                          <p:spTgt spid="18"/>
                                        </p:tgtEl>
                                        <p:attrNameLst>
                                          <p:attrName>ppt_y</p:attrName>
                                        </p:attrNameLst>
                                      </p:cBhvr>
                                      <p:tavLst>
                                        <p:tav tm="0">
                                          <p:val>
                                            <p:strVal val="#ppt_y"/>
                                          </p:val>
                                        </p:tav>
                                        <p:tav tm="100000">
                                          <p:val>
                                            <p:strVal val="#ppt_y"/>
                                          </p:val>
                                        </p:tav>
                                      </p:tavLst>
                                    </p:anim>
                                  </p:childTnLst>
                                </p:cTn>
                              </p:par>
                            </p:childTnLst>
                          </p:cTn>
                        </p:par>
                        <p:par>
                          <p:cTn id="84" fill="hold">
                            <p:stCondLst>
                              <p:cond delay="9500"/>
                            </p:stCondLst>
                            <p:childTnLst>
                              <p:par>
                                <p:cTn id="85" presetID="2" presetClass="entr" presetSubtype="4" fill="hold" grpId="0" nodeType="afterEffect">
                                  <p:stCondLst>
                                    <p:cond delay="100"/>
                                  </p:stCondLst>
                                  <p:childTnLst>
                                    <p:set>
                                      <p:cBhvr>
                                        <p:cTn id="86" dur="1" fill="hold">
                                          <p:stCondLst>
                                            <p:cond delay="0"/>
                                          </p:stCondLst>
                                        </p:cTn>
                                        <p:tgtEl>
                                          <p:spTgt spid="19"/>
                                        </p:tgtEl>
                                        <p:attrNameLst>
                                          <p:attrName>style.visibility</p:attrName>
                                        </p:attrNameLst>
                                      </p:cBhvr>
                                      <p:to>
                                        <p:strVal val="visible"/>
                                      </p:to>
                                    </p:set>
                                    <p:anim calcmode="lin" valueType="num">
                                      <p:cBhvr additive="base">
                                        <p:cTn id="87" dur="500" fill="hold"/>
                                        <p:tgtEl>
                                          <p:spTgt spid="19"/>
                                        </p:tgtEl>
                                        <p:attrNameLst>
                                          <p:attrName>ppt_x</p:attrName>
                                        </p:attrNameLst>
                                      </p:cBhvr>
                                      <p:tavLst>
                                        <p:tav tm="0">
                                          <p:val>
                                            <p:strVal val="#ppt_x"/>
                                          </p:val>
                                        </p:tav>
                                        <p:tav tm="100000">
                                          <p:val>
                                            <p:strVal val="#ppt_x"/>
                                          </p:val>
                                        </p:tav>
                                      </p:tavLst>
                                    </p:anim>
                                    <p:anim calcmode="lin" valueType="num">
                                      <p:cBhvr additive="base">
                                        <p:cTn id="88" dur="500" fill="hold"/>
                                        <p:tgtEl>
                                          <p:spTgt spid="19"/>
                                        </p:tgtEl>
                                        <p:attrNameLst>
                                          <p:attrName>ppt_y</p:attrName>
                                        </p:attrNameLst>
                                      </p:cBhvr>
                                      <p:tavLst>
                                        <p:tav tm="0">
                                          <p:val>
                                            <p:strVal val="1+#ppt_h/2"/>
                                          </p:val>
                                        </p:tav>
                                        <p:tav tm="100000">
                                          <p:val>
                                            <p:strVal val="#ppt_y"/>
                                          </p:val>
                                        </p:tav>
                                      </p:tavLst>
                                    </p:anim>
                                  </p:childTnLst>
                                </p:cTn>
                              </p:par>
                            </p:childTnLst>
                          </p:cTn>
                        </p:par>
                        <p:par>
                          <p:cTn id="89" fill="hold">
                            <p:stCondLst>
                              <p:cond delay="10100"/>
                            </p:stCondLst>
                            <p:childTnLst>
                              <p:par>
                                <p:cTn id="90" presetID="9" presetClass="entr" presetSubtype="0" fill="hold" grpId="0" nodeType="afterEffect">
                                  <p:stCondLst>
                                    <p:cond delay="100"/>
                                  </p:stCondLst>
                                  <p:childTnLst>
                                    <p:set>
                                      <p:cBhvr>
                                        <p:cTn id="91" dur="1" fill="hold">
                                          <p:stCondLst>
                                            <p:cond delay="0"/>
                                          </p:stCondLst>
                                        </p:cTn>
                                        <p:tgtEl>
                                          <p:spTgt spid="20"/>
                                        </p:tgtEl>
                                        <p:attrNameLst>
                                          <p:attrName>style.visibility</p:attrName>
                                        </p:attrNameLst>
                                      </p:cBhvr>
                                      <p:to>
                                        <p:strVal val="visible"/>
                                      </p:to>
                                    </p:set>
                                    <p:animEffect transition="in" filter="dissolve">
                                      <p:cBhvr>
                                        <p:cTn id="92" dur="500"/>
                                        <p:tgtEl>
                                          <p:spTgt spid="20"/>
                                        </p:tgtEl>
                                      </p:cBhvr>
                                    </p:animEffect>
                                  </p:childTnLst>
                                </p:cTn>
                              </p:par>
                            </p:childTnLst>
                          </p:cTn>
                        </p:par>
                        <p:par>
                          <p:cTn id="93" fill="hold">
                            <p:stCondLst>
                              <p:cond delay="10700"/>
                            </p:stCondLst>
                            <p:childTnLst>
                              <p:par>
                                <p:cTn id="94" presetID="9" presetClass="entr" presetSubtype="0" fill="hold" grpId="0" nodeType="afterEffect">
                                  <p:stCondLst>
                                    <p:cond delay="100"/>
                                  </p:stCondLst>
                                  <p:childTnLst>
                                    <p:set>
                                      <p:cBhvr>
                                        <p:cTn id="95" dur="1" fill="hold">
                                          <p:stCondLst>
                                            <p:cond delay="0"/>
                                          </p:stCondLst>
                                        </p:cTn>
                                        <p:tgtEl>
                                          <p:spTgt spid="21"/>
                                        </p:tgtEl>
                                        <p:attrNameLst>
                                          <p:attrName>style.visibility</p:attrName>
                                        </p:attrNameLst>
                                      </p:cBhvr>
                                      <p:to>
                                        <p:strVal val="visible"/>
                                      </p:to>
                                    </p:set>
                                    <p:animEffect transition="in" filter="dissolve">
                                      <p:cBhvr>
                                        <p:cTn id="96" dur="500"/>
                                        <p:tgtEl>
                                          <p:spTgt spid="21"/>
                                        </p:tgtEl>
                                      </p:cBhvr>
                                    </p:animEffect>
                                  </p:childTnLst>
                                </p:cTn>
                              </p:par>
                            </p:childTnLst>
                          </p:cTn>
                        </p:par>
                        <p:par>
                          <p:cTn id="97" fill="hold">
                            <p:stCondLst>
                              <p:cond delay="11300"/>
                            </p:stCondLst>
                            <p:childTnLst>
                              <p:par>
                                <p:cTn id="98" presetID="2" presetClass="entr" presetSubtype="2" fill="hold" grpId="0" nodeType="afterEffect">
                                  <p:stCondLst>
                                    <p:cond delay="100"/>
                                  </p:stCondLst>
                                  <p:childTnLst>
                                    <p:set>
                                      <p:cBhvr>
                                        <p:cTn id="99" dur="1" fill="hold">
                                          <p:stCondLst>
                                            <p:cond delay="0"/>
                                          </p:stCondLst>
                                        </p:cTn>
                                        <p:tgtEl>
                                          <p:spTgt spid="22"/>
                                        </p:tgtEl>
                                        <p:attrNameLst>
                                          <p:attrName>style.visibility</p:attrName>
                                        </p:attrNameLst>
                                      </p:cBhvr>
                                      <p:to>
                                        <p:strVal val="visible"/>
                                      </p:to>
                                    </p:set>
                                    <p:anim calcmode="lin" valueType="num">
                                      <p:cBhvr additive="base">
                                        <p:cTn id="100" dur="500" fill="hold"/>
                                        <p:tgtEl>
                                          <p:spTgt spid="22"/>
                                        </p:tgtEl>
                                        <p:attrNameLst>
                                          <p:attrName>ppt_x</p:attrName>
                                        </p:attrNameLst>
                                      </p:cBhvr>
                                      <p:tavLst>
                                        <p:tav tm="0">
                                          <p:val>
                                            <p:strVal val="1+#ppt_w/2"/>
                                          </p:val>
                                        </p:tav>
                                        <p:tav tm="100000">
                                          <p:val>
                                            <p:strVal val="#ppt_x"/>
                                          </p:val>
                                        </p:tav>
                                      </p:tavLst>
                                    </p:anim>
                                    <p:anim calcmode="lin" valueType="num">
                                      <p:cBhvr additive="base">
                                        <p:cTn id="101" dur="500" fill="hold"/>
                                        <p:tgtEl>
                                          <p:spTgt spid="22"/>
                                        </p:tgtEl>
                                        <p:attrNameLst>
                                          <p:attrName>ppt_y</p:attrName>
                                        </p:attrNameLst>
                                      </p:cBhvr>
                                      <p:tavLst>
                                        <p:tav tm="0">
                                          <p:val>
                                            <p:strVal val="#ppt_y"/>
                                          </p:val>
                                        </p:tav>
                                        <p:tav tm="100000">
                                          <p:val>
                                            <p:strVal val="#ppt_y"/>
                                          </p:val>
                                        </p:tav>
                                      </p:tavLst>
                                    </p:anim>
                                  </p:childTnLst>
                                </p:cTn>
                              </p:par>
                            </p:childTnLst>
                          </p:cTn>
                        </p:par>
                        <p:par>
                          <p:cTn id="102" fill="hold">
                            <p:stCondLst>
                              <p:cond delay="11900"/>
                            </p:stCondLst>
                            <p:childTnLst>
                              <p:par>
                                <p:cTn id="103" presetID="2" presetClass="entr" presetSubtype="4" fill="hold" grpId="0" nodeType="afterEffect">
                                  <p:stCondLst>
                                    <p:cond delay="100"/>
                                  </p:stCondLst>
                                  <p:childTnLst>
                                    <p:set>
                                      <p:cBhvr>
                                        <p:cTn id="104" dur="1" fill="hold">
                                          <p:stCondLst>
                                            <p:cond delay="0"/>
                                          </p:stCondLst>
                                        </p:cTn>
                                        <p:tgtEl>
                                          <p:spTgt spid="23"/>
                                        </p:tgtEl>
                                        <p:attrNameLst>
                                          <p:attrName>style.visibility</p:attrName>
                                        </p:attrNameLst>
                                      </p:cBhvr>
                                      <p:to>
                                        <p:strVal val="visible"/>
                                      </p:to>
                                    </p:set>
                                    <p:anim calcmode="lin" valueType="num">
                                      <p:cBhvr additive="base">
                                        <p:cTn id="105" dur="500" fill="hold"/>
                                        <p:tgtEl>
                                          <p:spTgt spid="23"/>
                                        </p:tgtEl>
                                        <p:attrNameLst>
                                          <p:attrName>ppt_x</p:attrName>
                                        </p:attrNameLst>
                                      </p:cBhvr>
                                      <p:tavLst>
                                        <p:tav tm="0">
                                          <p:val>
                                            <p:strVal val="#ppt_x"/>
                                          </p:val>
                                        </p:tav>
                                        <p:tav tm="100000">
                                          <p:val>
                                            <p:strVal val="#ppt_x"/>
                                          </p:val>
                                        </p:tav>
                                      </p:tavLst>
                                    </p:anim>
                                    <p:anim calcmode="lin" valueType="num">
                                      <p:cBhvr additive="base">
                                        <p:cTn id="106" dur="500" fill="hold"/>
                                        <p:tgtEl>
                                          <p:spTgt spid="23"/>
                                        </p:tgtEl>
                                        <p:attrNameLst>
                                          <p:attrName>ppt_y</p:attrName>
                                        </p:attrNameLst>
                                      </p:cBhvr>
                                      <p:tavLst>
                                        <p:tav tm="0">
                                          <p:val>
                                            <p:strVal val="1+#ppt_h/2"/>
                                          </p:val>
                                        </p:tav>
                                        <p:tav tm="100000">
                                          <p:val>
                                            <p:strVal val="#ppt_y"/>
                                          </p:val>
                                        </p:tav>
                                      </p:tavLst>
                                    </p:anim>
                                  </p:childTnLst>
                                </p:cTn>
                              </p:par>
                            </p:childTnLst>
                          </p:cTn>
                        </p:par>
                        <p:par>
                          <p:cTn id="107" fill="hold">
                            <p:stCondLst>
                              <p:cond delay="12500"/>
                            </p:stCondLst>
                            <p:childTnLst>
                              <p:par>
                                <p:cTn id="108" presetID="9" presetClass="entr" presetSubtype="0" fill="hold" grpId="0" nodeType="afterEffect">
                                  <p:stCondLst>
                                    <p:cond delay="100"/>
                                  </p:stCondLst>
                                  <p:childTnLst>
                                    <p:set>
                                      <p:cBhvr>
                                        <p:cTn id="109" dur="1" fill="hold">
                                          <p:stCondLst>
                                            <p:cond delay="0"/>
                                          </p:stCondLst>
                                        </p:cTn>
                                        <p:tgtEl>
                                          <p:spTgt spid="24"/>
                                        </p:tgtEl>
                                        <p:attrNameLst>
                                          <p:attrName>style.visibility</p:attrName>
                                        </p:attrNameLst>
                                      </p:cBhvr>
                                      <p:to>
                                        <p:strVal val="visible"/>
                                      </p:to>
                                    </p:set>
                                    <p:animEffect transition="in" filter="dissolve">
                                      <p:cBhvr>
                                        <p:cTn id="110" dur="500"/>
                                        <p:tgtEl>
                                          <p:spTgt spid="24"/>
                                        </p:tgtEl>
                                      </p:cBhvr>
                                    </p:animEffect>
                                  </p:childTnLst>
                                </p:cTn>
                              </p:par>
                            </p:childTnLst>
                          </p:cTn>
                        </p:par>
                        <p:par>
                          <p:cTn id="111" fill="hold">
                            <p:stCondLst>
                              <p:cond delay="13100"/>
                            </p:stCondLst>
                            <p:childTnLst>
                              <p:par>
                                <p:cTn id="112" presetID="9" presetClass="entr" presetSubtype="0" fill="hold" grpId="0" nodeType="afterEffect">
                                  <p:stCondLst>
                                    <p:cond delay="100"/>
                                  </p:stCondLst>
                                  <p:childTnLst>
                                    <p:set>
                                      <p:cBhvr>
                                        <p:cTn id="113" dur="1" fill="hold">
                                          <p:stCondLst>
                                            <p:cond delay="0"/>
                                          </p:stCondLst>
                                        </p:cTn>
                                        <p:tgtEl>
                                          <p:spTgt spid="25"/>
                                        </p:tgtEl>
                                        <p:attrNameLst>
                                          <p:attrName>style.visibility</p:attrName>
                                        </p:attrNameLst>
                                      </p:cBhvr>
                                      <p:to>
                                        <p:strVal val="visible"/>
                                      </p:to>
                                    </p:set>
                                    <p:animEffect transition="in" filter="dissolve">
                                      <p:cBhvr>
                                        <p:cTn id="114" dur="500"/>
                                        <p:tgtEl>
                                          <p:spTgt spid="25"/>
                                        </p:tgtEl>
                                      </p:cBhvr>
                                    </p:animEffect>
                                  </p:childTnLst>
                                </p:cTn>
                              </p:par>
                            </p:childTnLst>
                          </p:cTn>
                        </p:par>
                        <p:par>
                          <p:cTn id="115" fill="hold">
                            <p:stCondLst>
                              <p:cond delay="13700"/>
                            </p:stCondLst>
                            <p:childTnLst>
                              <p:par>
                                <p:cTn id="116" presetID="2" presetClass="entr" presetSubtype="2" fill="hold" grpId="0" nodeType="afterEffect">
                                  <p:stCondLst>
                                    <p:cond delay="100"/>
                                  </p:stCondLst>
                                  <p:childTnLst>
                                    <p:set>
                                      <p:cBhvr>
                                        <p:cTn id="117" dur="1" fill="hold">
                                          <p:stCondLst>
                                            <p:cond delay="0"/>
                                          </p:stCondLst>
                                        </p:cTn>
                                        <p:tgtEl>
                                          <p:spTgt spid="26"/>
                                        </p:tgtEl>
                                        <p:attrNameLst>
                                          <p:attrName>style.visibility</p:attrName>
                                        </p:attrNameLst>
                                      </p:cBhvr>
                                      <p:to>
                                        <p:strVal val="visible"/>
                                      </p:to>
                                    </p:set>
                                    <p:anim calcmode="lin" valueType="num">
                                      <p:cBhvr additive="base">
                                        <p:cTn id="118" dur="500" fill="hold"/>
                                        <p:tgtEl>
                                          <p:spTgt spid="26"/>
                                        </p:tgtEl>
                                        <p:attrNameLst>
                                          <p:attrName>ppt_x</p:attrName>
                                        </p:attrNameLst>
                                      </p:cBhvr>
                                      <p:tavLst>
                                        <p:tav tm="0">
                                          <p:val>
                                            <p:strVal val="1+#ppt_w/2"/>
                                          </p:val>
                                        </p:tav>
                                        <p:tav tm="100000">
                                          <p:val>
                                            <p:strVal val="#ppt_x"/>
                                          </p:val>
                                        </p:tav>
                                      </p:tavLst>
                                    </p:anim>
                                    <p:anim calcmode="lin" valueType="num">
                                      <p:cBhvr additive="base">
                                        <p:cTn id="119" dur="500" fill="hold"/>
                                        <p:tgtEl>
                                          <p:spTgt spid="26"/>
                                        </p:tgtEl>
                                        <p:attrNameLst>
                                          <p:attrName>ppt_y</p:attrName>
                                        </p:attrNameLst>
                                      </p:cBhvr>
                                      <p:tavLst>
                                        <p:tav tm="0">
                                          <p:val>
                                            <p:strVal val="#ppt_y"/>
                                          </p:val>
                                        </p:tav>
                                        <p:tav tm="100000">
                                          <p:val>
                                            <p:strVal val="#ppt_y"/>
                                          </p:val>
                                        </p:tav>
                                      </p:tavLst>
                                    </p:anim>
                                  </p:childTnLst>
                                </p:cTn>
                              </p:par>
                            </p:childTnLst>
                          </p:cTn>
                        </p:par>
                        <p:par>
                          <p:cTn id="120" fill="hold">
                            <p:stCondLst>
                              <p:cond delay="14300"/>
                            </p:stCondLst>
                            <p:childTnLst>
                              <p:par>
                                <p:cTn id="121" presetID="2" presetClass="entr" presetSubtype="4" fill="hold" grpId="0" nodeType="afterEffect">
                                  <p:stCondLst>
                                    <p:cond delay="100"/>
                                  </p:stCondLst>
                                  <p:childTnLst>
                                    <p:set>
                                      <p:cBhvr>
                                        <p:cTn id="122" dur="1" fill="hold">
                                          <p:stCondLst>
                                            <p:cond delay="0"/>
                                          </p:stCondLst>
                                        </p:cTn>
                                        <p:tgtEl>
                                          <p:spTgt spid="27"/>
                                        </p:tgtEl>
                                        <p:attrNameLst>
                                          <p:attrName>style.visibility</p:attrName>
                                        </p:attrNameLst>
                                      </p:cBhvr>
                                      <p:to>
                                        <p:strVal val="visible"/>
                                      </p:to>
                                    </p:set>
                                    <p:anim calcmode="lin" valueType="num">
                                      <p:cBhvr additive="base">
                                        <p:cTn id="123" dur="500" fill="hold"/>
                                        <p:tgtEl>
                                          <p:spTgt spid="27"/>
                                        </p:tgtEl>
                                        <p:attrNameLst>
                                          <p:attrName>ppt_x</p:attrName>
                                        </p:attrNameLst>
                                      </p:cBhvr>
                                      <p:tavLst>
                                        <p:tav tm="0">
                                          <p:val>
                                            <p:strVal val="#ppt_x"/>
                                          </p:val>
                                        </p:tav>
                                        <p:tav tm="100000">
                                          <p:val>
                                            <p:strVal val="#ppt_x"/>
                                          </p:val>
                                        </p:tav>
                                      </p:tavLst>
                                    </p:anim>
                                    <p:anim calcmode="lin" valueType="num">
                                      <p:cBhvr additive="base">
                                        <p:cTn id="124" dur="500" fill="hold"/>
                                        <p:tgtEl>
                                          <p:spTgt spid="27"/>
                                        </p:tgtEl>
                                        <p:attrNameLst>
                                          <p:attrName>ppt_y</p:attrName>
                                        </p:attrNameLst>
                                      </p:cBhvr>
                                      <p:tavLst>
                                        <p:tav tm="0">
                                          <p:val>
                                            <p:strVal val="1+#ppt_h/2"/>
                                          </p:val>
                                        </p:tav>
                                        <p:tav tm="100000">
                                          <p:val>
                                            <p:strVal val="#ppt_y"/>
                                          </p:val>
                                        </p:tav>
                                      </p:tavLst>
                                    </p:anim>
                                  </p:childTnLst>
                                </p:cTn>
                              </p:par>
                            </p:childTnLst>
                          </p:cTn>
                        </p:par>
                        <p:par>
                          <p:cTn id="125" fill="hold">
                            <p:stCondLst>
                              <p:cond delay="14900"/>
                            </p:stCondLst>
                            <p:childTnLst>
                              <p:par>
                                <p:cTn id="126" presetID="9" presetClass="entr" presetSubtype="0" fill="hold" grpId="0" nodeType="afterEffect">
                                  <p:stCondLst>
                                    <p:cond delay="100"/>
                                  </p:stCondLst>
                                  <p:childTnLst>
                                    <p:set>
                                      <p:cBhvr>
                                        <p:cTn id="127" dur="1" fill="hold">
                                          <p:stCondLst>
                                            <p:cond delay="0"/>
                                          </p:stCondLst>
                                        </p:cTn>
                                        <p:tgtEl>
                                          <p:spTgt spid="28"/>
                                        </p:tgtEl>
                                        <p:attrNameLst>
                                          <p:attrName>style.visibility</p:attrName>
                                        </p:attrNameLst>
                                      </p:cBhvr>
                                      <p:to>
                                        <p:strVal val="visible"/>
                                      </p:to>
                                    </p:set>
                                    <p:animEffect transition="in" filter="dissolve">
                                      <p:cBhvr>
                                        <p:cTn id="128" dur="500"/>
                                        <p:tgtEl>
                                          <p:spTgt spid="28"/>
                                        </p:tgtEl>
                                      </p:cBhvr>
                                    </p:animEffect>
                                  </p:childTnLst>
                                </p:cTn>
                              </p:par>
                            </p:childTnLst>
                          </p:cTn>
                        </p:par>
                        <p:par>
                          <p:cTn id="129" fill="hold">
                            <p:stCondLst>
                              <p:cond delay="15500"/>
                            </p:stCondLst>
                            <p:childTnLst>
                              <p:par>
                                <p:cTn id="130" presetID="9" presetClass="entr" presetSubtype="0" fill="hold" grpId="0" nodeType="afterEffect">
                                  <p:stCondLst>
                                    <p:cond delay="100"/>
                                  </p:stCondLst>
                                  <p:childTnLst>
                                    <p:set>
                                      <p:cBhvr>
                                        <p:cTn id="131" dur="1" fill="hold">
                                          <p:stCondLst>
                                            <p:cond delay="0"/>
                                          </p:stCondLst>
                                        </p:cTn>
                                        <p:tgtEl>
                                          <p:spTgt spid="29"/>
                                        </p:tgtEl>
                                        <p:attrNameLst>
                                          <p:attrName>style.visibility</p:attrName>
                                        </p:attrNameLst>
                                      </p:cBhvr>
                                      <p:to>
                                        <p:strVal val="visible"/>
                                      </p:to>
                                    </p:set>
                                    <p:animEffect transition="in" filter="dissolve">
                                      <p:cBhvr>
                                        <p:cTn id="132" dur="500"/>
                                        <p:tgtEl>
                                          <p:spTgt spid="29"/>
                                        </p:tgtEl>
                                      </p:cBhvr>
                                    </p:animEffect>
                                  </p:childTnLst>
                                </p:cTn>
                              </p:par>
                            </p:childTnLst>
                          </p:cTn>
                        </p:par>
                        <p:par>
                          <p:cTn id="133" fill="hold">
                            <p:stCondLst>
                              <p:cond delay="16100"/>
                            </p:stCondLst>
                            <p:childTnLst>
                              <p:par>
                                <p:cTn id="134" presetID="2" presetClass="entr" presetSubtype="2" fill="hold" grpId="0" nodeType="afterEffect">
                                  <p:stCondLst>
                                    <p:cond delay="100"/>
                                  </p:stCondLst>
                                  <p:childTnLst>
                                    <p:set>
                                      <p:cBhvr>
                                        <p:cTn id="135" dur="1" fill="hold">
                                          <p:stCondLst>
                                            <p:cond delay="0"/>
                                          </p:stCondLst>
                                        </p:cTn>
                                        <p:tgtEl>
                                          <p:spTgt spid="30"/>
                                        </p:tgtEl>
                                        <p:attrNameLst>
                                          <p:attrName>style.visibility</p:attrName>
                                        </p:attrNameLst>
                                      </p:cBhvr>
                                      <p:to>
                                        <p:strVal val="visible"/>
                                      </p:to>
                                    </p:set>
                                    <p:anim calcmode="lin" valueType="num">
                                      <p:cBhvr additive="base">
                                        <p:cTn id="136" dur="500" fill="hold"/>
                                        <p:tgtEl>
                                          <p:spTgt spid="30"/>
                                        </p:tgtEl>
                                        <p:attrNameLst>
                                          <p:attrName>ppt_x</p:attrName>
                                        </p:attrNameLst>
                                      </p:cBhvr>
                                      <p:tavLst>
                                        <p:tav tm="0">
                                          <p:val>
                                            <p:strVal val="1+#ppt_w/2"/>
                                          </p:val>
                                        </p:tav>
                                        <p:tav tm="100000">
                                          <p:val>
                                            <p:strVal val="#ppt_x"/>
                                          </p:val>
                                        </p:tav>
                                      </p:tavLst>
                                    </p:anim>
                                    <p:anim calcmode="lin" valueType="num">
                                      <p:cBhvr additive="base">
                                        <p:cTn id="137" dur="500" fill="hold"/>
                                        <p:tgtEl>
                                          <p:spTgt spid="30"/>
                                        </p:tgtEl>
                                        <p:attrNameLst>
                                          <p:attrName>ppt_y</p:attrName>
                                        </p:attrNameLst>
                                      </p:cBhvr>
                                      <p:tavLst>
                                        <p:tav tm="0">
                                          <p:val>
                                            <p:strVal val="#ppt_y"/>
                                          </p:val>
                                        </p:tav>
                                        <p:tav tm="100000">
                                          <p:val>
                                            <p:strVal val="#ppt_y"/>
                                          </p:val>
                                        </p:tav>
                                      </p:tavLst>
                                    </p:anim>
                                  </p:childTnLst>
                                </p:cTn>
                              </p:par>
                            </p:childTnLst>
                          </p:cTn>
                        </p:par>
                        <p:par>
                          <p:cTn id="138" fill="hold">
                            <p:stCondLst>
                              <p:cond delay="16700"/>
                            </p:stCondLst>
                            <p:childTnLst>
                              <p:par>
                                <p:cTn id="139" presetID="2" presetClass="entr" presetSubtype="4" fill="hold" grpId="0" nodeType="afterEffect">
                                  <p:stCondLst>
                                    <p:cond delay="100"/>
                                  </p:stCondLst>
                                  <p:childTnLst>
                                    <p:set>
                                      <p:cBhvr>
                                        <p:cTn id="140" dur="1" fill="hold">
                                          <p:stCondLst>
                                            <p:cond delay="0"/>
                                          </p:stCondLst>
                                        </p:cTn>
                                        <p:tgtEl>
                                          <p:spTgt spid="31"/>
                                        </p:tgtEl>
                                        <p:attrNameLst>
                                          <p:attrName>style.visibility</p:attrName>
                                        </p:attrNameLst>
                                      </p:cBhvr>
                                      <p:to>
                                        <p:strVal val="visible"/>
                                      </p:to>
                                    </p:set>
                                    <p:anim calcmode="lin" valueType="num">
                                      <p:cBhvr additive="base">
                                        <p:cTn id="141" dur="500" fill="hold"/>
                                        <p:tgtEl>
                                          <p:spTgt spid="31"/>
                                        </p:tgtEl>
                                        <p:attrNameLst>
                                          <p:attrName>ppt_x</p:attrName>
                                        </p:attrNameLst>
                                      </p:cBhvr>
                                      <p:tavLst>
                                        <p:tav tm="0">
                                          <p:val>
                                            <p:strVal val="#ppt_x"/>
                                          </p:val>
                                        </p:tav>
                                        <p:tav tm="100000">
                                          <p:val>
                                            <p:strVal val="#ppt_x"/>
                                          </p:val>
                                        </p:tav>
                                      </p:tavLst>
                                    </p:anim>
                                    <p:anim calcmode="lin" valueType="num">
                                      <p:cBhvr additive="base">
                                        <p:cTn id="142" dur="500" fill="hold"/>
                                        <p:tgtEl>
                                          <p:spTgt spid="31"/>
                                        </p:tgtEl>
                                        <p:attrNameLst>
                                          <p:attrName>ppt_y</p:attrName>
                                        </p:attrNameLst>
                                      </p:cBhvr>
                                      <p:tavLst>
                                        <p:tav tm="0">
                                          <p:val>
                                            <p:strVal val="1+#ppt_h/2"/>
                                          </p:val>
                                        </p:tav>
                                        <p:tav tm="100000">
                                          <p:val>
                                            <p:strVal val="#ppt_y"/>
                                          </p:val>
                                        </p:tav>
                                      </p:tavLst>
                                    </p:anim>
                                  </p:childTnLst>
                                </p:cTn>
                              </p:par>
                            </p:childTnLst>
                          </p:cTn>
                        </p:par>
                        <p:par>
                          <p:cTn id="143" fill="hold">
                            <p:stCondLst>
                              <p:cond delay="17300"/>
                            </p:stCondLst>
                            <p:childTnLst>
                              <p:par>
                                <p:cTn id="144" presetID="9" presetClass="entr" presetSubtype="0" fill="hold" grpId="0" nodeType="afterEffect">
                                  <p:stCondLst>
                                    <p:cond delay="100"/>
                                  </p:stCondLst>
                                  <p:childTnLst>
                                    <p:set>
                                      <p:cBhvr>
                                        <p:cTn id="145" dur="1" fill="hold">
                                          <p:stCondLst>
                                            <p:cond delay="0"/>
                                          </p:stCondLst>
                                        </p:cTn>
                                        <p:tgtEl>
                                          <p:spTgt spid="32"/>
                                        </p:tgtEl>
                                        <p:attrNameLst>
                                          <p:attrName>style.visibility</p:attrName>
                                        </p:attrNameLst>
                                      </p:cBhvr>
                                      <p:to>
                                        <p:strVal val="visible"/>
                                      </p:to>
                                    </p:set>
                                    <p:animEffect transition="in" filter="dissolve">
                                      <p:cBhvr>
                                        <p:cTn id="146" dur="500"/>
                                        <p:tgtEl>
                                          <p:spTgt spid="32"/>
                                        </p:tgtEl>
                                      </p:cBhvr>
                                    </p:animEffect>
                                  </p:childTnLst>
                                </p:cTn>
                              </p:par>
                            </p:childTnLst>
                          </p:cTn>
                        </p:par>
                        <p:par>
                          <p:cTn id="147" fill="hold">
                            <p:stCondLst>
                              <p:cond delay="17900"/>
                            </p:stCondLst>
                            <p:childTnLst>
                              <p:par>
                                <p:cTn id="148" presetID="9" presetClass="entr" presetSubtype="0" fill="hold" grpId="0" nodeType="afterEffect">
                                  <p:stCondLst>
                                    <p:cond delay="100"/>
                                  </p:stCondLst>
                                  <p:childTnLst>
                                    <p:set>
                                      <p:cBhvr>
                                        <p:cTn id="149" dur="1" fill="hold">
                                          <p:stCondLst>
                                            <p:cond delay="0"/>
                                          </p:stCondLst>
                                        </p:cTn>
                                        <p:tgtEl>
                                          <p:spTgt spid="33"/>
                                        </p:tgtEl>
                                        <p:attrNameLst>
                                          <p:attrName>style.visibility</p:attrName>
                                        </p:attrNameLst>
                                      </p:cBhvr>
                                      <p:to>
                                        <p:strVal val="visible"/>
                                      </p:to>
                                    </p:set>
                                    <p:animEffect transition="in" filter="dissolve">
                                      <p:cBhvr>
                                        <p:cTn id="150" dur="500"/>
                                        <p:tgtEl>
                                          <p:spTgt spid="33"/>
                                        </p:tgtEl>
                                      </p:cBhvr>
                                    </p:animEffect>
                                  </p:childTnLst>
                                </p:cTn>
                              </p:par>
                            </p:childTnLst>
                          </p:cTn>
                        </p:par>
                        <p:par>
                          <p:cTn id="151" fill="hold">
                            <p:stCondLst>
                              <p:cond delay="18500"/>
                            </p:stCondLst>
                            <p:childTnLst>
                              <p:par>
                                <p:cTn id="152" presetID="2" presetClass="entr" presetSubtype="2" fill="hold" grpId="0" nodeType="afterEffect">
                                  <p:stCondLst>
                                    <p:cond delay="100"/>
                                  </p:stCondLst>
                                  <p:childTnLst>
                                    <p:set>
                                      <p:cBhvr>
                                        <p:cTn id="153" dur="1" fill="hold">
                                          <p:stCondLst>
                                            <p:cond delay="0"/>
                                          </p:stCondLst>
                                        </p:cTn>
                                        <p:tgtEl>
                                          <p:spTgt spid="34"/>
                                        </p:tgtEl>
                                        <p:attrNameLst>
                                          <p:attrName>style.visibility</p:attrName>
                                        </p:attrNameLst>
                                      </p:cBhvr>
                                      <p:to>
                                        <p:strVal val="visible"/>
                                      </p:to>
                                    </p:set>
                                    <p:anim calcmode="lin" valueType="num">
                                      <p:cBhvr additive="base">
                                        <p:cTn id="154" dur="500" fill="hold"/>
                                        <p:tgtEl>
                                          <p:spTgt spid="34"/>
                                        </p:tgtEl>
                                        <p:attrNameLst>
                                          <p:attrName>ppt_x</p:attrName>
                                        </p:attrNameLst>
                                      </p:cBhvr>
                                      <p:tavLst>
                                        <p:tav tm="0">
                                          <p:val>
                                            <p:strVal val="1+#ppt_w/2"/>
                                          </p:val>
                                        </p:tav>
                                        <p:tav tm="100000">
                                          <p:val>
                                            <p:strVal val="#ppt_x"/>
                                          </p:val>
                                        </p:tav>
                                      </p:tavLst>
                                    </p:anim>
                                    <p:anim calcmode="lin" valueType="num">
                                      <p:cBhvr additive="base">
                                        <p:cTn id="155" dur="500" fill="hold"/>
                                        <p:tgtEl>
                                          <p:spTgt spid="34"/>
                                        </p:tgtEl>
                                        <p:attrNameLst>
                                          <p:attrName>ppt_y</p:attrName>
                                        </p:attrNameLst>
                                      </p:cBhvr>
                                      <p:tavLst>
                                        <p:tav tm="0">
                                          <p:val>
                                            <p:strVal val="#ppt_y"/>
                                          </p:val>
                                        </p:tav>
                                        <p:tav tm="100000">
                                          <p:val>
                                            <p:strVal val="#ppt_y"/>
                                          </p:val>
                                        </p:tav>
                                      </p:tavLst>
                                    </p:anim>
                                  </p:childTnLst>
                                </p:cTn>
                              </p:par>
                            </p:childTnLst>
                          </p:cTn>
                        </p:par>
                        <p:par>
                          <p:cTn id="156" fill="hold">
                            <p:stCondLst>
                              <p:cond delay="19100"/>
                            </p:stCondLst>
                            <p:childTnLst>
                              <p:par>
                                <p:cTn id="157" presetID="2" presetClass="entr" presetSubtype="4" fill="hold" grpId="0" nodeType="afterEffect">
                                  <p:stCondLst>
                                    <p:cond delay="100"/>
                                  </p:stCondLst>
                                  <p:childTnLst>
                                    <p:set>
                                      <p:cBhvr>
                                        <p:cTn id="158" dur="1" fill="hold">
                                          <p:stCondLst>
                                            <p:cond delay="0"/>
                                          </p:stCondLst>
                                        </p:cTn>
                                        <p:tgtEl>
                                          <p:spTgt spid="35"/>
                                        </p:tgtEl>
                                        <p:attrNameLst>
                                          <p:attrName>style.visibility</p:attrName>
                                        </p:attrNameLst>
                                      </p:cBhvr>
                                      <p:to>
                                        <p:strVal val="visible"/>
                                      </p:to>
                                    </p:set>
                                    <p:anim calcmode="lin" valueType="num">
                                      <p:cBhvr additive="base">
                                        <p:cTn id="159" dur="500" fill="hold"/>
                                        <p:tgtEl>
                                          <p:spTgt spid="35"/>
                                        </p:tgtEl>
                                        <p:attrNameLst>
                                          <p:attrName>ppt_x</p:attrName>
                                        </p:attrNameLst>
                                      </p:cBhvr>
                                      <p:tavLst>
                                        <p:tav tm="0">
                                          <p:val>
                                            <p:strVal val="#ppt_x"/>
                                          </p:val>
                                        </p:tav>
                                        <p:tav tm="100000">
                                          <p:val>
                                            <p:strVal val="#ppt_x"/>
                                          </p:val>
                                        </p:tav>
                                      </p:tavLst>
                                    </p:anim>
                                    <p:anim calcmode="lin" valueType="num">
                                      <p:cBhvr additive="base">
                                        <p:cTn id="160" dur="500" fill="hold"/>
                                        <p:tgtEl>
                                          <p:spTgt spid="35"/>
                                        </p:tgtEl>
                                        <p:attrNameLst>
                                          <p:attrName>ppt_y</p:attrName>
                                        </p:attrNameLst>
                                      </p:cBhvr>
                                      <p:tavLst>
                                        <p:tav tm="0">
                                          <p:val>
                                            <p:strVal val="1+#ppt_h/2"/>
                                          </p:val>
                                        </p:tav>
                                        <p:tav tm="100000">
                                          <p:val>
                                            <p:strVal val="#ppt_y"/>
                                          </p:val>
                                        </p:tav>
                                      </p:tavLst>
                                    </p:anim>
                                  </p:childTnLst>
                                </p:cTn>
                              </p:par>
                            </p:childTnLst>
                          </p:cTn>
                        </p:par>
                        <p:par>
                          <p:cTn id="161" fill="hold">
                            <p:stCondLst>
                              <p:cond delay="19700"/>
                            </p:stCondLst>
                            <p:childTnLst>
                              <p:par>
                                <p:cTn id="162" presetID="9" presetClass="entr" presetSubtype="0" fill="hold" grpId="0" nodeType="afterEffect">
                                  <p:stCondLst>
                                    <p:cond delay="100"/>
                                  </p:stCondLst>
                                  <p:childTnLst>
                                    <p:set>
                                      <p:cBhvr>
                                        <p:cTn id="163" dur="1" fill="hold">
                                          <p:stCondLst>
                                            <p:cond delay="0"/>
                                          </p:stCondLst>
                                        </p:cTn>
                                        <p:tgtEl>
                                          <p:spTgt spid="36"/>
                                        </p:tgtEl>
                                        <p:attrNameLst>
                                          <p:attrName>style.visibility</p:attrName>
                                        </p:attrNameLst>
                                      </p:cBhvr>
                                      <p:to>
                                        <p:strVal val="visible"/>
                                      </p:to>
                                    </p:set>
                                    <p:animEffect transition="in" filter="dissolve">
                                      <p:cBhvr>
                                        <p:cTn id="164" dur="500"/>
                                        <p:tgtEl>
                                          <p:spTgt spid="36"/>
                                        </p:tgtEl>
                                      </p:cBhvr>
                                    </p:animEffect>
                                  </p:childTnLst>
                                </p:cTn>
                              </p:par>
                            </p:childTnLst>
                          </p:cTn>
                        </p:par>
                        <p:par>
                          <p:cTn id="165" fill="hold">
                            <p:stCondLst>
                              <p:cond delay="20300"/>
                            </p:stCondLst>
                            <p:childTnLst>
                              <p:par>
                                <p:cTn id="166" presetID="9" presetClass="entr" presetSubtype="0" fill="hold" grpId="0" nodeType="afterEffect">
                                  <p:stCondLst>
                                    <p:cond delay="100"/>
                                  </p:stCondLst>
                                  <p:childTnLst>
                                    <p:set>
                                      <p:cBhvr>
                                        <p:cTn id="167" dur="1" fill="hold">
                                          <p:stCondLst>
                                            <p:cond delay="0"/>
                                          </p:stCondLst>
                                        </p:cTn>
                                        <p:tgtEl>
                                          <p:spTgt spid="37"/>
                                        </p:tgtEl>
                                        <p:attrNameLst>
                                          <p:attrName>style.visibility</p:attrName>
                                        </p:attrNameLst>
                                      </p:cBhvr>
                                      <p:to>
                                        <p:strVal val="visible"/>
                                      </p:to>
                                    </p:set>
                                    <p:animEffect transition="in" filter="dissolve">
                                      <p:cBhvr>
                                        <p:cTn id="168" dur="500"/>
                                        <p:tgtEl>
                                          <p:spTgt spid="37"/>
                                        </p:tgtEl>
                                      </p:cBhvr>
                                    </p:animEffect>
                                  </p:childTnLst>
                                </p:cTn>
                              </p:par>
                            </p:childTnLst>
                          </p:cTn>
                        </p:par>
                        <p:par>
                          <p:cTn id="169" fill="hold">
                            <p:stCondLst>
                              <p:cond delay="20900"/>
                            </p:stCondLst>
                            <p:childTnLst>
                              <p:par>
                                <p:cTn id="170" presetID="2" presetClass="entr" presetSubtype="2" fill="hold" grpId="0" nodeType="afterEffect">
                                  <p:stCondLst>
                                    <p:cond delay="100"/>
                                  </p:stCondLst>
                                  <p:childTnLst>
                                    <p:set>
                                      <p:cBhvr>
                                        <p:cTn id="171" dur="1" fill="hold">
                                          <p:stCondLst>
                                            <p:cond delay="0"/>
                                          </p:stCondLst>
                                        </p:cTn>
                                        <p:tgtEl>
                                          <p:spTgt spid="38"/>
                                        </p:tgtEl>
                                        <p:attrNameLst>
                                          <p:attrName>style.visibility</p:attrName>
                                        </p:attrNameLst>
                                      </p:cBhvr>
                                      <p:to>
                                        <p:strVal val="visible"/>
                                      </p:to>
                                    </p:set>
                                    <p:anim calcmode="lin" valueType="num">
                                      <p:cBhvr additive="base">
                                        <p:cTn id="172" dur="500" fill="hold"/>
                                        <p:tgtEl>
                                          <p:spTgt spid="38"/>
                                        </p:tgtEl>
                                        <p:attrNameLst>
                                          <p:attrName>ppt_x</p:attrName>
                                        </p:attrNameLst>
                                      </p:cBhvr>
                                      <p:tavLst>
                                        <p:tav tm="0">
                                          <p:val>
                                            <p:strVal val="1+#ppt_w/2"/>
                                          </p:val>
                                        </p:tav>
                                        <p:tav tm="100000">
                                          <p:val>
                                            <p:strVal val="#ppt_x"/>
                                          </p:val>
                                        </p:tav>
                                      </p:tavLst>
                                    </p:anim>
                                    <p:anim calcmode="lin" valueType="num">
                                      <p:cBhvr additive="base">
                                        <p:cTn id="173" dur="500" fill="hold"/>
                                        <p:tgtEl>
                                          <p:spTgt spid="38"/>
                                        </p:tgtEl>
                                        <p:attrNameLst>
                                          <p:attrName>ppt_y</p:attrName>
                                        </p:attrNameLst>
                                      </p:cBhvr>
                                      <p:tavLst>
                                        <p:tav tm="0">
                                          <p:val>
                                            <p:strVal val="#ppt_y"/>
                                          </p:val>
                                        </p:tav>
                                        <p:tav tm="100000">
                                          <p:val>
                                            <p:strVal val="#ppt_y"/>
                                          </p:val>
                                        </p:tav>
                                      </p:tavLst>
                                    </p:anim>
                                  </p:childTnLst>
                                </p:cTn>
                              </p:par>
                            </p:childTnLst>
                          </p:cTn>
                        </p:par>
                        <p:par>
                          <p:cTn id="174" fill="hold">
                            <p:stCondLst>
                              <p:cond delay="21500"/>
                            </p:stCondLst>
                            <p:childTnLst>
                              <p:par>
                                <p:cTn id="175" presetID="2" presetClass="entr" presetSubtype="4" fill="hold" grpId="0" nodeType="afterEffect">
                                  <p:stCondLst>
                                    <p:cond delay="100"/>
                                  </p:stCondLst>
                                  <p:childTnLst>
                                    <p:set>
                                      <p:cBhvr>
                                        <p:cTn id="176" dur="1" fill="hold">
                                          <p:stCondLst>
                                            <p:cond delay="0"/>
                                          </p:stCondLst>
                                        </p:cTn>
                                        <p:tgtEl>
                                          <p:spTgt spid="39"/>
                                        </p:tgtEl>
                                        <p:attrNameLst>
                                          <p:attrName>style.visibility</p:attrName>
                                        </p:attrNameLst>
                                      </p:cBhvr>
                                      <p:to>
                                        <p:strVal val="visible"/>
                                      </p:to>
                                    </p:set>
                                    <p:anim calcmode="lin" valueType="num">
                                      <p:cBhvr additive="base">
                                        <p:cTn id="177" dur="500" fill="hold"/>
                                        <p:tgtEl>
                                          <p:spTgt spid="39"/>
                                        </p:tgtEl>
                                        <p:attrNameLst>
                                          <p:attrName>ppt_x</p:attrName>
                                        </p:attrNameLst>
                                      </p:cBhvr>
                                      <p:tavLst>
                                        <p:tav tm="0">
                                          <p:val>
                                            <p:strVal val="#ppt_x"/>
                                          </p:val>
                                        </p:tav>
                                        <p:tav tm="100000">
                                          <p:val>
                                            <p:strVal val="#ppt_x"/>
                                          </p:val>
                                        </p:tav>
                                      </p:tavLst>
                                    </p:anim>
                                    <p:anim calcmode="lin" valueType="num">
                                      <p:cBhvr additive="base">
                                        <p:cTn id="17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autoUpdateAnimBg="0"/>
      <p:bldP spid="5" grpId="0" autoUpdateAnimBg="0"/>
      <p:bldP spid="6" grpId="0" autoUpdateAnimBg="0"/>
      <p:bldP spid="7" grpId="0" autoUpdateAnimBg="0"/>
      <p:bldP spid="8" grpId="0" animBg="1" autoUpdateAnimBg="0"/>
      <p:bldP spid="9" grpId="0" autoUpdateAnimBg="0"/>
      <p:bldP spid="10" grpId="0" autoUpdateAnimBg="0"/>
      <p:bldP spid="11" grpId="0" autoUpdateAnimBg="0"/>
      <p:bldP spid="12" grpId="0" animBg="1" autoUpdateAnimBg="0"/>
      <p:bldP spid="13" grpId="0" autoUpdateAnimBg="0"/>
      <p:bldP spid="14" grpId="0" autoUpdateAnimBg="0"/>
      <p:bldP spid="15" grpId="0" autoUpdateAnimBg="0"/>
      <p:bldP spid="16" grpId="0" animBg="1" autoUpdateAnimBg="0"/>
      <p:bldP spid="17" grpId="0" autoUpdateAnimBg="0"/>
      <p:bldP spid="18" grpId="0" autoUpdateAnimBg="0"/>
      <p:bldP spid="19" grpId="0" autoUpdateAnimBg="0"/>
      <p:bldP spid="20" grpId="0" animBg="1" autoUpdateAnimBg="0"/>
      <p:bldP spid="21" grpId="0" autoUpdateAnimBg="0"/>
      <p:bldP spid="22" grpId="0" autoUpdateAnimBg="0"/>
      <p:bldP spid="23" grpId="0" autoUpdateAnimBg="0"/>
      <p:bldP spid="24" grpId="0" animBg="1" autoUpdateAnimBg="0"/>
      <p:bldP spid="25" grpId="0" autoUpdateAnimBg="0"/>
      <p:bldP spid="26" grpId="0" autoUpdateAnimBg="0"/>
      <p:bldP spid="27" grpId="0" autoUpdateAnimBg="0"/>
      <p:bldP spid="28" grpId="0" animBg="1" autoUpdateAnimBg="0"/>
      <p:bldP spid="29" grpId="0" autoUpdateAnimBg="0"/>
      <p:bldP spid="30" grpId="0" autoUpdateAnimBg="0"/>
      <p:bldP spid="31" grpId="0" autoUpdateAnimBg="0"/>
      <p:bldP spid="32" grpId="0" animBg="1" autoUpdateAnimBg="0"/>
      <p:bldP spid="33" grpId="0" autoUpdateAnimBg="0"/>
      <p:bldP spid="34" grpId="0" autoUpdateAnimBg="0"/>
      <p:bldP spid="35" grpId="0" autoUpdateAnimBg="0"/>
      <p:bldP spid="36" grpId="0" animBg="1" autoUpdateAnimBg="0"/>
      <p:bldP spid="37" grpId="0" autoUpdateAnimBg="0"/>
      <p:bldP spid="38" grpId="0" autoUpdateAnimBg="0"/>
      <p:bldP spid="3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改善不足的对策</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hape 5"/>
          <p:cNvSpPr/>
          <p:nvPr/>
        </p:nvSpPr>
        <p:spPr>
          <a:xfrm>
            <a:off x="2010561" y="1047562"/>
            <a:ext cx="4163193" cy="2601995"/>
          </a:xfrm>
          <a:prstGeom prst="swooshArrow">
            <a:avLst>
              <a:gd name="adj1" fmla="val 25000"/>
              <a:gd name="adj2" fmla="val 25000"/>
            </a:avLst>
          </a:prstGeom>
          <a:solidFill>
            <a:schemeClr val="accent1"/>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lIns="0" tIns="0" rIns="0" bIns="0"/>
          <a:lstStyle/>
          <a:p>
            <a:pPr algn="just" fontAlgn="base">
              <a:lnSpc>
                <a:spcPct val="120000"/>
              </a:lnSpc>
              <a:spcBef>
                <a:spcPct val="0"/>
              </a:spcBef>
              <a:spcAft>
                <a:spcPct val="0"/>
              </a:spcAft>
            </a:pPr>
            <a:endParaRPr lang="zh-CN" alt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Oval 6"/>
          <p:cNvSpPr/>
          <p:nvPr/>
        </p:nvSpPr>
        <p:spPr>
          <a:xfrm>
            <a:off x="2539287" y="2843457"/>
            <a:ext cx="108243" cy="108243"/>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lstStyle/>
          <a:p>
            <a:pPr algn="just" fontAlgn="base">
              <a:lnSpc>
                <a:spcPct val="120000"/>
              </a:lnSpc>
              <a:spcBef>
                <a:spcPct val="0"/>
              </a:spcBef>
              <a:spcAft>
                <a:spcPct val="0"/>
              </a:spcAft>
            </a:pPr>
            <a:endParaRPr lang="zh-CN" alt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Oval 8"/>
          <p:cNvSpPr/>
          <p:nvPr/>
        </p:nvSpPr>
        <p:spPr>
          <a:xfrm>
            <a:off x="3494740" y="2136236"/>
            <a:ext cx="195670" cy="195670"/>
          </a:xfrm>
          <a:prstGeom prst="ellipse">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lstStyle/>
          <a:p>
            <a:pPr algn="just" fontAlgn="base">
              <a:lnSpc>
                <a:spcPct val="120000"/>
              </a:lnSpc>
              <a:spcBef>
                <a:spcPct val="0"/>
              </a:spcBef>
              <a:spcAft>
                <a:spcPct val="0"/>
              </a:spcAft>
            </a:pPr>
            <a:endParaRPr lang="zh-CN" alt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Oval 10"/>
          <p:cNvSpPr/>
          <p:nvPr/>
        </p:nvSpPr>
        <p:spPr>
          <a:xfrm>
            <a:off x="4643781" y="1705865"/>
            <a:ext cx="270608" cy="270608"/>
          </a:xfrm>
          <a:prstGeom prst="ellipse">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a:lstStyle/>
          <a:p>
            <a:pPr algn="just" fontAlgn="base">
              <a:lnSpc>
                <a:spcPct val="120000"/>
              </a:lnSpc>
              <a:spcBef>
                <a:spcPct val="0"/>
              </a:spcBef>
              <a:spcAft>
                <a:spcPct val="0"/>
              </a:spcAft>
            </a:pPr>
            <a:endParaRPr lang="zh-CN" alt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TextBox 13"/>
          <p:cNvSpPr txBox="1"/>
          <p:nvPr/>
        </p:nvSpPr>
        <p:spPr>
          <a:xfrm>
            <a:off x="4566687" y="1177621"/>
            <a:ext cx="424796" cy="238527"/>
          </a:xfrm>
          <a:prstGeom prst="rect">
            <a:avLst/>
          </a:prstGeom>
          <a:noFill/>
        </p:spPr>
        <p:txBody>
          <a:bodyPr wrap="none" lIns="0" tIns="0" rIns="0" bIns="0" rtlCol="0">
            <a:spAutoFit/>
          </a:bodyPr>
          <a:lstStyle/>
          <a:p>
            <a:pPr algn="just" fontAlgn="base">
              <a:lnSpc>
                <a:spcPct val="120000"/>
              </a:lnSpc>
              <a:spcBef>
                <a:spcPct val="0"/>
              </a:spcBef>
              <a:spcAft>
                <a:spcPct val="0"/>
              </a:spcAft>
            </a:pPr>
            <a:r>
              <a:rPr lang="en-US"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201X</a:t>
            </a:r>
            <a:endParaRPr lang="en-GB"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Box 14"/>
          <p:cNvSpPr txBox="1"/>
          <p:nvPr/>
        </p:nvSpPr>
        <p:spPr>
          <a:xfrm>
            <a:off x="3385848" y="1607992"/>
            <a:ext cx="403957" cy="238527"/>
          </a:xfrm>
          <a:prstGeom prst="rect">
            <a:avLst/>
          </a:prstGeom>
          <a:noFill/>
        </p:spPr>
        <p:txBody>
          <a:bodyPr wrap="none" lIns="0" tIns="0" rIns="0" bIns="0" rtlCol="0">
            <a:spAutoFit/>
          </a:bodyPr>
          <a:lstStyle/>
          <a:p>
            <a:pPr algn="just" fontAlgn="base">
              <a:lnSpc>
                <a:spcPct val="120000"/>
              </a:lnSpc>
              <a:spcBef>
                <a:spcPct val="0"/>
              </a:spcBef>
              <a:spcAft>
                <a:spcPct val="0"/>
              </a:spcAft>
            </a:pPr>
            <a:r>
              <a:rPr lang="en-US"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2016</a:t>
            </a:r>
            <a:endParaRPr lang="en-GB"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TextBox 15"/>
          <p:cNvSpPr txBox="1"/>
          <p:nvPr/>
        </p:nvSpPr>
        <p:spPr>
          <a:xfrm>
            <a:off x="2391430" y="2249454"/>
            <a:ext cx="403957" cy="238527"/>
          </a:xfrm>
          <a:prstGeom prst="rect">
            <a:avLst/>
          </a:prstGeom>
          <a:noFill/>
        </p:spPr>
        <p:txBody>
          <a:bodyPr wrap="none" lIns="0" tIns="0" rIns="0" bIns="0" rtlCol="0">
            <a:spAutoFit/>
          </a:bodyPr>
          <a:lstStyle/>
          <a:p>
            <a:pPr algn="just" fontAlgn="base">
              <a:lnSpc>
                <a:spcPct val="120000"/>
              </a:lnSpc>
              <a:spcBef>
                <a:spcPct val="0"/>
              </a:spcBef>
              <a:spcAft>
                <a:spcPct val="0"/>
              </a:spcAft>
            </a:pPr>
            <a:r>
              <a:rPr lang="en-US"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2014</a:t>
            </a:r>
            <a:endParaRPr lang="en-GB"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Rectangle 19"/>
          <p:cNvSpPr/>
          <p:nvPr/>
        </p:nvSpPr>
        <p:spPr>
          <a:xfrm>
            <a:off x="6431527" y="1485880"/>
            <a:ext cx="1649649" cy="525465"/>
          </a:xfrm>
          <a:prstGeom prst="rect">
            <a:avLst/>
          </a:prstGeom>
        </p:spPr>
        <p:txBody>
          <a:bodyPr wrap="square" lIns="0" tIns="0" rIns="0" bIns="0">
            <a:spAutoFit/>
          </a:bodyPr>
          <a:lstStyle/>
          <a:p>
            <a:pPr algn="just" fontAlgn="base">
              <a:lnSpc>
                <a:spcPct val="120000"/>
              </a:lnSpc>
              <a:spcBef>
                <a:spcPct val="0"/>
              </a:spcBef>
              <a:spcAft>
                <a:spcPct val="0"/>
              </a:spcAft>
            </a:pPr>
            <a:r>
              <a:rPr lang="zh-CN" altLang="en-US"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点击输入简要文字内容，概括精炼言简意赅的说明分项内容。点击输入简要文字内容，概括精炼言简意赅的说明分项内容。</a:t>
            </a:r>
            <a:endParaRPr lang="en-GB" altLang="zh-CN"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20"/>
          <p:cNvSpPr txBox="1"/>
          <p:nvPr/>
        </p:nvSpPr>
        <p:spPr>
          <a:xfrm>
            <a:off x="6431527" y="1234604"/>
            <a:ext cx="897682" cy="168059"/>
          </a:xfrm>
          <a:prstGeom prst="rect">
            <a:avLst/>
          </a:prstGeom>
          <a:noFill/>
        </p:spPr>
        <p:txBody>
          <a:bodyPr wrap="none" lIns="0" tIns="0" rIns="0" bIns="0" rtlCol="0">
            <a:spAutoFit/>
          </a:bodyPr>
          <a:lstStyle/>
          <a:p>
            <a:pPr fontAlgn="base">
              <a:lnSpc>
                <a:spcPct val="120000"/>
              </a:lnSpc>
              <a:spcBef>
                <a:spcPct val="0"/>
              </a:spcBef>
              <a:spcAft>
                <a:spcPct val="0"/>
              </a:spcAft>
            </a:pPr>
            <a:r>
              <a:rPr lang="zh-CN" altLang="en-US" sz="995"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995"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22"/>
          <p:cNvSpPr txBox="1"/>
          <p:nvPr/>
        </p:nvSpPr>
        <p:spPr>
          <a:xfrm>
            <a:off x="1734894" y="3725204"/>
            <a:ext cx="403957" cy="238527"/>
          </a:xfrm>
          <a:prstGeom prst="rect">
            <a:avLst/>
          </a:prstGeom>
          <a:noFill/>
        </p:spPr>
        <p:txBody>
          <a:bodyPr wrap="none" lIns="0" tIns="0" rIns="0" bIns="0" rtlCol="0">
            <a:spAutoFit/>
          </a:bodyPr>
          <a:lstStyle/>
          <a:p>
            <a:pPr algn="just" fontAlgn="base">
              <a:lnSpc>
                <a:spcPct val="120000"/>
              </a:lnSpc>
              <a:spcBef>
                <a:spcPct val="0"/>
              </a:spcBef>
              <a:spcAft>
                <a:spcPct val="0"/>
              </a:spcAft>
            </a:pPr>
            <a:r>
              <a:rPr lang="en-US"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2012</a:t>
            </a:r>
            <a:endParaRPr lang="en-GB" sz="1420"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Rectangle 23"/>
          <p:cNvSpPr/>
          <p:nvPr/>
        </p:nvSpPr>
        <p:spPr>
          <a:xfrm>
            <a:off x="1112049" y="4002173"/>
            <a:ext cx="1649649" cy="315279"/>
          </a:xfrm>
          <a:prstGeom prst="rect">
            <a:avLst/>
          </a:prstGeom>
        </p:spPr>
        <p:txBody>
          <a:bodyPr wrap="square" lIns="0" tIns="0" rIns="0" bIns="0">
            <a:spAutoFit/>
          </a:bodyPr>
          <a:lstStyle/>
          <a:p>
            <a:pPr algn="just" fontAlgn="base">
              <a:lnSpc>
                <a:spcPct val="120000"/>
              </a:lnSpc>
              <a:spcBef>
                <a:spcPct val="0"/>
              </a:spcBef>
              <a:spcAft>
                <a:spcPct val="0"/>
              </a:spcAft>
            </a:pPr>
            <a:r>
              <a:rPr lang="zh-CN" altLang="en-US"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GB" altLang="zh-CN"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5" name="Group 24"/>
          <p:cNvGrpSpPr/>
          <p:nvPr/>
        </p:nvGrpSpPr>
        <p:grpSpPr>
          <a:xfrm>
            <a:off x="4458266" y="3058698"/>
            <a:ext cx="1473062" cy="542545"/>
            <a:chOff x="8508023" y="2061983"/>
            <a:chExt cx="1964297" cy="723473"/>
          </a:xfrm>
        </p:grpSpPr>
        <p:sp>
          <p:nvSpPr>
            <p:cNvPr id="16" name="TextBox 25"/>
            <p:cNvSpPr txBox="1"/>
            <p:nvPr/>
          </p:nvSpPr>
          <p:spPr>
            <a:xfrm>
              <a:off x="8515350" y="2061983"/>
              <a:ext cx="1197040" cy="224103"/>
            </a:xfrm>
            <a:prstGeom prst="rect">
              <a:avLst/>
            </a:prstGeom>
            <a:noFill/>
          </p:spPr>
          <p:txBody>
            <a:bodyPr wrap="none" lIns="0" tIns="0" rIns="0" bIns="0" rtlCol="0">
              <a:spAutoFit/>
            </a:bodyPr>
            <a:lstStyle/>
            <a:p>
              <a:pPr fontAlgn="base">
                <a:lnSpc>
                  <a:spcPct val="120000"/>
                </a:lnSpc>
                <a:spcBef>
                  <a:spcPct val="0"/>
                </a:spcBef>
                <a:spcAft>
                  <a:spcPct val="0"/>
                </a:spcAft>
              </a:pPr>
              <a:r>
                <a:rPr lang="zh-CN" altLang="en-US" sz="995" b="1">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995"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Rectangle 26"/>
            <p:cNvSpPr/>
            <p:nvPr/>
          </p:nvSpPr>
          <p:spPr>
            <a:xfrm>
              <a:off x="8508023" y="2365038"/>
              <a:ext cx="1964297" cy="420418"/>
            </a:xfrm>
            <a:prstGeom prst="rect">
              <a:avLst/>
            </a:prstGeom>
          </p:spPr>
          <p:txBody>
            <a:bodyPr wrap="square" lIns="0" tIns="0" rIns="0" bIns="0">
              <a:spAutoFit/>
            </a:bodyPr>
            <a:lstStyle/>
            <a:p>
              <a:pPr algn="just" fontAlgn="base">
                <a:lnSpc>
                  <a:spcPct val="120000"/>
                </a:lnSpc>
                <a:spcBef>
                  <a:spcPct val="0"/>
                </a:spcBef>
                <a:spcAft>
                  <a:spcPct val="0"/>
                </a:spcAft>
              </a:pPr>
              <a:r>
                <a:rPr lang="zh-CN" altLang="en-US"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GB"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8" name="Group 27"/>
          <p:cNvGrpSpPr/>
          <p:nvPr/>
        </p:nvGrpSpPr>
        <p:grpSpPr>
          <a:xfrm>
            <a:off x="4454728" y="3913390"/>
            <a:ext cx="1499890" cy="542545"/>
            <a:chOff x="8508023" y="2061983"/>
            <a:chExt cx="2000073" cy="723473"/>
          </a:xfrm>
        </p:grpSpPr>
        <p:sp>
          <p:nvSpPr>
            <p:cNvPr id="19" name="TextBox 28"/>
            <p:cNvSpPr txBox="1"/>
            <p:nvPr/>
          </p:nvSpPr>
          <p:spPr>
            <a:xfrm>
              <a:off x="8521482" y="2061983"/>
              <a:ext cx="1197041" cy="224103"/>
            </a:xfrm>
            <a:prstGeom prst="rect">
              <a:avLst/>
            </a:prstGeom>
            <a:noFill/>
          </p:spPr>
          <p:txBody>
            <a:bodyPr wrap="none" lIns="0" tIns="0" rIns="0" bIns="0" rtlCol="0">
              <a:spAutoFit/>
            </a:bodyPr>
            <a:lstStyle/>
            <a:p>
              <a:pPr fontAlgn="base">
                <a:lnSpc>
                  <a:spcPct val="120000"/>
                </a:lnSpc>
                <a:spcBef>
                  <a:spcPct val="0"/>
                </a:spcBef>
                <a:spcAft>
                  <a:spcPct val="0"/>
                </a:spcAft>
              </a:pPr>
              <a:r>
                <a:rPr lang="zh-CN" altLang="en-US" sz="995" b="1">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995"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ectangle 29"/>
            <p:cNvSpPr/>
            <p:nvPr/>
          </p:nvSpPr>
          <p:spPr>
            <a:xfrm>
              <a:off x="8508023" y="2365038"/>
              <a:ext cx="2000073" cy="420418"/>
            </a:xfrm>
            <a:prstGeom prst="rect">
              <a:avLst/>
            </a:prstGeom>
          </p:spPr>
          <p:txBody>
            <a:bodyPr wrap="square" lIns="0" tIns="0" rIns="0" bIns="0">
              <a:spAutoFit/>
            </a:bodyPr>
            <a:lstStyle/>
            <a:p>
              <a:pPr algn="just" fontAlgn="base">
                <a:lnSpc>
                  <a:spcPct val="120000"/>
                </a:lnSpc>
                <a:spcBef>
                  <a:spcPct val="0"/>
                </a:spcBef>
                <a:spcAft>
                  <a:spcPct val="0"/>
                </a:spcAft>
              </a:pPr>
              <a:r>
                <a:rPr lang="zh-CN" altLang="en-US"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GB"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 name="Group 30"/>
          <p:cNvGrpSpPr/>
          <p:nvPr/>
        </p:nvGrpSpPr>
        <p:grpSpPr>
          <a:xfrm>
            <a:off x="6681941" y="3058698"/>
            <a:ext cx="1466150" cy="542545"/>
            <a:chOff x="8508022" y="2061983"/>
            <a:chExt cx="1955081" cy="723473"/>
          </a:xfrm>
        </p:grpSpPr>
        <p:sp>
          <p:nvSpPr>
            <p:cNvPr id="22" name="TextBox 31"/>
            <p:cNvSpPr txBox="1"/>
            <p:nvPr/>
          </p:nvSpPr>
          <p:spPr>
            <a:xfrm>
              <a:off x="8528447" y="2061983"/>
              <a:ext cx="1197041" cy="224103"/>
            </a:xfrm>
            <a:prstGeom prst="rect">
              <a:avLst/>
            </a:prstGeom>
            <a:noFill/>
          </p:spPr>
          <p:txBody>
            <a:bodyPr wrap="none" lIns="0" tIns="0" rIns="0" bIns="0" rtlCol="0">
              <a:spAutoFit/>
            </a:bodyPr>
            <a:lstStyle/>
            <a:p>
              <a:pPr fontAlgn="base">
                <a:lnSpc>
                  <a:spcPct val="120000"/>
                </a:lnSpc>
                <a:spcBef>
                  <a:spcPct val="0"/>
                </a:spcBef>
                <a:spcAft>
                  <a:spcPct val="0"/>
                </a:spcAft>
              </a:pPr>
              <a:r>
                <a:rPr lang="zh-CN" altLang="en-US" sz="995" b="1">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995"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ectangle 32"/>
            <p:cNvSpPr/>
            <p:nvPr/>
          </p:nvSpPr>
          <p:spPr>
            <a:xfrm>
              <a:off x="8508022" y="2365038"/>
              <a:ext cx="1955081" cy="420418"/>
            </a:xfrm>
            <a:prstGeom prst="rect">
              <a:avLst/>
            </a:prstGeom>
          </p:spPr>
          <p:txBody>
            <a:bodyPr wrap="square" lIns="0" tIns="0" rIns="0" bIns="0">
              <a:spAutoFit/>
            </a:bodyPr>
            <a:lstStyle/>
            <a:p>
              <a:pPr algn="just" fontAlgn="base">
                <a:lnSpc>
                  <a:spcPct val="120000"/>
                </a:lnSpc>
                <a:spcBef>
                  <a:spcPct val="0"/>
                </a:spcBef>
                <a:spcAft>
                  <a:spcPct val="0"/>
                </a:spcAft>
              </a:pPr>
              <a:r>
                <a:rPr lang="zh-CN" altLang="en-US"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GB"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4" name="Group 33"/>
          <p:cNvGrpSpPr/>
          <p:nvPr/>
        </p:nvGrpSpPr>
        <p:grpSpPr>
          <a:xfrm>
            <a:off x="6651374" y="3913390"/>
            <a:ext cx="1496716" cy="542545"/>
            <a:chOff x="8467262" y="2061983"/>
            <a:chExt cx="1995841" cy="723473"/>
          </a:xfrm>
        </p:grpSpPr>
        <p:sp>
          <p:nvSpPr>
            <p:cNvPr id="25" name="TextBox 34"/>
            <p:cNvSpPr txBox="1"/>
            <p:nvPr/>
          </p:nvSpPr>
          <p:spPr>
            <a:xfrm>
              <a:off x="8467262" y="2061983"/>
              <a:ext cx="1197041" cy="224103"/>
            </a:xfrm>
            <a:prstGeom prst="rect">
              <a:avLst/>
            </a:prstGeom>
            <a:noFill/>
          </p:spPr>
          <p:txBody>
            <a:bodyPr wrap="none" lIns="0" tIns="0" rIns="0" bIns="0" rtlCol="0">
              <a:spAutoFit/>
            </a:bodyPr>
            <a:lstStyle/>
            <a:p>
              <a:pPr fontAlgn="base">
                <a:lnSpc>
                  <a:spcPct val="120000"/>
                </a:lnSpc>
                <a:spcBef>
                  <a:spcPct val="0"/>
                </a:spcBef>
                <a:spcAft>
                  <a:spcPct val="0"/>
                </a:spcAft>
              </a:pPr>
              <a:r>
                <a:rPr lang="zh-CN" altLang="en-US" sz="995" b="1">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995" b="1"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35"/>
            <p:cNvSpPr/>
            <p:nvPr/>
          </p:nvSpPr>
          <p:spPr>
            <a:xfrm>
              <a:off x="8508022" y="2365038"/>
              <a:ext cx="1955081" cy="420418"/>
            </a:xfrm>
            <a:prstGeom prst="rect">
              <a:avLst/>
            </a:prstGeom>
          </p:spPr>
          <p:txBody>
            <a:bodyPr wrap="square" lIns="0" tIns="0" rIns="0" bIns="0">
              <a:spAutoFit/>
            </a:bodyPr>
            <a:lstStyle/>
            <a:p>
              <a:pPr algn="just" fontAlgn="base">
                <a:lnSpc>
                  <a:spcPct val="120000"/>
                </a:lnSpc>
                <a:spcBef>
                  <a:spcPct val="0"/>
                </a:spcBef>
                <a:spcAft>
                  <a:spcPct val="0"/>
                </a:spcAft>
              </a:pPr>
              <a:r>
                <a:rPr lang="zh-CN" altLang="en-US"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rPr>
                <a:t>点击输入简要文字内容，概括精炼言简意赅的说明分项内容。点击输入简要文字内容，概括精炼言简意赅的说明分项内容。</a:t>
              </a:r>
              <a:endParaRPr lang="en-GB" sz="570" dirty="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4"/>
          <p:cNvGrpSpPr/>
          <p:nvPr/>
        </p:nvGrpSpPr>
        <p:grpSpPr>
          <a:xfrm>
            <a:off x="4002746" y="3992226"/>
            <a:ext cx="416472" cy="416472"/>
            <a:chOff x="5966424" y="5581429"/>
            <a:chExt cx="555357" cy="555356"/>
          </a:xfrm>
        </p:grpSpPr>
        <p:sp>
          <p:nvSpPr>
            <p:cNvPr id="28" name="Freeform 52"/>
            <p:cNvSpPr>
              <a:spLocks noEditPoints="1"/>
            </p:cNvSpPr>
            <p:nvPr/>
          </p:nvSpPr>
          <p:spPr bwMode="auto">
            <a:xfrm>
              <a:off x="5966424" y="5581429"/>
              <a:ext cx="555357" cy="555356"/>
            </a:xfrm>
            <a:custGeom>
              <a:avLst/>
              <a:gdLst>
                <a:gd name="T0" fmla="*/ 173 w 346"/>
                <a:gd name="T1" fmla="*/ 324 h 346"/>
                <a:gd name="T2" fmla="*/ 201 w 346"/>
                <a:gd name="T3" fmla="*/ 321 h 346"/>
                <a:gd name="T4" fmla="*/ 211 w 346"/>
                <a:gd name="T5" fmla="*/ 345 h 346"/>
                <a:gd name="T6" fmla="*/ 271 w 346"/>
                <a:gd name="T7" fmla="*/ 320 h 346"/>
                <a:gd name="T8" fmla="*/ 260 w 346"/>
                <a:gd name="T9" fmla="*/ 296 h 346"/>
                <a:gd name="T10" fmla="*/ 298 w 346"/>
                <a:gd name="T11" fmla="*/ 258 h 346"/>
                <a:gd name="T12" fmla="*/ 322 w 346"/>
                <a:gd name="T13" fmla="*/ 268 h 346"/>
                <a:gd name="T14" fmla="*/ 346 w 346"/>
                <a:gd name="T15" fmla="*/ 208 h 346"/>
                <a:gd name="T16" fmla="*/ 322 w 346"/>
                <a:gd name="T17" fmla="*/ 198 h 346"/>
                <a:gd name="T18" fmla="*/ 321 w 346"/>
                <a:gd name="T19" fmla="*/ 145 h 346"/>
                <a:gd name="T20" fmla="*/ 345 w 346"/>
                <a:gd name="T21" fmla="*/ 135 h 346"/>
                <a:gd name="T22" fmla="*/ 320 w 346"/>
                <a:gd name="T23" fmla="*/ 75 h 346"/>
                <a:gd name="T24" fmla="*/ 296 w 346"/>
                <a:gd name="T25" fmla="*/ 85 h 346"/>
                <a:gd name="T26" fmla="*/ 258 w 346"/>
                <a:gd name="T27" fmla="*/ 48 h 346"/>
                <a:gd name="T28" fmla="*/ 268 w 346"/>
                <a:gd name="T29" fmla="*/ 24 h 346"/>
                <a:gd name="T30" fmla="*/ 208 w 346"/>
                <a:gd name="T31" fmla="*/ 0 h 346"/>
                <a:gd name="T32" fmla="*/ 198 w 346"/>
                <a:gd name="T33" fmla="*/ 24 h 346"/>
                <a:gd name="T34" fmla="*/ 173 w 346"/>
                <a:gd name="T35" fmla="*/ 22 h 346"/>
                <a:gd name="T36" fmla="*/ 173 w 346"/>
                <a:gd name="T37" fmla="*/ 45 h 346"/>
                <a:gd name="T38" fmla="*/ 291 w 346"/>
                <a:gd name="T39" fmla="*/ 123 h 346"/>
                <a:gd name="T40" fmla="*/ 223 w 346"/>
                <a:gd name="T41" fmla="*/ 291 h 346"/>
                <a:gd name="T42" fmla="*/ 173 w 346"/>
                <a:gd name="T43" fmla="*/ 301 h 346"/>
                <a:gd name="T44" fmla="*/ 173 w 346"/>
                <a:gd name="T45" fmla="*/ 301 h 346"/>
                <a:gd name="T46" fmla="*/ 173 w 346"/>
                <a:gd name="T47" fmla="*/ 324 h 346"/>
                <a:gd name="T48" fmla="*/ 25 w 346"/>
                <a:gd name="T49" fmla="*/ 201 h 346"/>
                <a:gd name="T50" fmla="*/ 0 w 346"/>
                <a:gd name="T51" fmla="*/ 211 h 346"/>
                <a:gd name="T52" fmla="*/ 26 w 346"/>
                <a:gd name="T53" fmla="*/ 271 h 346"/>
                <a:gd name="T54" fmla="*/ 50 w 346"/>
                <a:gd name="T55" fmla="*/ 261 h 346"/>
                <a:gd name="T56" fmla="*/ 88 w 346"/>
                <a:gd name="T57" fmla="*/ 298 h 346"/>
                <a:gd name="T58" fmla="*/ 78 w 346"/>
                <a:gd name="T59" fmla="*/ 322 h 346"/>
                <a:gd name="T60" fmla="*/ 138 w 346"/>
                <a:gd name="T61" fmla="*/ 346 h 346"/>
                <a:gd name="T62" fmla="*/ 148 w 346"/>
                <a:gd name="T63" fmla="*/ 322 h 346"/>
                <a:gd name="T64" fmla="*/ 173 w 346"/>
                <a:gd name="T65" fmla="*/ 324 h 346"/>
                <a:gd name="T66" fmla="*/ 173 w 346"/>
                <a:gd name="T67" fmla="*/ 301 h 346"/>
                <a:gd name="T68" fmla="*/ 55 w 346"/>
                <a:gd name="T69" fmla="*/ 223 h 346"/>
                <a:gd name="T70" fmla="*/ 123 w 346"/>
                <a:gd name="T71" fmla="*/ 55 h 346"/>
                <a:gd name="T72" fmla="*/ 123 w 346"/>
                <a:gd name="T73" fmla="*/ 55 h 346"/>
                <a:gd name="T74" fmla="*/ 173 w 346"/>
                <a:gd name="T75" fmla="*/ 45 h 346"/>
                <a:gd name="T76" fmla="*/ 173 w 346"/>
                <a:gd name="T77" fmla="*/ 45 h 346"/>
                <a:gd name="T78" fmla="*/ 173 w 346"/>
                <a:gd name="T79" fmla="*/ 22 h 346"/>
                <a:gd name="T80" fmla="*/ 145 w 346"/>
                <a:gd name="T81" fmla="*/ 25 h 346"/>
                <a:gd name="T82" fmla="*/ 135 w 346"/>
                <a:gd name="T83" fmla="*/ 1 h 346"/>
                <a:gd name="T84" fmla="*/ 75 w 346"/>
                <a:gd name="T85" fmla="*/ 26 h 346"/>
                <a:gd name="T86" fmla="*/ 85 w 346"/>
                <a:gd name="T87" fmla="*/ 50 h 346"/>
                <a:gd name="T88" fmla="*/ 48 w 346"/>
                <a:gd name="T89" fmla="*/ 88 h 346"/>
                <a:gd name="T90" fmla="*/ 24 w 346"/>
                <a:gd name="T91" fmla="*/ 78 h 346"/>
                <a:gd name="T92" fmla="*/ 0 w 346"/>
                <a:gd name="T93" fmla="*/ 138 h 346"/>
                <a:gd name="T94" fmla="*/ 24 w 346"/>
                <a:gd name="T95" fmla="*/ 148 h 346"/>
                <a:gd name="T96" fmla="*/ 25 w 346"/>
                <a:gd name="T97" fmla="*/ 201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6" h="346">
                  <a:moveTo>
                    <a:pt x="173" y="324"/>
                  </a:moveTo>
                  <a:cubicBezTo>
                    <a:pt x="182" y="324"/>
                    <a:pt x="192" y="323"/>
                    <a:pt x="201" y="321"/>
                  </a:cubicBezTo>
                  <a:cubicBezTo>
                    <a:pt x="211" y="345"/>
                    <a:pt x="211" y="345"/>
                    <a:pt x="211" y="345"/>
                  </a:cubicBezTo>
                  <a:cubicBezTo>
                    <a:pt x="271" y="320"/>
                    <a:pt x="271" y="320"/>
                    <a:pt x="271" y="320"/>
                  </a:cubicBezTo>
                  <a:cubicBezTo>
                    <a:pt x="260" y="296"/>
                    <a:pt x="260" y="296"/>
                    <a:pt x="260" y="296"/>
                  </a:cubicBezTo>
                  <a:cubicBezTo>
                    <a:pt x="275" y="286"/>
                    <a:pt x="287" y="273"/>
                    <a:pt x="298" y="258"/>
                  </a:cubicBezTo>
                  <a:cubicBezTo>
                    <a:pt x="322" y="268"/>
                    <a:pt x="322" y="268"/>
                    <a:pt x="322" y="268"/>
                  </a:cubicBezTo>
                  <a:cubicBezTo>
                    <a:pt x="346" y="208"/>
                    <a:pt x="346" y="208"/>
                    <a:pt x="346" y="208"/>
                  </a:cubicBezTo>
                  <a:cubicBezTo>
                    <a:pt x="322" y="198"/>
                    <a:pt x="322" y="198"/>
                    <a:pt x="322" y="198"/>
                  </a:cubicBezTo>
                  <a:cubicBezTo>
                    <a:pt x="325" y="180"/>
                    <a:pt x="324" y="163"/>
                    <a:pt x="321" y="145"/>
                  </a:cubicBezTo>
                  <a:cubicBezTo>
                    <a:pt x="345" y="135"/>
                    <a:pt x="345" y="135"/>
                    <a:pt x="345" y="135"/>
                  </a:cubicBezTo>
                  <a:cubicBezTo>
                    <a:pt x="320" y="75"/>
                    <a:pt x="320" y="75"/>
                    <a:pt x="320" y="75"/>
                  </a:cubicBezTo>
                  <a:cubicBezTo>
                    <a:pt x="296" y="85"/>
                    <a:pt x="296" y="85"/>
                    <a:pt x="296" y="85"/>
                  </a:cubicBezTo>
                  <a:cubicBezTo>
                    <a:pt x="285" y="71"/>
                    <a:pt x="273" y="58"/>
                    <a:pt x="258" y="48"/>
                  </a:cubicBezTo>
                  <a:cubicBezTo>
                    <a:pt x="268" y="24"/>
                    <a:pt x="268" y="24"/>
                    <a:pt x="268" y="24"/>
                  </a:cubicBezTo>
                  <a:cubicBezTo>
                    <a:pt x="208" y="0"/>
                    <a:pt x="208" y="0"/>
                    <a:pt x="208" y="0"/>
                  </a:cubicBezTo>
                  <a:cubicBezTo>
                    <a:pt x="198" y="24"/>
                    <a:pt x="198" y="24"/>
                    <a:pt x="198" y="24"/>
                  </a:cubicBezTo>
                  <a:cubicBezTo>
                    <a:pt x="190" y="23"/>
                    <a:pt x="181" y="22"/>
                    <a:pt x="173" y="22"/>
                  </a:cubicBezTo>
                  <a:cubicBezTo>
                    <a:pt x="173" y="45"/>
                    <a:pt x="173" y="45"/>
                    <a:pt x="173" y="45"/>
                  </a:cubicBezTo>
                  <a:cubicBezTo>
                    <a:pt x="224" y="45"/>
                    <a:pt x="271" y="75"/>
                    <a:pt x="291" y="123"/>
                  </a:cubicBezTo>
                  <a:cubicBezTo>
                    <a:pt x="318" y="188"/>
                    <a:pt x="288" y="263"/>
                    <a:pt x="223" y="291"/>
                  </a:cubicBezTo>
                  <a:cubicBezTo>
                    <a:pt x="207" y="298"/>
                    <a:pt x="190" y="301"/>
                    <a:pt x="173" y="301"/>
                  </a:cubicBezTo>
                  <a:cubicBezTo>
                    <a:pt x="173" y="301"/>
                    <a:pt x="173" y="301"/>
                    <a:pt x="173" y="301"/>
                  </a:cubicBezTo>
                  <a:lnTo>
                    <a:pt x="173" y="324"/>
                  </a:lnTo>
                  <a:close/>
                  <a:moveTo>
                    <a:pt x="25" y="201"/>
                  </a:moveTo>
                  <a:cubicBezTo>
                    <a:pt x="0" y="211"/>
                    <a:pt x="0" y="211"/>
                    <a:pt x="0" y="211"/>
                  </a:cubicBezTo>
                  <a:cubicBezTo>
                    <a:pt x="26" y="271"/>
                    <a:pt x="26" y="271"/>
                    <a:pt x="26" y="271"/>
                  </a:cubicBezTo>
                  <a:cubicBezTo>
                    <a:pt x="50" y="261"/>
                    <a:pt x="50" y="261"/>
                    <a:pt x="50" y="261"/>
                  </a:cubicBezTo>
                  <a:cubicBezTo>
                    <a:pt x="60" y="275"/>
                    <a:pt x="73" y="288"/>
                    <a:pt x="88" y="298"/>
                  </a:cubicBezTo>
                  <a:cubicBezTo>
                    <a:pt x="78" y="322"/>
                    <a:pt x="78" y="322"/>
                    <a:pt x="78" y="322"/>
                  </a:cubicBezTo>
                  <a:cubicBezTo>
                    <a:pt x="138" y="346"/>
                    <a:pt x="138" y="346"/>
                    <a:pt x="138" y="346"/>
                  </a:cubicBezTo>
                  <a:cubicBezTo>
                    <a:pt x="148" y="322"/>
                    <a:pt x="148" y="322"/>
                    <a:pt x="148" y="322"/>
                  </a:cubicBezTo>
                  <a:cubicBezTo>
                    <a:pt x="156" y="323"/>
                    <a:pt x="164" y="324"/>
                    <a:pt x="173" y="324"/>
                  </a:cubicBezTo>
                  <a:cubicBezTo>
                    <a:pt x="173" y="301"/>
                    <a:pt x="173" y="301"/>
                    <a:pt x="173" y="301"/>
                  </a:cubicBezTo>
                  <a:cubicBezTo>
                    <a:pt x="121" y="301"/>
                    <a:pt x="75" y="271"/>
                    <a:pt x="55" y="223"/>
                  </a:cubicBezTo>
                  <a:cubicBezTo>
                    <a:pt x="27" y="158"/>
                    <a:pt x="58" y="83"/>
                    <a:pt x="123" y="55"/>
                  </a:cubicBezTo>
                  <a:cubicBezTo>
                    <a:pt x="123" y="55"/>
                    <a:pt x="123" y="55"/>
                    <a:pt x="123" y="55"/>
                  </a:cubicBezTo>
                  <a:cubicBezTo>
                    <a:pt x="139" y="48"/>
                    <a:pt x="155" y="45"/>
                    <a:pt x="173" y="45"/>
                  </a:cubicBezTo>
                  <a:cubicBezTo>
                    <a:pt x="173" y="45"/>
                    <a:pt x="173" y="45"/>
                    <a:pt x="173" y="45"/>
                  </a:cubicBezTo>
                  <a:cubicBezTo>
                    <a:pt x="173" y="22"/>
                    <a:pt x="173" y="22"/>
                    <a:pt x="173" y="22"/>
                  </a:cubicBezTo>
                  <a:cubicBezTo>
                    <a:pt x="163" y="22"/>
                    <a:pt x="154" y="23"/>
                    <a:pt x="145" y="25"/>
                  </a:cubicBezTo>
                  <a:cubicBezTo>
                    <a:pt x="135" y="1"/>
                    <a:pt x="135" y="1"/>
                    <a:pt x="135" y="1"/>
                  </a:cubicBezTo>
                  <a:cubicBezTo>
                    <a:pt x="75" y="26"/>
                    <a:pt x="75" y="26"/>
                    <a:pt x="75" y="26"/>
                  </a:cubicBezTo>
                  <a:cubicBezTo>
                    <a:pt x="85" y="50"/>
                    <a:pt x="85" y="50"/>
                    <a:pt x="85" y="50"/>
                  </a:cubicBezTo>
                  <a:cubicBezTo>
                    <a:pt x="71" y="60"/>
                    <a:pt x="58" y="73"/>
                    <a:pt x="48" y="88"/>
                  </a:cubicBezTo>
                  <a:cubicBezTo>
                    <a:pt x="24" y="78"/>
                    <a:pt x="24" y="78"/>
                    <a:pt x="24" y="78"/>
                  </a:cubicBezTo>
                  <a:cubicBezTo>
                    <a:pt x="0" y="138"/>
                    <a:pt x="0" y="138"/>
                    <a:pt x="0" y="138"/>
                  </a:cubicBezTo>
                  <a:cubicBezTo>
                    <a:pt x="24" y="148"/>
                    <a:pt x="24" y="148"/>
                    <a:pt x="24" y="148"/>
                  </a:cubicBezTo>
                  <a:cubicBezTo>
                    <a:pt x="21" y="166"/>
                    <a:pt x="21" y="183"/>
                    <a:pt x="25" y="201"/>
                  </a:cubicBezTo>
                  <a:close/>
                </a:path>
              </a:pathLst>
            </a:custGeom>
            <a:solidFill>
              <a:schemeClr val="accent3"/>
            </a:solidFill>
            <a:ln>
              <a:noFill/>
            </a:ln>
          </p:spPr>
          <p:txBody>
            <a:bodyPr vert="horz" wrap="square" lIns="0" tIns="0" rIns="0" bIns="0" numCol="1" anchor="t" anchorCtr="0" compatLnSpc="1"/>
            <a:lstStyle/>
            <a:p>
              <a:pPr algn="just" fontAlgn="base">
                <a:lnSpc>
                  <a:spcPct val="120000"/>
                </a:lnSpc>
                <a:spcBef>
                  <a:spcPct val="0"/>
                </a:spcBef>
                <a:spcAft>
                  <a:spcPct val="0"/>
                </a:spcAft>
              </a:pPr>
              <a:endParaRPr 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9" name="Group 40"/>
            <p:cNvGrpSpPr/>
            <p:nvPr/>
          </p:nvGrpSpPr>
          <p:grpSpPr>
            <a:xfrm>
              <a:off x="6095312" y="5748110"/>
              <a:ext cx="282246" cy="246604"/>
              <a:chOff x="6357938" y="3535360"/>
              <a:chExt cx="465138" cy="406400"/>
            </a:xfrm>
            <a:solidFill>
              <a:schemeClr val="accent3"/>
            </a:solidFill>
          </p:grpSpPr>
          <p:sp>
            <p:nvSpPr>
              <p:cNvPr id="30" name="AutoShape 43"/>
              <p:cNvSpPr/>
              <p:nvPr/>
            </p:nvSpPr>
            <p:spPr bwMode="auto">
              <a:xfrm>
                <a:off x="6357938" y="3535360"/>
                <a:ext cx="465138" cy="334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AutoShape 44"/>
              <p:cNvSpPr/>
              <p:nvPr/>
            </p:nvSpPr>
            <p:spPr bwMode="auto">
              <a:xfrm>
                <a:off x="6779419" y="3680618"/>
                <a:ext cx="28576" cy="1595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AutoShape 45"/>
              <p:cNvSpPr/>
              <p:nvPr/>
            </p:nvSpPr>
            <p:spPr bwMode="auto">
              <a:xfrm>
                <a:off x="6764339" y="3854447"/>
                <a:ext cx="5873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33" name="Group 9"/>
          <p:cNvGrpSpPr/>
          <p:nvPr/>
        </p:nvGrpSpPr>
        <p:grpSpPr>
          <a:xfrm>
            <a:off x="6240708" y="3992226"/>
            <a:ext cx="416472" cy="416472"/>
            <a:chOff x="8647910" y="5581438"/>
            <a:chExt cx="555357" cy="555357"/>
          </a:xfrm>
        </p:grpSpPr>
        <p:sp>
          <p:nvSpPr>
            <p:cNvPr id="34" name="Freeform 52"/>
            <p:cNvSpPr>
              <a:spLocks noEditPoints="1"/>
            </p:cNvSpPr>
            <p:nvPr/>
          </p:nvSpPr>
          <p:spPr bwMode="auto">
            <a:xfrm>
              <a:off x="8647910" y="5581438"/>
              <a:ext cx="555357" cy="555357"/>
            </a:xfrm>
            <a:custGeom>
              <a:avLst/>
              <a:gdLst>
                <a:gd name="T0" fmla="*/ 173 w 346"/>
                <a:gd name="T1" fmla="*/ 324 h 346"/>
                <a:gd name="T2" fmla="*/ 201 w 346"/>
                <a:gd name="T3" fmla="*/ 321 h 346"/>
                <a:gd name="T4" fmla="*/ 211 w 346"/>
                <a:gd name="T5" fmla="*/ 345 h 346"/>
                <a:gd name="T6" fmla="*/ 271 w 346"/>
                <a:gd name="T7" fmla="*/ 320 h 346"/>
                <a:gd name="T8" fmla="*/ 260 w 346"/>
                <a:gd name="T9" fmla="*/ 296 h 346"/>
                <a:gd name="T10" fmla="*/ 298 w 346"/>
                <a:gd name="T11" fmla="*/ 258 h 346"/>
                <a:gd name="T12" fmla="*/ 322 w 346"/>
                <a:gd name="T13" fmla="*/ 268 h 346"/>
                <a:gd name="T14" fmla="*/ 346 w 346"/>
                <a:gd name="T15" fmla="*/ 208 h 346"/>
                <a:gd name="T16" fmla="*/ 322 w 346"/>
                <a:gd name="T17" fmla="*/ 198 h 346"/>
                <a:gd name="T18" fmla="*/ 321 w 346"/>
                <a:gd name="T19" fmla="*/ 145 h 346"/>
                <a:gd name="T20" fmla="*/ 345 w 346"/>
                <a:gd name="T21" fmla="*/ 135 h 346"/>
                <a:gd name="T22" fmla="*/ 320 w 346"/>
                <a:gd name="T23" fmla="*/ 75 h 346"/>
                <a:gd name="T24" fmla="*/ 296 w 346"/>
                <a:gd name="T25" fmla="*/ 85 h 346"/>
                <a:gd name="T26" fmla="*/ 258 w 346"/>
                <a:gd name="T27" fmla="*/ 48 h 346"/>
                <a:gd name="T28" fmla="*/ 268 w 346"/>
                <a:gd name="T29" fmla="*/ 24 h 346"/>
                <a:gd name="T30" fmla="*/ 208 w 346"/>
                <a:gd name="T31" fmla="*/ 0 h 346"/>
                <a:gd name="T32" fmla="*/ 198 w 346"/>
                <a:gd name="T33" fmla="*/ 24 h 346"/>
                <a:gd name="T34" fmla="*/ 173 w 346"/>
                <a:gd name="T35" fmla="*/ 22 h 346"/>
                <a:gd name="T36" fmla="*/ 173 w 346"/>
                <a:gd name="T37" fmla="*/ 45 h 346"/>
                <a:gd name="T38" fmla="*/ 291 w 346"/>
                <a:gd name="T39" fmla="*/ 123 h 346"/>
                <a:gd name="T40" fmla="*/ 223 w 346"/>
                <a:gd name="T41" fmla="*/ 291 h 346"/>
                <a:gd name="T42" fmla="*/ 173 w 346"/>
                <a:gd name="T43" fmla="*/ 301 h 346"/>
                <a:gd name="T44" fmla="*/ 173 w 346"/>
                <a:gd name="T45" fmla="*/ 301 h 346"/>
                <a:gd name="T46" fmla="*/ 173 w 346"/>
                <a:gd name="T47" fmla="*/ 324 h 346"/>
                <a:gd name="T48" fmla="*/ 25 w 346"/>
                <a:gd name="T49" fmla="*/ 201 h 346"/>
                <a:gd name="T50" fmla="*/ 0 w 346"/>
                <a:gd name="T51" fmla="*/ 211 h 346"/>
                <a:gd name="T52" fmla="*/ 26 w 346"/>
                <a:gd name="T53" fmla="*/ 271 h 346"/>
                <a:gd name="T54" fmla="*/ 50 w 346"/>
                <a:gd name="T55" fmla="*/ 261 h 346"/>
                <a:gd name="T56" fmla="*/ 88 w 346"/>
                <a:gd name="T57" fmla="*/ 298 h 346"/>
                <a:gd name="T58" fmla="*/ 78 w 346"/>
                <a:gd name="T59" fmla="*/ 322 h 346"/>
                <a:gd name="T60" fmla="*/ 138 w 346"/>
                <a:gd name="T61" fmla="*/ 346 h 346"/>
                <a:gd name="T62" fmla="*/ 148 w 346"/>
                <a:gd name="T63" fmla="*/ 322 h 346"/>
                <a:gd name="T64" fmla="*/ 173 w 346"/>
                <a:gd name="T65" fmla="*/ 324 h 346"/>
                <a:gd name="T66" fmla="*/ 173 w 346"/>
                <a:gd name="T67" fmla="*/ 301 h 346"/>
                <a:gd name="T68" fmla="*/ 55 w 346"/>
                <a:gd name="T69" fmla="*/ 223 h 346"/>
                <a:gd name="T70" fmla="*/ 123 w 346"/>
                <a:gd name="T71" fmla="*/ 55 h 346"/>
                <a:gd name="T72" fmla="*/ 123 w 346"/>
                <a:gd name="T73" fmla="*/ 55 h 346"/>
                <a:gd name="T74" fmla="*/ 173 w 346"/>
                <a:gd name="T75" fmla="*/ 45 h 346"/>
                <a:gd name="T76" fmla="*/ 173 w 346"/>
                <a:gd name="T77" fmla="*/ 45 h 346"/>
                <a:gd name="T78" fmla="*/ 173 w 346"/>
                <a:gd name="T79" fmla="*/ 22 h 346"/>
                <a:gd name="T80" fmla="*/ 145 w 346"/>
                <a:gd name="T81" fmla="*/ 25 h 346"/>
                <a:gd name="T82" fmla="*/ 135 w 346"/>
                <a:gd name="T83" fmla="*/ 1 h 346"/>
                <a:gd name="T84" fmla="*/ 75 w 346"/>
                <a:gd name="T85" fmla="*/ 26 h 346"/>
                <a:gd name="T86" fmla="*/ 85 w 346"/>
                <a:gd name="T87" fmla="*/ 50 h 346"/>
                <a:gd name="T88" fmla="*/ 48 w 346"/>
                <a:gd name="T89" fmla="*/ 88 h 346"/>
                <a:gd name="T90" fmla="*/ 24 w 346"/>
                <a:gd name="T91" fmla="*/ 78 h 346"/>
                <a:gd name="T92" fmla="*/ 0 w 346"/>
                <a:gd name="T93" fmla="*/ 138 h 346"/>
                <a:gd name="T94" fmla="*/ 24 w 346"/>
                <a:gd name="T95" fmla="*/ 148 h 346"/>
                <a:gd name="T96" fmla="*/ 25 w 346"/>
                <a:gd name="T97" fmla="*/ 201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6" h="346">
                  <a:moveTo>
                    <a:pt x="173" y="324"/>
                  </a:moveTo>
                  <a:cubicBezTo>
                    <a:pt x="182" y="324"/>
                    <a:pt x="192" y="323"/>
                    <a:pt x="201" y="321"/>
                  </a:cubicBezTo>
                  <a:cubicBezTo>
                    <a:pt x="211" y="345"/>
                    <a:pt x="211" y="345"/>
                    <a:pt x="211" y="345"/>
                  </a:cubicBezTo>
                  <a:cubicBezTo>
                    <a:pt x="271" y="320"/>
                    <a:pt x="271" y="320"/>
                    <a:pt x="271" y="320"/>
                  </a:cubicBezTo>
                  <a:cubicBezTo>
                    <a:pt x="260" y="296"/>
                    <a:pt x="260" y="296"/>
                    <a:pt x="260" y="296"/>
                  </a:cubicBezTo>
                  <a:cubicBezTo>
                    <a:pt x="275" y="286"/>
                    <a:pt x="287" y="273"/>
                    <a:pt x="298" y="258"/>
                  </a:cubicBezTo>
                  <a:cubicBezTo>
                    <a:pt x="322" y="268"/>
                    <a:pt x="322" y="268"/>
                    <a:pt x="322" y="268"/>
                  </a:cubicBezTo>
                  <a:cubicBezTo>
                    <a:pt x="346" y="208"/>
                    <a:pt x="346" y="208"/>
                    <a:pt x="346" y="208"/>
                  </a:cubicBezTo>
                  <a:cubicBezTo>
                    <a:pt x="322" y="198"/>
                    <a:pt x="322" y="198"/>
                    <a:pt x="322" y="198"/>
                  </a:cubicBezTo>
                  <a:cubicBezTo>
                    <a:pt x="325" y="180"/>
                    <a:pt x="324" y="163"/>
                    <a:pt x="321" y="145"/>
                  </a:cubicBezTo>
                  <a:cubicBezTo>
                    <a:pt x="345" y="135"/>
                    <a:pt x="345" y="135"/>
                    <a:pt x="345" y="135"/>
                  </a:cubicBezTo>
                  <a:cubicBezTo>
                    <a:pt x="320" y="75"/>
                    <a:pt x="320" y="75"/>
                    <a:pt x="320" y="75"/>
                  </a:cubicBezTo>
                  <a:cubicBezTo>
                    <a:pt x="296" y="85"/>
                    <a:pt x="296" y="85"/>
                    <a:pt x="296" y="85"/>
                  </a:cubicBezTo>
                  <a:cubicBezTo>
                    <a:pt x="285" y="71"/>
                    <a:pt x="273" y="58"/>
                    <a:pt x="258" y="48"/>
                  </a:cubicBezTo>
                  <a:cubicBezTo>
                    <a:pt x="268" y="24"/>
                    <a:pt x="268" y="24"/>
                    <a:pt x="268" y="24"/>
                  </a:cubicBezTo>
                  <a:cubicBezTo>
                    <a:pt x="208" y="0"/>
                    <a:pt x="208" y="0"/>
                    <a:pt x="208" y="0"/>
                  </a:cubicBezTo>
                  <a:cubicBezTo>
                    <a:pt x="198" y="24"/>
                    <a:pt x="198" y="24"/>
                    <a:pt x="198" y="24"/>
                  </a:cubicBezTo>
                  <a:cubicBezTo>
                    <a:pt x="190" y="23"/>
                    <a:pt x="181" y="22"/>
                    <a:pt x="173" y="22"/>
                  </a:cubicBezTo>
                  <a:cubicBezTo>
                    <a:pt x="173" y="45"/>
                    <a:pt x="173" y="45"/>
                    <a:pt x="173" y="45"/>
                  </a:cubicBezTo>
                  <a:cubicBezTo>
                    <a:pt x="224" y="45"/>
                    <a:pt x="271" y="75"/>
                    <a:pt x="291" y="123"/>
                  </a:cubicBezTo>
                  <a:cubicBezTo>
                    <a:pt x="318" y="188"/>
                    <a:pt x="288" y="263"/>
                    <a:pt x="223" y="291"/>
                  </a:cubicBezTo>
                  <a:cubicBezTo>
                    <a:pt x="207" y="298"/>
                    <a:pt x="190" y="301"/>
                    <a:pt x="173" y="301"/>
                  </a:cubicBezTo>
                  <a:cubicBezTo>
                    <a:pt x="173" y="301"/>
                    <a:pt x="173" y="301"/>
                    <a:pt x="173" y="301"/>
                  </a:cubicBezTo>
                  <a:lnTo>
                    <a:pt x="173" y="324"/>
                  </a:lnTo>
                  <a:close/>
                  <a:moveTo>
                    <a:pt x="25" y="201"/>
                  </a:moveTo>
                  <a:cubicBezTo>
                    <a:pt x="0" y="211"/>
                    <a:pt x="0" y="211"/>
                    <a:pt x="0" y="211"/>
                  </a:cubicBezTo>
                  <a:cubicBezTo>
                    <a:pt x="26" y="271"/>
                    <a:pt x="26" y="271"/>
                    <a:pt x="26" y="271"/>
                  </a:cubicBezTo>
                  <a:cubicBezTo>
                    <a:pt x="50" y="261"/>
                    <a:pt x="50" y="261"/>
                    <a:pt x="50" y="261"/>
                  </a:cubicBezTo>
                  <a:cubicBezTo>
                    <a:pt x="60" y="275"/>
                    <a:pt x="73" y="288"/>
                    <a:pt x="88" y="298"/>
                  </a:cubicBezTo>
                  <a:cubicBezTo>
                    <a:pt x="78" y="322"/>
                    <a:pt x="78" y="322"/>
                    <a:pt x="78" y="322"/>
                  </a:cubicBezTo>
                  <a:cubicBezTo>
                    <a:pt x="138" y="346"/>
                    <a:pt x="138" y="346"/>
                    <a:pt x="138" y="346"/>
                  </a:cubicBezTo>
                  <a:cubicBezTo>
                    <a:pt x="148" y="322"/>
                    <a:pt x="148" y="322"/>
                    <a:pt x="148" y="322"/>
                  </a:cubicBezTo>
                  <a:cubicBezTo>
                    <a:pt x="156" y="323"/>
                    <a:pt x="164" y="324"/>
                    <a:pt x="173" y="324"/>
                  </a:cubicBezTo>
                  <a:cubicBezTo>
                    <a:pt x="173" y="301"/>
                    <a:pt x="173" y="301"/>
                    <a:pt x="173" y="301"/>
                  </a:cubicBezTo>
                  <a:cubicBezTo>
                    <a:pt x="121" y="301"/>
                    <a:pt x="75" y="271"/>
                    <a:pt x="55" y="223"/>
                  </a:cubicBezTo>
                  <a:cubicBezTo>
                    <a:pt x="27" y="158"/>
                    <a:pt x="58" y="83"/>
                    <a:pt x="123" y="55"/>
                  </a:cubicBezTo>
                  <a:cubicBezTo>
                    <a:pt x="123" y="55"/>
                    <a:pt x="123" y="55"/>
                    <a:pt x="123" y="55"/>
                  </a:cubicBezTo>
                  <a:cubicBezTo>
                    <a:pt x="139" y="48"/>
                    <a:pt x="155" y="45"/>
                    <a:pt x="173" y="45"/>
                  </a:cubicBezTo>
                  <a:cubicBezTo>
                    <a:pt x="173" y="45"/>
                    <a:pt x="173" y="45"/>
                    <a:pt x="173" y="45"/>
                  </a:cubicBezTo>
                  <a:cubicBezTo>
                    <a:pt x="173" y="22"/>
                    <a:pt x="173" y="22"/>
                    <a:pt x="173" y="22"/>
                  </a:cubicBezTo>
                  <a:cubicBezTo>
                    <a:pt x="163" y="22"/>
                    <a:pt x="154" y="23"/>
                    <a:pt x="145" y="25"/>
                  </a:cubicBezTo>
                  <a:cubicBezTo>
                    <a:pt x="135" y="1"/>
                    <a:pt x="135" y="1"/>
                    <a:pt x="135" y="1"/>
                  </a:cubicBezTo>
                  <a:cubicBezTo>
                    <a:pt x="75" y="26"/>
                    <a:pt x="75" y="26"/>
                    <a:pt x="75" y="26"/>
                  </a:cubicBezTo>
                  <a:cubicBezTo>
                    <a:pt x="85" y="50"/>
                    <a:pt x="85" y="50"/>
                    <a:pt x="85" y="50"/>
                  </a:cubicBezTo>
                  <a:cubicBezTo>
                    <a:pt x="71" y="60"/>
                    <a:pt x="58" y="73"/>
                    <a:pt x="48" y="88"/>
                  </a:cubicBezTo>
                  <a:cubicBezTo>
                    <a:pt x="24" y="78"/>
                    <a:pt x="24" y="78"/>
                    <a:pt x="24" y="78"/>
                  </a:cubicBezTo>
                  <a:cubicBezTo>
                    <a:pt x="0" y="138"/>
                    <a:pt x="0" y="138"/>
                    <a:pt x="0" y="138"/>
                  </a:cubicBezTo>
                  <a:cubicBezTo>
                    <a:pt x="24" y="148"/>
                    <a:pt x="24" y="148"/>
                    <a:pt x="24" y="148"/>
                  </a:cubicBezTo>
                  <a:cubicBezTo>
                    <a:pt x="21" y="166"/>
                    <a:pt x="21" y="183"/>
                    <a:pt x="25" y="201"/>
                  </a:cubicBezTo>
                  <a:close/>
                </a:path>
              </a:pathLst>
            </a:custGeom>
            <a:solidFill>
              <a:schemeClr val="accent4"/>
            </a:solidFill>
            <a:ln>
              <a:noFill/>
            </a:ln>
          </p:spPr>
          <p:txBody>
            <a:bodyPr vert="horz" wrap="square" lIns="0" tIns="0" rIns="0" bIns="0" numCol="1" anchor="t" anchorCtr="0" compatLnSpc="1"/>
            <a:lstStyle/>
            <a:p>
              <a:pPr algn="just" fontAlgn="base">
                <a:lnSpc>
                  <a:spcPct val="120000"/>
                </a:lnSpc>
                <a:spcBef>
                  <a:spcPct val="0"/>
                </a:spcBef>
                <a:spcAft>
                  <a:spcPct val="0"/>
                </a:spcAft>
              </a:pPr>
              <a:endParaRPr 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5" name="Group 44"/>
            <p:cNvGrpSpPr/>
            <p:nvPr/>
          </p:nvGrpSpPr>
          <p:grpSpPr>
            <a:xfrm>
              <a:off x="8789869" y="5722365"/>
              <a:ext cx="281764" cy="281764"/>
              <a:chOff x="8216107" y="2577296"/>
              <a:chExt cx="464344" cy="464343"/>
            </a:xfrm>
            <a:solidFill>
              <a:schemeClr val="accent4"/>
            </a:solidFill>
          </p:grpSpPr>
          <p:sp>
            <p:nvSpPr>
              <p:cNvPr id="36" name="AutoShape 52"/>
              <p:cNvSpPr/>
              <p:nvPr/>
            </p:nvSpPr>
            <p:spPr bwMode="auto">
              <a:xfrm>
                <a:off x="8216107" y="2577296"/>
                <a:ext cx="464344" cy="464343"/>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AutoShape 53"/>
              <p:cNvSpPr/>
              <p:nvPr/>
            </p:nvSpPr>
            <p:spPr bwMode="auto">
              <a:xfrm>
                <a:off x="8390732" y="2736853"/>
                <a:ext cx="125412"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AutoShape 54"/>
              <p:cNvSpPr/>
              <p:nvPr/>
            </p:nvSpPr>
            <p:spPr bwMode="auto">
              <a:xfrm>
                <a:off x="8375650" y="2896399"/>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AutoShape 55"/>
              <p:cNvSpPr/>
              <p:nvPr/>
            </p:nvSpPr>
            <p:spPr bwMode="auto">
              <a:xfrm>
                <a:off x="8448674"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40" name="Group 7"/>
          <p:cNvGrpSpPr/>
          <p:nvPr/>
        </p:nvGrpSpPr>
        <p:grpSpPr>
          <a:xfrm>
            <a:off x="6240708" y="3133942"/>
            <a:ext cx="416472" cy="416472"/>
            <a:chOff x="8647910" y="4436936"/>
            <a:chExt cx="555357" cy="555357"/>
          </a:xfrm>
        </p:grpSpPr>
        <p:sp>
          <p:nvSpPr>
            <p:cNvPr id="41" name="Freeform 52"/>
            <p:cNvSpPr>
              <a:spLocks noEditPoints="1"/>
            </p:cNvSpPr>
            <p:nvPr/>
          </p:nvSpPr>
          <p:spPr bwMode="auto">
            <a:xfrm>
              <a:off x="8647910" y="4436936"/>
              <a:ext cx="555357" cy="555357"/>
            </a:xfrm>
            <a:custGeom>
              <a:avLst/>
              <a:gdLst>
                <a:gd name="T0" fmla="*/ 173 w 346"/>
                <a:gd name="T1" fmla="*/ 324 h 346"/>
                <a:gd name="T2" fmla="*/ 201 w 346"/>
                <a:gd name="T3" fmla="*/ 321 h 346"/>
                <a:gd name="T4" fmla="*/ 211 w 346"/>
                <a:gd name="T5" fmla="*/ 345 h 346"/>
                <a:gd name="T6" fmla="*/ 271 w 346"/>
                <a:gd name="T7" fmla="*/ 320 h 346"/>
                <a:gd name="T8" fmla="*/ 260 w 346"/>
                <a:gd name="T9" fmla="*/ 296 h 346"/>
                <a:gd name="T10" fmla="*/ 298 w 346"/>
                <a:gd name="T11" fmla="*/ 258 h 346"/>
                <a:gd name="T12" fmla="*/ 322 w 346"/>
                <a:gd name="T13" fmla="*/ 268 h 346"/>
                <a:gd name="T14" fmla="*/ 346 w 346"/>
                <a:gd name="T15" fmla="*/ 208 h 346"/>
                <a:gd name="T16" fmla="*/ 322 w 346"/>
                <a:gd name="T17" fmla="*/ 198 h 346"/>
                <a:gd name="T18" fmla="*/ 321 w 346"/>
                <a:gd name="T19" fmla="*/ 145 h 346"/>
                <a:gd name="T20" fmla="*/ 345 w 346"/>
                <a:gd name="T21" fmla="*/ 135 h 346"/>
                <a:gd name="T22" fmla="*/ 320 w 346"/>
                <a:gd name="T23" fmla="*/ 75 h 346"/>
                <a:gd name="T24" fmla="*/ 296 w 346"/>
                <a:gd name="T25" fmla="*/ 85 h 346"/>
                <a:gd name="T26" fmla="*/ 258 w 346"/>
                <a:gd name="T27" fmla="*/ 48 h 346"/>
                <a:gd name="T28" fmla="*/ 268 w 346"/>
                <a:gd name="T29" fmla="*/ 24 h 346"/>
                <a:gd name="T30" fmla="*/ 208 w 346"/>
                <a:gd name="T31" fmla="*/ 0 h 346"/>
                <a:gd name="T32" fmla="*/ 198 w 346"/>
                <a:gd name="T33" fmla="*/ 24 h 346"/>
                <a:gd name="T34" fmla="*/ 173 w 346"/>
                <a:gd name="T35" fmla="*/ 22 h 346"/>
                <a:gd name="T36" fmla="*/ 173 w 346"/>
                <a:gd name="T37" fmla="*/ 45 h 346"/>
                <a:gd name="T38" fmla="*/ 291 w 346"/>
                <a:gd name="T39" fmla="*/ 123 h 346"/>
                <a:gd name="T40" fmla="*/ 223 w 346"/>
                <a:gd name="T41" fmla="*/ 291 h 346"/>
                <a:gd name="T42" fmla="*/ 173 w 346"/>
                <a:gd name="T43" fmla="*/ 301 h 346"/>
                <a:gd name="T44" fmla="*/ 173 w 346"/>
                <a:gd name="T45" fmla="*/ 301 h 346"/>
                <a:gd name="T46" fmla="*/ 173 w 346"/>
                <a:gd name="T47" fmla="*/ 324 h 346"/>
                <a:gd name="T48" fmla="*/ 25 w 346"/>
                <a:gd name="T49" fmla="*/ 201 h 346"/>
                <a:gd name="T50" fmla="*/ 0 w 346"/>
                <a:gd name="T51" fmla="*/ 211 h 346"/>
                <a:gd name="T52" fmla="*/ 26 w 346"/>
                <a:gd name="T53" fmla="*/ 271 h 346"/>
                <a:gd name="T54" fmla="*/ 50 w 346"/>
                <a:gd name="T55" fmla="*/ 261 h 346"/>
                <a:gd name="T56" fmla="*/ 88 w 346"/>
                <a:gd name="T57" fmla="*/ 298 h 346"/>
                <a:gd name="T58" fmla="*/ 78 w 346"/>
                <a:gd name="T59" fmla="*/ 322 h 346"/>
                <a:gd name="T60" fmla="*/ 138 w 346"/>
                <a:gd name="T61" fmla="*/ 346 h 346"/>
                <a:gd name="T62" fmla="*/ 148 w 346"/>
                <a:gd name="T63" fmla="*/ 322 h 346"/>
                <a:gd name="T64" fmla="*/ 173 w 346"/>
                <a:gd name="T65" fmla="*/ 324 h 346"/>
                <a:gd name="T66" fmla="*/ 173 w 346"/>
                <a:gd name="T67" fmla="*/ 301 h 346"/>
                <a:gd name="T68" fmla="*/ 55 w 346"/>
                <a:gd name="T69" fmla="*/ 223 h 346"/>
                <a:gd name="T70" fmla="*/ 123 w 346"/>
                <a:gd name="T71" fmla="*/ 55 h 346"/>
                <a:gd name="T72" fmla="*/ 123 w 346"/>
                <a:gd name="T73" fmla="*/ 55 h 346"/>
                <a:gd name="T74" fmla="*/ 173 w 346"/>
                <a:gd name="T75" fmla="*/ 45 h 346"/>
                <a:gd name="T76" fmla="*/ 173 w 346"/>
                <a:gd name="T77" fmla="*/ 45 h 346"/>
                <a:gd name="T78" fmla="*/ 173 w 346"/>
                <a:gd name="T79" fmla="*/ 22 h 346"/>
                <a:gd name="T80" fmla="*/ 145 w 346"/>
                <a:gd name="T81" fmla="*/ 25 h 346"/>
                <a:gd name="T82" fmla="*/ 135 w 346"/>
                <a:gd name="T83" fmla="*/ 1 h 346"/>
                <a:gd name="T84" fmla="*/ 75 w 346"/>
                <a:gd name="T85" fmla="*/ 26 h 346"/>
                <a:gd name="T86" fmla="*/ 85 w 346"/>
                <a:gd name="T87" fmla="*/ 50 h 346"/>
                <a:gd name="T88" fmla="*/ 48 w 346"/>
                <a:gd name="T89" fmla="*/ 88 h 346"/>
                <a:gd name="T90" fmla="*/ 24 w 346"/>
                <a:gd name="T91" fmla="*/ 78 h 346"/>
                <a:gd name="T92" fmla="*/ 0 w 346"/>
                <a:gd name="T93" fmla="*/ 138 h 346"/>
                <a:gd name="T94" fmla="*/ 24 w 346"/>
                <a:gd name="T95" fmla="*/ 148 h 346"/>
                <a:gd name="T96" fmla="*/ 25 w 346"/>
                <a:gd name="T97" fmla="*/ 201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6" h="346">
                  <a:moveTo>
                    <a:pt x="173" y="324"/>
                  </a:moveTo>
                  <a:cubicBezTo>
                    <a:pt x="182" y="324"/>
                    <a:pt x="192" y="323"/>
                    <a:pt x="201" y="321"/>
                  </a:cubicBezTo>
                  <a:cubicBezTo>
                    <a:pt x="211" y="345"/>
                    <a:pt x="211" y="345"/>
                    <a:pt x="211" y="345"/>
                  </a:cubicBezTo>
                  <a:cubicBezTo>
                    <a:pt x="271" y="320"/>
                    <a:pt x="271" y="320"/>
                    <a:pt x="271" y="320"/>
                  </a:cubicBezTo>
                  <a:cubicBezTo>
                    <a:pt x="260" y="296"/>
                    <a:pt x="260" y="296"/>
                    <a:pt x="260" y="296"/>
                  </a:cubicBezTo>
                  <a:cubicBezTo>
                    <a:pt x="275" y="286"/>
                    <a:pt x="287" y="273"/>
                    <a:pt x="298" y="258"/>
                  </a:cubicBezTo>
                  <a:cubicBezTo>
                    <a:pt x="322" y="268"/>
                    <a:pt x="322" y="268"/>
                    <a:pt x="322" y="268"/>
                  </a:cubicBezTo>
                  <a:cubicBezTo>
                    <a:pt x="346" y="208"/>
                    <a:pt x="346" y="208"/>
                    <a:pt x="346" y="208"/>
                  </a:cubicBezTo>
                  <a:cubicBezTo>
                    <a:pt x="322" y="198"/>
                    <a:pt x="322" y="198"/>
                    <a:pt x="322" y="198"/>
                  </a:cubicBezTo>
                  <a:cubicBezTo>
                    <a:pt x="325" y="180"/>
                    <a:pt x="324" y="163"/>
                    <a:pt x="321" y="145"/>
                  </a:cubicBezTo>
                  <a:cubicBezTo>
                    <a:pt x="345" y="135"/>
                    <a:pt x="345" y="135"/>
                    <a:pt x="345" y="135"/>
                  </a:cubicBezTo>
                  <a:cubicBezTo>
                    <a:pt x="320" y="75"/>
                    <a:pt x="320" y="75"/>
                    <a:pt x="320" y="75"/>
                  </a:cubicBezTo>
                  <a:cubicBezTo>
                    <a:pt x="296" y="85"/>
                    <a:pt x="296" y="85"/>
                    <a:pt x="296" y="85"/>
                  </a:cubicBezTo>
                  <a:cubicBezTo>
                    <a:pt x="285" y="71"/>
                    <a:pt x="273" y="58"/>
                    <a:pt x="258" y="48"/>
                  </a:cubicBezTo>
                  <a:cubicBezTo>
                    <a:pt x="268" y="24"/>
                    <a:pt x="268" y="24"/>
                    <a:pt x="268" y="24"/>
                  </a:cubicBezTo>
                  <a:cubicBezTo>
                    <a:pt x="208" y="0"/>
                    <a:pt x="208" y="0"/>
                    <a:pt x="208" y="0"/>
                  </a:cubicBezTo>
                  <a:cubicBezTo>
                    <a:pt x="198" y="24"/>
                    <a:pt x="198" y="24"/>
                    <a:pt x="198" y="24"/>
                  </a:cubicBezTo>
                  <a:cubicBezTo>
                    <a:pt x="190" y="23"/>
                    <a:pt x="181" y="22"/>
                    <a:pt x="173" y="22"/>
                  </a:cubicBezTo>
                  <a:cubicBezTo>
                    <a:pt x="173" y="45"/>
                    <a:pt x="173" y="45"/>
                    <a:pt x="173" y="45"/>
                  </a:cubicBezTo>
                  <a:cubicBezTo>
                    <a:pt x="224" y="45"/>
                    <a:pt x="271" y="75"/>
                    <a:pt x="291" y="123"/>
                  </a:cubicBezTo>
                  <a:cubicBezTo>
                    <a:pt x="318" y="188"/>
                    <a:pt x="288" y="263"/>
                    <a:pt x="223" y="291"/>
                  </a:cubicBezTo>
                  <a:cubicBezTo>
                    <a:pt x="207" y="298"/>
                    <a:pt x="190" y="301"/>
                    <a:pt x="173" y="301"/>
                  </a:cubicBezTo>
                  <a:cubicBezTo>
                    <a:pt x="173" y="301"/>
                    <a:pt x="173" y="301"/>
                    <a:pt x="173" y="301"/>
                  </a:cubicBezTo>
                  <a:lnTo>
                    <a:pt x="173" y="324"/>
                  </a:lnTo>
                  <a:close/>
                  <a:moveTo>
                    <a:pt x="25" y="201"/>
                  </a:moveTo>
                  <a:cubicBezTo>
                    <a:pt x="0" y="211"/>
                    <a:pt x="0" y="211"/>
                    <a:pt x="0" y="211"/>
                  </a:cubicBezTo>
                  <a:cubicBezTo>
                    <a:pt x="26" y="271"/>
                    <a:pt x="26" y="271"/>
                    <a:pt x="26" y="271"/>
                  </a:cubicBezTo>
                  <a:cubicBezTo>
                    <a:pt x="50" y="261"/>
                    <a:pt x="50" y="261"/>
                    <a:pt x="50" y="261"/>
                  </a:cubicBezTo>
                  <a:cubicBezTo>
                    <a:pt x="60" y="275"/>
                    <a:pt x="73" y="288"/>
                    <a:pt x="88" y="298"/>
                  </a:cubicBezTo>
                  <a:cubicBezTo>
                    <a:pt x="78" y="322"/>
                    <a:pt x="78" y="322"/>
                    <a:pt x="78" y="322"/>
                  </a:cubicBezTo>
                  <a:cubicBezTo>
                    <a:pt x="138" y="346"/>
                    <a:pt x="138" y="346"/>
                    <a:pt x="138" y="346"/>
                  </a:cubicBezTo>
                  <a:cubicBezTo>
                    <a:pt x="148" y="322"/>
                    <a:pt x="148" y="322"/>
                    <a:pt x="148" y="322"/>
                  </a:cubicBezTo>
                  <a:cubicBezTo>
                    <a:pt x="156" y="323"/>
                    <a:pt x="164" y="324"/>
                    <a:pt x="173" y="324"/>
                  </a:cubicBezTo>
                  <a:cubicBezTo>
                    <a:pt x="173" y="301"/>
                    <a:pt x="173" y="301"/>
                    <a:pt x="173" y="301"/>
                  </a:cubicBezTo>
                  <a:cubicBezTo>
                    <a:pt x="121" y="301"/>
                    <a:pt x="75" y="271"/>
                    <a:pt x="55" y="223"/>
                  </a:cubicBezTo>
                  <a:cubicBezTo>
                    <a:pt x="27" y="158"/>
                    <a:pt x="58" y="83"/>
                    <a:pt x="123" y="55"/>
                  </a:cubicBezTo>
                  <a:cubicBezTo>
                    <a:pt x="123" y="55"/>
                    <a:pt x="123" y="55"/>
                    <a:pt x="123" y="55"/>
                  </a:cubicBezTo>
                  <a:cubicBezTo>
                    <a:pt x="139" y="48"/>
                    <a:pt x="155" y="45"/>
                    <a:pt x="173" y="45"/>
                  </a:cubicBezTo>
                  <a:cubicBezTo>
                    <a:pt x="173" y="45"/>
                    <a:pt x="173" y="45"/>
                    <a:pt x="173" y="45"/>
                  </a:cubicBezTo>
                  <a:cubicBezTo>
                    <a:pt x="173" y="22"/>
                    <a:pt x="173" y="22"/>
                    <a:pt x="173" y="22"/>
                  </a:cubicBezTo>
                  <a:cubicBezTo>
                    <a:pt x="163" y="22"/>
                    <a:pt x="154" y="23"/>
                    <a:pt x="145" y="25"/>
                  </a:cubicBezTo>
                  <a:cubicBezTo>
                    <a:pt x="135" y="1"/>
                    <a:pt x="135" y="1"/>
                    <a:pt x="135" y="1"/>
                  </a:cubicBezTo>
                  <a:cubicBezTo>
                    <a:pt x="75" y="26"/>
                    <a:pt x="75" y="26"/>
                    <a:pt x="75" y="26"/>
                  </a:cubicBezTo>
                  <a:cubicBezTo>
                    <a:pt x="85" y="50"/>
                    <a:pt x="85" y="50"/>
                    <a:pt x="85" y="50"/>
                  </a:cubicBezTo>
                  <a:cubicBezTo>
                    <a:pt x="71" y="60"/>
                    <a:pt x="58" y="73"/>
                    <a:pt x="48" y="88"/>
                  </a:cubicBezTo>
                  <a:cubicBezTo>
                    <a:pt x="24" y="78"/>
                    <a:pt x="24" y="78"/>
                    <a:pt x="24" y="78"/>
                  </a:cubicBezTo>
                  <a:cubicBezTo>
                    <a:pt x="0" y="138"/>
                    <a:pt x="0" y="138"/>
                    <a:pt x="0" y="138"/>
                  </a:cubicBezTo>
                  <a:cubicBezTo>
                    <a:pt x="24" y="148"/>
                    <a:pt x="24" y="148"/>
                    <a:pt x="24" y="148"/>
                  </a:cubicBezTo>
                  <a:cubicBezTo>
                    <a:pt x="21" y="166"/>
                    <a:pt x="21" y="183"/>
                    <a:pt x="25" y="201"/>
                  </a:cubicBezTo>
                  <a:close/>
                </a:path>
              </a:pathLst>
            </a:custGeom>
            <a:solidFill>
              <a:schemeClr val="accent2"/>
            </a:solidFill>
            <a:ln>
              <a:noFill/>
            </a:ln>
          </p:spPr>
          <p:txBody>
            <a:bodyPr vert="horz" wrap="square" lIns="0" tIns="0" rIns="0" bIns="0" numCol="1" anchor="t" anchorCtr="0" compatLnSpc="1"/>
            <a:lstStyle/>
            <a:p>
              <a:pPr algn="just" fontAlgn="base">
                <a:lnSpc>
                  <a:spcPct val="120000"/>
                </a:lnSpc>
                <a:spcBef>
                  <a:spcPct val="0"/>
                </a:spcBef>
                <a:spcAft>
                  <a:spcPct val="0"/>
                </a:spcAft>
              </a:pPr>
              <a:endParaRPr 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2" name="Group 49"/>
            <p:cNvGrpSpPr/>
            <p:nvPr/>
          </p:nvGrpSpPr>
          <p:grpSpPr>
            <a:xfrm>
              <a:off x="8831951" y="4577833"/>
              <a:ext cx="193623" cy="282246"/>
              <a:chOff x="3582988" y="3510758"/>
              <a:chExt cx="319088" cy="465137"/>
            </a:xfrm>
            <a:solidFill>
              <a:schemeClr val="accent2"/>
            </a:solidFill>
          </p:grpSpPr>
          <p:sp>
            <p:nvSpPr>
              <p:cNvPr id="43" name="AutoShape 113"/>
              <p:cNvSpPr/>
              <p:nvPr/>
            </p:nvSpPr>
            <p:spPr bwMode="auto">
              <a:xfrm>
                <a:off x="3582988" y="3510758"/>
                <a:ext cx="319088"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AutoShape 114"/>
              <p:cNvSpPr/>
              <p:nvPr/>
            </p:nvSpPr>
            <p:spPr bwMode="auto">
              <a:xfrm>
                <a:off x="3655220" y="3583783"/>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45" name="Group 3"/>
          <p:cNvGrpSpPr/>
          <p:nvPr/>
        </p:nvGrpSpPr>
        <p:grpSpPr>
          <a:xfrm>
            <a:off x="4002746" y="3133945"/>
            <a:ext cx="416472" cy="416472"/>
            <a:chOff x="5966424" y="4436930"/>
            <a:chExt cx="555357" cy="555356"/>
          </a:xfrm>
        </p:grpSpPr>
        <p:sp>
          <p:nvSpPr>
            <p:cNvPr id="46" name="Freeform 52"/>
            <p:cNvSpPr>
              <a:spLocks noEditPoints="1"/>
            </p:cNvSpPr>
            <p:nvPr/>
          </p:nvSpPr>
          <p:spPr bwMode="auto">
            <a:xfrm>
              <a:off x="5966424" y="4436930"/>
              <a:ext cx="555357" cy="555356"/>
            </a:xfrm>
            <a:custGeom>
              <a:avLst/>
              <a:gdLst>
                <a:gd name="T0" fmla="*/ 173 w 346"/>
                <a:gd name="T1" fmla="*/ 324 h 346"/>
                <a:gd name="T2" fmla="*/ 201 w 346"/>
                <a:gd name="T3" fmla="*/ 321 h 346"/>
                <a:gd name="T4" fmla="*/ 211 w 346"/>
                <a:gd name="T5" fmla="*/ 345 h 346"/>
                <a:gd name="T6" fmla="*/ 271 w 346"/>
                <a:gd name="T7" fmla="*/ 320 h 346"/>
                <a:gd name="T8" fmla="*/ 260 w 346"/>
                <a:gd name="T9" fmla="*/ 296 h 346"/>
                <a:gd name="T10" fmla="*/ 298 w 346"/>
                <a:gd name="T11" fmla="*/ 258 h 346"/>
                <a:gd name="T12" fmla="*/ 322 w 346"/>
                <a:gd name="T13" fmla="*/ 268 h 346"/>
                <a:gd name="T14" fmla="*/ 346 w 346"/>
                <a:gd name="T15" fmla="*/ 208 h 346"/>
                <a:gd name="T16" fmla="*/ 322 w 346"/>
                <a:gd name="T17" fmla="*/ 198 h 346"/>
                <a:gd name="T18" fmla="*/ 321 w 346"/>
                <a:gd name="T19" fmla="*/ 145 h 346"/>
                <a:gd name="T20" fmla="*/ 345 w 346"/>
                <a:gd name="T21" fmla="*/ 135 h 346"/>
                <a:gd name="T22" fmla="*/ 320 w 346"/>
                <a:gd name="T23" fmla="*/ 75 h 346"/>
                <a:gd name="T24" fmla="*/ 296 w 346"/>
                <a:gd name="T25" fmla="*/ 85 h 346"/>
                <a:gd name="T26" fmla="*/ 258 w 346"/>
                <a:gd name="T27" fmla="*/ 48 h 346"/>
                <a:gd name="T28" fmla="*/ 268 w 346"/>
                <a:gd name="T29" fmla="*/ 24 h 346"/>
                <a:gd name="T30" fmla="*/ 208 w 346"/>
                <a:gd name="T31" fmla="*/ 0 h 346"/>
                <a:gd name="T32" fmla="*/ 198 w 346"/>
                <a:gd name="T33" fmla="*/ 24 h 346"/>
                <a:gd name="T34" fmla="*/ 173 w 346"/>
                <a:gd name="T35" fmla="*/ 22 h 346"/>
                <a:gd name="T36" fmla="*/ 173 w 346"/>
                <a:gd name="T37" fmla="*/ 45 h 346"/>
                <a:gd name="T38" fmla="*/ 291 w 346"/>
                <a:gd name="T39" fmla="*/ 123 h 346"/>
                <a:gd name="T40" fmla="*/ 223 w 346"/>
                <a:gd name="T41" fmla="*/ 291 h 346"/>
                <a:gd name="T42" fmla="*/ 173 w 346"/>
                <a:gd name="T43" fmla="*/ 301 h 346"/>
                <a:gd name="T44" fmla="*/ 173 w 346"/>
                <a:gd name="T45" fmla="*/ 301 h 346"/>
                <a:gd name="T46" fmla="*/ 173 w 346"/>
                <a:gd name="T47" fmla="*/ 324 h 346"/>
                <a:gd name="T48" fmla="*/ 25 w 346"/>
                <a:gd name="T49" fmla="*/ 201 h 346"/>
                <a:gd name="T50" fmla="*/ 0 w 346"/>
                <a:gd name="T51" fmla="*/ 211 h 346"/>
                <a:gd name="T52" fmla="*/ 26 w 346"/>
                <a:gd name="T53" fmla="*/ 271 h 346"/>
                <a:gd name="T54" fmla="*/ 50 w 346"/>
                <a:gd name="T55" fmla="*/ 261 h 346"/>
                <a:gd name="T56" fmla="*/ 88 w 346"/>
                <a:gd name="T57" fmla="*/ 298 h 346"/>
                <a:gd name="T58" fmla="*/ 78 w 346"/>
                <a:gd name="T59" fmla="*/ 322 h 346"/>
                <a:gd name="T60" fmla="*/ 138 w 346"/>
                <a:gd name="T61" fmla="*/ 346 h 346"/>
                <a:gd name="T62" fmla="*/ 148 w 346"/>
                <a:gd name="T63" fmla="*/ 322 h 346"/>
                <a:gd name="T64" fmla="*/ 173 w 346"/>
                <a:gd name="T65" fmla="*/ 324 h 346"/>
                <a:gd name="T66" fmla="*/ 173 w 346"/>
                <a:gd name="T67" fmla="*/ 301 h 346"/>
                <a:gd name="T68" fmla="*/ 55 w 346"/>
                <a:gd name="T69" fmla="*/ 223 h 346"/>
                <a:gd name="T70" fmla="*/ 123 w 346"/>
                <a:gd name="T71" fmla="*/ 55 h 346"/>
                <a:gd name="T72" fmla="*/ 123 w 346"/>
                <a:gd name="T73" fmla="*/ 55 h 346"/>
                <a:gd name="T74" fmla="*/ 173 w 346"/>
                <a:gd name="T75" fmla="*/ 45 h 346"/>
                <a:gd name="T76" fmla="*/ 173 w 346"/>
                <a:gd name="T77" fmla="*/ 45 h 346"/>
                <a:gd name="T78" fmla="*/ 173 w 346"/>
                <a:gd name="T79" fmla="*/ 22 h 346"/>
                <a:gd name="T80" fmla="*/ 145 w 346"/>
                <a:gd name="T81" fmla="*/ 25 h 346"/>
                <a:gd name="T82" fmla="*/ 135 w 346"/>
                <a:gd name="T83" fmla="*/ 1 h 346"/>
                <a:gd name="T84" fmla="*/ 75 w 346"/>
                <a:gd name="T85" fmla="*/ 26 h 346"/>
                <a:gd name="T86" fmla="*/ 85 w 346"/>
                <a:gd name="T87" fmla="*/ 50 h 346"/>
                <a:gd name="T88" fmla="*/ 48 w 346"/>
                <a:gd name="T89" fmla="*/ 88 h 346"/>
                <a:gd name="T90" fmla="*/ 24 w 346"/>
                <a:gd name="T91" fmla="*/ 78 h 346"/>
                <a:gd name="T92" fmla="*/ 0 w 346"/>
                <a:gd name="T93" fmla="*/ 138 h 346"/>
                <a:gd name="T94" fmla="*/ 24 w 346"/>
                <a:gd name="T95" fmla="*/ 148 h 346"/>
                <a:gd name="T96" fmla="*/ 25 w 346"/>
                <a:gd name="T97" fmla="*/ 201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6" h="346">
                  <a:moveTo>
                    <a:pt x="173" y="324"/>
                  </a:moveTo>
                  <a:cubicBezTo>
                    <a:pt x="182" y="324"/>
                    <a:pt x="192" y="323"/>
                    <a:pt x="201" y="321"/>
                  </a:cubicBezTo>
                  <a:cubicBezTo>
                    <a:pt x="211" y="345"/>
                    <a:pt x="211" y="345"/>
                    <a:pt x="211" y="345"/>
                  </a:cubicBezTo>
                  <a:cubicBezTo>
                    <a:pt x="271" y="320"/>
                    <a:pt x="271" y="320"/>
                    <a:pt x="271" y="320"/>
                  </a:cubicBezTo>
                  <a:cubicBezTo>
                    <a:pt x="260" y="296"/>
                    <a:pt x="260" y="296"/>
                    <a:pt x="260" y="296"/>
                  </a:cubicBezTo>
                  <a:cubicBezTo>
                    <a:pt x="275" y="286"/>
                    <a:pt x="287" y="273"/>
                    <a:pt x="298" y="258"/>
                  </a:cubicBezTo>
                  <a:cubicBezTo>
                    <a:pt x="322" y="268"/>
                    <a:pt x="322" y="268"/>
                    <a:pt x="322" y="268"/>
                  </a:cubicBezTo>
                  <a:cubicBezTo>
                    <a:pt x="346" y="208"/>
                    <a:pt x="346" y="208"/>
                    <a:pt x="346" y="208"/>
                  </a:cubicBezTo>
                  <a:cubicBezTo>
                    <a:pt x="322" y="198"/>
                    <a:pt x="322" y="198"/>
                    <a:pt x="322" y="198"/>
                  </a:cubicBezTo>
                  <a:cubicBezTo>
                    <a:pt x="325" y="180"/>
                    <a:pt x="324" y="163"/>
                    <a:pt x="321" y="145"/>
                  </a:cubicBezTo>
                  <a:cubicBezTo>
                    <a:pt x="345" y="135"/>
                    <a:pt x="345" y="135"/>
                    <a:pt x="345" y="135"/>
                  </a:cubicBezTo>
                  <a:cubicBezTo>
                    <a:pt x="320" y="75"/>
                    <a:pt x="320" y="75"/>
                    <a:pt x="320" y="75"/>
                  </a:cubicBezTo>
                  <a:cubicBezTo>
                    <a:pt x="296" y="85"/>
                    <a:pt x="296" y="85"/>
                    <a:pt x="296" y="85"/>
                  </a:cubicBezTo>
                  <a:cubicBezTo>
                    <a:pt x="285" y="71"/>
                    <a:pt x="273" y="58"/>
                    <a:pt x="258" y="48"/>
                  </a:cubicBezTo>
                  <a:cubicBezTo>
                    <a:pt x="268" y="24"/>
                    <a:pt x="268" y="24"/>
                    <a:pt x="268" y="24"/>
                  </a:cubicBezTo>
                  <a:cubicBezTo>
                    <a:pt x="208" y="0"/>
                    <a:pt x="208" y="0"/>
                    <a:pt x="208" y="0"/>
                  </a:cubicBezTo>
                  <a:cubicBezTo>
                    <a:pt x="198" y="24"/>
                    <a:pt x="198" y="24"/>
                    <a:pt x="198" y="24"/>
                  </a:cubicBezTo>
                  <a:cubicBezTo>
                    <a:pt x="190" y="23"/>
                    <a:pt x="181" y="22"/>
                    <a:pt x="173" y="22"/>
                  </a:cubicBezTo>
                  <a:cubicBezTo>
                    <a:pt x="173" y="45"/>
                    <a:pt x="173" y="45"/>
                    <a:pt x="173" y="45"/>
                  </a:cubicBezTo>
                  <a:cubicBezTo>
                    <a:pt x="224" y="45"/>
                    <a:pt x="271" y="75"/>
                    <a:pt x="291" y="123"/>
                  </a:cubicBezTo>
                  <a:cubicBezTo>
                    <a:pt x="318" y="188"/>
                    <a:pt x="288" y="263"/>
                    <a:pt x="223" y="291"/>
                  </a:cubicBezTo>
                  <a:cubicBezTo>
                    <a:pt x="207" y="298"/>
                    <a:pt x="190" y="301"/>
                    <a:pt x="173" y="301"/>
                  </a:cubicBezTo>
                  <a:cubicBezTo>
                    <a:pt x="173" y="301"/>
                    <a:pt x="173" y="301"/>
                    <a:pt x="173" y="301"/>
                  </a:cubicBezTo>
                  <a:lnTo>
                    <a:pt x="173" y="324"/>
                  </a:lnTo>
                  <a:close/>
                  <a:moveTo>
                    <a:pt x="25" y="201"/>
                  </a:moveTo>
                  <a:cubicBezTo>
                    <a:pt x="0" y="211"/>
                    <a:pt x="0" y="211"/>
                    <a:pt x="0" y="211"/>
                  </a:cubicBezTo>
                  <a:cubicBezTo>
                    <a:pt x="26" y="271"/>
                    <a:pt x="26" y="271"/>
                    <a:pt x="26" y="271"/>
                  </a:cubicBezTo>
                  <a:cubicBezTo>
                    <a:pt x="50" y="261"/>
                    <a:pt x="50" y="261"/>
                    <a:pt x="50" y="261"/>
                  </a:cubicBezTo>
                  <a:cubicBezTo>
                    <a:pt x="60" y="275"/>
                    <a:pt x="73" y="288"/>
                    <a:pt x="88" y="298"/>
                  </a:cubicBezTo>
                  <a:cubicBezTo>
                    <a:pt x="78" y="322"/>
                    <a:pt x="78" y="322"/>
                    <a:pt x="78" y="322"/>
                  </a:cubicBezTo>
                  <a:cubicBezTo>
                    <a:pt x="138" y="346"/>
                    <a:pt x="138" y="346"/>
                    <a:pt x="138" y="346"/>
                  </a:cubicBezTo>
                  <a:cubicBezTo>
                    <a:pt x="148" y="322"/>
                    <a:pt x="148" y="322"/>
                    <a:pt x="148" y="322"/>
                  </a:cubicBezTo>
                  <a:cubicBezTo>
                    <a:pt x="156" y="323"/>
                    <a:pt x="164" y="324"/>
                    <a:pt x="173" y="324"/>
                  </a:cubicBezTo>
                  <a:cubicBezTo>
                    <a:pt x="173" y="301"/>
                    <a:pt x="173" y="301"/>
                    <a:pt x="173" y="301"/>
                  </a:cubicBezTo>
                  <a:cubicBezTo>
                    <a:pt x="121" y="301"/>
                    <a:pt x="75" y="271"/>
                    <a:pt x="55" y="223"/>
                  </a:cubicBezTo>
                  <a:cubicBezTo>
                    <a:pt x="27" y="158"/>
                    <a:pt x="58" y="83"/>
                    <a:pt x="123" y="55"/>
                  </a:cubicBezTo>
                  <a:cubicBezTo>
                    <a:pt x="123" y="55"/>
                    <a:pt x="123" y="55"/>
                    <a:pt x="123" y="55"/>
                  </a:cubicBezTo>
                  <a:cubicBezTo>
                    <a:pt x="139" y="48"/>
                    <a:pt x="155" y="45"/>
                    <a:pt x="173" y="45"/>
                  </a:cubicBezTo>
                  <a:cubicBezTo>
                    <a:pt x="173" y="45"/>
                    <a:pt x="173" y="45"/>
                    <a:pt x="173" y="45"/>
                  </a:cubicBezTo>
                  <a:cubicBezTo>
                    <a:pt x="173" y="22"/>
                    <a:pt x="173" y="22"/>
                    <a:pt x="173" y="22"/>
                  </a:cubicBezTo>
                  <a:cubicBezTo>
                    <a:pt x="163" y="22"/>
                    <a:pt x="154" y="23"/>
                    <a:pt x="145" y="25"/>
                  </a:cubicBezTo>
                  <a:cubicBezTo>
                    <a:pt x="135" y="1"/>
                    <a:pt x="135" y="1"/>
                    <a:pt x="135" y="1"/>
                  </a:cubicBezTo>
                  <a:cubicBezTo>
                    <a:pt x="75" y="26"/>
                    <a:pt x="75" y="26"/>
                    <a:pt x="75" y="26"/>
                  </a:cubicBezTo>
                  <a:cubicBezTo>
                    <a:pt x="85" y="50"/>
                    <a:pt x="85" y="50"/>
                    <a:pt x="85" y="50"/>
                  </a:cubicBezTo>
                  <a:cubicBezTo>
                    <a:pt x="71" y="60"/>
                    <a:pt x="58" y="73"/>
                    <a:pt x="48" y="88"/>
                  </a:cubicBezTo>
                  <a:cubicBezTo>
                    <a:pt x="24" y="78"/>
                    <a:pt x="24" y="78"/>
                    <a:pt x="24" y="78"/>
                  </a:cubicBezTo>
                  <a:cubicBezTo>
                    <a:pt x="0" y="138"/>
                    <a:pt x="0" y="138"/>
                    <a:pt x="0" y="138"/>
                  </a:cubicBezTo>
                  <a:cubicBezTo>
                    <a:pt x="24" y="148"/>
                    <a:pt x="24" y="148"/>
                    <a:pt x="24" y="148"/>
                  </a:cubicBezTo>
                  <a:cubicBezTo>
                    <a:pt x="21" y="166"/>
                    <a:pt x="21" y="183"/>
                    <a:pt x="25" y="201"/>
                  </a:cubicBezTo>
                  <a:close/>
                </a:path>
              </a:pathLst>
            </a:custGeom>
            <a:solidFill>
              <a:schemeClr val="accent1"/>
            </a:solidFill>
            <a:ln>
              <a:noFill/>
            </a:ln>
          </p:spPr>
          <p:txBody>
            <a:bodyPr vert="horz" wrap="square" lIns="0" tIns="0" rIns="0" bIns="0" numCol="1" anchor="t" anchorCtr="0" compatLnSpc="1"/>
            <a:lstStyle/>
            <a:p>
              <a:pPr algn="just" fontAlgn="base">
                <a:lnSpc>
                  <a:spcPct val="120000"/>
                </a:lnSpc>
                <a:spcBef>
                  <a:spcPct val="0"/>
                </a:spcBef>
                <a:spcAft>
                  <a:spcPct val="0"/>
                </a:spcAft>
              </a:pPr>
              <a:endParaRPr lang="en-US" sz="570">
                <a:solidFill>
                  <a:prstClr val="white">
                    <a:lumMod val="65000"/>
                  </a:prst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AutoShape 149"/>
            <p:cNvSpPr/>
            <p:nvPr/>
          </p:nvSpPr>
          <p:spPr bwMode="auto">
            <a:xfrm>
              <a:off x="6104525" y="4610370"/>
              <a:ext cx="281764" cy="2027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accent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just" defTabSz="171450" fontAlgn="base" hangingPunct="0">
                <a:lnSpc>
                  <a:spcPct val="120000"/>
                </a:lnSpc>
                <a:spcBef>
                  <a:spcPct val="0"/>
                </a:spcBef>
                <a:spcAft>
                  <a:spcPct val="0"/>
                </a:spcAft>
              </a:pPr>
              <a:endParaRPr lang="en-US" sz="570">
                <a:solidFill>
                  <a:prstClr val="white">
                    <a:lumMod val="65000"/>
                  </a:prstClr>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8" name="矩形 47"/>
          <p:cNvSpPr/>
          <p:nvPr/>
        </p:nvSpPr>
        <p:spPr>
          <a:xfrm>
            <a:off x="19889"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fltVal val="0"/>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2"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additive="base">
                                        <p:cTn id="72" dur="500" fill="hold"/>
                                        <p:tgtEl>
                                          <p:spTgt spid="12"/>
                                        </p:tgtEl>
                                        <p:attrNameLst>
                                          <p:attrName>ppt_x</p:attrName>
                                        </p:attrNameLst>
                                      </p:cBhvr>
                                      <p:tavLst>
                                        <p:tav tm="0">
                                          <p:val>
                                            <p:strVal val="1+#ppt_w/2"/>
                                          </p:val>
                                        </p:tav>
                                        <p:tav tm="100000">
                                          <p:val>
                                            <p:strVal val="#ppt_x"/>
                                          </p:val>
                                        </p:tav>
                                      </p:tavLst>
                                    </p:anim>
                                    <p:anim calcmode="lin" valueType="num">
                                      <p:cBhvr additive="base">
                                        <p:cTn id="73" dur="500" fill="hold"/>
                                        <p:tgtEl>
                                          <p:spTgt spid="12"/>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additive="base">
                                        <p:cTn id="76" dur="500" fill="hold"/>
                                        <p:tgtEl>
                                          <p:spTgt spid="11"/>
                                        </p:tgtEl>
                                        <p:attrNameLst>
                                          <p:attrName>ppt_x</p:attrName>
                                        </p:attrNameLst>
                                      </p:cBhvr>
                                      <p:tavLst>
                                        <p:tav tm="0">
                                          <p:val>
                                            <p:strVal val="1+#ppt_w/2"/>
                                          </p:val>
                                        </p:tav>
                                        <p:tav tm="100000">
                                          <p:val>
                                            <p:strVal val="#ppt_x"/>
                                          </p:val>
                                        </p:tav>
                                      </p:tavLst>
                                    </p:anim>
                                    <p:anim calcmode="lin" valueType="num">
                                      <p:cBhvr additive="base">
                                        <p:cTn id="77" dur="500" fill="hold"/>
                                        <p:tgtEl>
                                          <p:spTgt spid="11"/>
                                        </p:tgtEl>
                                        <p:attrNameLst>
                                          <p:attrName>ppt_y</p:attrName>
                                        </p:attrNameLst>
                                      </p:cBhvr>
                                      <p:tavLst>
                                        <p:tav tm="0">
                                          <p:val>
                                            <p:strVal val="#ppt_y"/>
                                          </p:val>
                                        </p:tav>
                                        <p:tav tm="100000">
                                          <p:val>
                                            <p:strVal val="#ppt_y"/>
                                          </p:val>
                                        </p:tav>
                                      </p:tavLst>
                                    </p:anim>
                                  </p:childTnLst>
                                </p:cTn>
                              </p:par>
                            </p:childTnLst>
                          </p:cTn>
                        </p:par>
                        <p:par>
                          <p:cTn id="78" fill="hold">
                            <p:stCondLst>
                              <p:cond delay="500"/>
                            </p:stCondLst>
                            <p:childTnLst>
                              <p:par>
                                <p:cTn id="79" presetID="53" presetClass="entr" presetSubtype="16"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p:cTn id="81" dur="500" fill="hold"/>
                                        <p:tgtEl>
                                          <p:spTgt spid="45"/>
                                        </p:tgtEl>
                                        <p:attrNameLst>
                                          <p:attrName>ppt_w</p:attrName>
                                        </p:attrNameLst>
                                      </p:cBhvr>
                                      <p:tavLst>
                                        <p:tav tm="0">
                                          <p:val>
                                            <p:fltVal val="0"/>
                                          </p:val>
                                        </p:tav>
                                        <p:tav tm="100000">
                                          <p:val>
                                            <p:strVal val="#ppt_w"/>
                                          </p:val>
                                        </p:tav>
                                      </p:tavLst>
                                    </p:anim>
                                    <p:anim calcmode="lin" valueType="num">
                                      <p:cBhvr>
                                        <p:cTn id="82" dur="500" fill="hold"/>
                                        <p:tgtEl>
                                          <p:spTgt spid="45"/>
                                        </p:tgtEl>
                                        <p:attrNameLst>
                                          <p:attrName>ppt_h</p:attrName>
                                        </p:attrNameLst>
                                      </p:cBhvr>
                                      <p:tavLst>
                                        <p:tav tm="0">
                                          <p:val>
                                            <p:fltVal val="0"/>
                                          </p:val>
                                        </p:tav>
                                        <p:tav tm="100000">
                                          <p:val>
                                            <p:strVal val="#ppt_h"/>
                                          </p:val>
                                        </p:tav>
                                      </p:tavLst>
                                    </p:anim>
                                    <p:animEffect transition="in" filter="fade">
                                      <p:cBhvr>
                                        <p:cTn id="83" dur="500"/>
                                        <p:tgtEl>
                                          <p:spTgt spid="45"/>
                                        </p:tgtEl>
                                      </p:cBhvr>
                                    </p:animEffect>
                                  </p:childTnLst>
                                </p:cTn>
                              </p:par>
                            </p:childTnLst>
                          </p:cTn>
                        </p:par>
                        <p:par>
                          <p:cTn id="84" fill="hold">
                            <p:stCondLst>
                              <p:cond delay="1000"/>
                            </p:stCondLst>
                            <p:childTnLst>
                              <p:par>
                                <p:cTn id="85" presetID="22" presetClass="entr" presetSubtype="8" fill="hold"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left)">
                                      <p:cBhvr>
                                        <p:cTn id="87" dur="500"/>
                                        <p:tgtEl>
                                          <p:spTgt spid="15"/>
                                        </p:tgtEl>
                                      </p:cBhvr>
                                    </p:animEffect>
                                  </p:childTnLst>
                                </p:cTn>
                              </p:par>
                            </p:childTnLst>
                          </p:cTn>
                        </p:par>
                        <p:par>
                          <p:cTn id="88" fill="hold">
                            <p:stCondLst>
                              <p:cond delay="1500"/>
                            </p:stCondLst>
                            <p:childTnLst>
                              <p:par>
                                <p:cTn id="89" presetID="53" presetClass="entr" presetSubtype="16"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 calcmode="lin" valueType="num">
                                      <p:cBhvr>
                                        <p:cTn id="91" dur="500" fill="hold"/>
                                        <p:tgtEl>
                                          <p:spTgt spid="40"/>
                                        </p:tgtEl>
                                        <p:attrNameLst>
                                          <p:attrName>ppt_w</p:attrName>
                                        </p:attrNameLst>
                                      </p:cBhvr>
                                      <p:tavLst>
                                        <p:tav tm="0">
                                          <p:val>
                                            <p:fltVal val="0"/>
                                          </p:val>
                                        </p:tav>
                                        <p:tav tm="100000">
                                          <p:val>
                                            <p:strVal val="#ppt_w"/>
                                          </p:val>
                                        </p:tav>
                                      </p:tavLst>
                                    </p:anim>
                                    <p:anim calcmode="lin" valueType="num">
                                      <p:cBhvr>
                                        <p:cTn id="92" dur="500" fill="hold"/>
                                        <p:tgtEl>
                                          <p:spTgt spid="40"/>
                                        </p:tgtEl>
                                        <p:attrNameLst>
                                          <p:attrName>ppt_h</p:attrName>
                                        </p:attrNameLst>
                                      </p:cBhvr>
                                      <p:tavLst>
                                        <p:tav tm="0">
                                          <p:val>
                                            <p:fltVal val="0"/>
                                          </p:val>
                                        </p:tav>
                                        <p:tav tm="100000">
                                          <p:val>
                                            <p:strVal val="#ppt_h"/>
                                          </p:val>
                                        </p:tav>
                                      </p:tavLst>
                                    </p:anim>
                                    <p:animEffect transition="in" filter="fade">
                                      <p:cBhvr>
                                        <p:cTn id="93" dur="500"/>
                                        <p:tgtEl>
                                          <p:spTgt spid="40"/>
                                        </p:tgtEl>
                                      </p:cBhvr>
                                    </p:animEffect>
                                  </p:childTnLst>
                                </p:cTn>
                              </p:par>
                            </p:childTnLst>
                          </p:cTn>
                        </p:par>
                        <p:par>
                          <p:cTn id="94" fill="hold">
                            <p:stCondLst>
                              <p:cond delay="2000"/>
                            </p:stCondLst>
                            <p:childTnLst>
                              <p:par>
                                <p:cTn id="95" presetID="22" presetClass="entr" presetSubtype="8"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wipe(left)">
                                      <p:cBhvr>
                                        <p:cTn id="97" dur="500"/>
                                        <p:tgtEl>
                                          <p:spTgt spid="21"/>
                                        </p:tgtEl>
                                      </p:cBhvr>
                                    </p:animEffect>
                                  </p:childTnLst>
                                </p:cTn>
                              </p:par>
                            </p:childTnLst>
                          </p:cTn>
                        </p:par>
                        <p:par>
                          <p:cTn id="98" fill="hold">
                            <p:stCondLst>
                              <p:cond delay="2500"/>
                            </p:stCondLst>
                            <p:childTnLst>
                              <p:par>
                                <p:cTn id="99" presetID="53" presetClass="entr" presetSubtype="16" fill="hold" nodeType="after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p:cTn id="101" dur="500" fill="hold"/>
                                        <p:tgtEl>
                                          <p:spTgt spid="27"/>
                                        </p:tgtEl>
                                        <p:attrNameLst>
                                          <p:attrName>ppt_w</p:attrName>
                                        </p:attrNameLst>
                                      </p:cBhvr>
                                      <p:tavLst>
                                        <p:tav tm="0">
                                          <p:val>
                                            <p:fltVal val="0"/>
                                          </p:val>
                                        </p:tav>
                                        <p:tav tm="100000">
                                          <p:val>
                                            <p:strVal val="#ppt_w"/>
                                          </p:val>
                                        </p:tav>
                                      </p:tavLst>
                                    </p:anim>
                                    <p:anim calcmode="lin" valueType="num">
                                      <p:cBhvr>
                                        <p:cTn id="102" dur="500" fill="hold"/>
                                        <p:tgtEl>
                                          <p:spTgt spid="27"/>
                                        </p:tgtEl>
                                        <p:attrNameLst>
                                          <p:attrName>ppt_h</p:attrName>
                                        </p:attrNameLst>
                                      </p:cBhvr>
                                      <p:tavLst>
                                        <p:tav tm="0">
                                          <p:val>
                                            <p:fltVal val="0"/>
                                          </p:val>
                                        </p:tav>
                                        <p:tav tm="100000">
                                          <p:val>
                                            <p:strVal val="#ppt_h"/>
                                          </p:val>
                                        </p:tav>
                                      </p:tavLst>
                                    </p:anim>
                                    <p:animEffect transition="in" filter="fade">
                                      <p:cBhvr>
                                        <p:cTn id="103" dur="500"/>
                                        <p:tgtEl>
                                          <p:spTgt spid="27"/>
                                        </p:tgtEl>
                                      </p:cBhvr>
                                    </p:animEffect>
                                  </p:childTnLst>
                                </p:cTn>
                              </p:par>
                            </p:childTnLst>
                          </p:cTn>
                        </p:par>
                        <p:par>
                          <p:cTn id="104" fill="hold">
                            <p:stCondLst>
                              <p:cond delay="3000"/>
                            </p:stCondLst>
                            <p:childTnLst>
                              <p:par>
                                <p:cTn id="105" presetID="22" presetClass="entr" presetSubtype="8" fill="hold" nodeType="afterEffect">
                                  <p:stCondLst>
                                    <p:cond delay="0"/>
                                  </p:stCondLst>
                                  <p:childTnLst>
                                    <p:set>
                                      <p:cBhvr>
                                        <p:cTn id="106" dur="1" fill="hold">
                                          <p:stCondLst>
                                            <p:cond delay="0"/>
                                          </p:stCondLst>
                                        </p:cTn>
                                        <p:tgtEl>
                                          <p:spTgt spid="18"/>
                                        </p:tgtEl>
                                        <p:attrNameLst>
                                          <p:attrName>style.visibility</p:attrName>
                                        </p:attrNameLst>
                                      </p:cBhvr>
                                      <p:to>
                                        <p:strVal val="visible"/>
                                      </p:to>
                                    </p:set>
                                    <p:animEffect transition="in" filter="wipe(left)">
                                      <p:cBhvr>
                                        <p:cTn id="107" dur="500"/>
                                        <p:tgtEl>
                                          <p:spTgt spid="18"/>
                                        </p:tgtEl>
                                      </p:cBhvr>
                                    </p:animEffect>
                                  </p:childTnLst>
                                </p:cTn>
                              </p:par>
                            </p:childTnLst>
                          </p:cTn>
                        </p:par>
                        <p:par>
                          <p:cTn id="108" fill="hold">
                            <p:stCondLst>
                              <p:cond delay="3500"/>
                            </p:stCondLst>
                            <p:childTnLst>
                              <p:par>
                                <p:cTn id="109" presetID="53" presetClass="entr" presetSubtype="16" fill="hold"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500" fill="hold"/>
                                        <p:tgtEl>
                                          <p:spTgt spid="33"/>
                                        </p:tgtEl>
                                        <p:attrNameLst>
                                          <p:attrName>ppt_w</p:attrName>
                                        </p:attrNameLst>
                                      </p:cBhvr>
                                      <p:tavLst>
                                        <p:tav tm="0">
                                          <p:val>
                                            <p:fltVal val="0"/>
                                          </p:val>
                                        </p:tav>
                                        <p:tav tm="100000">
                                          <p:val>
                                            <p:strVal val="#ppt_w"/>
                                          </p:val>
                                        </p:tav>
                                      </p:tavLst>
                                    </p:anim>
                                    <p:anim calcmode="lin" valueType="num">
                                      <p:cBhvr>
                                        <p:cTn id="112" dur="500" fill="hold"/>
                                        <p:tgtEl>
                                          <p:spTgt spid="33"/>
                                        </p:tgtEl>
                                        <p:attrNameLst>
                                          <p:attrName>ppt_h</p:attrName>
                                        </p:attrNameLst>
                                      </p:cBhvr>
                                      <p:tavLst>
                                        <p:tav tm="0">
                                          <p:val>
                                            <p:fltVal val="0"/>
                                          </p:val>
                                        </p:tav>
                                        <p:tav tm="100000">
                                          <p:val>
                                            <p:strVal val="#ppt_h"/>
                                          </p:val>
                                        </p:tav>
                                      </p:tavLst>
                                    </p:anim>
                                    <p:animEffect transition="in" filter="fade">
                                      <p:cBhvr>
                                        <p:cTn id="113" dur="500"/>
                                        <p:tgtEl>
                                          <p:spTgt spid="33"/>
                                        </p:tgtEl>
                                      </p:cBhvr>
                                    </p:animEffect>
                                  </p:childTnLst>
                                </p:cTn>
                              </p:par>
                            </p:childTnLst>
                          </p:cTn>
                        </p:par>
                        <p:par>
                          <p:cTn id="114" fill="hold">
                            <p:stCondLst>
                              <p:cond delay="4000"/>
                            </p:stCondLst>
                            <p:childTnLst>
                              <p:par>
                                <p:cTn id="115" presetID="22" presetClass="entr" presetSubtype="8" fill="hold" nodeType="after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wipe(left)">
                                      <p:cBhvr>
                                        <p:cTn id="1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p:bldP spid="9" grpId="0"/>
      <p:bldP spid="10" grpId="0"/>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具体改善方法</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1"/>
          <p:cNvGrpSpPr/>
          <p:nvPr/>
        </p:nvGrpSpPr>
        <p:grpSpPr bwMode="auto">
          <a:xfrm>
            <a:off x="20866" y="1184429"/>
            <a:ext cx="1828700" cy="3597077"/>
            <a:chOff x="-1" y="0"/>
            <a:chExt cx="1829063" cy="3596384"/>
          </a:xfrm>
        </p:grpSpPr>
        <p:sp>
          <p:nvSpPr>
            <p:cNvPr id="5" name="AutoShape 2" descr="pic12.jpg"/>
            <p:cNvSpPr/>
            <p:nvPr/>
          </p:nvSpPr>
          <p:spPr bwMode="auto">
            <a:xfrm>
              <a:off x="-1" y="0"/>
              <a:ext cx="1829063" cy="17981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blipFill dpi="0" rotWithShape="1">
              <a:blip r:embed="rId2" cstate="email"/>
              <a:srcRect/>
              <a:stretch>
                <a:fillRect/>
              </a:stretch>
            </a:blipFill>
            <a:ln>
              <a:noFill/>
            </a:ln>
            <a:effectLst/>
          </p:spPr>
          <p:txBody>
            <a:bodyPr lIns="0" tIns="0" rIns="0" bIns="0" anchor="ctr"/>
            <a:lstStyle/>
            <a:p>
              <a:pPr algn="ctr" fontAlgn="base">
                <a:spcBef>
                  <a:spcPct val="0"/>
                </a:spcBef>
                <a:spcAft>
                  <a:spcPct val="0"/>
                </a:spcAft>
                <a:defRPr/>
              </a:pPr>
              <a:endParaRPr lang="es-ES" sz="240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6" name="AutoShape 3"/>
            <p:cNvSpPr/>
            <p:nvPr/>
          </p:nvSpPr>
          <p:spPr bwMode="auto">
            <a:xfrm>
              <a:off x="-1" y="1798192"/>
              <a:ext cx="1829063" cy="17981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1"/>
            </a:solidFill>
            <a:ln>
              <a:noFill/>
            </a:ln>
            <a:effectLst/>
          </p:spPr>
          <p:txBody>
            <a:bodyPr lIns="0" tIns="0" rIns="0" bIns="0" anchor="ctr"/>
            <a:lstStyle/>
            <a:p>
              <a:pPr algn="ctr" fontAlgn="base">
                <a:spcBef>
                  <a:spcPct val="0"/>
                </a:spcBef>
                <a:spcAft>
                  <a:spcPct val="0"/>
                </a:spcAft>
                <a:defRPr/>
              </a:pPr>
              <a:endParaRPr lang="es-ES" sz="240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7" name="AutoShape 4"/>
            <p:cNvSpPr/>
            <p:nvPr/>
          </p:nvSpPr>
          <p:spPr bwMode="auto">
            <a:xfrm>
              <a:off x="188939" y="2493345"/>
              <a:ext cx="1436893" cy="6491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45717" tIns="45717" rIns="45717" bIns="45717"/>
            <a:lstStyle/>
            <a:p>
              <a:pPr fontAlgn="base">
                <a:lnSpc>
                  <a:spcPct val="150000"/>
                </a:lnSpc>
                <a:spcBef>
                  <a:spcPct val="0"/>
                </a:spcBef>
                <a:spcAft>
                  <a:spcPct val="0"/>
                </a:spcAft>
              </a:pPr>
              <a:r>
                <a:rPr lang="zh-CN" altLang="en-US" sz="80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sp>
          <p:nvSpPr>
            <p:cNvPr id="8" name="AutoShape 5"/>
            <p:cNvSpPr/>
            <p:nvPr/>
          </p:nvSpPr>
          <p:spPr bwMode="auto">
            <a:xfrm>
              <a:off x="187351" y="2212427"/>
              <a:ext cx="1260656" cy="306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ctr"/>
            <a:lstStyle/>
            <a:p>
              <a:pPr fontAlgn="base">
                <a:spcBef>
                  <a:spcPct val="0"/>
                </a:spcBef>
                <a:spcAft>
                  <a:spcPct val="0"/>
                </a:spcAft>
              </a:pPr>
              <a:r>
                <a:rPr lang="zh-CN" altLang="en-US" sz="105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grpSp>
      <p:grpSp>
        <p:nvGrpSpPr>
          <p:cNvPr id="9" name="Group 6"/>
          <p:cNvGrpSpPr/>
          <p:nvPr/>
        </p:nvGrpSpPr>
        <p:grpSpPr bwMode="auto">
          <a:xfrm>
            <a:off x="3676679" y="1184429"/>
            <a:ext cx="1830286" cy="3597077"/>
            <a:chOff x="0" y="-1"/>
            <a:chExt cx="1830362" cy="3596385"/>
          </a:xfrm>
        </p:grpSpPr>
        <p:pic>
          <p:nvPicPr>
            <p:cNvPr id="10" name="Picture 7" descr="pic10.jpg"/>
            <p:cNvPicPr>
              <a:picLocks noChangeAspect="1"/>
            </p:cNvPicPr>
            <p:nvPr/>
          </p:nvPicPr>
          <p:blipFill>
            <a:blip r:embed="rId3" cstate="email"/>
            <a:srcRect/>
            <a:stretch>
              <a:fillRect/>
            </a:stretch>
          </p:blipFill>
          <p:spPr bwMode="auto">
            <a:xfrm>
              <a:off x="0" y="-1"/>
              <a:ext cx="1828775" cy="1798193"/>
            </a:xfrm>
            <a:prstGeom prst="rect">
              <a:avLst/>
            </a:prstGeom>
            <a:noFill/>
            <a:ln>
              <a:noFill/>
            </a:ln>
            <a:effectLst/>
          </p:spPr>
        </p:pic>
        <p:sp>
          <p:nvSpPr>
            <p:cNvPr id="11" name="AutoShape 8"/>
            <p:cNvSpPr/>
            <p:nvPr/>
          </p:nvSpPr>
          <p:spPr bwMode="auto">
            <a:xfrm>
              <a:off x="1587" y="1798192"/>
              <a:ext cx="1828775" cy="17981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3"/>
            </a:solidFill>
            <a:ln>
              <a:noFill/>
            </a:ln>
            <a:effectLst/>
          </p:spPr>
          <p:txBody>
            <a:bodyPr lIns="0" tIns="0" rIns="0" bIns="0" anchor="ctr"/>
            <a:lstStyle/>
            <a:p>
              <a:pPr algn="ctr" fontAlgn="base">
                <a:spcBef>
                  <a:spcPct val="0"/>
                </a:spcBef>
                <a:spcAft>
                  <a:spcPct val="0"/>
                </a:spcAft>
                <a:defRPr/>
              </a:pPr>
              <a:endParaRPr lang="es-ES" sz="240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12" name="AutoShape 9"/>
          <p:cNvSpPr/>
          <p:nvPr/>
        </p:nvSpPr>
        <p:spPr bwMode="auto">
          <a:xfrm>
            <a:off x="3821133" y="3676667"/>
            <a:ext cx="1437156" cy="6508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45717" tIns="45717" rIns="45717" bIns="45717"/>
          <a:lstStyle/>
          <a:p>
            <a:pPr fontAlgn="base">
              <a:lnSpc>
                <a:spcPct val="150000"/>
              </a:lnSpc>
              <a:spcBef>
                <a:spcPct val="0"/>
              </a:spcBef>
              <a:spcAft>
                <a:spcPct val="0"/>
              </a:spcAft>
            </a:pPr>
            <a:r>
              <a:rPr lang="zh-CN" altLang="en-US" sz="80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sp>
        <p:nvSpPr>
          <p:cNvPr id="13" name="AutoShape 10"/>
          <p:cNvSpPr/>
          <p:nvPr/>
        </p:nvSpPr>
        <p:spPr bwMode="auto">
          <a:xfrm>
            <a:off x="3819546" y="3395695"/>
            <a:ext cx="1152462" cy="3079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ctr"/>
          <a:lstStyle/>
          <a:p>
            <a:pPr fontAlgn="base">
              <a:spcBef>
                <a:spcPct val="0"/>
              </a:spcBef>
              <a:spcAft>
                <a:spcPct val="0"/>
              </a:spcAft>
              <a:defRPr/>
            </a:pPr>
            <a:r>
              <a:rPr lang="zh-CN" altLang="en-U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添加标题</a:t>
            </a:r>
            <a:r>
              <a:rPr lang="es-E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 4</a:t>
            </a:r>
            <a:endParaRPr lang="es-ES" sz="2400" dirty="0">
              <a:solidFill>
                <a:prstClr val="black"/>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nvGrpSpPr>
          <p:cNvPr id="14" name="Group 11"/>
          <p:cNvGrpSpPr/>
          <p:nvPr/>
        </p:nvGrpSpPr>
        <p:grpSpPr bwMode="auto">
          <a:xfrm>
            <a:off x="5505378" y="1184429"/>
            <a:ext cx="1828700" cy="3307373"/>
            <a:chOff x="-1" y="0"/>
            <a:chExt cx="1829063" cy="3306736"/>
          </a:xfrm>
        </p:grpSpPr>
        <p:sp>
          <p:nvSpPr>
            <p:cNvPr id="15" name="AutoShape 12"/>
            <p:cNvSpPr/>
            <p:nvPr/>
          </p:nvSpPr>
          <p:spPr bwMode="auto">
            <a:xfrm>
              <a:off x="-1" y="0"/>
              <a:ext cx="1829063" cy="17981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4"/>
            </a:solidFill>
            <a:ln>
              <a:noFill/>
            </a:ln>
            <a:effectLst/>
          </p:spPr>
          <p:txBody>
            <a:bodyPr lIns="0" tIns="0" rIns="0" bIns="0" anchor="ctr"/>
            <a:lstStyle/>
            <a:p>
              <a:pPr algn="ctr" fontAlgn="base">
                <a:spcBef>
                  <a:spcPct val="0"/>
                </a:spcBef>
                <a:spcAft>
                  <a:spcPct val="0"/>
                </a:spcAft>
                <a:defRPr/>
              </a:pPr>
              <a:endParaRPr lang="es-ES" sz="240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pic>
          <p:nvPicPr>
            <p:cNvPr id="16" name="Picture 13"/>
            <p:cNvPicPr>
              <a:picLocks noChangeAspect="1"/>
            </p:cNvPicPr>
            <p:nvPr/>
          </p:nvPicPr>
          <p:blipFill>
            <a:blip r:embed="rId4" cstate="email"/>
            <a:stretch>
              <a:fillRect/>
            </a:stretch>
          </p:blipFill>
          <p:spPr bwMode="auto">
            <a:xfrm>
              <a:off x="-1" y="2087838"/>
              <a:ext cx="1829063" cy="1218898"/>
            </a:xfrm>
            <a:prstGeom prst="rect">
              <a:avLst/>
            </a:prstGeom>
            <a:noFill/>
            <a:ln>
              <a:noFill/>
            </a:ln>
            <a:effectLst/>
          </p:spPr>
        </p:pic>
        <p:sp>
          <p:nvSpPr>
            <p:cNvPr id="17" name="AutoShape 14"/>
            <p:cNvSpPr/>
            <p:nvPr/>
          </p:nvSpPr>
          <p:spPr bwMode="auto">
            <a:xfrm>
              <a:off x="204816" y="674521"/>
              <a:ext cx="1443033" cy="6507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45717" tIns="45717" rIns="45717" bIns="45717"/>
            <a:lstStyle/>
            <a:p>
              <a:pPr fontAlgn="base">
                <a:lnSpc>
                  <a:spcPct val="150000"/>
                </a:lnSpc>
                <a:spcBef>
                  <a:spcPct val="0"/>
                </a:spcBef>
                <a:spcAft>
                  <a:spcPct val="0"/>
                </a:spcAft>
              </a:pPr>
              <a:r>
                <a:rPr lang="zh-CN" altLang="en-US" sz="80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sp>
          <p:nvSpPr>
            <p:cNvPr id="18" name="AutoShape 15"/>
            <p:cNvSpPr/>
            <p:nvPr/>
          </p:nvSpPr>
          <p:spPr bwMode="auto">
            <a:xfrm>
              <a:off x="203228" y="393602"/>
              <a:ext cx="1616307" cy="3078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ctr"/>
            <a:lstStyle/>
            <a:p>
              <a:pPr fontAlgn="base">
                <a:spcBef>
                  <a:spcPct val="0"/>
                </a:spcBef>
                <a:spcAft>
                  <a:spcPct val="0"/>
                </a:spcAft>
                <a:defRPr/>
              </a:pPr>
              <a:r>
                <a:rPr lang="zh-CN" altLang="en-U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添加标题</a:t>
              </a:r>
              <a:r>
                <a:rPr lang="es-E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 2</a:t>
              </a:r>
              <a:endParaRPr lang="es-ES" sz="2400" dirty="0">
                <a:solidFill>
                  <a:prstClr val="black"/>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19" name="Group 16"/>
          <p:cNvGrpSpPr/>
          <p:nvPr/>
        </p:nvGrpSpPr>
        <p:grpSpPr bwMode="auto">
          <a:xfrm>
            <a:off x="7334078" y="1184429"/>
            <a:ext cx="1828700" cy="3597077"/>
            <a:chOff x="-1" y="0"/>
            <a:chExt cx="1829063" cy="3596384"/>
          </a:xfrm>
        </p:grpSpPr>
        <p:pic>
          <p:nvPicPr>
            <p:cNvPr id="20" name="Picture 17" descr="pic7.jpg"/>
            <p:cNvPicPr>
              <a:picLocks noChangeAspect="1"/>
            </p:cNvPicPr>
            <p:nvPr/>
          </p:nvPicPr>
          <p:blipFill>
            <a:blip r:embed="rId5" cstate="email"/>
            <a:srcRect/>
            <a:stretch>
              <a:fillRect/>
            </a:stretch>
          </p:blipFill>
          <p:spPr bwMode="auto">
            <a:xfrm>
              <a:off x="-1" y="0"/>
              <a:ext cx="1829063" cy="1798192"/>
            </a:xfrm>
            <a:prstGeom prst="rect">
              <a:avLst/>
            </a:prstGeom>
            <a:noFill/>
            <a:ln>
              <a:noFill/>
            </a:ln>
            <a:effectLst/>
          </p:spPr>
        </p:pic>
        <p:sp>
          <p:nvSpPr>
            <p:cNvPr id="21" name="AutoShape 18"/>
            <p:cNvSpPr/>
            <p:nvPr/>
          </p:nvSpPr>
          <p:spPr bwMode="auto">
            <a:xfrm>
              <a:off x="-1" y="1798192"/>
              <a:ext cx="1829063" cy="17981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1"/>
            </a:solidFill>
            <a:ln>
              <a:noFill/>
            </a:ln>
            <a:effectLst/>
          </p:spPr>
          <p:txBody>
            <a:bodyPr lIns="0" tIns="0" rIns="0" bIns="0" anchor="ctr"/>
            <a:lstStyle/>
            <a:p>
              <a:pPr algn="ctr" fontAlgn="base">
                <a:spcBef>
                  <a:spcPct val="0"/>
                </a:spcBef>
                <a:spcAft>
                  <a:spcPct val="0"/>
                </a:spcAft>
                <a:defRPr/>
              </a:pPr>
              <a:endParaRPr lang="es-ES" sz="240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2" name="AutoShape 19"/>
            <p:cNvSpPr/>
            <p:nvPr/>
          </p:nvSpPr>
          <p:spPr bwMode="auto">
            <a:xfrm>
              <a:off x="179412" y="2493345"/>
              <a:ext cx="1431928" cy="6491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45717" tIns="45717" rIns="45717" bIns="45717"/>
            <a:lstStyle/>
            <a:p>
              <a:pPr fontAlgn="base">
                <a:lnSpc>
                  <a:spcPct val="150000"/>
                </a:lnSpc>
                <a:spcBef>
                  <a:spcPct val="0"/>
                </a:spcBef>
                <a:spcAft>
                  <a:spcPct val="0"/>
                </a:spcAft>
              </a:pPr>
              <a:r>
                <a:rPr lang="zh-CN" altLang="en-US" sz="80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sp>
          <p:nvSpPr>
            <p:cNvPr id="23" name="AutoShape 20"/>
            <p:cNvSpPr/>
            <p:nvPr/>
          </p:nvSpPr>
          <p:spPr bwMode="auto">
            <a:xfrm>
              <a:off x="177825" y="2212427"/>
              <a:ext cx="1471824" cy="306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0" tIns="0" rIns="0" bIns="0" anchor="ctr"/>
            <a:lstStyle/>
            <a:p>
              <a:pPr fontAlgn="base">
                <a:spcBef>
                  <a:spcPct val="0"/>
                </a:spcBef>
                <a:spcAft>
                  <a:spcPct val="0"/>
                </a:spcAft>
                <a:defRPr/>
              </a:pPr>
              <a:r>
                <a:rPr lang="zh-CN" altLang="en-U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添加标题</a:t>
              </a:r>
              <a:r>
                <a:rPr lang="es-E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 5</a:t>
              </a:r>
              <a:endParaRPr lang="es-ES" sz="2400" dirty="0">
                <a:solidFill>
                  <a:prstClr val="black"/>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grpSp>
        <p:nvGrpSpPr>
          <p:cNvPr id="24" name="Group 21"/>
          <p:cNvGrpSpPr/>
          <p:nvPr/>
        </p:nvGrpSpPr>
        <p:grpSpPr bwMode="auto">
          <a:xfrm>
            <a:off x="1844804" y="1184428"/>
            <a:ext cx="1830286" cy="3306316"/>
            <a:chOff x="-1" y="0"/>
            <a:chExt cx="1829063" cy="3307137"/>
          </a:xfrm>
        </p:grpSpPr>
        <p:sp>
          <p:nvSpPr>
            <p:cNvPr id="25" name="AutoShape 22"/>
            <p:cNvSpPr/>
            <p:nvPr/>
          </p:nvSpPr>
          <p:spPr bwMode="auto">
            <a:xfrm>
              <a:off x="-1" y="0"/>
              <a:ext cx="1829063" cy="17989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accent2"/>
            </a:solidFill>
            <a:ln>
              <a:noFill/>
            </a:ln>
            <a:effectLst/>
          </p:spPr>
          <p:txBody>
            <a:bodyPr lIns="0" tIns="0" rIns="0" bIns="0" anchor="ctr"/>
            <a:lstStyle/>
            <a:p>
              <a:pPr algn="ctr" fontAlgn="base">
                <a:spcBef>
                  <a:spcPct val="0"/>
                </a:spcBef>
                <a:spcAft>
                  <a:spcPct val="0"/>
                </a:spcAft>
                <a:defRPr/>
              </a:pPr>
              <a:endParaRPr lang="es-ES" sz="2400">
                <a:solidFill>
                  <a:srgbClr val="FFFFFF"/>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pic>
          <p:nvPicPr>
            <p:cNvPr id="26" name="Picture 23"/>
            <p:cNvPicPr>
              <a:picLocks noChangeAspect="1"/>
            </p:cNvPicPr>
            <p:nvPr/>
          </p:nvPicPr>
          <p:blipFill>
            <a:blip r:embed="rId6" cstate="email"/>
            <a:stretch>
              <a:fillRect/>
            </a:stretch>
          </p:blipFill>
          <p:spPr bwMode="auto">
            <a:xfrm>
              <a:off x="-1" y="2086644"/>
              <a:ext cx="1829063" cy="1220493"/>
            </a:xfrm>
            <a:prstGeom prst="rect">
              <a:avLst/>
            </a:prstGeom>
            <a:blipFill dpi="0" rotWithShape="1">
              <a:blip r:embed="rId7" cstate="email"/>
              <a:srcRect/>
              <a:stretch>
                <a:fillRect/>
              </a:stretch>
            </a:blipFill>
            <a:ln>
              <a:noFill/>
            </a:ln>
            <a:effectLst/>
          </p:spPr>
        </p:pic>
        <p:sp>
          <p:nvSpPr>
            <p:cNvPr id="27" name="AutoShape 24"/>
            <p:cNvSpPr/>
            <p:nvPr/>
          </p:nvSpPr>
          <p:spPr bwMode="auto">
            <a:xfrm>
              <a:off x="204638" y="674819"/>
              <a:ext cx="1421373" cy="649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p:spPr>
          <p:txBody>
            <a:bodyPr lIns="45717" tIns="45717" rIns="45717" bIns="45717"/>
            <a:lstStyle/>
            <a:p>
              <a:pPr fontAlgn="base">
                <a:lnSpc>
                  <a:spcPct val="150000"/>
                </a:lnSpc>
                <a:spcBef>
                  <a:spcPct val="0"/>
                </a:spcBef>
                <a:spcAft>
                  <a:spcPct val="0"/>
                </a:spcAft>
              </a:pPr>
              <a:r>
                <a:rPr lang="zh-CN" altLang="en-US" sz="800" dirty="0">
                  <a:solidFill>
                    <a:prstClr val="white"/>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p>
          </p:txBody>
        </p:sp>
        <p:sp>
          <p:nvSpPr>
            <p:cNvPr id="28" name="AutoShape 25"/>
            <p:cNvSpPr/>
            <p:nvPr/>
          </p:nvSpPr>
          <p:spPr bwMode="auto">
            <a:xfrm>
              <a:off x="203052" y="393776"/>
              <a:ext cx="1616492" cy="3064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p:spPr>
          <p:txBody>
            <a:bodyPr lIns="0" tIns="0" rIns="0" bIns="0" anchor="ctr"/>
            <a:lstStyle/>
            <a:p>
              <a:pPr fontAlgn="base">
                <a:spcBef>
                  <a:spcPct val="0"/>
                </a:spcBef>
                <a:spcAft>
                  <a:spcPct val="0"/>
                </a:spcAft>
                <a:defRPr/>
              </a:pPr>
              <a:r>
                <a:rPr lang="zh-CN" altLang="en-U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添加标题</a:t>
              </a:r>
              <a:r>
                <a:rPr lang="es-ES" sz="1600" b="1" dirty="0">
                  <a:solidFill>
                    <a:srgbClr val="FFFFFF"/>
                  </a:solidFill>
                  <a:latin typeface="Arial" panose="020B0604020202020204" pitchFamily="34" charset="0"/>
                  <a:ea typeface="微软雅黑" panose="020B0503020204020204" pitchFamily="34" charset="-122"/>
                  <a:cs typeface="Open Sans" charset="0"/>
                  <a:sym typeface="Arial" panose="020B0604020202020204" pitchFamily="34" charset="0"/>
                </a:rPr>
                <a:t> 1</a:t>
              </a:r>
              <a:endParaRPr lang="es-ES" sz="2400" dirty="0">
                <a:solidFill>
                  <a:prstClr val="black"/>
                </a:solidFill>
                <a:latin typeface="Arial" panose="020B0604020202020204" pitchFamily="34" charset="0"/>
                <a:ea typeface="微软雅黑" panose="020B0503020204020204" pitchFamily="34" charset="-122"/>
                <a:cs typeface="Calibri" panose="020F0502020204030204" pitchFamily="34" charset="0"/>
                <a:sym typeface="Arial" panose="020B0604020202020204" pitchFamily="34" charset="0"/>
              </a:endParaRPr>
            </a:p>
          </p:txBody>
        </p:sp>
      </p:grpSp>
      <p:sp>
        <p:nvSpPr>
          <p:cNvPr id="31" name="矩形 30"/>
          <p:cNvSpPr/>
          <p:nvPr/>
        </p:nvSpPr>
        <p:spPr>
          <a:xfrm>
            <a:off x="20615" y="77"/>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000"/>
                            </p:stCondLst>
                            <p:childTnLst>
                              <p:par>
                                <p:cTn id="22" presetID="22" presetClass="entr" presetSubtype="4"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down)">
                                      <p:cBhvr>
                                        <p:cTn id="24" dur="500"/>
                                        <p:tgtEl>
                                          <p:spTgt spid="24"/>
                                        </p:tgtEl>
                                      </p:cBhvr>
                                    </p:animEffect>
                                  </p:childTnLst>
                                </p:cTn>
                              </p:par>
                            </p:childTnLst>
                          </p:cTn>
                        </p:par>
                        <p:par>
                          <p:cTn id="25" fill="hold">
                            <p:stCondLst>
                              <p:cond delay="1500"/>
                            </p:stCondLst>
                            <p:childTnLst>
                              <p:par>
                                <p:cTn id="26" presetID="22" presetClass="entr" presetSubtype="4"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childTnLst>
                          </p:cTn>
                        </p:par>
                        <p:par>
                          <p:cTn id="33" fill="hold">
                            <p:stCondLst>
                              <p:cond delay="2500"/>
                            </p:stCondLst>
                            <p:childTnLst>
                              <p:par>
                                <p:cTn id="34" presetID="22" presetClass="entr" presetSubtype="4" fill="hold" nodeType="afterEffect">
                                  <p:stCondLst>
                                    <p:cond delay="50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52"/>
          <p:cNvSpPr txBox="1">
            <a:spLocks noChangeArrowheads="1"/>
          </p:cNvSpPr>
          <p:nvPr/>
        </p:nvSpPr>
        <p:spPr bwMode="auto">
          <a:xfrm>
            <a:off x="2736532" y="2643758"/>
            <a:ext cx="3672525" cy="484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700">
                <a:latin typeface="Arial" panose="020B0604020202020204" pitchFamily="34" charset="0"/>
                <a:ea typeface="微软雅黑" panose="020B0503020204020204" pitchFamily="34" charset="-122"/>
                <a:sym typeface="Arial" panose="020B0604020202020204" pitchFamily="34" charset="0"/>
              </a:rPr>
              <a:t>明年工作计划</a:t>
            </a:r>
            <a:endParaRPr lang="zh-CN" altLang="en-US" sz="27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 name="组合 1"/>
          <p:cNvGrpSpPr/>
          <p:nvPr/>
        </p:nvGrpSpPr>
        <p:grpSpPr>
          <a:xfrm>
            <a:off x="4097133" y="1563638"/>
            <a:ext cx="949733" cy="949733"/>
            <a:chOff x="4097133" y="1563638"/>
            <a:chExt cx="949733" cy="949733"/>
          </a:xfrm>
        </p:grpSpPr>
        <p:sp>
          <p:nvSpPr>
            <p:cNvPr id="8" name="Oval 25"/>
            <p:cNvSpPr/>
            <p:nvPr/>
          </p:nvSpPr>
          <p:spPr>
            <a:xfrm>
              <a:off x="4097133" y="1563638"/>
              <a:ext cx="949733" cy="949733"/>
            </a:xfrm>
            <a:prstGeom prst="ellipse">
              <a:avLst/>
            </a:prstGeom>
            <a:solidFill>
              <a:schemeClr val="accent5"/>
            </a:solidFill>
            <a:ln w="28575">
              <a:solidFill>
                <a:schemeClr val="bg1"/>
              </a:solidFill>
            </a:ln>
            <a:effectLst/>
          </p:spPr>
          <p:style>
            <a:lnRef idx="1">
              <a:schemeClr val="accent5"/>
            </a:lnRef>
            <a:fillRef idx="3">
              <a:schemeClr val="accent5"/>
            </a:fillRef>
            <a:effectRef idx="2">
              <a:schemeClr val="accent5"/>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2"/>
            <p:cNvSpPr txBox="1"/>
            <p:nvPr/>
          </p:nvSpPr>
          <p:spPr>
            <a:xfrm>
              <a:off x="4355976" y="1811615"/>
              <a:ext cx="513057" cy="453777"/>
            </a:xfrm>
            <a:prstGeom prst="rect">
              <a:avLst/>
            </a:prstGeom>
            <a:noFill/>
          </p:spPr>
          <p:txBody>
            <a:bodyPr wrap="square" lIns="0" tIns="0" rIns="0" bIns="0">
              <a:normAutofit fontScale="92500" lnSpcReduction="10000"/>
            </a:bodyPr>
            <a:lstStyle/>
            <a:p>
              <a:r>
                <a:rPr lang="en-US" altLang="zh-CN" sz="3600">
                  <a:solidFill>
                    <a:schemeClr val="bg1"/>
                  </a:solidFill>
                  <a:latin typeface="Arial" panose="020B0604020202020204" pitchFamily="34" charset="0"/>
                  <a:ea typeface="微软雅黑" panose="020B0503020204020204" pitchFamily="34" charset="-122"/>
                  <a:sym typeface="Arial" panose="020B0604020202020204" pitchFamily="34" charset="0"/>
                </a:rPr>
                <a:t>05</a:t>
              </a:r>
              <a:endParaRPr lang="zh-CN" altLang="en-US" sz="3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组合 10"/>
          <p:cNvGrpSpPr/>
          <p:nvPr/>
        </p:nvGrpSpPr>
        <p:grpSpPr>
          <a:xfrm flipH="1">
            <a:off x="8001224" y="-4183814"/>
            <a:ext cx="9199272" cy="9339037"/>
            <a:chOff x="-7817226" y="761477"/>
            <a:chExt cx="9199272" cy="9339037"/>
          </a:xfrm>
        </p:grpSpPr>
        <p:sp>
          <p:nvSpPr>
            <p:cNvPr id="12" name="任意多边形: 形状 11"/>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5">
                <a:lumMod val="75000"/>
              </a:schemeClr>
            </a:solidFill>
            <a:ln>
              <a:solidFill>
                <a:schemeClr val="bg1"/>
              </a:solid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圆角 12"/>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5"/>
            </a:solidFill>
            <a:ln>
              <a:solidFill>
                <a:schemeClr val="bg1"/>
              </a:solid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p:cNvGrpSpPr/>
          <p:nvPr/>
        </p:nvGrpSpPr>
        <p:grpSpPr>
          <a:xfrm>
            <a:off x="-8067291" y="-171033"/>
            <a:ext cx="9199272" cy="9339037"/>
            <a:chOff x="-7817226" y="761477"/>
            <a:chExt cx="9199272" cy="9339037"/>
          </a:xfrm>
        </p:grpSpPr>
        <p:sp>
          <p:nvSpPr>
            <p:cNvPr id="16" name="任意多边形: 形状 15"/>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5">
                <a:lumMod val="50000"/>
              </a:schemeClr>
            </a:solidFill>
            <a:ln>
              <a:solidFill>
                <a:schemeClr val="bg1"/>
              </a:solid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形状 17"/>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5"/>
            </a:solidFill>
            <a:ln>
              <a:solidFill>
                <a:schemeClr val="bg1"/>
              </a:solid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anim calcmode="lin" valueType="num">
                                      <p:cBhvr>
                                        <p:cTn id="14" dur="1000" fill="hold"/>
                                        <p:tgtEl>
                                          <p:spTgt spid="49"/>
                                        </p:tgtEl>
                                        <p:attrNameLst>
                                          <p:attrName>ppt_x</p:attrName>
                                        </p:attrNameLst>
                                      </p:cBhvr>
                                      <p:tavLst>
                                        <p:tav tm="0">
                                          <p:val>
                                            <p:strVal val="#ppt_x"/>
                                          </p:val>
                                        </p:tav>
                                        <p:tav tm="100000">
                                          <p:val>
                                            <p:strVal val="#ppt_x"/>
                                          </p:val>
                                        </p:tav>
                                      </p:tavLst>
                                    </p:anim>
                                    <p:anim calcmode="lin" valueType="num">
                                      <p:cBhvr>
                                        <p:cTn id="1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计划总体思路</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2759250" y="1206927"/>
            <a:ext cx="5575117" cy="600849"/>
            <a:chOff x="2748942" y="1206927"/>
            <a:chExt cx="5575117" cy="600849"/>
          </a:xfrm>
        </p:grpSpPr>
        <p:sp>
          <p:nvSpPr>
            <p:cNvPr id="5" name="Rectangle 31"/>
            <p:cNvSpPr>
              <a:spLocks noChangeArrowheads="1"/>
            </p:cNvSpPr>
            <p:nvPr/>
          </p:nvSpPr>
          <p:spPr bwMode="auto">
            <a:xfrm>
              <a:off x="2748942" y="1515676"/>
              <a:ext cx="3779205" cy="261938"/>
            </a:xfrm>
            <a:prstGeom prst="rect">
              <a:avLst/>
            </a:prstGeom>
            <a:pattFill prst="ltUpDiag">
              <a:fgClr>
                <a:schemeClr val="accent1"/>
              </a:fgClr>
              <a:bgClr>
                <a:schemeClr val="bg1"/>
              </a:bgClr>
            </a:pattFill>
            <a:ln>
              <a:noFill/>
            </a:ln>
          </p:spPr>
          <p:txBody>
            <a:bodyPr vert="horz" wrap="square" lIns="91440" tIns="45720" rIns="91440" bIns="45720" numCol="1" anchor="t" anchorCtr="0" compatLnSpc="1"/>
            <a:lstStyle/>
            <a:p>
              <a:pPr fontAlgn="base">
                <a:spcBef>
                  <a:spcPct val="0"/>
                </a:spcBef>
                <a:spcAft>
                  <a:spcPct val="0"/>
                </a:spcAft>
              </a:pPr>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Rectangle 32"/>
            <p:cNvSpPr>
              <a:spLocks noChangeArrowheads="1"/>
            </p:cNvSpPr>
            <p:nvPr/>
          </p:nvSpPr>
          <p:spPr bwMode="auto">
            <a:xfrm>
              <a:off x="2748942" y="1255326"/>
              <a:ext cx="4522816" cy="260350"/>
            </a:xfrm>
            <a:prstGeom prst="rect">
              <a:avLst/>
            </a:prstGeom>
            <a:solidFill>
              <a:schemeClr val="accent1"/>
            </a:solidFill>
            <a:ln>
              <a:noFill/>
            </a:ln>
          </p:spPr>
          <p:txBody>
            <a:bodyPr/>
            <a:lstStyle/>
            <a:p>
              <a:pPr fontAlgn="base">
                <a:spcBef>
                  <a:spcPct val="0"/>
                </a:spcBef>
                <a:spcAft>
                  <a:spcPct val="0"/>
                </a:spcAft>
              </a:pPr>
              <a:endParaRPr lang="zh-CN" altLang="en-US" sz="16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TextBox 99"/>
            <p:cNvSpPr txBox="1"/>
            <p:nvPr/>
          </p:nvSpPr>
          <p:spPr bwMode="auto">
            <a:xfrm>
              <a:off x="7369952" y="1206927"/>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sp>
          <p:nvSpPr>
            <p:cNvPr id="8" name="TextBox 100"/>
            <p:cNvSpPr txBox="1"/>
            <p:nvPr/>
          </p:nvSpPr>
          <p:spPr bwMode="auto">
            <a:xfrm>
              <a:off x="6633594" y="1530777"/>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grpSp>
      <p:grpSp>
        <p:nvGrpSpPr>
          <p:cNvPr id="9" name="组合 8"/>
          <p:cNvGrpSpPr/>
          <p:nvPr/>
        </p:nvGrpSpPr>
        <p:grpSpPr>
          <a:xfrm>
            <a:off x="2759250" y="2024811"/>
            <a:ext cx="5195566" cy="554490"/>
            <a:chOff x="2748942" y="2024811"/>
            <a:chExt cx="5195566" cy="554490"/>
          </a:xfrm>
        </p:grpSpPr>
        <p:sp>
          <p:nvSpPr>
            <p:cNvPr id="10" name="Rectangle 29"/>
            <p:cNvSpPr>
              <a:spLocks noChangeArrowheads="1"/>
            </p:cNvSpPr>
            <p:nvPr/>
          </p:nvSpPr>
          <p:spPr bwMode="auto">
            <a:xfrm>
              <a:off x="2748942" y="2317363"/>
              <a:ext cx="4109698" cy="261938"/>
            </a:xfrm>
            <a:prstGeom prst="rect">
              <a:avLst/>
            </a:prstGeom>
            <a:pattFill prst="ltUpDiag">
              <a:fgClr>
                <a:schemeClr val="accent2"/>
              </a:fgClr>
              <a:bgClr>
                <a:schemeClr val="bg1"/>
              </a:bgClr>
            </a:pattFill>
            <a:ln>
              <a:noFill/>
            </a:ln>
          </p:spPr>
          <p:txBody>
            <a:bodyPr vert="horz" wrap="square" lIns="91440" tIns="45720" rIns="91440" bIns="45720" numCol="1" anchor="t" anchorCtr="0" compatLnSpc="1"/>
            <a:lstStyle/>
            <a:p>
              <a:pPr fontAlgn="base">
                <a:spcBef>
                  <a:spcPct val="0"/>
                </a:spcBef>
                <a:spcAft>
                  <a:spcPct val="0"/>
                </a:spcAft>
              </a:pPr>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Rectangle 30"/>
            <p:cNvSpPr>
              <a:spLocks noChangeArrowheads="1"/>
            </p:cNvSpPr>
            <p:nvPr/>
          </p:nvSpPr>
          <p:spPr bwMode="auto">
            <a:xfrm>
              <a:off x="2748942" y="2055426"/>
              <a:ext cx="2624125" cy="261938"/>
            </a:xfrm>
            <a:prstGeom prst="rect">
              <a:avLst/>
            </a:prstGeom>
            <a:solidFill>
              <a:schemeClr val="accent2"/>
            </a:solidFill>
            <a:ln>
              <a:noFill/>
            </a:ln>
          </p:spPr>
          <p:txBody>
            <a:bodyPr/>
            <a:lstStyle/>
            <a:p>
              <a:pPr fontAlgn="base">
                <a:spcBef>
                  <a:spcPct val="0"/>
                </a:spcBef>
                <a:spcAft>
                  <a:spcPct val="0"/>
                </a:spcAft>
              </a:pPr>
              <a:endParaRPr lang="zh-CN" altLang="en-US" sz="16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TextBox 101"/>
            <p:cNvSpPr txBox="1"/>
            <p:nvPr/>
          </p:nvSpPr>
          <p:spPr bwMode="auto">
            <a:xfrm>
              <a:off x="5479368" y="2024811"/>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sp>
          <p:nvSpPr>
            <p:cNvPr id="13" name="TextBox 102"/>
            <p:cNvSpPr txBox="1"/>
            <p:nvPr/>
          </p:nvSpPr>
          <p:spPr bwMode="auto">
            <a:xfrm>
              <a:off x="6990401" y="2292777"/>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grpSp>
      <p:grpSp>
        <p:nvGrpSpPr>
          <p:cNvPr id="14" name="组合 13"/>
          <p:cNvGrpSpPr/>
          <p:nvPr/>
        </p:nvGrpSpPr>
        <p:grpSpPr>
          <a:xfrm>
            <a:off x="2759250" y="2800131"/>
            <a:ext cx="4869434" cy="600849"/>
            <a:chOff x="2748942" y="2800131"/>
            <a:chExt cx="4869434" cy="600849"/>
          </a:xfrm>
        </p:grpSpPr>
        <p:sp>
          <p:nvSpPr>
            <p:cNvPr id="15" name="Rectangle 25"/>
            <p:cNvSpPr>
              <a:spLocks noChangeArrowheads="1"/>
            </p:cNvSpPr>
            <p:nvPr/>
          </p:nvSpPr>
          <p:spPr bwMode="auto">
            <a:xfrm>
              <a:off x="2748942" y="3117463"/>
              <a:ext cx="3425575" cy="261938"/>
            </a:xfrm>
            <a:prstGeom prst="rect">
              <a:avLst/>
            </a:prstGeom>
            <a:pattFill prst="ltUpDiag">
              <a:fgClr>
                <a:schemeClr val="accent3"/>
              </a:fgClr>
              <a:bgClr>
                <a:schemeClr val="bg1"/>
              </a:bgClr>
            </a:pattFill>
            <a:ln>
              <a:noFill/>
            </a:ln>
          </p:spPr>
          <p:txBody>
            <a:bodyPr vert="horz" wrap="square" lIns="91440" tIns="45720" rIns="91440" bIns="45720" numCol="1" anchor="t" anchorCtr="0" compatLnSpc="1"/>
            <a:lstStyle/>
            <a:p>
              <a:pPr fontAlgn="base">
                <a:spcBef>
                  <a:spcPct val="0"/>
                </a:spcBef>
                <a:spcAft>
                  <a:spcPct val="0"/>
                </a:spcAft>
              </a:pPr>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Rectangle 26"/>
            <p:cNvSpPr>
              <a:spLocks noChangeArrowheads="1"/>
            </p:cNvSpPr>
            <p:nvPr/>
          </p:nvSpPr>
          <p:spPr bwMode="auto">
            <a:xfrm>
              <a:off x="2748942" y="2855526"/>
              <a:ext cx="3648659" cy="261938"/>
            </a:xfrm>
            <a:prstGeom prst="rect">
              <a:avLst/>
            </a:prstGeom>
            <a:solidFill>
              <a:schemeClr val="accent3"/>
            </a:solidFill>
            <a:ln>
              <a:noFill/>
            </a:ln>
          </p:spPr>
          <p:txBody>
            <a:bodyPr/>
            <a:lstStyle/>
            <a:p>
              <a:pPr fontAlgn="base">
                <a:spcBef>
                  <a:spcPct val="0"/>
                </a:spcBef>
                <a:spcAft>
                  <a:spcPct val="0"/>
                </a:spcAft>
              </a:pPr>
              <a:endParaRPr lang="zh-CN" altLang="en-US" sz="16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TextBox 103"/>
            <p:cNvSpPr txBox="1"/>
            <p:nvPr/>
          </p:nvSpPr>
          <p:spPr bwMode="auto">
            <a:xfrm>
              <a:off x="6664269" y="2800131"/>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sp>
          <p:nvSpPr>
            <p:cNvPr id="18" name="TextBox 104"/>
            <p:cNvSpPr txBox="1"/>
            <p:nvPr/>
          </p:nvSpPr>
          <p:spPr bwMode="auto">
            <a:xfrm>
              <a:off x="6373092" y="3123981"/>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grpSp>
      <p:grpSp>
        <p:nvGrpSpPr>
          <p:cNvPr id="19" name="组合 18"/>
          <p:cNvGrpSpPr/>
          <p:nvPr/>
        </p:nvGrpSpPr>
        <p:grpSpPr>
          <a:xfrm>
            <a:off x="2759250" y="3645177"/>
            <a:ext cx="4475486" cy="600849"/>
            <a:chOff x="2748942" y="3645177"/>
            <a:chExt cx="4475486" cy="600849"/>
          </a:xfrm>
        </p:grpSpPr>
        <p:sp>
          <p:nvSpPr>
            <p:cNvPr id="20" name="Rectangle 27"/>
            <p:cNvSpPr>
              <a:spLocks noChangeArrowheads="1"/>
            </p:cNvSpPr>
            <p:nvPr/>
          </p:nvSpPr>
          <p:spPr bwMode="auto">
            <a:xfrm>
              <a:off x="2748942" y="3941376"/>
              <a:ext cx="2772848" cy="261938"/>
            </a:xfrm>
            <a:prstGeom prst="rect">
              <a:avLst/>
            </a:prstGeom>
            <a:pattFill prst="ltUpDiag">
              <a:fgClr>
                <a:schemeClr val="accent4"/>
              </a:fgClr>
              <a:bgClr>
                <a:schemeClr val="bg1"/>
              </a:bgClr>
            </a:pattFill>
            <a:ln>
              <a:noFill/>
            </a:ln>
          </p:spPr>
          <p:txBody>
            <a:bodyPr vert="horz" wrap="square" lIns="91440" tIns="45720" rIns="91440" bIns="45720" numCol="1" anchor="t" anchorCtr="0" compatLnSpc="1"/>
            <a:lstStyle/>
            <a:p>
              <a:pPr fontAlgn="base">
                <a:spcBef>
                  <a:spcPct val="0"/>
                </a:spcBef>
                <a:spcAft>
                  <a:spcPct val="0"/>
                </a:spcAft>
              </a:pPr>
              <a:endParaRPr lang="zh-CN" altLang="en-US">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28"/>
            <p:cNvSpPr>
              <a:spLocks noChangeArrowheads="1"/>
            </p:cNvSpPr>
            <p:nvPr/>
          </p:nvSpPr>
          <p:spPr bwMode="auto">
            <a:xfrm>
              <a:off x="2748942" y="3681026"/>
              <a:ext cx="3318164" cy="260350"/>
            </a:xfrm>
            <a:prstGeom prst="rect">
              <a:avLst/>
            </a:prstGeom>
            <a:solidFill>
              <a:schemeClr val="accent4"/>
            </a:solidFill>
            <a:ln>
              <a:noFill/>
            </a:ln>
          </p:spPr>
          <p:txBody>
            <a:bodyPr/>
            <a:lstStyle/>
            <a:p>
              <a:pPr fontAlgn="base">
                <a:spcBef>
                  <a:spcPct val="0"/>
                </a:spcBef>
                <a:spcAft>
                  <a:spcPct val="0"/>
                </a:spcAft>
              </a:pPr>
              <a:endParaRPr lang="zh-CN" altLang="en-US" sz="1600">
                <a:solidFill>
                  <a:prstClr val="black"/>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105"/>
            <p:cNvSpPr txBox="1"/>
            <p:nvPr/>
          </p:nvSpPr>
          <p:spPr bwMode="auto">
            <a:xfrm>
              <a:off x="6270321" y="3645177"/>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sp>
          <p:nvSpPr>
            <p:cNvPr id="23" name="TextBox 106"/>
            <p:cNvSpPr txBox="1"/>
            <p:nvPr/>
          </p:nvSpPr>
          <p:spPr bwMode="auto">
            <a:xfrm>
              <a:off x="5679487" y="3969027"/>
              <a:ext cx="954107" cy="276999"/>
            </a:xfrm>
            <a:prstGeom prst="rect">
              <a:avLst/>
            </a:prstGeom>
            <a:noFill/>
          </p:spPr>
          <p:txBody>
            <a:bodyPr wrap="none">
              <a:spAutoFit/>
            </a:bodyPr>
            <a:lstStyle>
              <a:defPPr>
                <a:defRPr lang="zh-CN"/>
              </a:defPPr>
              <a:lvl1pPr algn="ctr" fontAlgn="auto">
                <a:spcBef>
                  <a:spcPts val="0"/>
                </a:spcBef>
                <a:spcAft>
                  <a:spcPts val="0"/>
                </a:spcAft>
                <a:defRPr sz="12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tx1"/>
                  </a:solidFill>
                  <a:latin typeface="Arial" panose="020B0604020202020204" pitchFamily="34" charset="0"/>
                  <a:sym typeface="Arial" panose="020B0604020202020204" pitchFamily="34" charset="0"/>
                </a:rPr>
                <a:t>添加标题</a:t>
              </a:r>
            </a:p>
          </p:txBody>
        </p:sp>
      </p:grpSp>
      <p:sp>
        <p:nvSpPr>
          <p:cNvPr id="24" name="矩形 1"/>
          <p:cNvSpPr>
            <a:spLocks noChangeArrowheads="1"/>
          </p:cNvSpPr>
          <p:nvPr/>
        </p:nvSpPr>
        <p:spPr bwMode="auto">
          <a:xfrm>
            <a:off x="827532" y="1440855"/>
            <a:ext cx="1663331"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点击输入简要文字内容，概括精炼言简意赅的说明分项内容。点击输入简要文字内容，概括精炼言简意赅的说明分项内容。点击输入简要文字内容，概括精炼言简意赅的说明分项内容。</a:t>
            </a:r>
            <a:endParaRPr lang="zh-CN" altLang="zh-CN" sz="11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矩形 24"/>
          <p:cNvSpPr/>
          <p:nvPr/>
        </p:nvSpPr>
        <p:spPr>
          <a:xfrm>
            <a:off x="10308"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具体目标规划</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22"/>
          <p:cNvGrpSpPr/>
          <p:nvPr/>
        </p:nvGrpSpPr>
        <p:grpSpPr>
          <a:xfrm>
            <a:off x="933992" y="1553555"/>
            <a:ext cx="3279091" cy="2787123"/>
            <a:chOff x="0" y="1699756"/>
            <a:chExt cx="6068751" cy="5158244"/>
          </a:xfrm>
        </p:grpSpPr>
        <p:grpSp>
          <p:nvGrpSpPr>
            <p:cNvPr id="5" name="Group 8"/>
            <p:cNvGrpSpPr/>
            <p:nvPr/>
          </p:nvGrpSpPr>
          <p:grpSpPr>
            <a:xfrm>
              <a:off x="0" y="1699756"/>
              <a:ext cx="2993230" cy="5158243"/>
              <a:chOff x="711201" y="1569127"/>
              <a:chExt cx="2619076" cy="4876799"/>
            </a:xfrm>
          </p:grpSpPr>
          <p:sp>
            <p:nvSpPr>
              <p:cNvPr id="13" name="Rectangle 9"/>
              <p:cNvSpPr/>
              <p:nvPr/>
            </p:nvSpPr>
            <p:spPr>
              <a:xfrm>
                <a:off x="726233" y="1569127"/>
                <a:ext cx="2604044" cy="2402641"/>
              </a:xfrm>
              <a:prstGeom prst="rect">
                <a:avLst/>
              </a:prstGeom>
              <a:blipFill>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Arial" panose="020B0604020202020204" pitchFamily="34" charset="0"/>
                  <a:ea typeface="微软雅黑" panose="020B0503020204020204" pitchFamily="34" charset="-122"/>
                  <a:sym typeface="Arial" panose="020B0604020202020204" pitchFamily="34" charset="0"/>
                </a:endParaRPr>
              </a:p>
            </p:txBody>
          </p:sp>
          <p:grpSp>
            <p:nvGrpSpPr>
              <p:cNvPr id="14" name="Group 10"/>
              <p:cNvGrpSpPr/>
              <p:nvPr/>
            </p:nvGrpSpPr>
            <p:grpSpPr>
              <a:xfrm>
                <a:off x="711201" y="4043286"/>
                <a:ext cx="2619076" cy="2402640"/>
                <a:chOff x="711201" y="4043286"/>
                <a:chExt cx="2619076" cy="2402640"/>
              </a:xfrm>
            </p:grpSpPr>
            <p:sp>
              <p:nvSpPr>
                <p:cNvPr id="15" name="Rectangle 11"/>
                <p:cNvSpPr/>
                <p:nvPr/>
              </p:nvSpPr>
              <p:spPr>
                <a:xfrm>
                  <a:off x="711201" y="4043286"/>
                  <a:ext cx="2619076" cy="2402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rtlCol="0" anchor="ctr"/>
                <a:lstStyle/>
                <a:p>
                  <a:pPr algn="ctr" defTabSz="1088390">
                    <a:lnSpc>
                      <a:spcPct val="200000"/>
                    </a:lnSpc>
                  </a:pPr>
                  <a:endParaRPr lang="en-US" sz="750" dirty="0">
                    <a:solidFill>
                      <a:schemeClr val="bg1"/>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endParaRPr>
                </a:p>
              </p:txBody>
            </p:sp>
            <p:grpSp>
              <p:nvGrpSpPr>
                <p:cNvPr id="16" name="Group 12"/>
                <p:cNvGrpSpPr/>
                <p:nvPr/>
              </p:nvGrpSpPr>
              <p:grpSpPr>
                <a:xfrm>
                  <a:off x="1015175" y="4281570"/>
                  <a:ext cx="2096326" cy="1899175"/>
                  <a:chOff x="1015175" y="4281570"/>
                  <a:chExt cx="2096326" cy="1899175"/>
                </a:xfrm>
              </p:grpSpPr>
              <p:sp>
                <p:nvSpPr>
                  <p:cNvPr id="17" name="Rectangle 13"/>
                  <p:cNvSpPr/>
                  <p:nvPr/>
                </p:nvSpPr>
                <p:spPr>
                  <a:xfrm>
                    <a:off x="1015175" y="4807480"/>
                    <a:ext cx="2096326" cy="1373265"/>
                  </a:xfrm>
                  <a:prstGeom prst="rect">
                    <a:avLst/>
                  </a:prstGeom>
                </p:spPr>
                <p:txBody>
                  <a:bodyPr wrap="square">
                    <a:spAutoFit/>
                  </a:bodyPr>
                  <a:lstStyle/>
                  <a:p>
                    <a:pPr fontAlgn="auto">
                      <a:spcBef>
                        <a:spcPts val="0"/>
                      </a:spcBef>
                      <a:spcAft>
                        <a:spcPts val="0"/>
                      </a:spcAft>
                      <a:defRPr/>
                    </a:pPr>
                    <a:r>
                      <a:rPr lang="zh-CN" altLang="en-US" sz="750" dirty="0">
                        <a:solidFill>
                          <a:schemeClr val="bg1"/>
                        </a:solidFill>
                        <a:latin typeface="Arial" panose="020B0604020202020204" pitchFamily="34" charset="0"/>
                        <a:ea typeface="微软雅黑" panose="020B0503020204020204" pitchFamily="34" charset="-122"/>
                        <a:cs typeface="Clear Sans Light" panose="020B0303030202020304" pitchFamily="34" charset="0"/>
                        <a:sym typeface="Arial" panose="020B0604020202020204" pitchFamily="34" charset="0"/>
                      </a:rPr>
                      <a:t>部“开始”面板中可以对字体、字号、颜色、行距等进行修改</a:t>
                    </a:r>
                    <a:r>
                      <a:rPr lang="en-US" altLang="zh-CN" sz="750" dirty="0">
                        <a:solidFill>
                          <a:schemeClr val="bg1"/>
                        </a:solidFill>
                        <a:latin typeface="Arial" panose="020B0604020202020204" pitchFamily="34" charset="0"/>
                        <a:ea typeface="微软雅黑" panose="020B0503020204020204" pitchFamily="34" charset="-122"/>
                        <a:cs typeface="Clear Sans Light" panose="020B0303030202020304" pitchFamily="34" charset="0"/>
                        <a:sym typeface="Arial" panose="020B0604020202020204" pitchFamily="34" charset="0"/>
                      </a:rPr>
                      <a:t>.</a:t>
                    </a:r>
                    <a:r>
                      <a:rPr lang="zh-CN" altLang="en-US" sz="750" dirty="0">
                        <a:solidFill>
                          <a:schemeClr val="bg1"/>
                        </a:solidFill>
                        <a:latin typeface="Arial" panose="020B0604020202020204" pitchFamily="34" charset="0"/>
                        <a:ea typeface="微软雅黑" panose="020B0503020204020204" pitchFamily="34" charset="-122"/>
                        <a:cs typeface="Clear Sans Light" panose="020B0303030202020304" pitchFamily="34" charset="0"/>
                        <a:sym typeface="Arial" panose="020B0604020202020204" pitchFamily="34" charset="0"/>
                      </a:rPr>
                      <a:t>顶部“开始”面板中可以对字体、顶部“开始”面板中可以对字体、</a:t>
                    </a:r>
                  </a:p>
                </p:txBody>
              </p:sp>
              <p:sp>
                <p:nvSpPr>
                  <p:cNvPr id="18" name="TextBox 14"/>
                  <p:cNvSpPr txBox="1"/>
                  <p:nvPr/>
                </p:nvSpPr>
                <p:spPr>
                  <a:xfrm>
                    <a:off x="1060542" y="4281570"/>
                    <a:ext cx="1015517" cy="454054"/>
                  </a:xfrm>
                  <a:prstGeom prst="rect">
                    <a:avLst/>
                  </a:prstGeom>
                  <a:noFill/>
                </p:spPr>
                <p:txBody>
                  <a:bodyPr wrap="none" rtlCol="0">
                    <a:spAutoFit/>
                  </a:bodyPr>
                  <a:lstStyle/>
                  <a:p>
                    <a:pPr>
                      <a:lnSpc>
                        <a:spcPct val="150000"/>
                      </a:lnSpc>
                    </a:pPr>
                    <a:r>
                      <a:rPr lang="id-ID" sz="825" dirty="0">
                        <a:solidFill>
                          <a:schemeClr val="bg1"/>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rPr>
                      <a:t>Project A</a:t>
                    </a:r>
                    <a:endParaRPr lang="en-US" sz="825" dirty="0">
                      <a:solidFill>
                        <a:schemeClr val="bg1"/>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endParaRPr>
                  </a:p>
                </p:txBody>
              </p:sp>
            </p:grpSp>
          </p:grpSp>
        </p:grpSp>
        <p:grpSp>
          <p:nvGrpSpPr>
            <p:cNvPr id="6" name="Group 15"/>
            <p:cNvGrpSpPr/>
            <p:nvPr/>
          </p:nvGrpSpPr>
          <p:grpSpPr>
            <a:xfrm>
              <a:off x="3075521" y="1699756"/>
              <a:ext cx="2993230" cy="5158244"/>
              <a:chOff x="3402282" y="1569127"/>
              <a:chExt cx="2619076" cy="4876800"/>
            </a:xfrm>
          </p:grpSpPr>
          <p:sp>
            <p:nvSpPr>
              <p:cNvPr id="7" name="Rectangle 16"/>
              <p:cNvSpPr/>
              <p:nvPr/>
            </p:nvSpPr>
            <p:spPr>
              <a:xfrm>
                <a:off x="3403757" y="4043286"/>
                <a:ext cx="2617601" cy="2402641"/>
              </a:xfrm>
              <a:prstGeom prst="rect">
                <a:avLst/>
              </a:prstGeom>
              <a:blipFill>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Arial" panose="020B0604020202020204" pitchFamily="34" charset="0"/>
                  <a:ea typeface="微软雅黑" panose="020B0503020204020204" pitchFamily="34" charset="-122"/>
                  <a:sym typeface="Arial" panose="020B0604020202020204" pitchFamily="34" charset="0"/>
                </a:endParaRPr>
              </a:p>
            </p:txBody>
          </p:sp>
          <p:grpSp>
            <p:nvGrpSpPr>
              <p:cNvPr id="8" name="Group 17"/>
              <p:cNvGrpSpPr/>
              <p:nvPr/>
            </p:nvGrpSpPr>
            <p:grpSpPr>
              <a:xfrm>
                <a:off x="3402282" y="1569127"/>
                <a:ext cx="2619076" cy="2402640"/>
                <a:chOff x="3402282" y="1569127"/>
                <a:chExt cx="2619076" cy="2402640"/>
              </a:xfrm>
            </p:grpSpPr>
            <p:sp>
              <p:nvSpPr>
                <p:cNvPr id="9" name="Rectangle 18"/>
                <p:cNvSpPr/>
                <p:nvPr/>
              </p:nvSpPr>
              <p:spPr>
                <a:xfrm>
                  <a:off x="3402282" y="1569127"/>
                  <a:ext cx="2619076" cy="2402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rtlCol="0" anchor="ctr"/>
                <a:lstStyle/>
                <a:p>
                  <a:pPr algn="ctr" defTabSz="1088390">
                    <a:lnSpc>
                      <a:spcPct val="200000"/>
                    </a:lnSpc>
                  </a:pPr>
                  <a:endParaRPr lang="en-US" sz="750" dirty="0">
                    <a:solidFill>
                      <a:schemeClr val="bg1"/>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endParaRPr>
                </a:p>
              </p:txBody>
            </p:sp>
            <p:grpSp>
              <p:nvGrpSpPr>
                <p:cNvPr id="10" name="Group 19"/>
                <p:cNvGrpSpPr/>
                <p:nvPr/>
              </p:nvGrpSpPr>
              <p:grpSpPr>
                <a:xfrm>
                  <a:off x="3673688" y="1814142"/>
                  <a:ext cx="2096326" cy="1947366"/>
                  <a:chOff x="1015175" y="4281570"/>
                  <a:chExt cx="2096326" cy="1947366"/>
                </a:xfrm>
              </p:grpSpPr>
              <p:sp>
                <p:nvSpPr>
                  <p:cNvPr id="11" name="Rectangle 20"/>
                  <p:cNvSpPr/>
                  <p:nvPr/>
                </p:nvSpPr>
                <p:spPr>
                  <a:xfrm>
                    <a:off x="1015175" y="4855670"/>
                    <a:ext cx="2096326" cy="1373266"/>
                  </a:xfrm>
                  <a:prstGeom prst="rect">
                    <a:avLst/>
                  </a:prstGeom>
                </p:spPr>
                <p:txBody>
                  <a:bodyPr wrap="square">
                    <a:spAutoFit/>
                  </a:bodyPr>
                  <a:lstStyle/>
                  <a:p>
                    <a:pPr fontAlgn="auto">
                      <a:spcBef>
                        <a:spcPts val="0"/>
                      </a:spcBef>
                      <a:spcAft>
                        <a:spcPts val="0"/>
                      </a:spcAft>
                      <a:defRPr/>
                    </a:pPr>
                    <a:r>
                      <a:rPr lang="zh-CN" altLang="en-US" sz="750" dirty="0">
                        <a:solidFill>
                          <a:schemeClr val="bg1"/>
                        </a:solidFill>
                        <a:latin typeface="Arial" panose="020B0604020202020204" pitchFamily="34" charset="0"/>
                        <a:ea typeface="微软雅黑" panose="020B0503020204020204" pitchFamily="34" charset="-122"/>
                        <a:cs typeface="Clear Sans Light" panose="020B0303030202020304" pitchFamily="34" charset="0"/>
                        <a:sym typeface="Arial" panose="020B0604020202020204" pitchFamily="34" charset="0"/>
                      </a:rPr>
                      <a:t>部“开始”面板中可以对字体、字号、颜色、行距等进行修改</a:t>
                    </a:r>
                    <a:r>
                      <a:rPr lang="en-US" altLang="zh-CN" sz="750" dirty="0">
                        <a:solidFill>
                          <a:schemeClr val="bg1"/>
                        </a:solidFill>
                        <a:latin typeface="Arial" panose="020B0604020202020204" pitchFamily="34" charset="0"/>
                        <a:ea typeface="微软雅黑" panose="020B0503020204020204" pitchFamily="34" charset="-122"/>
                        <a:cs typeface="Clear Sans Light" panose="020B0303030202020304" pitchFamily="34" charset="0"/>
                        <a:sym typeface="Arial" panose="020B0604020202020204" pitchFamily="34" charset="0"/>
                      </a:rPr>
                      <a:t>.</a:t>
                    </a:r>
                    <a:r>
                      <a:rPr lang="zh-CN" altLang="en-US" sz="750" dirty="0">
                        <a:solidFill>
                          <a:schemeClr val="bg1"/>
                        </a:solidFill>
                        <a:latin typeface="Arial" panose="020B0604020202020204" pitchFamily="34" charset="0"/>
                        <a:ea typeface="微软雅黑" panose="020B0503020204020204" pitchFamily="34" charset="-122"/>
                        <a:cs typeface="Clear Sans Light" panose="020B0303030202020304" pitchFamily="34" charset="0"/>
                        <a:sym typeface="Arial" panose="020B0604020202020204" pitchFamily="34" charset="0"/>
                      </a:rPr>
                      <a:t>顶部“开始”面板中可以对字体、顶部“开始”面板中可以对字体、</a:t>
                    </a:r>
                  </a:p>
                </p:txBody>
              </p:sp>
              <p:sp>
                <p:nvSpPr>
                  <p:cNvPr id="12" name="TextBox 21"/>
                  <p:cNvSpPr txBox="1"/>
                  <p:nvPr/>
                </p:nvSpPr>
                <p:spPr>
                  <a:xfrm>
                    <a:off x="1060542" y="4281570"/>
                    <a:ext cx="1010325" cy="454054"/>
                  </a:xfrm>
                  <a:prstGeom prst="rect">
                    <a:avLst/>
                  </a:prstGeom>
                  <a:noFill/>
                </p:spPr>
                <p:txBody>
                  <a:bodyPr wrap="none" rtlCol="0">
                    <a:spAutoFit/>
                  </a:bodyPr>
                  <a:lstStyle/>
                  <a:p>
                    <a:pPr>
                      <a:lnSpc>
                        <a:spcPct val="150000"/>
                      </a:lnSpc>
                    </a:pPr>
                    <a:r>
                      <a:rPr lang="id-ID" sz="825" dirty="0">
                        <a:solidFill>
                          <a:schemeClr val="bg1"/>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rPr>
                      <a:t>Project B</a:t>
                    </a:r>
                    <a:endParaRPr lang="en-US" sz="825" dirty="0">
                      <a:solidFill>
                        <a:schemeClr val="bg1"/>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endParaRPr>
                  </a:p>
                </p:txBody>
              </p:sp>
            </p:grpSp>
          </p:grpSp>
        </p:grpSp>
      </p:grpSp>
      <p:grpSp>
        <p:nvGrpSpPr>
          <p:cNvPr id="19" name="Group 4"/>
          <p:cNvGrpSpPr/>
          <p:nvPr/>
        </p:nvGrpSpPr>
        <p:grpSpPr>
          <a:xfrm>
            <a:off x="4703352" y="1675437"/>
            <a:ext cx="3005043" cy="1894467"/>
            <a:chOff x="1778126" y="2699881"/>
            <a:chExt cx="4006724" cy="2525954"/>
          </a:xfrm>
        </p:grpSpPr>
        <p:sp>
          <p:nvSpPr>
            <p:cNvPr id="20" name="TextBox 5"/>
            <p:cNvSpPr txBox="1"/>
            <p:nvPr/>
          </p:nvSpPr>
          <p:spPr>
            <a:xfrm>
              <a:off x="1778126" y="3750731"/>
              <a:ext cx="4006724" cy="1475104"/>
            </a:xfrm>
            <a:prstGeom prst="rect">
              <a:avLst/>
            </a:prstGeom>
            <a:noFill/>
          </p:spPr>
          <p:txBody>
            <a:bodyPr wrap="square" rtlCol="0">
              <a:spAutoFit/>
            </a:bodyPr>
            <a:lstStyle/>
            <a:p>
              <a:pPr algn="just">
                <a:lnSpc>
                  <a:spcPct val="150000"/>
                </a:lnSpc>
              </a:pPr>
              <a:r>
                <a:rPr lang="zh-CN" altLang="en-US" sz="900" dirty="0">
                  <a:solidFill>
                    <a:schemeClr val="bg1">
                      <a:lumMod val="50000"/>
                    </a:schemeClr>
                  </a:solidFill>
                  <a:latin typeface="Arial" panose="020B0604020202020204" pitchFamily="34" charset="0"/>
                  <a:ea typeface="微软雅黑" panose="020B0503020204020204" pitchFamily="34" charset="-122"/>
                  <a:cs typeface="Open Sans" charset="0"/>
                  <a:sym typeface="Arial" panose="020B0604020202020204" pitchFamily="34" charset="0"/>
                </a:rPr>
                <a:t>点击输入简要文字内容，概括精炼言简意赅的说明分项内容。点击输入简要文字内容，概括精炼言简意赅的说明分项内容。点击输入简要文字内容，概括精炼言简意赅的说明分项内容。点击输入简要文字内容，概括精炼言简意赅的说明分项内容。</a:t>
              </a:r>
              <a:endParaRPr lang="en-US" sz="900" dirty="0">
                <a:solidFill>
                  <a:schemeClr val="bg1">
                    <a:lumMod val="50000"/>
                  </a:schemeClr>
                </a:solidFill>
                <a:latin typeface="Arial" panose="020B0604020202020204" pitchFamily="34" charset="0"/>
                <a:ea typeface="微软雅黑" panose="020B0503020204020204" pitchFamily="34" charset="-122"/>
                <a:cs typeface="Open Sans" charset="0"/>
                <a:sym typeface="Arial" panose="020B0604020202020204" pitchFamily="34" charset="0"/>
              </a:endParaRPr>
            </a:p>
          </p:txBody>
        </p:sp>
        <p:sp>
          <p:nvSpPr>
            <p:cNvPr id="21" name="TextBox 6"/>
            <p:cNvSpPr txBox="1"/>
            <p:nvPr/>
          </p:nvSpPr>
          <p:spPr>
            <a:xfrm>
              <a:off x="3165077" y="2699881"/>
              <a:ext cx="2619773" cy="1107995"/>
            </a:xfrm>
            <a:prstGeom prst="rect">
              <a:avLst/>
            </a:prstGeom>
            <a:noFill/>
          </p:spPr>
          <p:txBody>
            <a:bodyPr wrap="square" rtlCol="0">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Open Sans" charset="0"/>
                  <a:sym typeface="Arial" panose="020B0604020202020204" pitchFamily="34" charset="0"/>
                </a:rPr>
                <a:t>点击输入简要文字内容，概括精炼言简意赅的说明分项内容。点击输入简要文字内容，概括精炼言简意赅的说明分项内容。</a:t>
              </a:r>
            </a:p>
          </p:txBody>
        </p:sp>
      </p:grpSp>
      <p:sp>
        <p:nvSpPr>
          <p:cNvPr id="22" name="TextBox 7"/>
          <p:cNvSpPr txBox="1"/>
          <p:nvPr/>
        </p:nvSpPr>
        <p:spPr>
          <a:xfrm>
            <a:off x="4703352" y="1811764"/>
            <a:ext cx="1032655" cy="600164"/>
          </a:xfrm>
          <a:prstGeom prst="rect">
            <a:avLst/>
          </a:prstGeom>
          <a:noFill/>
        </p:spPr>
        <p:txBody>
          <a:bodyPr wrap="none" rtlCol="0">
            <a:spAutoFit/>
          </a:bodyPr>
          <a:lstStyle/>
          <a:p>
            <a:r>
              <a:rPr lang="id-ID" sz="3300" dirty="0">
                <a:solidFill>
                  <a:schemeClr val="tx1">
                    <a:lumMod val="65000"/>
                    <a:lumOff val="35000"/>
                  </a:schemeClr>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rPr>
              <a:t>9</a:t>
            </a:r>
            <a:r>
              <a:rPr lang="en-US" sz="3300" dirty="0">
                <a:solidFill>
                  <a:schemeClr val="tx1">
                    <a:lumMod val="65000"/>
                    <a:lumOff val="35000"/>
                  </a:schemeClr>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rPr>
              <a:t>0</a:t>
            </a:r>
            <a:r>
              <a:rPr lang="id-ID" sz="3300" dirty="0">
                <a:solidFill>
                  <a:schemeClr val="tx1">
                    <a:lumMod val="65000"/>
                    <a:lumOff val="35000"/>
                  </a:schemeClr>
                </a:solidFill>
                <a:latin typeface="Arial" panose="020B0604020202020204" pitchFamily="34" charset="0"/>
                <a:ea typeface="微软雅黑" panose="020B0503020204020204" pitchFamily="34" charset="-122"/>
                <a:cs typeface="Clear Sans" panose="020B0503030202020304" pitchFamily="34" charset="0"/>
                <a:sym typeface="Arial" panose="020B0604020202020204" pitchFamily="34" charset="0"/>
              </a:rPr>
              <a:t>%</a:t>
            </a:r>
          </a:p>
        </p:txBody>
      </p:sp>
      <p:sp>
        <p:nvSpPr>
          <p:cNvPr id="23" name="矩形 22"/>
          <p:cNvSpPr/>
          <p:nvPr/>
        </p:nvSpPr>
        <p:spPr>
          <a:xfrm>
            <a:off x="12557" y="77"/>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par>
                          <p:cTn id="24" fill="hold">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childTnLst>
                          </p:cTn>
                        </p:par>
                        <p:par>
                          <p:cTn id="30" fill="hold">
                            <p:stCondLst>
                              <p:cond delay="1000"/>
                            </p:stCondLst>
                            <p:childTnLst>
                              <p:par>
                                <p:cTn id="31" presetID="22" presetClass="entr" presetSubtype="1"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up)">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计划实施阶段</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12"/>
          <p:cNvGrpSpPr/>
          <p:nvPr/>
        </p:nvGrpSpPr>
        <p:grpSpPr>
          <a:xfrm>
            <a:off x="668234" y="1686806"/>
            <a:ext cx="3997081" cy="1958807"/>
            <a:chOff x="1257300" y="2705100"/>
            <a:chExt cx="4551363" cy="2230438"/>
          </a:xfrm>
        </p:grpSpPr>
        <p:sp>
          <p:nvSpPr>
            <p:cNvPr id="5" name="Freeform 5"/>
            <p:cNvSpPr>
              <a:spLocks noEditPoints="1"/>
            </p:cNvSpPr>
            <p:nvPr/>
          </p:nvSpPr>
          <p:spPr bwMode="auto">
            <a:xfrm>
              <a:off x="1257300" y="2705100"/>
              <a:ext cx="4551363" cy="2230438"/>
            </a:xfrm>
            <a:custGeom>
              <a:avLst/>
              <a:gdLst>
                <a:gd name="T0" fmla="*/ 1132 w 1211"/>
                <a:gd name="T1" fmla="*/ 552 h 592"/>
                <a:gd name="T2" fmla="*/ 1017 w 1211"/>
                <a:gd name="T3" fmla="*/ 422 h 592"/>
                <a:gd name="T4" fmla="*/ 996 w 1211"/>
                <a:gd name="T5" fmla="*/ 497 h 592"/>
                <a:gd name="T6" fmla="*/ 1053 w 1211"/>
                <a:gd name="T7" fmla="*/ 433 h 592"/>
                <a:gd name="T8" fmla="*/ 1065 w 1211"/>
                <a:gd name="T9" fmla="*/ 418 h 592"/>
                <a:gd name="T10" fmla="*/ 992 w 1211"/>
                <a:gd name="T11" fmla="*/ 394 h 592"/>
                <a:gd name="T12" fmla="*/ 984 w 1211"/>
                <a:gd name="T13" fmla="*/ 415 h 592"/>
                <a:gd name="T14" fmla="*/ 956 w 1211"/>
                <a:gd name="T15" fmla="*/ 397 h 592"/>
                <a:gd name="T16" fmla="*/ 920 w 1211"/>
                <a:gd name="T17" fmla="*/ 403 h 592"/>
                <a:gd name="T18" fmla="*/ 983 w 1211"/>
                <a:gd name="T19" fmla="*/ 343 h 592"/>
                <a:gd name="T20" fmla="*/ 1050 w 1211"/>
                <a:gd name="T21" fmla="*/ 223 h 592"/>
                <a:gd name="T22" fmla="*/ 1042 w 1211"/>
                <a:gd name="T23" fmla="*/ 234 h 592"/>
                <a:gd name="T24" fmla="*/ 1059 w 1211"/>
                <a:gd name="T25" fmla="*/ 64 h 592"/>
                <a:gd name="T26" fmla="*/ 915 w 1211"/>
                <a:gd name="T27" fmla="*/ 43 h 592"/>
                <a:gd name="T28" fmla="*/ 873 w 1211"/>
                <a:gd name="T29" fmla="*/ 22 h 592"/>
                <a:gd name="T30" fmla="*/ 755 w 1211"/>
                <a:gd name="T31" fmla="*/ 65 h 592"/>
                <a:gd name="T32" fmla="*/ 748 w 1211"/>
                <a:gd name="T33" fmla="*/ 25 h 592"/>
                <a:gd name="T34" fmla="*/ 624 w 1211"/>
                <a:gd name="T35" fmla="*/ 52 h 592"/>
                <a:gd name="T36" fmla="*/ 1089 w 1211"/>
                <a:gd name="T37" fmla="*/ 156 h 592"/>
                <a:gd name="T38" fmla="*/ 1125 w 1211"/>
                <a:gd name="T39" fmla="*/ 152 h 592"/>
                <a:gd name="T40" fmla="*/ 1156 w 1211"/>
                <a:gd name="T41" fmla="*/ 98 h 592"/>
                <a:gd name="T42" fmla="*/ 1027 w 1211"/>
                <a:gd name="T43" fmla="*/ 87 h 592"/>
                <a:gd name="T44" fmla="*/ 944 w 1211"/>
                <a:gd name="T45" fmla="*/ 56 h 592"/>
                <a:gd name="T46" fmla="*/ 827 w 1211"/>
                <a:gd name="T47" fmla="*/ 90 h 592"/>
                <a:gd name="T48" fmla="*/ 791 w 1211"/>
                <a:gd name="T49" fmla="*/ 91 h 592"/>
                <a:gd name="T50" fmla="*/ 716 w 1211"/>
                <a:gd name="T51" fmla="*/ 120 h 592"/>
                <a:gd name="T52" fmla="*/ 657 w 1211"/>
                <a:gd name="T53" fmla="*/ 91 h 592"/>
                <a:gd name="T54" fmla="*/ 589 w 1211"/>
                <a:gd name="T55" fmla="*/ 138 h 592"/>
                <a:gd name="T56" fmla="*/ 648 w 1211"/>
                <a:gd name="T57" fmla="*/ 127 h 592"/>
                <a:gd name="T58" fmla="*/ 604 w 1211"/>
                <a:gd name="T59" fmla="*/ 177 h 592"/>
                <a:gd name="T60" fmla="*/ 538 w 1211"/>
                <a:gd name="T61" fmla="*/ 252 h 592"/>
                <a:gd name="T62" fmla="*/ 608 w 1211"/>
                <a:gd name="T63" fmla="*/ 222 h 592"/>
                <a:gd name="T64" fmla="*/ 669 w 1211"/>
                <a:gd name="T65" fmla="*/ 256 h 592"/>
                <a:gd name="T66" fmla="*/ 735 w 1211"/>
                <a:gd name="T67" fmla="*/ 333 h 592"/>
                <a:gd name="T68" fmla="*/ 797 w 1211"/>
                <a:gd name="T69" fmla="*/ 304 h 592"/>
                <a:gd name="T70" fmla="*/ 897 w 1211"/>
                <a:gd name="T71" fmla="*/ 334 h 592"/>
                <a:gd name="T72" fmla="*/ 934 w 1211"/>
                <a:gd name="T73" fmla="*/ 316 h 592"/>
                <a:gd name="T74" fmla="*/ 992 w 1211"/>
                <a:gd name="T75" fmla="*/ 260 h 592"/>
                <a:gd name="T76" fmla="*/ 1046 w 1211"/>
                <a:gd name="T77" fmla="*/ 180 h 592"/>
                <a:gd name="T78" fmla="*/ 557 w 1211"/>
                <a:gd name="T79" fmla="*/ 170 h 592"/>
                <a:gd name="T80" fmla="*/ 734 w 1211"/>
                <a:gd name="T81" fmla="*/ 440 h 592"/>
                <a:gd name="T82" fmla="*/ 511 w 1211"/>
                <a:gd name="T83" fmla="*/ 329 h 592"/>
                <a:gd name="T84" fmla="*/ 689 w 1211"/>
                <a:gd name="T85" fmla="*/ 445 h 592"/>
                <a:gd name="T86" fmla="*/ 330 w 1211"/>
                <a:gd name="T87" fmla="*/ 590 h 592"/>
                <a:gd name="T88" fmla="*/ 397 w 1211"/>
                <a:gd name="T89" fmla="*/ 488 h 592"/>
                <a:gd name="T90" fmla="*/ 392 w 1211"/>
                <a:gd name="T91" fmla="*/ 369 h 592"/>
                <a:gd name="T92" fmla="*/ 292 w 1211"/>
                <a:gd name="T93" fmla="*/ 401 h 592"/>
                <a:gd name="T94" fmla="*/ 315 w 1211"/>
                <a:gd name="T95" fmla="*/ 547 h 592"/>
                <a:gd name="T96" fmla="*/ 355 w 1211"/>
                <a:gd name="T97" fmla="*/ 204 h 592"/>
                <a:gd name="T98" fmla="*/ 504 w 1211"/>
                <a:gd name="T99" fmla="*/ 51 h 592"/>
                <a:gd name="T100" fmla="*/ 455 w 1211"/>
                <a:gd name="T101" fmla="*/ 16 h 592"/>
                <a:gd name="T102" fmla="*/ 398 w 1211"/>
                <a:gd name="T103" fmla="*/ 10 h 592"/>
                <a:gd name="T104" fmla="*/ 342 w 1211"/>
                <a:gd name="T105" fmla="*/ 24 h 592"/>
                <a:gd name="T106" fmla="*/ 351 w 1211"/>
                <a:gd name="T107" fmla="*/ 56 h 592"/>
                <a:gd name="T108" fmla="*/ 390 w 1211"/>
                <a:gd name="T109" fmla="*/ 123 h 592"/>
                <a:gd name="T110" fmla="*/ 334 w 1211"/>
                <a:gd name="T111" fmla="*/ 25 h 592"/>
                <a:gd name="T112" fmla="*/ 248 w 1211"/>
                <a:gd name="T113" fmla="*/ 20 h 592"/>
                <a:gd name="T114" fmla="*/ 215 w 1211"/>
                <a:gd name="T115" fmla="*/ 65 h 592"/>
                <a:gd name="T116" fmla="*/ 169 w 1211"/>
                <a:gd name="T117" fmla="*/ 56 h 592"/>
                <a:gd name="T118" fmla="*/ 147 w 1211"/>
                <a:gd name="T119" fmla="*/ 239 h 592"/>
                <a:gd name="T120" fmla="*/ 308 w 1211"/>
                <a:gd name="T121" fmla="*/ 249 h 592"/>
                <a:gd name="T122" fmla="*/ 276 w 1211"/>
                <a:gd name="T123" fmla="*/ 135 h 592"/>
                <a:gd name="T124" fmla="*/ 240 w 1211"/>
                <a:gd name="T125" fmla="*/ 91 h 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1" h="592">
                  <a:moveTo>
                    <a:pt x="294" y="141"/>
                  </a:moveTo>
                  <a:cubicBezTo>
                    <a:pt x="297" y="139"/>
                    <a:pt x="297" y="139"/>
                    <a:pt x="297" y="139"/>
                  </a:cubicBezTo>
                  <a:cubicBezTo>
                    <a:pt x="300" y="140"/>
                    <a:pt x="300" y="140"/>
                    <a:pt x="300" y="140"/>
                  </a:cubicBezTo>
                  <a:cubicBezTo>
                    <a:pt x="300" y="141"/>
                    <a:pt x="300" y="141"/>
                    <a:pt x="300" y="142"/>
                  </a:cubicBezTo>
                  <a:cubicBezTo>
                    <a:pt x="300" y="144"/>
                    <a:pt x="300" y="144"/>
                    <a:pt x="300" y="144"/>
                  </a:cubicBezTo>
                  <a:cubicBezTo>
                    <a:pt x="299" y="144"/>
                    <a:pt x="299" y="144"/>
                    <a:pt x="299" y="144"/>
                  </a:cubicBezTo>
                  <a:cubicBezTo>
                    <a:pt x="295" y="144"/>
                    <a:pt x="295" y="144"/>
                    <a:pt x="295" y="144"/>
                  </a:cubicBezTo>
                  <a:lnTo>
                    <a:pt x="294" y="141"/>
                  </a:lnTo>
                  <a:close/>
                  <a:moveTo>
                    <a:pt x="285" y="141"/>
                  </a:moveTo>
                  <a:cubicBezTo>
                    <a:pt x="286" y="141"/>
                    <a:pt x="287" y="141"/>
                    <a:pt x="288" y="140"/>
                  </a:cubicBezTo>
                  <a:cubicBezTo>
                    <a:pt x="289" y="140"/>
                    <a:pt x="289" y="139"/>
                    <a:pt x="289" y="139"/>
                  </a:cubicBezTo>
                  <a:cubicBezTo>
                    <a:pt x="289" y="137"/>
                    <a:pt x="289" y="137"/>
                    <a:pt x="289" y="137"/>
                  </a:cubicBezTo>
                  <a:cubicBezTo>
                    <a:pt x="289" y="138"/>
                    <a:pt x="288" y="138"/>
                    <a:pt x="288" y="138"/>
                  </a:cubicBezTo>
                  <a:cubicBezTo>
                    <a:pt x="287" y="138"/>
                    <a:pt x="287" y="138"/>
                    <a:pt x="286" y="139"/>
                  </a:cubicBezTo>
                  <a:cubicBezTo>
                    <a:pt x="285" y="139"/>
                    <a:pt x="284" y="140"/>
                    <a:pt x="283" y="140"/>
                  </a:cubicBezTo>
                  <a:cubicBezTo>
                    <a:pt x="284" y="141"/>
                    <a:pt x="284" y="141"/>
                    <a:pt x="285" y="141"/>
                  </a:cubicBezTo>
                  <a:close/>
                  <a:moveTo>
                    <a:pt x="303" y="80"/>
                  </a:moveTo>
                  <a:cubicBezTo>
                    <a:pt x="306" y="78"/>
                    <a:pt x="306" y="78"/>
                    <a:pt x="306" y="78"/>
                  </a:cubicBezTo>
                  <a:cubicBezTo>
                    <a:pt x="310" y="77"/>
                    <a:pt x="310" y="77"/>
                    <a:pt x="310" y="77"/>
                  </a:cubicBezTo>
                  <a:cubicBezTo>
                    <a:pt x="306" y="74"/>
                    <a:pt x="306" y="74"/>
                    <a:pt x="306" y="74"/>
                  </a:cubicBezTo>
                  <a:cubicBezTo>
                    <a:pt x="299" y="74"/>
                    <a:pt x="299" y="74"/>
                    <a:pt x="299" y="74"/>
                  </a:cubicBezTo>
                  <a:cubicBezTo>
                    <a:pt x="294" y="74"/>
                    <a:pt x="294" y="74"/>
                    <a:pt x="294" y="74"/>
                  </a:cubicBezTo>
                  <a:cubicBezTo>
                    <a:pt x="295" y="77"/>
                    <a:pt x="295" y="77"/>
                    <a:pt x="295" y="77"/>
                  </a:cubicBezTo>
                  <a:cubicBezTo>
                    <a:pt x="296" y="79"/>
                    <a:pt x="296" y="79"/>
                    <a:pt x="296" y="79"/>
                  </a:cubicBezTo>
                  <a:lnTo>
                    <a:pt x="303" y="80"/>
                  </a:lnTo>
                  <a:close/>
                  <a:moveTo>
                    <a:pt x="836" y="351"/>
                  </a:moveTo>
                  <a:cubicBezTo>
                    <a:pt x="836" y="351"/>
                    <a:pt x="836" y="351"/>
                    <a:pt x="835" y="352"/>
                  </a:cubicBezTo>
                  <a:cubicBezTo>
                    <a:pt x="835" y="352"/>
                    <a:pt x="835" y="352"/>
                    <a:pt x="835" y="352"/>
                  </a:cubicBezTo>
                  <a:cubicBezTo>
                    <a:pt x="835" y="353"/>
                    <a:pt x="835" y="353"/>
                    <a:pt x="835" y="353"/>
                  </a:cubicBezTo>
                  <a:cubicBezTo>
                    <a:pt x="835" y="353"/>
                    <a:pt x="835" y="353"/>
                    <a:pt x="835" y="354"/>
                  </a:cubicBezTo>
                  <a:cubicBezTo>
                    <a:pt x="835" y="354"/>
                    <a:pt x="836" y="354"/>
                    <a:pt x="836" y="354"/>
                  </a:cubicBezTo>
                  <a:cubicBezTo>
                    <a:pt x="836" y="355"/>
                    <a:pt x="835" y="355"/>
                    <a:pt x="835" y="355"/>
                  </a:cubicBezTo>
                  <a:cubicBezTo>
                    <a:pt x="835" y="355"/>
                    <a:pt x="836" y="356"/>
                    <a:pt x="836" y="356"/>
                  </a:cubicBezTo>
                  <a:cubicBezTo>
                    <a:pt x="836" y="356"/>
                    <a:pt x="835" y="356"/>
                    <a:pt x="835" y="357"/>
                  </a:cubicBezTo>
                  <a:cubicBezTo>
                    <a:pt x="835" y="357"/>
                    <a:pt x="835" y="358"/>
                    <a:pt x="835" y="359"/>
                  </a:cubicBezTo>
                  <a:cubicBezTo>
                    <a:pt x="835" y="360"/>
                    <a:pt x="835" y="360"/>
                    <a:pt x="835" y="361"/>
                  </a:cubicBezTo>
                  <a:cubicBezTo>
                    <a:pt x="836" y="362"/>
                    <a:pt x="836" y="362"/>
                    <a:pt x="837" y="362"/>
                  </a:cubicBezTo>
                  <a:cubicBezTo>
                    <a:pt x="837" y="362"/>
                    <a:pt x="837" y="363"/>
                    <a:pt x="837" y="363"/>
                  </a:cubicBezTo>
                  <a:cubicBezTo>
                    <a:pt x="838" y="363"/>
                    <a:pt x="838" y="363"/>
                    <a:pt x="839" y="363"/>
                  </a:cubicBezTo>
                  <a:cubicBezTo>
                    <a:pt x="840" y="363"/>
                    <a:pt x="840" y="363"/>
                    <a:pt x="841" y="363"/>
                  </a:cubicBezTo>
                  <a:cubicBezTo>
                    <a:pt x="841" y="362"/>
                    <a:pt x="841" y="362"/>
                    <a:pt x="841" y="361"/>
                  </a:cubicBezTo>
                  <a:cubicBezTo>
                    <a:pt x="841" y="361"/>
                    <a:pt x="841" y="361"/>
                    <a:pt x="841" y="360"/>
                  </a:cubicBezTo>
                  <a:cubicBezTo>
                    <a:pt x="841" y="360"/>
                    <a:pt x="841" y="360"/>
                    <a:pt x="841" y="360"/>
                  </a:cubicBezTo>
                  <a:cubicBezTo>
                    <a:pt x="841" y="359"/>
                    <a:pt x="841" y="359"/>
                    <a:pt x="841" y="358"/>
                  </a:cubicBezTo>
                  <a:cubicBezTo>
                    <a:pt x="841" y="358"/>
                    <a:pt x="841" y="358"/>
                    <a:pt x="841" y="358"/>
                  </a:cubicBezTo>
                  <a:cubicBezTo>
                    <a:pt x="841" y="357"/>
                    <a:pt x="841" y="357"/>
                    <a:pt x="841" y="357"/>
                  </a:cubicBezTo>
                  <a:cubicBezTo>
                    <a:pt x="841" y="357"/>
                    <a:pt x="840" y="356"/>
                    <a:pt x="840" y="356"/>
                  </a:cubicBezTo>
                  <a:cubicBezTo>
                    <a:pt x="840" y="356"/>
                    <a:pt x="840" y="356"/>
                    <a:pt x="840" y="355"/>
                  </a:cubicBezTo>
                  <a:cubicBezTo>
                    <a:pt x="839" y="355"/>
                    <a:pt x="839" y="355"/>
                    <a:pt x="839" y="355"/>
                  </a:cubicBezTo>
                  <a:cubicBezTo>
                    <a:pt x="839" y="354"/>
                    <a:pt x="839" y="354"/>
                    <a:pt x="838" y="354"/>
                  </a:cubicBezTo>
                  <a:cubicBezTo>
                    <a:pt x="838" y="354"/>
                    <a:pt x="838" y="354"/>
                    <a:pt x="838" y="353"/>
                  </a:cubicBezTo>
                  <a:cubicBezTo>
                    <a:pt x="838" y="353"/>
                    <a:pt x="837" y="353"/>
                    <a:pt x="837" y="353"/>
                  </a:cubicBezTo>
                  <a:cubicBezTo>
                    <a:pt x="837" y="352"/>
                    <a:pt x="837" y="352"/>
                    <a:pt x="837" y="351"/>
                  </a:cubicBezTo>
                  <a:lnTo>
                    <a:pt x="836" y="351"/>
                  </a:lnTo>
                  <a:close/>
                  <a:moveTo>
                    <a:pt x="1053" y="530"/>
                  </a:moveTo>
                  <a:cubicBezTo>
                    <a:pt x="1054" y="531"/>
                    <a:pt x="1054" y="531"/>
                    <a:pt x="1054" y="532"/>
                  </a:cubicBezTo>
                  <a:cubicBezTo>
                    <a:pt x="1054" y="532"/>
                    <a:pt x="1054" y="532"/>
                    <a:pt x="1054" y="532"/>
                  </a:cubicBezTo>
                  <a:cubicBezTo>
                    <a:pt x="1054" y="533"/>
                    <a:pt x="1054" y="533"/>
                    <a:pt x="1054" y="533"/>
                  </a:cubicBezTo>
                  <a:cubicBezTo>
                    <a:pt x="1054" y="533"/>
                    <a:pt x="1054" y="533"/>
                    <a:pt x="1055" y="534"/>
                  </a:cubicBezTo>
                  <a:cubicBezTo>
                    <a:pt x="1055" y="534"/>
                    <a:pt x="1055" y="534"/>
                    <a:pt x="1055" y="534"/>
                  </a:cubicBezTo>
                  <a:cubicBezTo>
                    <a:pt x="1055" y="535"/>
                    <a:pt x="1056" y="535"/>
                    <a:pt x="1056" y="535"/>
                  </a:cubicBezTo>
                  <a:cubicBezTo>
                    <a:pt x="1056" y="535"/>
                    <a:pt x="1057" y="535"/>
                    <a:pt x="1057" y="536"/>
                  </a:cubicBezTo>
                  <a:cubicBezTo>
                    <a:pt x="1057" y="536"/>
                    <a:pt x="1057" y="536"/>
                    <a:pt x="1057" y="537"/>
                  </a:cubicBezTo>
                  <a:cubicBezTo>
                    <a:pt x="1057" y="537"/>
                    <a:pt x="1058" y="537"/>
                    <a:pt x="1058" y="537"/>
                  </a:cubicBezTo>
                  <a:cubicBezTo>
                    <a:pt x="1058" y="538"/>
                    <a:pt x="1059" y="538"/>
                    <a:pt x="1059" y="539"/>
                  </a:cubicBezTo>
                  <a:cubicBezTo>
                    <a:pt x="1059" y="539"/>
                    <a:pt x="1059" y="540"/>
                    <a:pt x="1060" y="540"/>
                  </a:cubicBezTo>
                  <a:cubicBezTo>
                    <a:pt x="1060" y="540"/>
                    <a:pt x="1060" y="540"/>
                    <a:pt x="1060" y="540"/>
                  </a:cubicBezTo>
                  <a:cubicBezTo>
                    <a:pt x="1062" y="540"/>
                    <a:pt x="1062" y="540"/>
                    <a:pt x="1062" y="540"/>
                  </a:cubicBezTo>
                  <a:cubicBezTo>
                    <a:pt x="1062" y="540"/>
                    <a:pt x="1062" y="539"/>
                    <a:pt x="1062" y="538"/>
                  </a:cubicBezTo>
                  <a:cubicBezTo>
                    <a:pt x="1062" y="538"/>
                    <a:pt x="1062" y="538"/>
                    <a:pt x="1062" y="538"/>
                  </a:cubicBezTo>
                  <a:cubicBezTo>
                    <a:pt x="1065" y="538"/>
                    <a:pt x="1065" y="538"/>
                    <a:pt x="1065" y="538"/>
                  </a:cubicBezTo>
                  <a:cubicBezTo>
                    <a:pt x="1065" y="536"/>
                    <a:pt x="1065" y="536"/>
                    <a:pt x="1065" y="536"/>
                  </a:cubicBezTo>
                  <a:cubicBezTo>
                    <a:pt x="1065" y="536"/>
                    <a:pt x="1064" y="535"/>
                    <a:pt x="1064" y="535"/>
                  </a:cubicBezTo>
                  <a:cubicBezTo>
                    <a:pt x="1064" y="534"/>
                    <a:pt x="1065" y="534"/>
                    <a:pt x="1065" y="534"/>
                  </a:cubicBezTo>
                  <a:cubicBezTo>
                    <a:pt x="1065" y="534"/>
                    <a:pt x="1065" y="534"/>
                    <a:pt x="1065" y="534"/>
                  </a:cubicBezTo>
                  <a:cubicBezTo>
                    <a:pt x="1066" y="534"/>
                    <a:pt x="1066" y="534"/>
                    <a:pt x="1066" y="533"/>
                  </a:cubicBezTo>
                  <a:cubicBezTo>
                    <a:pt x="1066" y="533"/>
                    <a:pt x="1066" y="533"/>
                    <a:pt x="1066" y="533"/>
                  </a:cubicBezTo>
                  <a:cubicBezTo>
                    <a:pt x="1066" y="532"/>
                    <a:pt x="1066" y="532"/>
                    <a:pt x="1066" y="532"/>
                  </a:cubicBezTo>
                  <a:cubicBezTo>
                    <a:pt x="1066" y="532"/>
                    <a:pt x="1066" y="531"/>
                    <a:pt x="1066" y="531"/>
                  </a:cubicBezTo>
                  <a:cubicBezTo>
                    <a:pt x="1066" y="531"/>
                    <a:pt x="1066" y="531"/>
                    <a:pt x="1066" y="530"/>
                  </a:cubicBezTo>
                  <a:cubicBezTo>
                    <a:pt x="1062" y="530"/>
                    <a:pt x="1062" y="530"/>
                    <a:pt x="1062" y="530"/>
                  </a:cubicBezTo>
                  <a:cubicBezTo>
                    <a:pt x="1062" y="530"/>
                    <a:pt x="1062" y="531"/>
                    <a:pt x="1061" y="531"/>
                  </a:cubicBezTo>
                  <a:cubicBezTo>
                    <a:pt x="1061" y="531"/>
                    <a:pt x="1061" y="531"/>
                    <a:pt x="1060" y="531"/>
                  </a:cubicBezTo>
                  <a:cubicBezTo>
                    <a:pt x="1060" y="531"/>
                    <a:pt x="1060" y="531"/>
                    <a:pt x="1060" y="531"/>
                  </a:cubicBezTo>
                  <a:cubicBezTo>
                    <a:pt x="1059" y="531"/>
                    <a:pt x="1059" y="531"/>
                    <a:pt x="1059" y="531"/>
                  </a:cubicBezTo>
                  <a:cubicBezTo>
                    <a:pt x="1059" y="531"/>
                    <a:pt x="1059" y="530"/>
                    <a:pt x="1058" y="530"/>
                  </a:cubicBezTo>
                  <a:cubicBezTo>
                    <a:pt x="1058" y="530"/>
                    <a:pt x="1058" y="530"/>
                    <a:pt x="1058" y="530"/>
                  </a:cubicBezTo>
                  <a:cubicBezTo>
                    <a:pt x="1057" y="529"/>
                    <a:pt x="1057" y="529"/>
                    <a:pt x="1057" y="529"/>
                  </a:cubicBezTo>
                  <a:cubicBezTo>
                    <a:pt x="1057" y="529"/>
                    <a:pt x="1057" y="528"/>
                    <a:pt x="1056" y="528"/>
                  </a:cubicBezTo>
                  <a:cubicBezTo>
                    <a:pt x="1056" y="528"/>
                    <a:pt x="1056" y="528"/>
                    <a:pt x="1055" y="528"/>
                  </a:cubicBezTo>
                  <a:cubicBezTo>
                    <a:pt x="1055" y="529"/>
                    <a:pt x="1054" y="528"/>
                    <a:pt x="1054" y="529"/>
                  </a:cubicBezTo>
                  <a:cubicBezTo>
                    <a:pt x="1054" y="529"/>
                    <a:pt x="1054" y="529"/>
                    <a:pt x="1054" y="529"/>
                  </a:cubicBezTo>
                  <a:cubicBezTo>
                    <a:pt x="1054" y="530"/>
                    <a:pt x="1053" y="530"/>
                    <a:pt x="1053" y="530"/>
                  </a:cubicBezTo>
                  <a:close/>
                  <a:moveTo>
                    <a:pt x="1064" y="525"/>
                  </a:moveTo>
                  <a:cubicBezTo>
                    <a:pt x="1064" y="525"/>
                    <a:pt x="1064" y="526"/>
                    <a:pt x="1064" y="526"/>
                  </a:cubicBezTo>
                  <a:cubicBezTo>
                    <a:pt x="1064" y="526"/>
                    <a:pt x="1064" y="526"/>
                    <a:pt x="1064" y="526"/>
                  </a:cubicBezTo>
                  <a:cubicBezTo>
                    <a:pt x="1065" y="527"/>
                    <a:pt x="1065" y="527"/>
                    <a:pt x="1065" y="527"/>
                  </a:cubicBezTo>
                  <a:cubicBezTo>
                    <a:pt x="1065" y="527"/>
                    <a:pt x="1066" y="527"/>
                    <a:pt x="1066" y="527"/>
                  </a:cubicBezTo>
                  <a:cubicBezTo>
                    <a:pt x="1066" y="527"/>
                    <a:pt x="1066" y="528"/>
                    <a:pt x="1066" y="528"/>
                  </a:cubicBezTo>
                  <a:cubicBezTo>
                    <a:pt x="1066" y="528"/>
                    <a:pt x="1066" y="528"/>
                    <a:pt x="1066" y="528"/>
                  </a:cubicBezTo>
                  <a:cubicBezTo>
                    <a:pt x="1067" y="528"/>
                    <a:pt x="1067" y="528"/>
                    <a:pt x="1067" y="528"/>
                  </a:cubicBezTo>
                  <a:cubicBezTo>
                    <a:pt x="1067" y="527"/>
                    <a:pt x="1067" y="527"/>
                    <a:pt x="1067" y="527"/>
                  </a:cubicBezTo>
                  <a:cubicBezTo>
                    <a:pt x="1067" y="527"/>
                    <a:pt x="1067" y="527"/>
                    <a:pt x="1067" y="526"/>
                  </a:cubicBezTo>
                  <a:cubicBezTo>
                    <a:pt x="1067" y="526"/>
                    <a:pt x="1067" y="526"/>
                    <a:pt x="1067" y="526"/>
                  </a:cubicBezTo>
                  <a:cubicBezTo>
                    <a:pt x="1066" y="526"/>
                    <a:pt x="1066" y="526"/>
                    <a:pt x="1066" y="525"/>
                  </a:cubicBezTo>
                  <a:cubicBezTo>
                    <a:pt x="1066" y="525"/>
                    <a:pt x="1066" y="525"/>
                    <a:pt x="1066" y="525"/>
                  </a:cubicBezTo>
                  <a:cubicBezTo>
                    <a:pt x="1066" y="524"/>
                    <a:pt x="1065" y="525"/>
                    <a:pt x="1065" y="525"/>
                  </a:cubicBezTo>
                  <a:cubicBezTo>
                    <a:pt x="1065" y="524"/>
                    <a:pt x="1065" y="525"/>
                    <a:pt x="1064" y="525"/>
                  </a:cubicBezTo>
                  <a:close/>
                  <a:moveTo>
                    <a:pt x="1052" y="524"/>
                  </a:moveTo>
                  <a:cubicBezTo>
                    <a:pt x="1051" y="524"/>
                    <a:pt x="1051" y="524"/>
                    <a:pt x="1051" y="525"/>
                  </a:cubicBezTo>
                  <a:cubicBezTo>
                    <a:pt x="1051" y="525"/>
                    <a:pt x="1050" y="525"/>
                    <a:pt x="1050" y="525"/>
                  </a:cubicBezTo>
                  <a:cubicBezTo>
                    <a:pt x="1050" y="526"/>
                    <a:pt x="1051" y="527"/>
                    <a:pt x="1052" y="527"/>
                  </a:cubicBezTo>
                  <a:cubicBezTo>
                    <a:pt x="1052" y="527"/>
                    <a:pt x="1052" y="527"/>
                    <a:pt x="1052" y="527"/>
                  </a:cubicBezTo>
                  <a:cubicBezTo>
                    <a:pt x="1052" y="524"/>
                    <a:pt x="1052" y="524"/>
                    <a:pt x="1052" y="524"/>
                  </a:cubicBezTo>
                  <a:cubicBezTo>
                    <a:pt x="1052" y="524"/>
                    <a:pt x="1052" y="524"/>
                    <a:pt x="1052" y="524"/>
                  </a:cubicBezTo>
                  <a:close/>
                  <a:moveTo>
                    <a:pt x="1136" y="553"/>
                  </a:moveTo>
                  <a:cubicBezTo>
                    <a:pt x="1136" y="553"/>
                    <a:pt x="1136" y="553"/>
                    <a:pt x="1136" y="553"/>
                  </a:cubicBezTo>
                  <a:cubicBezTo>
                    <a:pt x="1137" y="553"/>
                    <a:pt x="1137" y="553"/>
                    <a:pt x="1137" y="552"/>
                  </a:cubicBezTo>
                  <a:cubicBezTo>
                    <a:pt x="1137" y="552"/>
                    <a:pt x="1137" y="552"/>
                    <a:pt x="1137" y="552"/>
                  </a:cubicBezTo>
                  <a:cubicBezTo>
                    <a:pt x="1138" y="552"/>
                    <a:pt x="1138" y="551"/>
                    <a:pt x="1138" y="551"/>
                  </a:cubicBezTo>
                  <a:cubicBezTo>
                    <a:pt x="1139" y="551"/>
                    <a:pt x="1139" y="551"/>
                    <a:pt x="1140" y="551"/>
                  </a:cubicBezTo>
                  <a:cubicBezTo>
                    <a:pt x="1140" y="550"/>
                    <a:pt x="1140" y="550"/>
                    <a:pt x="1140" y="549"/>
                  </a:cubicBezTo>
                  <a:cubicBezTo>
                    <a:pt x="1140" y="549"/>
                    <a:pt x="1141" y="549"/>
                    <a:pt x="1141" y="549"/>
                  </a:cubicBezTo>
                  <a:cubicBezTo>
                    <a:pt x="1141" y="548"/>
                    <a:pt x="1142" y="548"/>
                    <a:pt x="1142" y="547"/>
                  </a:cubicBezTo>
                  <a:cubicBezTo>
                    <a:pt x="1143" y="547"/>
                    <a:pt x="1143" y="547"/>
                    <a:pt x="1143" y="547"/>
                  </a:cubicBezTo>
                  <a:cubicBezTo>
                    <a:pt x="1143" y="546"/>
                    <a:pt x="1143" y="546"/>
                    <a:pt x="1143" y="545"/>
                  </a:cubicBezTo>
                  <a:cubicBezTo>
                    <a:pt x="1144" y="545"/>
                    <a:pt x="1144" y="544"/>
                    <a:pt x="1144" y="544"/>
                  </a:cubicBezTo>
                  <a:cubicBezTo>
                    <a:pt x="1144" y="544"/>
                    <a:pt x="1144" y="544"/>
                    <a:pt x="1144" y="543"/>
                  </a:cubicBezTo>
                  <a:cubicBezTo>
                    <a:pt x="1144" y="543"/>
                    <a:pt x="1144" y="543"/>
                    <a:pt x="1144" y="543"/>
                  </a:cubicBezTo>
                  <a:cubicBezTo>
                    <a:pt x="1144" y="542"/>
                    <a:pt x="1145" y="542"/>
                    <a:pt x="1145" y="542"/>
                  </a:cubicBezTo>
                  <a:cubicBezTo>
                    <a:pt x="1145" y="542"/>
                    <a:pt x="1146" y="541"/>
                    <a:pt x="1146" y="541"/>
                  </a:cubicBezTo>
                  <a:cubicBezTo>
                    <a:pt x="1147" y="541"/>
                    <a:pt x="1147" y="541"/>
                    <a:pt x="1147" y="541"/>
                  </a:cubicBezTo>
                  <a:cubicBezTo>
                    <a:pt x="1148" y="541"/>
                    <a:pt x="1148" y="541"/>
                    <a:pt x="1149" y="541"/>
                  </a:cubicBezTo>
                  <a:cubicBezTo>
                    <a:pt x="1150" y="541"/>
                    <a:pt x="1150" y="541"/>
                    <a:pt x="1150" y="541"/>
                  </a:cubicBezTo>
                  <a:cubicBezTo>
                    <a:pt x="1150" y="541"/>
                    <a:pt x="1150" y="541"/>
                    <a:pt x="1150" y="540"/>
                  </a:cubicBezTo>
                  <a:cubicBezTo>
                    <a:pt x="1149" y="540"/>
                    <a:pt x="1149" y="540"/>
                    <a:pt x="1149" y="540"/>
                  </a:cubicBezTo>
                  <a:cubicBezTo>
                    <a:pt x="1149" y="539"/>
                    <a:pt x="1149" y="538"/>
                    <a:pt x="1150" y="538"/>
                  </a:cubicBezTo>
                  <a:cubicBezTo>
                    <a:pt x="1150" y="537"/>
                    <a:pt x="1151" y="537"/>
                    <a:pt x="1151" y="537"/>
                  </a:cubicBezTo>
                  <a:cubicBezTo>
                    <a:pt x="1151" y="537"/>
                    <a:pt x="1152" y="537"/>
                    <a:pt x="1152" y="537"/>
                  </a:cubicBezTo>
                  <a:cubicBezTo>
                    <a:pt x="1152" y="536"/>
                    <a:pt x="1152" y="536"/>
                    <a:pt x="1152" y="536"/>
                  </a:cubicBezTo>
                  <a:cubicBezTo>
                    <a:pt x="1153" y="536"/>
                    <a:pt x="1153" y="535"/>
                    <a:pt x="1153" y="535"/>
                  </a:cubicBezTo>
                  <a:cubicBezTo>
                    <a:pt x="1153" y="535"/>
                    <a:pt x="1153" y="535"/>
                    <a:pt x="1153" y="534"/>
                  </a:cubicBezTo>
                  <a:cubicBezTo>
                    <a:pt x="1153" y="534"/>
                    <a:pt x="1153" y="534"/>
                    <a:pt x="1153" y="534"/>
                  </a:cubicBezTo>
                  <a:cubicBezTo>
                    <a:pt x="1153" y="533"/>
                    <a:pt x="1153" y="533"/>
                    <a:pt x="1153" y="533"/>
                  </a:cubicBezTo>
                  <a:cubicBezTo>
                    <a:pt x="1153" y="531"/>
                    <a:pt x="1153" y="531"/>
                    <a:pt x="1153" y="531"/>
                  </a:cubicBezTo>
                  <a:cubicBezTo>
                    <a:pt x="1153" y="531"/>
                    <a:pt x="1152" y="531"/>
                    <a:pt x="1152" y="531"/>
                  </a:cubicBezTo>
                  <a:cubicBezTo>
                    <a:pt x="1151" y="531"/>
                    <a:pt x="1151" y="531"/>
                    <a:pt x="1150" y="531"/>
                  </a:cubicBezTo>
                  <a:cubicBezTo>
                    <a:pt x="1150" y="531"/>
                    <a:pt x="1150" y="530"/>
                    <a:pt x="1150" y="530"/>
                  </a:cubicBezTo>
                  <a:cubicBezTo>
                    <a:pt x="1150" y="530"/>
                    <a:pt x="1150" y="530"/>
                    <a:pt x="1150" y="529"/>
                  </a:cubicBezTo>
                  <a:cubicBezTo>
                    <a:pt x="1149" y="529"/>
                    <a:pt x="1149" y="529"/>
                    <a:pt x="1149" y="529"/>
                  </a:cubicBezTo>
                  <a:cubicBezTo>
                    <a:pt x="1149" y="529"/>
                    <a:pt x="1148" y="528"/>
                    <a:pt x="1148" y="528"/>
                  </a:cubicBezTo>
                  <a:cubicBezTo>
                    <a:pt x="1147" y="528"/>
                    <a:pt x="1147" y="529"/>
                    <a:pt x="1146" y="529"/>
                  </a:cubicBezTo>
                  <a:cubicBezTo>
                    <a:pt x="1146" y="532"/>
                    <a:pt x="1146" y="532"/>
                    <a:pt x="1146" y="532"/>
                  </a:cubicBezTo>
                  <a:cubicBezTo>
                    <a:pt x="1145" y="533"/>
                    <a:pt x="1145" y="533"/>
                    <a:pt x="1145" y="533"/>
                  </a:cubicBezTo>
                  <a:cubicBezTo>
                    <a:pt x="1144" y="533"/>
                    <a:pt x="1144" y="533"/>
                    <a:pt x="1144" y="533"/>
                  </a:cubicBezTo>
                  <a:cubicBezTo>
                    <a:pt x="1144" y="533"/>
                    <a:pt x="1143" y="533"/>
                    <a:pt x="1143" y="534"/>
                  </a:cubicBezTo>
                  <a:cubicBezTo>
                    <a:pt x="1143" y="534"/>
                    <a:pt x="1143" y="534"/>
                    <a:pt x="1143" y="534"/>
                  </a:cubicBezTo>
                  <a:cubicBezTo>
                    <a:pt x="1143" y="535"/>
                    <a:pt x="1143" y="536"/>
                    <a:pt x="1143" y="536"/>
                  </a:cubicBezTo>
                  <a:cubicBezTo>
                    <a:pt x="1143" y="537"/>
                    <a:pt x="1143" y="537"/>
                    <a:pt x="1142" y="538"/>
                  </a:cubicBezTo>
                  <a:cubicBezTo>
                    <a:pt x="1142" y="538"/>
                    <a:pt x="1142" y="539"/>
                    <a:pt x="1141" y="539"/>
                  </a:cubicBezTo>
                  <a:cubicBezTo>
                    <a:pt x="1140" y="539"/>
                    <a:pt x="1140" y="539"/>
                    <a:pt x="1139" y="540"/>
                  </a:cubicBezTo>
                  <a:cubicBezTo>
                    <a:pt x="1139" y="540"/>
                    <a:pt x="1139" y="540"/>
                    <a:pt x="1138" y="541"/>
                  </a:cubicBezTo>
                  <a:cubicBezTo>
                    <a:pt x="1137" y="541"/>
                    <a:pt x="1137" y="541"/>
                    <a:pt x="1137" y="541"/>
                  </a:cubicBezTo>
                  <a:cubicBezTo>
                    <a:pt x="1137" y="541"/>
                    <a:pt x="1137" y="541"/>
                    <a:pt x="1137" y="541"/>
                  </a:cubicBezTo>
                  <a:cubicBezTo>
                    <a:pt x="1136" y="541"/>
                    <a:pt x="1136" y="542"/>
                    <a:pt x="1136" y="542"/>
                  </a:cubicBezTo>
                  <a:cubicBezTo>
                    <a:pt x="1136" y="542"/>
                    <a:pt x="1136" y="542"/>
                    <a:pt x="1135" y="543"/>
                  </a:cubicBezTo>
                  <a:cubicBezTo>
                    <a:pt x="1135" y="543"/>
                    <a:pt x="1135" y="543"/>
                    <a:pt x="1135" y="543"/>
                  </a:cubicBezTo>
                  <a:cubicBezTo>
                    <a:pt x="1135" y="543"/>
                    <a:pt x="1134" y="543"/>
                    <a:pt x="1134" y="543"/>
                  </a:cubicBezTo>
                  <a:cubicBezTo>
                    <a:pt x="1134" y="544"/>
                    <a:pt x="1133" y="544"/>
                    <a:pt x="1132" y="544"/>
                  </a:cubicBezTo>
                  <a:cubicBezTo>
                    <a:pt x="1132" y="544"/>
                    <a:pt x="1132" y="544"/>
                    <a:pt x="1132" y="545"/>
                  </a:cubicBezTo>
                  <a:cubicBezTo>
                    <a:pt x="1132" y="545"/>
                    <a:pt x="1132" y="546"/>
                    <a:pt x="1131" y="546"/>
                  </a:cubicBezTo>
                  <a:cubicBezTo>
                    <a:pt x="1131" y="546"/>
                    <a:pt x="1131" y="546"/>
                    <a:pt x="1131" y="547"/>
                  </a:cubicBezTo>
                  <a:cubicBezTo>
                    <a:pt x="1131" y="547"/>
                    <a:pt x="1130" y="547"/>
                    <a:pt x="1130" y="547"/>
                  </a:cubicBezTo>
                  <a:cubicBezTo>
                    <a:pt x="1130" y="547"/>
                    <a:pt x="1130" y="547"/>
                    <a:pt x="1129" y="547"/>
                  </a:cubicBezTo>
                  <a:cubicBezTo>
                    <a:pt x="1129" y="548"/>
                    <a:pt x="1129" y="547"/>
                    <a:pt x="1129" y="547"/>
                  </a:cubicBezTo>
                  <a:cubicBezTo>
                    <a:pt x="1128" y="548"/>
                    <a:pt x="1128" y="548"/>
                    <a:pt x="1128" y="548"/>
                  </a:cubicBezTo>
                  <a:cubicBezTo>
                    <a:pt x="1128" y="548"/>
                    <a:pt x="1128" y="548"/>
                    <a:pt x="1128" y="548"/>
                  </a:cubicBezTo>
                  <a:cubicBezTo>
                    <a:pt x="1128" y="549"/>
                    <a:pt x="1128" y="549"/>
                    <a:pt x="1128" y="549"/>
                  </a:cubicBezTo>
                  <a:cubicBezTo>
                    <a:pt x="1128" y="549"/>
                    <a:pt x="1127" y="549"/>
                    <a:pt x="1127" y="550"/>
                  </a:cubicBezTo>
                  <a:cubicBezTo>
                    <a:pt x="1127" y="550"/>
                    <a:pt x="1128" y="551"/>
                    <a:pt x="1128" y="551"/>
                  </a:cubicBezTo>
                  <a:cubicBezTo>
                    <a:pt x="1128" y="551"/>
                    <a:pt x="1129" y="551"/>
                    <a:pt x="1129" y="551"/>
                  </a:cubicBezTo>
                  <a:cubicBezTo>
                    <a:pt x="1130" y="552"/>
                    <a:pt x="1130" y="551"/>
                    <a:pt x="1131" y="551"/>
                  </a:cubicBezTo>
                  <a:cubicBezTo>
                    <a:pt x="1132" y="551"/>
                    <a:pt x="1132" y="551"/>
                    <a:pt x="1132" y="552"/>
                  </a:cubicBezTo>
                  <a:cubicBezTo>
                    <a:pt x="1133" y="552"/>
                    <a:pt x="1133" y="552"/>
                    <a:pt x="1133" y="552"/>
                  </a:cubicBezTo>
                  <a:cubicBezTo>
                    <a:pt x="1133" y="552"/>
                    <a:pt x="1133" y="553"/>
                    <a:pt x="1134" y="553"/>
                  </a:cubicBezTo>
                  <a:cubicBezTo>
                    <a:pt x="1134" y="553"/>
                    <a:pt x="1135" y="553"/>
                    <a:pt x="1135" y="553"/>
                  </a:cubicBezTo>
                  <a:cubicBezTo>
                    <a:pt x="1136" y="553"/>
                    <a:pt x="1136" y="553"/>
                    <a:pt x="1136" y="553"/>
                  </a:cubicBezTo>
                  <a:close/>
                  <a:moveTo>
                    <a:pt x="1132" y="555"/>
                  </a:moveTo>
                  <a:cubicBezTo>
                    <a:pt x="1131" y="555"/>
                    <a:pt x="1131" y="555"/>
                    <a:pt x="1131" y="556"/>
                  </a:cubicBezTo>
                  <a:cubicBezTo>
                    <a:pt x="1131" y="556"/>
                    <a:pt x="1131" y="555"/>
                    <a:pt x="1131" y="556"/>
                  </a:cubicBezTo>
                  <a:cubicBezTo>
                    <a:pt x="1130" y="556"/>
                    <a:pt x="1130" y="556"/>
                    <a:pt x="1130" y="556"/>
                  </a:cubicBezTo>
                  <a:cubicBezTo>
                    <a:pt x="1133" y="556"/>
                    <a:pt x="1133" y="556"/>
                    <a:pt x="1133" y="556"/>
                  </a:cubicBezTo>
                  <a:cubicBezTo>
                    <a:pt x="1133" y="555"/>
                    <a:pt x="1133" y="555"/>
                    <a:pt x="1133" y="555"/>
                  </a:cubicBezTo>
                  <a:cubicBezTo>
                    <a:pt x="1133" y="555"/>
                    <a:pt x="1133" y="555"/>
                    <a:pt x="1133" y="555"/>
                  </a:cubicBezTo>
                  <a:cubicBezTo>
                    <a:pt x="1133" y="555"/>
                    <a:pt x="1132" y="555"/>
                    <a:pt x="1132" y="555"/>
                  </a:cubicBezTo>
                  <a:close/>
                  <a:moveTo>
                    <a:pt x="1154" y="516"/>
                  </a:moveTo>
                  <a:cubicBezTo>
                    <a:pt x="1154" y="516"/>
                    <a:pt x="1154" y="516"/>
                    <a:pt x="1154" y="516"/>
                  </a:cubicBezTo>
                  <a:cubicBezTo>
                    <a:pt x="1154" y="517"/>
                    <a:pt x="1154" y="517"/>
                    <a:pt x="1155" y="517"/>
                  </a:cubicBezTo>
                  <a:cubicBezTo>
                    <a:pt x="1155" y="517"/>
                    <a:pt x="1155" y="517"/>
                    <a:pt x="1155" y="518"/>
                  </a:cubicBezTo>
                  <a:cubicBezTo>
                    <a:pt x="1155" y="522"/>
                    <a:pt x="1155" y="522"/>
                    <a:pt x="1155" y="522"/>
                  </a:cubicBezTo>
                  <a:cubicBezTo>
                    <a:pt x="1152" y="522"/>
                    <a:pt x="1152" y="522"/>
                    <a:pt x="1152" y="522"/>
                  </a:cubicBezTo>
                  <a:cubicBezTo>
                    <a:pt x="1151" y="523"/>
                    <a:pt x="1151" y="523"/>
                    <a:pt x="1151" y="524"/>
                  </a:cubicBezTo>
                  <a:cubicBezTo>
                    <a:pt x="1151" y="524"/>
                    <a:pt x="1152" y="524"/>
                    <a:pt x="1152" y="525"/>
                  </a:cubicBezTo>
                  <a:cubicBezTo>
                    <a:pt x="1152" y="526"/>
                    <a:pt x="1152" y="526"/>
                    <a:pt x="1152" y="526"/>
                  </a:cubicBezTo>
                  <a:cubicBezTo>
                    <a:pt x="1156" y="526"/>
                    <a:pt x="1156" y="526"/>
                    <a:pt x="1156" y="526"/>
                  </a:cubicBezTo>
                  <a:cubicBezTo>
                    <a:pt x="1156" y="531"/>
                    <a:pt x="1156" y="531"/>
                    <a:pt x="1156" y="531"/>
                  </a:cubicBezTo>
                  <a:cubicBezTo>
                    <a:pt x="1159" y="531"/>
                    <a:pt x="1159" y="531"/>
                    <a:pt x="1159" y="531"/>
                  </a:cubicBezTo>
                  <a:cubicBezTo>
                    <a:pt x="1159" y="531"/>
                    <a:pt x="1159" y="530"/>
                    <a:pt x="1159" y="529"/>
                  </a:cubicBezTo>
                  <a:cubicBezTo>
                    <a:pt x="1160" y="529"/>
                    <a:pt x="1160" y="529"/>
                    <a:pt x="1160" y="529"/>
                  </a:cubicBezTo>
                  <a:cubicBezTo>
                    <a:pt x="1160" y="529"/>
                    <a:pt x="1161" y="528"/>
                    <a:pt x="1161" y="528"/>
                  </a:cubicBezTo>
                  <a:cubicBezTo>
                    <a:pt x="1161" y="528"/>
                    <a:pt x="1161" y="528"/>
                    <a:pt x="1162" y="528"/>
                  </a:cubicBezTo>
                  <a:cubicBezTo>
                    <a:pt x="1162" y="528"/>
                    <a:pt x="1162" y="527"/>
                    <a:pt x="1162" y="527"/>
                  </a:cubicBezTo>
                  <a:cubicBezTo>
                    <a:pt x="1162" y="526"/>
                    <a:pt x="1162" y="526"/>
                    <a:pt x="1162" y="526"/>
                  </a:cubicBezTo>
                  <a:cubicBezTo>
                    <a:pt x="1163" y="525"/>
                    <a:pt x="1163" y="525"/>
                    <a:pt x="1163" y="525"/>
                  </a:cubicBezTo>
                  <a:cubicBezTo>
                    <a:pt x="1163" y="524"/>
                    <a:pt x="1163" y="524"/>
                    <a:pt x="1163" y="523"/>
                  </a:cubicBezTo>
                  <a:cubicBezTo>
                    <a:pt x="1165" y="523"/>
                    <a:pt x="1165" y="523"/>
                    <a:pt x="1165" y="523"/>
                  </a:cubicBezTo>
                  <a:cubicBezTo>
                    <a:pt x="1165" y="523"/>
                    <a:pt x="1165" y="523"/>
                    <a:pt x="1165" y="523"/>
                  </a:cubicBezTo>
                  <a:cubicBezTo>
                    <a:pt x="1165" y="522"/>
                    <a:pt x="1166" y="522"/>
                    <a:pt x="1166" y="522"/>
                  </a:cubicBezTo>
                  <a:cubicBezTo>
                    <a:pt x="1166" y="522"/>
                    <a:pt x="1166" y="522"/>
                    <a:pt x="1166" y="521"/>
                  </a:cubicBezTo>
                  <a:cubicBezTo>
                    <a:pt x="1166" y="521"/>
                    <a:pt x="1166" y="521"/>
                    <a:pt x="1166" y="520"/>
                  </a:cubicBezTo>
                  <a:cubicBezTo>
                    <a:pt x="1166" y="520"/>
                    <a:pt x="1166" y="520"/>
                    <a:pt x="1167" y="520"/>
                  </a:cubicBezTo>
                  <a:cubicBezTo>
                    <a:pt x="1167" y="520"/>
                    <a:pt x="1167" y="520"/>
                    <a:pt x="1167" y="520"/>
                  </a:cubicBezTo>
                  <a:cubicBezTo>
                    <a:pt x="1168" y="520"/>
                    <a:pt x="1168" y="519"/>
                    <a:pt x="1168" y="519"/>
                  </a:cubicBezTo>
                  <a:cubicBezTo>
                    <a:pt x="1168" y="519"/>
                    <a:pt x="1168" y="519"/>
                    <a:pt x="1168" y="518"/>
                  </a:cubicBezTo>
                  <a:cubicBezTo>
                    <a:pt x="1168" y="518"/>
                    <a:pt x="1168" y="518"/>
                    <a:pt x="1167" y="517"/>
                  </a:cubicBezTo>
                  <a:cubicBezTo>
                    <a:pt x="1167" y="517"/>
                    <a:pt x="1167" y="517"/>
                    <a:pt x="1166" y="517"/>
                  </a:cubicBezTo>
                  <a:cubicBezTo>
                    <a:pt x="1166" y="517"/>
                    <a:pt x="1166" y="517"/>
                    <a:pt x="1165" y="517"/>
                  </a:cubicBezTo>
                  <a:cubicBezTo>
                    <a:pt x="1165" y="517"/>
                    <a:pt x="1165" y="518"/>
                    <a:pt x="1165" y="518"/>
                  </a:cubicBezTo>
                  <a:cubicBezTo>
                    <a:pt x="1165" y="518"/>
                    <a:pt x="1165" y="518"/>
                    <a:pt x="1164" y="518"/>
                  </a:cubicBezTo>
                  <a:cubicBezTo>
                    <a:pt x="1163" y="518"/>
                    <a:pt x="1163" y="518"/>
                    <a:pt x="1162" y="518"/>
                  </a:cubicBezTo>
                  <a:cubicBezTo>
                    <a:pt x="1161" y="518"/>
                    <a:pt x="1161" y="518"/>
                    <a:pt x="1161" y="518"/>
                  </a:cubicBezTo>
                  <a:cubicBezTo>
                    <a:pt x="1161" y="518"/>
                    <a:pt x="1161" y="518"/>
                    <a:pt x="1161" y="518"/>
                  </a:cubicBezTo>
                  <a:cubicBezTo>
                    <a:pt x="1160" y="518"/>
                    <a:pt x="1160" y="518"/>
                    <a:pt x="1160" y="518"/>
                  </a:cubicBezTo>
                  <a:cubicBezTo>
                    <a:pt x="1160" y="516"/>
                    <a:pt x="1160" y="516"/>
                    <a:pt x="1160" y="516"/>
                  </a:cubicBezTo>
                  <a:cubicBezTo>
                    <a:pt x="1160" y="516"/>
                    <a:pt x="1160" y="516"/>
                    <a:pt x="1160" y="515"/>
                  </a:cubicBezTo>
                  <a:cubicBezTo>
                    <a:pt x="1160" y="514"/>
                    <a:pt x="1160" y="514"/>
                    <a:pt x="1159" y="514"/>
                  </a:cubicBezTo>
                  <a:cubicBezTo>
                    <a:pt x="1159" y="513"/>
                    <a:pt x="1159" y="513"/>
                    <a:pt x="1159" y="513"/>
                  </a:cubicBezTo>
                  <a:cubicBezTo>
                    <a:pt x="1158" y="513"/>
                    <a:pt x="1158" y="513"/>
                    <a:pt x="1158" y="513"/>
                  </a:cubicBezTo>
                  <a:cubicBezTo>
                    <a:pt x="1158" y="513"/>
                    <a:pt x="1157" y="513"/>
                    <a:pt x="1157" y="514"/>
                  </a:cubicBezTo>
                  <a:cubicBezTo>
                    <a:pt x="1157" y="514"/>
                    <a:pt x="1157" y="514"/>
                    <a:pt x="1157" y="514"/>
                  </a:cubicBezTo>
                  <a:cubicBezTo>
                    <a:pt x="1157" y="515"/>
                    <a:pt x="1157" y="515"/>
                    <a:pt x="1157" y="515"/>
                  </a:cubicBezTo>
                  <a:cubicBezTo>
                    <a:pt x="1157" y="515"/>
                    <a:pt x="1156" y="515"/>
                    <a:pt x="1156" y="515"/>
                  </a:cubicBezTo>
                  <a:cubicBezTo>
                    <a:pt x="1156" y="514"/>
                    <a:pt x="1156" y="514"/>
                    <a:pt x="1156" y="514"/>
                  </a:cubicBezTo>
                  <a:cubicBezTo>
                    <a:pt x="1155" y="514"/>
                    <a:pt x="1155" y="513"/>
                    <a:pt x="1155" y="513"/>
                  </a:cubicBezTo>
                  <a:cubicBezTo>
                    <a:pt x="1155" y="513"/>
                    <a:pt x="1155" y="512"/>
                    <a:pt x="1155" y="512"/>
                  </a:cubicBezTo>
                  <a:cubicBezTo>
                    <a:pt x="1155" y="512"/>
                    <a:pt x="1156" y="511"/>
                    <a:pt x="1156" y="511"/>
                  </a:cubicBezTo>
                  <a:cubicBezTo>
                    <a:pt x="1156" y="511"/>
                    <a:pt x="1156" y="511"/>
                    <a:pt x="1155" y="510"/>
                  </a:cubicBezTo>
                  <a:cubicBezTo>
                    <a:pt x="1155" y="510"/>
                    <a:pt x="1155" y="511"/>
                    <a:pt x="1155" y="510"/>
                  </a:cubicBezTo>
                  <a:cubicBezTo>
                    <a:pt x="1154" y="510"/>
                    <a:pt x="1155" y="510"/>
                    <a:pt x="1154" y="510"/>
                  </a:cubicBezTo>
                  <a:cubicBezTo>
                    <a:pt x="1154" y="510"/>
                    <a:pt x="1154" y="509"/>
                    <a:pt x="1154" y="509"/>
                  </a:cubicBezTo>
                  <a:cubicBezTo>
                    <a:pt x="1153" y="509"/>
                    <a:pt x="1153" y="509"/>
                    <a:pt x="1153" y="508"/>
                  </a:cubicBezTo>
                  <a:cubicBezTo>
                    <a:pt x="1153" y="508"/>
                    <a:pt x="1153" y="508"/>
                    <a:pt x="1153" y="508"/>
                  </a:cubicBezTo>
                  <a:cubicBezTo>
                    <a:pt x="1152" y="507"/>
                    <a:pt x="1152" y="507"/>
                    <a:pt x="1152" y="507"/>
                  </a:cubicBezTo>
                  <a:cubicBezTo>
                    <a:pt x="1152" y="507"/>
                    <a:pt x="1152" y="506"/>
                    <a:pt x="1152" y="506"/>
                  </a:cubicBezTo>
                  <a:cubicBezTo>
                    <a:pt x="1151" y="506"/>
                    <a:pt x="1151" y="506"/>
                    <a:pt x="1151" y="505"/>
                  </a:cubicBezTo>
                  <a:cubicBezTo>
                    <a:pt x="1151" y="505"/>
                    <a:pt x="1150" y="505"/>
                    <a:pt x="1150" y="505"/>
                  </a:cubicBezTo>
                  <a:cubicBezTo>
                    <a:pt x="1150" y="505"/>
                    <a:pt x="1149" y="506"/>
                    <a:pt x="1149" y="506"/>
                  </a:cubicBezTo>
                  <a:cubicBezTo>
                    <a:pt x="1149" y="507"/>
                    <a:pt x="1149" y="507"/>
                    <a:pt x="1150" y="507"/>
                  </a:cubicBezTo>
                  <a:cubicBezTo>
                    <a:pt x="1150" y="508"/>
                    <a:pt x="1150" y="508"/>
                    <a:pt x="1150" y="508"/>
                  </a:cubicBezTo>
                  <a:cubicBezTo>
                    <a:pt x="1150" y="509"/>
                    <a:pt x="1150" y="509"/>
                    <a:pt x="1151" y="510"/>
                  </a:cubicBezTo>
                  <a:cubicBezTo>
                    <a:pt x="1151" y="510"/>
                    <a:pt x="1152" y="511"/>
                    <a:pt x="1152" y="511"/>
                  </a:cubicBezTo>
                  <a:cubicBezTo>
                    <a:pt x="1153" y="511"/>
                    <a:pt x="1153" y="511"/>
                    <a:pt x="1153" y="511"/>
                  </a:cubicBezTo>
                  <a:cubicBezTo>
                    <a:pt x="1153" y="512"/>
                    <a:pt x="1153" y="512"/>
                    <a:pt x="1153" y="512"/>
                  </a:cubicBezTo>
                  <a:cubicBezTo>
                    <a:pt x="1154" y="512"/>
                    <a:pt x="1154" y="513"/>
                    <a:pt x="1154" y="513"/>
                  </a:cubicBezTo>
                  <a:cubicBezTo>
                    <a:pt x="1154" y="513"/>
                    <a:pt x="1154" y="513"/>
                    <a:pt x="1154" y="514"/>
                  </a:cubicBezTo>
                  <a:cubicBezTo>
                    <a:pt x="1154" y="514"/>
                    <a:pt x="1154" y="515"/>
                    <a:pt x="1154" y="516"/>
                  </a:cubicBezTo>
                  <a:close/>
                  <a:moveTo>
                    <a:pt x="1119" y="453"/>
                  </a:moveTo>
                  <a:cubicBezTo>
                    <a:pt x="1119" y="453"/>
                    <a:pt x="1119" y="453"/>
                    <a:pt x="1120" y="454"/>
                  </a:cubicBezTo>
                  <a:cubicBezTo>
                    <a:pt x="1120" y="454"/>
                    <a:pt x="1120" y="454"/>
                    <a:pt x="1120" y="454"/>
                  </a:cubicBezTo>
                  <a:cubicBezTo>
                    <a:pt x="1120" y="455"/>
                    <a:pt x="1120" y="455"/>
                    <a:pt x="1121" y="455"/>
                  </a:cubicBezTo>
                  <a:cubicBezTo>
                    <a:pt x="1121" y="455"/>
                    <a:pt x="1121" y="455"/>
                    <a:pt x="1121" y="455"/>
                  </a:cubicBezTo>
                  <a:cubicBezTo>
                    <a:pt x="1121" y="456"/>
                    <a:pt x="1121" y="456"/>
                    <a:pt x="1121" y="457"/>
                  </a:cubicBezTo>
                  <a:cubicBezTo>
                    <a:pt x="1121" y="457"/>
                    <a:pt x="1122" y="457"/>
                    <a:pt x="1122" y="458"/>
                  </a:cubicBezTo>
                  <a:cubicBezTo>
                    <a:pt x="1122" y="458"/>
                    <a:pt x="1122" y="458"/>
                    <a:pt x="1122" y="458"/>
                  </a:cubicBezTo>
                  <a:cubicBezTo>
                    <a:pt x="1123" y="458"/>
                    <a:pt x="1123" y="458"/>
                    <a:pt x="1123" y="459"/>
                  </a:cubicBezTo>
                  <a:cubicBezTo>
                    <a:pt x="1124" y="459"/>
                    <a:pt x="1125" y="459"/>
                    <a:pt x="1125" y="460"/>
                  </a:cubicBezTo>
                  <a:cubicBezTo>
                    <a:pt x="1126" y="460"/>
                    <a:pt x="1126" y="460"/>
                    <a:pt x="1127" y="460"/>
                  </a:cubicBezTo>
                  <a:cubicBezTo>
                    <a:pt x="1127" y="460"/>
                    <a:pt x="1127" y="461"/>
                    <a:pt x="1128" y="461"/>
                  </a:cubicBezTo>
                  <a:cubicBezTo>
                    <a:pt x="1128" y="461"/>
                    <a:pt x="1128" y="461"/>
                    <a:pt x="1128" y="461"/>
                  </a:cubicBezTo>
                  <a:cubicBezTo>
                    <a:pt x="1130" y="461"/>
                    <a:pt x="1130" y="461"/>
                    <a:pt x="1130" y="461"/>
                  </a:cubicBezTo>
                  <a:cubicBezTo>
                    <a:pt x="1130" y="461"/>
                    <a:pt x="1130" y="461"/>
                    <a:pt x="1130" y="460"/>
                  </a:cubicBezTo>
                  <a:cubicBezTo>
                    <a:pt x="1130" y="460"/>
                    <a:pt x="1129" y="460"/>
                    <a:pt x="1129" y="460"/>
                  </a:cubicBezTo>
                  <a:cubicBezTo>
                    <a:pt x="1129" y="459"/>
                    <a:pt x="1129" y="459"/>
                    <a:pt x="1129" y="459"/>
                  </a:cubicBezTo>
                  <a:cubicBezTo>
                    <a:pt x="1129" y="459"/>
                    <a:pt x="1128" y="459"/>
                    <a:pt x="1128" y="459"/>
                  </a:cubicBezTo>
                  <a:cubicBezTo>
                    <a:pt x="1128" y="459"/>
                    <a:pt x="1127" y="459"/>
                    <a:pt x="1127" y="458"/>
                  </a:cubicBezTo>
                  <a:cubicBezTo>
                    <a:pt x="1127" y="458"/>
                    <a:pt x="1127" y="458"/>
                    <a:pt x="1126" y="458"/>
                  </a:cubicBezTo>
                  <a:cubicBezTo>
                    <a:pt x="1126" y="457"/>
                    <a:pt x="1126" y="457"/>
                    <a:pt x="1125" y="457"/>
                  </a:cubicBezTo>
                  <a:cubicBezTo>
                    <a:pt x="1125" y="457"/>
                    <a:pt x="1125" y="457"/>
                    <a:pt x="1125" y="457"/>
                  </a:cubicBezTo>
                  <a:cubicBezTo>
                    <a:pt x="1125" y="456"/>
                    <a:pt x="1125" y="456"/>
                    <a:pt x="1125" y="456"/>
                  </a:cubicBezTo>
                  <a:cubicBezTo>
                    <a:pt x="1125" y="455"/>
                    <a:pt x="1124" y="455"/>
                    <a:pt x="1123" y="455"/>
                  </a:cubicBezTo>
                  <a:cubicBezTo>
                    <a:pt x="1123" y="454"/>
                    <a:pt x="1123" y="454"/>
                    <a:pt x="1122" y="453"/>
                  </a:cubicBezTo>
                  <a:cubicBezTo>
                    <a:pt x="1122" y="453"/>
                    <a:pt x="1121" y="453"/>
                    <a:pt x="1121" y="453"/>
                  </a:cubicBezTo>
                  <a:cubicBezTo>
                    <a:pt x="1121" y="453"/>
                    <a:pt x="1121" y="453"/>
                    <a:pt x="1120" y="453"/>
                  </a:cubicBezTo>
                  <a:lnTo>
                    <a:pt x="1119" y="453"/>
                  </a:lnTo>
                  <a:close/>
                  <a:moveTo>
                    <a:pt x="1005" y="422"/>
                  </a:moveTo>
                  <a:cubicBezTo>
                    <a:pt x="1005" y="422"/>
                    <a:pt x="1005" y="422"/>
                    <a:pt x="1005" y="422"/>
                  </a:cubicBezTo>
                  <a:cubicBezTo>
                    <a:pt x="1004" y="422"/>
                    <a:pt x="1004" y="422"/>
                    <a:pt x="1004" y="423"/>
                  </a:cubicBezTo>
                  <a:cubicBezTo>
                    <a:pt x="1004" y="423"/>
                    <a:pt x="1004" y="423"/>
                    <a:pt x="1004" y="424"/>
                  </a:cubicBezTo>
                  <a:cubicBezTo>
                    <a:pt x="1004" y="424"/>
                    <a:pt x="1005" y="424"/>
                    <a:pt x="1005" y="424"/>
                  </a:cubicBezTo>
                  <a:cubicBezTo>
                    <a:pt x="1005" y="424"/>
                    <a:pt x="1005" y="424"/>
                    <a:pt x="1006" y="423"/>
                  </a:cubicBezTo>
                  <a:cubicBezTo>
                    <a:pt x="1006" y="423"/>
                    <a:pt x="1007" y="423"/>
                    <a:pt x="1007" y="423"/>
                  </a:cubicBezTo>
                  <a:cubicBezTo>
                    <a:pt x="1008" y="423"/>
                    <a:pt x="1008" y="423"/>
                    <a:pt x="1008" y="423"/>
                  </a:cubicBezTo>
                  <a:cubicBezTo>
                    <a:pt x="1008" y="423"/>
                    <a:pt x="1009" y="423"/>
                    <a:pt x="1009" y="423"/>
                  </a:cubicBezTo>
                  <a:cubicBezTo>
                    <a:pt x="1009" y="422"/>
                    <a:pt x="1009" y="422"/>
                    <a:pt x="1009" y="422"/>
                  </a:cubicBezTo>
                  <a:cubicBezTo>
                    <a:pt x="1008" y="421"/>
                    <a:pt x="1008" y="421"/>
                    <a:pt x="1008" y="421"/>
                  </a:cubicBezTo>
                  <a:cubicBezTo>
                    <a:pt x="1007" y="422"/>
                    <a:pt x="1007" y="422"/>
                    <a:pt x="1006" y="422"/>
                  </a:cubicBezTo>
                  <a:cubicBezTo>
                    <a:pt x="1006" y="422"/>
                    <a:pt x="1005" y="422"/>
                    <a:pt x="1005" y="422"/>
                  </a:cubicBezTo>
                  <a:close/>
                  <a:moveTo>
                    <a:pt x="1045" y="423"/>
                  </a:moveTo>
                  <a:cubicBezTo>
                    <a:pt x="1045" y="424"/>
                    <a:pt x="1045" y="424"/>
                    <a:pt x="1045" y="424"/>
                  </a:cubicBezTo>
                  <a:cubicBezTo>
                    <a:pt x="1045" y="424"/>
                    <a:pt x="1045" y="424"/>
                    <a:pt x="1045" y="425"/>
                  </a:cubicBezTo>
                  <a:cubicBezTo>
                    <a:pt x="1045" y="425"/>
                    <a:pt x="1044" y="425"/>
                    <a:pt x="1044" y="425"/>
                  </a:cubicBezTo>
                  <a:cubicBezTo>
                    <a:pt x="1044" y="426"/>
                    <a:pt x="1044" y="426"/>
                    <a:pt x="1043" y="427"/>
                  </a:cubicBezTo>
                  <a:cubicBezTo>
                    <a:pt x="1043" y="427"/>
                    <a:pt x="1043" y="427"/>
                    <a:pt x="1043" y="428"/>
                  </a:cubicBezTo>
                  <a:cubicBezTo>
                    <a:pt x="1043" y="428"/>
                    <a:pt x="1043" y="428"/>
                    <a:pt x="1043" y="429"/>
                  </a:cubicBezTo>
                  <a:cubicBezTo>
                    <a:pt x="1043" y="429"/>
                    <a:pt x="1042" y="429"/>
                    <a:pt x="1043" y="430"/>
                  </a:cubicBezTo>
                  <a:cubicBezTo>
                    <a:pt x="1043" y="430"/>
                    <a:pt x="1043" y="430"/>
                    <a:pt x="1043" y="430"/>
                  </a:cubicBezTo>
                  <a:cubicBezTo>
                    <a:pt x="1043" y="431"/>
                    <a:pt x="1043" y="431"/>
                    <a:pt x="1043" y="432"/>
                  </a:cubicBezTo>
                  <a:cubicBezTo>
                    <a:pt x="1043" y="433"/>
                    <a:pt x="1043" y="433"/>
                    <a:pt x="1043" y="433"/>
                  </a:cubicBezTo>
                  <a:cubicBezTo>
                    <a:pt x="1043" y="434"/>
                    <a:pt x="1043" y="434"/>
                    <a:pt x="1043" y="434"/>
                  </a:cubicBezTo>
                  <a:cubicBezTo>
                    <a:pt x="1043" y="435"/>
                    <a:pt x="1043" y="435"/>
                    <a:pt x="1043" y="435"/>
                  </a:cubicBezTo>
                  <a:cubicBezTo>
                    <a:pt x="1042" y="435"/>
                    <a:pt x="1042" y="436"/>
                    <a:pt x="1042" y="436"/>
                  </a:cubicBezTo>
                  <a:cubicBezTo>
                    <a:pt x="1042" y="442"/>
                    <a:pt x="1042" y="442"/>
                    <a:pt x="1042" y="442"/>
                  </a:cubicBezTo>
                  <a:cubicBezTo>
                    <a:pt x="1042" y="442"/>
                    <a:pt x="1042" y="442"/>
                    <a:pt x="1042" y="443"/>
                  </a:cubicBezTo>
                  <a:cubicBezTo>
                    <a:pt x="1041" y="443"/>
                    <a:pt x="1041" y="443"/>
                    <a:pt x="1041" y="443"/>
                  </a:cubicBezTo>
                  <a:cubicBezTo>
                    <a:pt x="1041" y="443"/>
                    <a:pt x="1041" y="444"/>
                    <a:pt x="1040" y="444"/>
                  </a:cubicBezTo>
                  <a:cubicBezTo>
                    <a:pt x="1040" y="444"/>
                    <a:pt x="1040" y="444"/>
                    <a:pt x="1039" y="444"/>
                  </a:cubicBezTo>
                  <a:cubicBezTo>
                    <a:pt x="1038" y="444"/>
                    <a:pt x="1038" y="444"/>
                    <a:pt x="1037" y="444"/>
                  </a:cubicBezTo>
                  <a:cubicBezTo>
                    <a:pt x="1037" y="444"/>
                    <a:pt x="1037" y="444"/>
                    <a:pt x="1037" y="444"/>
                  </a:cubicBezTo>
                  <a:cubicBezTo>
                    <a:pt x="1036" y="444"/>
                    <a:pt x="1036" y="443"/>
                    <a:pt x="1036" y="443"/>
                  </a:cubicBezTo>
                  <a:cubicBezTo>
                    <a:pt x="1036" y="443"/>
                    <a:pt x="1035" y="443"/>
                    <a:pt x="1035" y="443"/>
                  </a:cubicBezTo>
                  <a:cubicBezTo>
                    <a:pt x="1035" y="442"/>
                    <a:pt x="1035" y="442"/>
                    <a:pt x="1035" y="442"/>
                  </a:cubicBezTo>
                  <a:cubicBezTo>
                    <a:pt x="1035" y="442"/>
                    <a:pt x="1035" y="442"/>
                    <a:pt x="1035" y="441"/>
                  </a:cubicBezTo>
                  <a:cubicBezTo>
                    <a:pt x="1034" y="440"/>
                    <a:pt x="1033" y="440"/>
                    <a:pt x="1032" y="440"/>
                  </a:cubicBezTo>
                  <a:cubicBezTo>
                    <a:pt x="1032" y="439"/>
                    <a:pt x="1031" y="439"/>
                    <a:pt x="1030" y="439"/>
                  </a:cubicBezTo>
                  <a:cubicBezTo>
                    <a:pt x="1030" y="439"/>
                    <a:pt x="1030" y="439"/>
                    <a:pt x="1029" y="438"/>
                  </a:cubicBezTo>
                  <a:cubicBezTo>
                    <a:pt x="1029" y="438"/>
                    <a:pt x="1029" y="437"/>
                    <a:pt x="1028" y="437"/>
                  </a:cubicBezTo>
                  <a:cubicBezTo>
                    <a:pt x="1028" y="437"/>
                    <a:pt x="1028" y="436"/>
                    <a:pt x="1028" y="436"/>
                  </a:cubicBezTo>
                  <a:cubicBezTo>
                    <a:pt x="1028" y="436"/>
                    <a:pt x="1028" y="436"/>
                    <a:pt x="1027" y="436"/>
                  </a:cubicBezTo>
                  <a:cubicBezTo>
                    <a:pt x="1027" y="436"/>
                    <a:pt x="1027" y="436"/>
                    <a:pt x="1027" y="436"/>
                  </a:cubicBezTo>
                  <a:cubicBezTo>
                    <a:pt x="1026" y="436"/>
                    <a:pt x="1026" y="436"/>
                    <a:pt x="1026" y="436"/>
                  </a:cubicBezTo>
                  <a:cubicBezTo>
                    <a:pt x="1026" y="436"/>
                    <a:pt x="1025" y="436"/>
                    <a:pt x="1025" y="436"/>
                  </a:cubicBezTo>
                  <a:cubicBezTo>
                    <a:pt x="1025" y="435"/>
                    <a:pt x="1025" y="435"/>
                    <a:pt x="1024" y="435"/>
                  </a:cubicBezTo>
                  <a:cubicBezTo>
                    <a:pt x="1024" y="435"/>
                    <a:pt x="1025" y="435"/>
                    <a:pt x="1025" y="434"/>
                  </a:cubicBezTo>
                  <a:cubicBezTo>
                    <a:pt x="1025" y="434"/>
                    <a:pt x="1024" y="434"/>
                    <a:pt x="1024" y="434"/>
                  </a:cubicBezTo>
                  <a:cubicBezTo>
                    <a:pt x="1024" y="433"/>
                    <a:pt x="1025" y="433"/>
                    <a:pt x="1025" y="432"/>
                  </a:cubicBezTo>
                  <a:cubicBezTo>
                    <a:pt x="1025" y="432"/>
                    <a:pt x="1025" y="432"/>
                    <a:pt x="1025" y="432"/>
                  </a:cubicBezTo>
                  <a:cubicBezTo>
                    <a:pt x="1025" y="431"/>
                    <a:pt x="1024" y="431"/>
                    <a:pt x="1024" y="431"/>
                  </a:cubicBezTo>
                  <a:cubicBezTo>
                    <a:pt x="1024" y="431"/>
                    <a:pt x="1024" y="431"/>
                    <a:pt x="1024" y="430"/>
                  </a:cubicBezTo>
                  <a:cubicBezTo>
                    <a:pt x="1024" y="430"/>
                    <a:pt x="1024" y="430"/>
                    <a:pt x="1024" y="429"/>
                  </a:cubicBezTo>
                  <a:cubicBezTo>
                    <a:pt x="1025" y="429"/>
                    <a:pt x="1025" y="429"/>
                    <a:pt x="1025" y="429"/>
                  </a:cubicBezTo>
                  <a:cubicBezTo>
                    <a:pt x="1025" y="429"/>
                    <a:pt x="1025" y="429"/>
                    <a:pt x="1025" y="428"/>
                  </a:cubicBezTo>
                  <a:cubicBezTo>
                    <a:pt x="1025" y="428"/>
                    <a:pt x="1026" y="428"/>
                    <a:pt x="1026" y="428"/>
                  </a:cubicBezTo>
                  <a:cubicBezTo>
                    <a:pt x="1026" y="427"/>
                    <a:pt x="1026" y="427"/>
                    <a:pt x="1026" y="427"/>
                  </a:cubicBezTo>
                  <a:cubicBezTo>
                    <a:pt x="1027" y="426"/>
                    <a:pt x="1027" y="426"/>
                    <a:pt x="1028" y="426"/>
                  </a:cubicBezTo>
                  <a:cubicBezTo>
                    <a:pt x="1028" y="425"/>
                    <a:pt x="1028" y="425"/>
                    <a:pt x="1028" y="425"/>
                  </a:cubicBezTo>
                  <a:cubicBezTo>
                    <a:pt x="1027" y="425"/>
                    <a:pt x="1027" y="425"/>
                    <a:pt x="1027" y="425"/>
                  </a:cubicBezTo>
                  <a:cubicBezTo>
                    <a:pt x="1027" y="425"/>
                    <a:pt x="1026" y="425"/>
                    <a:pt x="1026" y="425"/>
                  </a:cubicBezTo>
                  <a:cubicBezTo>
                    <a:pt x="1025" y="424"/>
                    <a:pt x="1025" y="424"/>
                    <a:pt x="1024" y="424"/>
                  </a:cubicBezTo>
                  <a:cubicBezTo>
                    <a:pt x="1023" y="424"/>
                    <a:pt x="1023" y="424"/>
                    <a:pt x="1023" y="424"/>
                  </a:cubicBezTo>
                  <a:cubicBezTo>
                    <a:pt x="1023" y="424"/>
                    <a:pt x="1022" y="424"/>
                    <a:pt x="1021" y="424"/>
                  </a:cubicBezTo>
                  <a:cubicBezTo>
                    <a:pt x="1021" y="424"/>
                    <a:pt x="1021" y="424"/>
                    <a:pt x="1020" y="424"/>
                  </a:cubicBezTo>
                  <a:cubicBezTo>
                    <a:pt x="1020" y="424"/>
                    <a:pt x="1020" y="423"/>
                    <a:pt x="1020" y="423"/>
                  </a:cubicBezTo>
                  <a:cubicBezTo>
                    <a:pt x="1019" y="423"/>
                    <a:pt x="1019" y="424"/>
                    <a:pt x="1019" y="423"/>
                  </a:cubicBezTo>
                  <a:cubicBezTo>
                    <a:pt x="1019" y="423"/>
                    <a:pt x="1018" y="424"/>
                    <a:pt x="1018" y="423"/>
                  </a:cubicBezTo>
                  <a:cubicBezTo>
                    <a:pt x="1018" y="423"/>
                    <a:pt x="1018" y="423"/>
                    <a:pt x="1018" y="423"/>
                  </a:cubicBezTo>
                  <a:cubicBezTo>
                    <a:pt x="1017" y="423"/>
                    <a:pt x="1017" y="422"/>
                    <a:pt x="1017" y="422"/>
                  </a:cubicBezTo>
                  <a:cubicBezTo>
                    <a:pt x="1017" y="422"/>
                    <a:pt x="1016" y="422"/>
                    <a:pt x="1016" y="422"/>
                  </a:cubicBezTo>
                  <a:cubicBezTo>
                    <a:pt x="1016" y="422"/>
                    <a:pt x="1016" y="422"/>
                    <a:pt x="1015" y="422"/>
                  </a:cubicBezTo>
                  <a:cubicBezTo>
                    <a:pt x="1015" y="422"/>
                    <a:pt x="1015" y="422"/>
                    <a:pt x="1015" y="422"/>
                  </a:cubicBezTo>
                  <a:cubicBezTo>
                    <a:pt x="1014" y="422"/>
                    <a:pt x="1014" y="421"/>
                    <a:pt x="1013" y="421"/>
                  </a:cubicBezTo>
                  <a:cubicBezTo>
                    <a:pt x="1013" y="421"/>
                    <a:pt x="1013" y="421"/>
                    <a:pt x="1013" y="421"/>
                  </a:cubicBezTo>
                  <a:cubicBezTo>
                    <a:pt x="1012" y="421"/>
                    <a:pt x="1012" y="421"/>
                    <a:pt x="1012" y="421"/>
                  </a:cubicBezTo>
                  <a:cubicBezTo>
                    <a:pt x="1012" y="421"/>
                    <a:pt x="1011" y="421"/>
                    <a:pt x="1011" y="421"/>
                  </a:cubicBezTo>
                  <a:cubicBezTo>
                    <a:pt x="1011" y="421"/>
                    <a:pt x="1011" y="421"/>
                    <a:pt x="1010" y="421"/>
                  </a:cubicBezTo>
                  <a:cubicBezTo>
                    <a:pt x="1010" y="422"/>
                    <a:pt x="1010" y="422"/>
                    <a:pt x="1010" y="422"/>
                  </a:cubicBezTo>
                  <a:cubicBezTo>
                    <a:pt x="1011" y="423"/>
                    <a:pt x="1010" y="423"/>
                    <a:pt x="1011" y="423"/>
                  </a:cubicBezTo>
                  <a:cubicBezTo>
                    <a:pt x="1011" y="423"/>
                    <a:pt x="1012" y="423"/>
                    <a:pt x="1012" y="423"/>
                  </a:cubicBezTo>
                  <a:cubicBezTo>
                    <a:pt x="1012" y="424"/>
                    <a:pt x="1012" y="424"/>
                    <a:pt x="1013" y="424"/>
                  </a:cubicBezTo>
                  <a:cubicBezTo>
                    <a:pt x="1013" y="424"/>
                    <a:pt x="1013" y="424"/>
                    <a:pt x="1013" y="424"/>
                  </a:cubicBezTo>
                  <a:cubicBezTo>
                    <a:pt x="1014" y="424"/>
                    <a:pt x="1013" y="425"/>
                    <a:pt x="1013" y="425"/>
                  </a:cubicBezTo>
                  <a:cubicBezTo>
                    <a:pt x="1013" y="425"/>
                    <a:pt x="1013" y="425"/>
                    <a:pt x="1013" y="425"/>
                  </a:cubicBezTo>
                  <a:cubicBezTo>
                    <a:pt x="1012" y="425"/>
                    <a:pt x="1012" y="425"/>
                    <a:pt x="1011" y="425"/>
                  </a:cubicBezTo>
                  <a:cubicBezTo>
                    <a:pt x="1011" y="425"/>
                    <a:pt x="1010" y="425"/>
                    <a:pt x="1010" y="425"/>
                  </a:cubicBezTo>
                  <a:cubicBezTo>
                    <a:pt x="1009" y="425"/>
                    <a:pt x="1009" y="425"/>
                    <a:pt x="1009" y="425"/>
                  </a:cubicBezTo>
                  <a:cubicBezTo>
                    <a:pt x="1009" y="426"/>
                    <a:pt x="1008" y="426"/>
                    <a:pt x="1008" y="426"/>
                  </a:cubicBezTo>
                  <a:cubicBezTo>
                    <a:pt x="1008" y="427"/>
                    <a:pt x="1007" y="427"/>
                    <a:pt x="1007" y="427"/>
                  </a:cubicBezTo>
                  <a:cubicBezTo>
                    <a:pt x="1006" y="428"/>
                    <a:pt x="1006" y="428"/>
                    <a:pt x="1006" y="428"/>
                  </a:cubicBezTo>
                  <a:cubicBezTo>
                    <a:pt x="1005" y="428"/>
                    <a:pt x="1005" y="428"/>
                    <a:pt x="1005" y="428"/>
                  </a:cubicBezTo>
                  <a:cubicBezTo>
                    <a:pt x="1004" y="429"/>
                    <a:pt x="1004" y="429"/>
                    <a:pt x="1004" y="429"/>
                  </a:cubicBezTo>
                  <a:cubicBezTo>
                    <a:pt x="1004" y="430"/>
                    <a:pt x="1004" y="430"/>
                    <a:pt x="1004" y="430"/>
                  </a:cubicBezTo>
                  <a:cubicBezTo>
                    <a:pt x="1004" y="430"/>
                    <a:pt x="1004" y="430"/>
                    <a:pt x="1004" y="430"/>
                  </a:cubicBezTo>
                  <a:cubicBezTo>
                    <a:pt x="1004" y="431"/>
                    <a:pt x="1004" y="431"/>
                    <a:pt x="1004" y="432"/>
                  </a:cubicBezTo>
                  <a:cubicBezTo>
                    <a:pt x="1004" y="432"/>
                    <a:pt x="1004" y="432"/>
                    <a:pt x="1004" y="432"/>
                  </a:cubicBezTo>
                  <a:cubicBezTo>
                    <a:pt x="1004" y="433"/>
                    <a:pt x="1004" y="433"/>
                    <a:pt x="1004" y="433"/>
                  </a:cubicBezTo>
                  <a:cubicBezTo>
                    <a:pt x="1004" y="434"/>
                    <a:pt x="1004" y="434"/>
                    <a:pt x="1003" y="434"/>
                  </a:cubicBezTo>
                  <a:cubicBezTo>
                    <a:pt x="1003" y="434"/>
                    <a:pt x="1003" y="434"/>
                    <a:pt x="1002" y="434"/>
                  </a:cubicBezTo>
                  <a:cubicBezTo>
                    <a:pt x="1001" y="434"/>
                    <a:pt x="1000" y="434"/>
                    <a:pt x="1000" y="434"/>
                  </a:cubicBezTo>
                  <a:cubicBezTo>
                    <a:pt x="999" y="433"/>
                    <a:pt x="999" y="433"/>
                    <a:pt x="999" y="433"/>
                  </a:cubicBezTo>
                  <a:cubicBezTo>
                    <a:pt x="999" y="433"/>
                    <a:pt x="999" y="433"/>
                    <a:pt x="998" y="433"/>
                  </a:cubicBezTo>
                  <a:cubicBezTo>
                    <a:pt x="998" y="433"/>
                    <a:pt x="997" y="433"/>
                    <a:pt x="997" y="433"/>
                  </a:cubicBezTo>
                  <a:cubicBezTo>
                    <a:pt x="997" y="432"/>
                    <a:pt x="996" y="432"/>
                    <a:pt x="996" y="431"/>
                  </a:cubicBezTo>
                  <a:cubicBezTo>
                    <a:pt x="995" y="431"/>
                    <a:pt x="995" y="431"/>
                    <a:pt x="995" y="431"/>
                  </a:cubicBezTo>
                  <a:cubicBezTo>
                    <a:pt x="994" y="431"/>
                    <a:pt x="994" y="432"/>
                    <a:pt x="994" y="432"/>
                  </a:cubicBezTo>
                  <a:cubicBezTo>
                    <a:pt x="993" y="432"/>
                    <a:pt x="993" y="432"/>
                    <a:pt x="992" y="432"/>
                  </a:cubicBezTo>
                  <a:cubicBezTo>
                    <a:pt x="992" y="432"/>
                    <a:pt x="991" y="432"/>
                    <a:pt x="991" y="432"/>
                  </a:cubicBezTo>
                  <a:cubicBezTo>
                    <a:pt x="990" y="432"/>
                    <a:pt x="991" y="433"/>
                    <a:pt x="990" y="433"/>
                  </a:cubicBezTo>
                  <a:cubicBezTo>
                    <a:pt x="990" y="433"/>
                    <a:pt x="990" y="434"/>
                    <a:pt x="990" y="434"/>
                  </a:cubicBezTo>
                  <a:cubicBezTo>
                    <a:pt x="989" y="434"/>
                    <a:pt x="989" y="434"/>
                    <a:pt x="989" y="434"/>
                  </a:cubicBezTo>
                  <a:cubicBezTo>
                    <a:pt x="989" y="435"/>
                    <a:pt x="988" y="434"/>
                    <a:pt x="988" y="434"/>
                  </a:cubicBezTo>
                  <a:cubicBezTo>
                    <a:pt x="987" y="435"/>
                    <a:pt x="987" y="436"/>
                    <a:pt x="986" y="436"/>
                  </a:cubicBezTo>
                  <a:cubicBezTo>
                    <a:pt x="986" y="437"/>
                    <a:pt x="986" y="437"/>
                    <a:pt x="986" y="437"/>
                  </a:cubicBezTo>
                  <a:cubicBezTo>
                    <a:pt x="986" y="437"/>
                    <a:pt x="986" y="438"/>
                    <a:pt x="986" y="438"/>
                  </a:cubicBezTo>
                  <a:cubicBezTo>
                    <a:pt x="985" y="438"/>
                    <a:pt x="985" y="438"/>
                    <a:pt x="985" y="438"/>
                  </a:cubicBezTo>
                  <a:cubicBezTo>
                    <a:pt x="984" y="438"/>
                    <a:pt x="984" y="438"/>
                    <a:pt x="983" y="438"/>
                  </a:cubicBezTo>
                  <a:cubicBezTo>
                    <a:pt x="983" y="439"/>
                    <a:pt x="983" y="439"/>
                    <a:pt x="983" y="439"/>
                  </a:cubicBezTo>
                  <a:cubicBezTo>
                    <a:pt x="984" y="439"/>
                    <a:pt x="984" y="440"/>
                    <a:pt x="984" y="440"/>
                  </a:cubicBezTo>
                  <a:cubicBezTo>
                    <a:pt x="984" y="440"/>
                    <a:pt x="984" y="440"/>
                    <a:pt x="985" y="440"/>
                  </a:cubicBezTo>
                  <a:cubicBezTo>
                    <a:pt x="985" y="441"/>
                    <a:pt x="985" y="441"/>
                    <a:pt x="985" y="441"/>
                  </a:cubicBezTo>
                  <a:cubicBezTo>
                    <a:pt x="985" y="443"/>
                    <a:pt x="985" y="443"/>
                    <a:pt x="985" y="443"/>
                  </a:cubicBezTo>
                  <a:cubicBezTo>
                    <a:pt x="982" y="443"/>
                    <a:pt x="982" y="443"/>
                    <a:pt x="982" y="443"/>
                  </a:cubicBezTo>
                  <a:cubicBezTo>
                    <a:pt x="982" y="442"/>
                    <a:pt x="982" y="442"/>
                    <a:pt x="982" y="442"/>
                  </a:cubicBezTo>
                  <a:cubicBezTo>
                    <a:pt x="982" y="442"/>
                    <a:pt x="982" y="441"/>
                    <a:pt x="982" y="441"/>
                  </a:cubicBezTo>
                  <a:cubicBezTo>
                    <a:pt x="982" y="441"/>
                    <a:pt x="982" y="441"/>
                    <a:pt x="982" y="440"/>
                  </a:cubicBezTo>
                  <a:cubicBezTo>
                    <a:pt x="980" y="440"/>
                    <a:pt x="980" y="440"/>
                    <a:pt x="980" y="440"/>
                  </a:cubicBezTo>
                  <a:cubicBezTo>
                    <a:pt x="979" y="440"/>
                    <a:pt x="979" y="440"/>
                    <a:pt x="979" y="440"/>
                  </a:cubicBezTo>
                  <a:cubicBezTo>
                    <a:pt x="979" y="441"/>
                    <a:pt x="979" y="441"/>
                    <a:pt x="978" y="441"/>
                  </a:cubicBezTo>
                  <a:cubicBezTo>
                    <a:pt x="978" y="441"/>
                    <a:pt x="978" y="441"/>
                    <a:pt x="978" y="441"/>
                  </a:cubicBezTo>
                  <a:cubicBezTo>
                    <a:pt x="978" y="442"/>
                    <a:pt x="978" y="442"/>
                    <a:pt x="978" y="443"/>
                  </a:cubicBezTo>
                  <a:cubicBezTo>
                    <a:pt x="978" y="444"/>
                    <a:pt x="978" y="444"/>
                    <a:pt x="978" y="445"/>
                  </a:cubicBezTo>
                  <a:cubicBezTo>
                    <a:pt x="978" y="445"/>
                    <a:pt x="978" y="446"/>
                    <a:pt x="977" y="446"/>
                  </a:cubicBezTo>
                  <a:cubicBezTo>
                    <a:pt x="977" y="446"/>
                    <a:pt x="977" y="446"/>
                    <a:pt x="977" y="447"/>
                  </a:cubicBezTo>
                  <a:cubicBezTo>
                    <a:pt x="976" y="447"/>
                    <a:pt x="976" y="447"/>
                    <a:pt x="976" y="447"/>
                  </a:cubicBezTo>
                  <a:cubicBezTo>
                    <a:pt x="976" y="448"/>
                    <a:pt x="976" y="448"/>
                    <a:pt x="976" y="448"/>
                  </a:cubicBezTo>
                  <a:cubicBezTo>
                    <a:pt x="975" y="448"/>
                    <a:pt x="975" y="449"/>
                    <a:pt x="975" y="449"/>
                  </a:cubicBezTo>
                  <a:cubicBezTo>
                    <a:pt x="975" y="449"/>
                    <a:pt x="975" y="449"/>
                    <a:pt x="975" y="449"/>
                  </a:cubicBezTo>
                  <a:cubicBezTo>
                    <a:pt x="974" y="450"/>
                    <a:pt x="974" y="450"/>
                    <a:pt x="973" y="451"/>
                  </a:cubicBezTo>
                  <a:cubicBezTo>
                    <a:pt x="973" y="451"/>
                    <a:pt x="973" y="451"/>
                    <a:pt x="973" y="451"/>
                  </a:cubicBezTo>
                  <a:cubicBezTo>
                    <a:pt x="973" y="452"/>
                    <a:pt x="973" y="452"/>
                    <a:pt x="972" y="452"/>
                  </a:cubicBezTo>
                  <a:cubicBezTo>
                    <a:pt x="972" y="452"/>
                    <a:pt x="972" y="452"/>
                    <a:pt x="972" y="452"/>
                  </a:cubicBezTo>
                  <a:cubicBezTo>
                    <a:pt x="971" y="452"/>
                    <a:pt x="971" y="452"/>
                    <a:pt x="971" y="452"/>
                  </a:cubicBezTo>
                  <a:cubicBezTo>
                    <a:pt x="971" y="452"/>
                    <a:pt x="970" y="452"/>
                    <a:pt x="970" y="452"/>
                  </a:cubicBezTo>
                  <a:cubicBezTo>
                    <a:pt x="970" y="452"/>
                    <a:pt x="970" y="453"/>
                    <a:pt x="969" y="453"/>
                  </a:cubicBezTo>
                  <a:cubicBezTo>
                    <a:pt x="968" y="453"/>
                    <a:pt x="967" y="453"/>
                    <a:pt x="966" y="453"/>
                  </a:cubicBezTo>
                  <a:cubicBezTo>
                    <a:pt x="966" y="453"/>
                    <a:pt x="966" y="453"/>
                    <a:pt x="965" y="453"/>
                  </a:cubicBezTo>
                  <a:cubicBezTo>
                    <a:pt x="965" y="453"/>
                    <a:pt x="964" y="453"/>
                    <a:pt x="964" y="453"/>
                  </a:cubicBezTo>
                  <a:cubicBezTo>
                    <a:pt x="963" y="454"/>
                    <a:pt x="963" y="454"/>
                    <a:pt x="963" y="454"/>
                  </a:cubicBezTo>
                  <a:cubicBezTo>
                    <a:pt x="962" y="454"/>
                    <a:pt x="961" y="454"/>
                    <a:pt x="961" y="454"/>
                  </a:cubicBezTo>
                  <a:cubicBezTo>
                    <a:pt x="960" y="454"/>
                    <a:pt x="960" y="454"/>
                    <a:pt x="960" y="455"/>
                  </a:cubicBezTo>
                  <a:cubicBezTo>
                    <a:pt x="959" y="455"/>
                    <a:pt x="959" y="455"/>
                    <a:pt x="958" y="456"/>
                  </a:cubicBezTo>
                  <a:cubicBezTo>
                    <a:pt x="957" y="456"/>
                    <a:pt x="956" y="456"/>
                    <a:pt x="956" y="457"/>
                  </a:cubicBezTo>
                  <a:cubicBezTo>
                    <a:pt x="955" y="457"/>
                    <a:pt x="955" y="457"/>
                    <a:pt x="955" y="457"/>
                  </a:cubicBezTo>
                  <a:cubicBezTo>
                    <a:pt x="954" y="457"/>
                    <a:pt x="954" y="458"/>
                    <a:pt x="954" y="458"/>
                  </a:cubicBezTo>
                  <a:cubicBezTo>
                    <a:pt x="954" y="459"/>
                    <a:pt x="954" y="459"/>
                    <a:pt x="954" y="460"/>
                  </a:cubicBezTo>
                  <a:cubicBezTo>
                    <a:pt x="954" y="460"/>
                    <a:pt x="954" y="460"/>
                    <a:pt x="953" y="461"/>
                  </a:cubicBezTo>
                  <a:cubicBezTo>
                    <a:pt x="953" y="460"/>
                    <a:pt x="953" y="461"/>
                    <a:pt x="953" y="461"/>
                  </a:cubicBezTo>
                  <a:cubicBezTo>
                    <a:pt x="953" y="460"/>
                    <a:pt x="952" y="460"/>
                    <a:pt x="952" y="460"/>
                  </a:cubicBezTo>
                  <a:cubicBezTo>
                    <a:pt x="952" y="460"/>
                    <a:pt x="952" y="460"/>
                    <a:pt x="951" y="460"/>
                  </a:cubicBezTo>
                  <a:cubicBezTo>
                    <a:pt x="951" y="460"/>
                    <a:pt x="951" y="460"/>
                    <a:pt x="951" y="460"/>
                  </a:cubicBezTo>
                  <a:cubicBezTo>
                    <a:pt x="950" y="460"/>
                    <a:pt x="951" y="459"/>
                    <a:pt x="951" y="459"/>
                  </a:cubicBezTo>
                  <a:cubicBezTo>
                    <a:pt x="951" y="459"/>
                    <a:pt x="950" y="459"/>
                    <a:pt x="950" y="458"/>
                  </a:cubicBezTo>
                  <a:cubicBezTo>
                    <a:pt x="950" y="459"/>
                    <a:pt x="950" y="459"/>
                    <a:pt x="950" y="460"/>
                  </a:cubicBezTo>
                  <a:cubicBezTo>
                    <a:pt x="949" y="460"/>
                    <a:pt x="949" y="460"/>
                    <a:pt x="949" y="460"/>
                  </a:cubicBezTo>
                  <a:cubicBezTo>
                    <a:pt x="949" y="460"/>
                    <a:pt x="949" y="461"/>
                    <a:pt x="949" y="461"/>
                  </a:cubicBezTo>
                  <a:cubicBezTo>
                    <a:pt x="949" y="462"/>
                    <a:pt x="949" y="462"/>
                    <a:pt x="949" y="462"/>
                  </a:cubicBezTo>
                  <a:cubicBezTo>
                    <a:pt x="949" y="462"/>
                    <a:pt x="949" y="462"/>
                    <a:pt x="949" y="462"/>
                  </a:cubicBezTo>
                  <a:cubicBezTo>
                    <a:pt x="949" y="463"/>
                    <a:pt x="949" y="463"/>
                    <a:pt x="949" y="464"/>
                  </a:cubicBezTo>
                  <a:cubicBezTo>
                    <a:pt x="949" y="465"/>
                    <a:pt x="949" y="465"/>
                    <a:pt x="949" y="465"/>
                  </a:cubicBezTo>
                  <a:cubicBezTo>
                    <a:pt x="949" y="465"/>
                    <a:pt x="949" y="465"/>
                    <a:pt x="949" y="465"/>
                  </a:cubicBezTo>
                  <a:cubicBezTo>
                    <a:pt x="948" y="466"/>
                    <a:pt x="948" y="466"/>
                    <a:pt x="948" y="466"/>
                  </a:cubicBezTo>
                  <a:cubicBezTo>
                    <a:pt x="948" y="466"/>
                    <a:pt x="948" y="466"/>
                    <a:pt x="948" y="467"/>
                  </a:cubicBezTo>
                  <a:cubicBezTo>
                    <a:pt x="948" y="467"/>
                    <a:pt x="948" y="468"/>
                    <a:pt x="948" y="468"/>
                  </a:cubicBezTo>
                  <a:cubicBezTo>
                    <a:pt x="948" y="468"/>
                    <a:pt x="948" y="469"/>
                    <a:pt x="949" y="469"/>
                  </a:cubicBezTo>
                  <a:cubicBezTo>
                    <a:pt x="949" y="469"/>
                    <a:pt x="949" y="469"/>
                    <a:pt x="949" y="469"/>
                  </a:cubicBezTo>
                  <a:cubicBezTo>
                    <a:pt x="950" y="470"/>
                    <a:pt x="950" y="470"/>
                    <a:pt x="950" y="471"/>
                  </a:cubicBezTo>
                  <a:cubicBezTo>
                    <a:pt x="950" y="472"/>
                    <a:pt x="951" y="472"/>
                    <a:pt x="951" y="473"/>
                  </a:cubicBezTo>
                  <a:cubicBezTo>
                    <a:pt x="951" y="474"/>
                    <a:pt x="951" y="474"/>
                    <a:pt x="951" y="474"/>
                  </a:cubicBezTo>
                  <a:cubicBezTo>
                    <a:pt x="951" y="473"/>
                    <a:pt x="951" y="473"/>
                    <a:pt x="950" y="473"/>
                  </a:cubicBezTo>
                  <a:cubicBezTo>
                    <a:pt x="950" y="473"/>
                    <a:pt x="950" y="473"/>
                    <a:pt x="949" y="473"/>
                  </a:cubicBezTo>
                  <a:cubicBezTo>
                    <a:pt x="949" y="473"/>
                    <a:pt x="949" y="473"/>
                    <a:pt x="949" y="473"/>
                  </a:cubicBezTo>
                  <a:cubicBezTo>
                    <a:pt x="948" y="472"/>
                    <a:pt x="948" y="472"/>
                    <a:pt x="948" y="472"/>
                  </a:cubicBezTo>
                  <a:cubicBezTo>
                    <a:pt x="948" y="472"/>
                    <a:pt x="948" y="473"/>
                    <a:pt x="947" y="473"/>
                  </a:cubicBezTo>
                  <a:cubicBezTo>
                    <a:pt x="947" y="474"/>
                    <a:pt x="947" y="474"/>
                    <a:pt x="947" y="474"/>
                  </a:cubicBezTo>
                  <a:cubicBezTo>
                    <a:pt x="947" y="474"/>
                    <a:pt x="948" y="475"/>
                    <a:pt x="948" y="475"/>
                  </a:cubicBezTo>
                  <a:cubicBezTo>
                    <a:pt x="948" y="475"/>
                    <a:pt x="949" y="476"/>
                    <a:pt x="949" y="476"/>
                  </a:cubicBezTo>
                  <a:cubicBezTo>
                    <a:pt x="949" y="476"/>
                    <a:pt x="949" y="477"/>
                    <a:pt x="950" y="477"/>
                  </a:cubicBezTo>
                  <a:cubicBezTo>
                    <a:pt x="950" y="477"/>
                    <a:pt x="950" y="477"/>
                    <a:pt x="950" y="477"/>
                  </a:cubicBezTo>
                  <a:cubicBezTo>
                    <a:pt x="951" y="478"/>
                    <a:pt x="951" y="478"/>
                    <a:pt x="951" y="478"/>
                  </a:cubicBezTo>
                  <a:cubicBezTo>
                    <a:pt x="951" y="478"/>
                    <a:pt x="951" y="479"/>
                    <a:pt x="951" y="479"/>
                  </a:cubicBezTo>
                  <a:cubicBezTo>
                    <a:pt x="951" y="479"/>
                    <a:pt x="951" y="480"/>
                    <a:pt x="951" y="480"/>
                  </a:cubicBezTo>
                  <a:cubicBezTo>
                    <a:pt x="951" y="481"/>
                    <a:pt x="952" y="482"/>
                    <a:pt x="952" y="482"/>
                  </a:cubicBezTo>
                  <a:cubicBezTo>
                    <a:pt x="952" y="482"/>
                    <a:pt x="952" y="483"/>
                    <a:pt x="952" y="483"/>
                  </a:cubicBezTo>
                  <a:cubicBezTo>
                    <a:pt x="953" y="484"/>
                    <a:pt x="953" y="484"/>
                    <a:pt x="953" y="485"/>
                  </a:cubicBezTo>
                  <a:cubicBezTo>
                    <a:pt x="953" y="485"/>
                    <a:pt x="953" y="485"/>
                    <a:pt x="953" y="486"/>
                  </a:cubicBezTo>
                  <a:cubicBezTo>
                    <a:pt x="953" y="486"/>
                    <a:pt x="953" y="486"/>
                    <a:pt x="953" y="486"/>
                  </a:cubicBezTo>
                  <a:cubicBezTo>
                    <a:pt x="953" y="487"/>
                    <a:pt x="954" y="488"/>
                    <a:pt x="954" y="488"/>
                  </a:cubicBezTo>
                  <a:cubicBezTo>
                    <a:pt x="954" y="488"/>
                    <a:pt x="954" y="488"/>
                    <a:pt x="954" y="489"/>
                  </a:cubicBezTo>
                  <a:cubicBezTo>
                    <a:pt x="955" y="489"/>
                    <a:pt x="955" y="490"/>
                    <a:pt x="955" y="491"/>
                  </a:cubicBezTo>
                  <a:cubicBezTo>
                    <a:pt x="956" y="491"/>
                    <a:pt x="956" y="491"/>
                    <a:pt x="956" y="491"/>
                  </a:cubicBezTo>
                  <a:cubicBezTo>
                    <a:pt x="956" y="491"/>
                    <a:pt x="956" y="492"/>
                    <a:pt x="956" y="492"/>
                  </a:cubicBezTo>
                  <a:cubicBezTo>
                    <a:pt x="956" y="493"/>
                    <a:pt x="956" y="493"/>
                    <a:pt x="956" y="494"/>
                  </a:cubicBezTo>
                  <a:cubicBezTo>
                    <a:pt x="956" y="495"/>
                    <a:pt x="956" y="495"/>
                    <a:pt x="956" y="496"/>
                  </a:cubicBezTo>
                  <a:cubicBezTo>
                    <a:pt x="957" y="496"/>
                    <a:pt x="957" y="496"/>
                    <a:pt x="957" y="496"/>
                  </a:cubicBezTo>
                  <a:cubicBezTo>
                    <a:pt x="957" y="497"/>
                    <a:pt x="957" y="497"/>
                    <a:pt x="957" y="497"/>
                  </a:cubicBezTo>
                  <a:cubicBezTo>
                    <a:pt x="957" y="500"/>
                    <a:pt x="957" y="500"/>
                    <a:pt x="957" y="500"/>
                  </a:cubicBezTo>
                  <a:cubicBezTo>
                    <a:pt x="956" y="500"/>
                    <a:pt x="956" y="500"/>
                    <a:pt x="956" y="500"/>
                  </a:cubicBezTo>
                  <a:cubicBezTo>
                    <a:pt x="955" y="501"/>
                    <a:pt x="955" y="501"/>
                    <a:pt x="954" y="501"/>
                  </a:cubicBezTo>
                  <a:cubicBezTo>
                    <a:pt x="954" y="501"/>
                    <a:pt x="954" y="501"/>
                    <a:pt x="953" y="502"/>
                  </a:cubicBezTo>
                  <a:cubicBezTo>
                    <a:pt x="953" y="502"/>
                    <a:pt x="953" y="502"/>
                    <a:pt x="953" y="503"/>
                  </a:cubicBezTo>
                  <a:cubicBezTo>
                    <a:pt x="953" y="503"/>
                    <a:pt x="953" y="503"/>
                    <a:pt x="953" y="503"/>
                  </a:cubicBezTo>
                  <a:cubicBezTo>
                    <a:pt x="954" y="503"/>
                    <a:pt x="954" y="503"/>
                    <a:pt x="955" y="504"/>
                  </a:cubicBezTo>
                  <a:cubicBezTo>
                    <a:pt x="956" y="504"/>
                    <a:pt x="956" y="505"/>
                    <a:pt x="956" y="505"/>
                  </a:cubicBezTo>
                  <a:cubicBezTo>
                    <a:pt x="956" y="505"/>
                    <a:pt x="956" y="505"/>
                    <a:pt x="957" y="505"/>
                  </a:cubicBezTo>
                  <a:cubicBezTo>
                    <a:pt x="957" y="505"/>
                    <a:pt x="957" y="506"/>
                    <a:pt x="957" y="506"/>
                  </a:cubicBezTo>
                  <a:cubicBezTo>
                    <a:pt x="958" y="506"/>
                    <a:pt x="958" y="506"/>
                    <a:pt x="959" y="506"/>
                  </a:cubicBezTo>
                  <a:cubicBezTo>
                    <a:pt x="959" y="506"/>
                    <a:pt x="959" y="506"/>
                    <a:pt x="959" y="507"/>
                  </a:cubicBezTo>
                  <a:cubicBezTo>
                    <a:pt x="960" y="507"/>
                    <a:pt x="960" y="507"/>
                    <a:pt x="961" y="507"/>
                  </a:cubicBezTo>
                  <a:cubicBezTo>
                    <a:pt x="961" y="507"/>
                    <a:pt x="962" y="507"/>
                    <a:pt x="962" y="507"/>
                  </a:cubicBezTo>
                  <a:cubicBezTo>
                    <a:pt x="962" y="507"/>
                    <a:pt x="963" y="507"/>
                    <a:pt x="963" y="507"/>
                  </a:cubicBezTo>
                  <a:cubicBezTo>
                    <a:pt x="964" y="507"/>
                    <a:pt x="964" y="507"/>
                    <a:pt x="965" y="507"/>
                  </a:cubicBezTo>
                  <a:cubicBezTo>
                    <a:pt x="965" y="507"/>
                    <a:pt x="965" y="507"/>
                    <a:pt x="965" y="507"/>
                  </a:cubicBezTo>
                  <a:cubicBezTo>
                    <a:pt x="966" y="507"/>
                    <a:pt x="966" y="506"/>
                    <a:pt x="966" y="506"/>
                  </a:cubicBezTo>
                  <a:cubicBezTo>
                    <a:pt x="966" y="506"/>
                    <a:pt x="967" y="506"/>
                    <a:pt x="967" y="506"/>
                  </a:cubicBezTo>
                  <a:cubicBezTo>
                    <a:pt x="967" y="506"/>
                    <a:pt x="967" y="505"/>
                    <a:pt x="967" y="505"/>
                  </a:cubicBezTo>
                  <a:cubicBezTo>
                    <a:pt x="968" y="505"/>
                    <a:pt x="968" y="505"/>
                    <a:pt x="968" y="504"/>
                  </a:cubicBezTo>
                  <a:cubicBezTo>
                    <a:pt x="968" y="504"/>
                    <a:pt x="968" y="504"/>
                    <a:pt x="968" y="504"/>
                  </a:cubicBezTo>
                  <a:cubicBezTo>
                    <a:pt x="969" y="504"/>
                    <a:pt x="969" y="503"/>
                    <a:pt x="969" y="503"/>
                  </a:cubicBezTo>
                  <a:cubicBezTo>
                    <a:pt x="969" y="503"/>
                    <a:pt x="970" y="503"/>
                    <a:pt x="970" y="503"/>
                  </a:cubicBezTo>
                  <a:cubicBezTo>
                    <a:pt x="971" y="503"/>
                    <a:pt x="971" y="503"/>
                    <a:pt x="972" y="503"/>
                  </a:cubicBezTo>
                  <a:cubicBezTo>
                    <a:pt x="972" y="503"/>
                    <a:pt x="972" y="502"/>
                    <a:pt x="972" y="502"/>
                  </a:cubicBezTo>
                  <a:cubicBezTo>
                    <a:pt x="973" y="502"/>
                    <a:pt x="973" y="502"/>
                    <a:pt x="974" y="502"/>
                  </a:cubicBezTo>
                  <a:cubicBezTo>
                    <a:pt x="975" y="502"/>
                    <a:pt x="976" y="502"/>
                    <a:pt x="977" y="503"/>
                  </a:cubicBezTo>
                  <a:cubicBezTo>
                    <a:pt x="978" y="503"/>
                    <a:pt x="978" y="503"/>
                    <a:pt x="979" y="503"/>
                  </a:cubicBezTo>
                  <a:cubicBezTo>
                    <a:pt x="979" y="503"/>
                    <a:pt x="979" y="503"/>
                    <a:pt x="979" y="503"/>
                  </a:cubicBezTo>
                  <a:cubicBezTo>
                    <a:pt x="980" y="503"/>
                    <a:pt x="980" y="504"/>
                    <a:pt x="981" y="504"/>
                  </a:cubicBezTo>
                  <a:cubicBezTo>
                    <a:pt x="981" y="504"/>
                    <a:pt x="981" y="504"/>
                    <a:pt x="982" y="503"/>
                  </a:cubicBezTo>
                  <a:cubicBezTo>
                    <a:pt x="982" y="503"/>
                    <a:pt x="982" y="503"/>
                    <a:pt x="982" y="503"/>
                  </a:cubicBezTo>
                  <a:cubicBezTo>
                    <a:pt x="983" y="502"/>
                    <a:pt x="983" y="502"/>
                    <a:pt x="983" y="502"/>
                  </a:cubicBezTo>
                  <a:cubicBezTo>
                    <a:pt x="983" y="501"/>
                    <a:pt x="984" y="501"/>
                    <a:pt x="984" y="501"/>
                  </a:cubicBezTo>
                  <a:cubicBezTo>
                    <a:pt x="984" y="500"/>
                    <a:pt x="985" y="500"/>
                    <a:pt x="985" y="500"/>
                  </a:cubicBezTo>
                  <a:cubicBezTo>
                    <a:pt x="986" y="499"/>
                    <a:pt x="987" y="498"/>
                    <a:pt x="988" y="497"/>
                  </a:cubicBezTo>
                  <a:cubicBezTo>
                    <a:pt x="988" y="497"/>
                    <a:pt x="989" y="497"/>
                    <a:pt x="989" y="497"/>
                  </a:cubicBezTo>
                  <a:cubicBezTo>
                    <a:pt x="989" y="497"/>
                    <a:pt x="989" y="497"/>
                    <a:pt x="989" y="497"/>
                  </a:cubicBezTo>
                  <a:cubicBezTo>
                    <a:pt x="990" y="497"/>
                    <a:pt x="990" y="496"/>
                    <a:pt x="990" y="496"/>
                  </a:cubicBezTo>
                  <a:cubicBezTo>
                    <a:pt x="990" y="496"/>
                    <a:pt x="991" y="496"/>
                    <a:pt x="991" y="496"/>
                  </a:cubicBezTo>
                  <a:cubicBezTo>
                    <a:pt x="991" y="496"/>
                    <a:pt x="991" y="496"/>
                    <a:pt x="992" y="496"/>
                  </a:cubicBezTo>
                  <a:cubicBezTo>
                    <a:pt x="992" y="496"/>
                    <a:pt x="992" y="497"/>
                    <a:pt x="992" y="497"/>
                  </a:cubicBezTo>
                  <a:cubicBezTo>
                    <a:pt x="993" y="497"/>
                    <a:pt x="993" y="497"/>
                    <a:pt x="993" y="497"/>
                  </a:cubicBezTo>
                  <a:cubicBezTo>
                    <a:pt x="993" y="497"/>
                    <a:pt x="994" y="497"/>
                    <a:pt x="994" y="497"/>
                  </a:cubicBezTo>
                  <a:cubicBezTo>
                    <a:pt x="995" y="497"/>
                    <a:pt x="995" y="497"/>
                    <a:pt x="996" y="497"/>
                  </a:cubicBezTo>
                  <a:cubicBezTo>
                    <a:pt x="996" y="497"/>
                    <a:pt x="996" y="497"/>
                    <a:pt x="997" y="497"/>
                  </a:cubicBezTo>
                  <a:cubicBezTo>
                    <a:pt x="997" y="496"/>
                    <a:pt x="997" y="496"/>
                    <a:pt x="998" y="495"/>
                  </a:cubicBezTo>
                  <a:cubicBezTo>
                    <a:pt x="998" y="495"/>
                    <a:pt x="999" y="495"/>
                    <a:pt x="999" y="495"/>
                  </a:cubicBezTo>
                  <a:cubicBezTo>
                    <a:pt x="999" y="495"/>
                    <a:pt x="999" y="494"/>
                    <a:pt x="1000" y="494"/>
                  </a:cubicBezTo>
                  <a:cubicBezTo>
                    <a:pt x="1000" y="494"/>
                    <a:pt x="1000" y="493"/>
                    <a:pt x="1000" y="493"/>
                  </a:cubicBezTo>
                  <a:cubicBezTo>
                    <a:pt x="1000" y="493"/>
                    <a:pt x="1001" y="493"/>
                    <a:pt x="1001" y="493"/>
                  </a:cubicBezTo>
                  <a:cubicBezTo>
                    <a:pt x="1001" y="493"/>
                    <a:pt x="1002" y="493"/>
                    <a:pt x="1003" y="493"/>
                  </a:cubicBezTo>
                  <a:cubicBezTo>
                    <a:pt x="1003" y="493"/>
                    <a:pt x="1003" y="493"/>
                    <a:pt x="1004" y="493"/>
                  </a:cubicBezTo>
                  <a:cubicBezTo>
                    <a:pt x="1005" y="493"/>
                    <a:pt x="1005" y="493"/>
                    <a:pt x="1006" y="493"/>
                  </a:cubicBezTo>
                  <a:cubicBezTo>
                    <a:pt x="1007" y="493"/>
                    <a:pt x="1007" y="493"/>
                    <a:pt x="1008" y="494"/>
                  </a:cubicBezTo>
                  <a:cubicBezTo>
                    <a:pt x="1009" y="494"/>
                    <a:pt x="1009" y="494"/>
                    <a:pt x="1009" y="494"/>
                  </a:cubicBezTo>
                  <a:cubicBezTo>
                    <a:pt x="1009" y="494"/>
                    <a:pt x="1009" y="494"/>
                    <a:pt x="1009" y="495"/>
                  </a:cubicBezTo>
                  <a:cubicBezTo>
                    <a:pt x="1010" y="495"/>
                    <a:pt x="1010" y="495"/>
                    <a:pt x="1010" y="495"/>
                  </a:cubicBezTo>
                  <a:cubicBezTo>
                    <a:pt x="1011" y="495"/>
                    <a:pt x="1011" y="495"/>
                    <a:pt x="1012" y="495"/>
                  </a:cubicBezTo>
                  <a:cubicBezTo>
                    <a:pt x="1012" y="495"/>
                    <a:pt x="1012" y="495"/>
                    <a:pt x="1012" y="495"/>
                  </a:cubicBezTo>
                  <a:cubicBezTo>
                    <a:pt x="1014" y="495"/>
                    <a:pt x="1014" y="495"/>
                    <a:pt x="1014" y="495"/>
                  </a:cubicBezTo>
                  <a:cubicBezTo>
                    <a:pt x="1014" y="495"/>
                    <a:pt x="1015" y="495"/>
                    <a:pt x="1015" y="495"/>
                  </a:cubicBezTo>
                  <a:cubicBezTo>
                    <a:pt x="1015" y="495"/>
                    <a:pt x="1016" y="495"/>
                    <a:pt x="1016" y="495"/>
                  </a:cubicBezTo>
                  <a:cubicBezTo>
                    <a:pt x="1016" y="495"/>
                    <a:pt x="1016" y="495"/>
                    <a:pt x="1017" y="495"/>
                  </a:cubicBezTo>
                  <a:cubicBezTo>
                    <a:pt x="1017" y="496"/>
                    <a:pt x="1017" y="496"/>
                    <a:pt x="1017" y="496"/>
                  </a:cubicBezTo>
                  <a:cubicBezTo>
                    <a:pt x="1017" y="496"/>
                    <a:pt x="1018" y="497"/>
                    <a:pt x="1018" y="497"/>
                  </a:cubicBezTo>
                  <a:cubicBezTo>
                    <a:pt x="1018" y="497"/>
                    <a:pt x="1018" y="497"/>
                    <a:pt x="1018" y="498"/>
                  </a:cubicBezTo>
                  <a:cubicBezTo>
                    <a:pt x="1018" y="499"/>
                    <a:pt x="1018" y="499"/>
                    <a:pt x="1018" y="500"/>
                  </a:cubicBezTo>
                  <a:cubicBezTo>
                    <a:pt x="1019" y="500"/>
                    <a:pt x="1020" y="500"/>
                    <a:pt x="1021" y="500"/>
                  </a:cubicBezTo>
                  <a:cubicBezTo>
                    <a:pt x="1021" y="501"/>
                    <a:pt x="1021" y="501"/>
                    <a:pt x="1021" y="501"/>
                  </a:cubicBezTo>
                  <a:cubicBezTo>
                    <a:pt x="1021" y="502"/>
                    <a:pt x="1022" y="502"/>
                    <a:pt x="1022" y="503"/>
                  </a:cubicBezTo>
                  <a:cubicBezTo>
                    <a:pt x="1022" y="503"/>
                    <a:pt x="1022" y="504"/>
                    <a:pt x="1022" y="505"/>
                  </a:cubicBezTo>
                  <a:cubicBezTo>
                    <a:pt x="1022" y="505"/>
                    <a:pt x="1022" y="505"/>
                    <a:pt x="1022" y="505"/>
                  </a:cubicBezTo>
                  <a:cubicBezTo>
                    <a:pt x="1022" y="506"/>
                    <a:pt x="1022" y="506"/>
                    <a:pt x="1022" y="506"/>
                  </a:cubicBezTo>
                  <a:cubicBezTo>
                    <a:pt x="1023" y="506"/>
                    <a:pt x="1023" y="506"/>
                    <a:pt x="1023" y="506"/>
                  </a:cubicBezTo>
                  <a:cubicBezTo>
                    <a:pt x="1024" y="506"/>
                    <a:pt x="1025" y="506"/>
                    <a:pt x="1025" y="505"/>
                  </a:cubicBezTo>
                  <a:cubicBezTo>
                    <a:pt x="1025" y="505"/>
                    <a:pt x="1025" y="504"/>
                    <a:pt x="1025" y="504"/>
                  </a:cubicBezTo>
                  <a:cubicBezTo>
                    <a:pt x="1026" y="504"/>
                    <a:pt x="1026" y="504"/>
                    <a:pt x="1027" y="503"/>
                  </a:cubicBezTo>
                  <a:cubicBezTo>
                    <a:pt x="1027" y="503"/>
                    <a:pt x="1027" y="503"/>
                    <a:pt x="1027" y="503"/>
                  </a:cubicBezTo>
                  <a:cubicBezTo>
                    <a:pt x="1027" y="502"/>
                    <a:pt x="1028" y="502"/>
                    <a:pt x="1028" y="502"/>
                  </a:cubicBezTo>
                  <a:cubicBezTo>
                    <a:pt x="1028" y="502"/>
                    <a:pt x="1028" y="502"/>
                    <a:pt x="1028" y="501"/>
                  </a:cubicBezTo>
                  <a:cubicBezTo>
                    <a:pt x="1029" y="501"/>
                    <a:pt x="1029" y="500"/>
                    <a:pt x="1029" y="500"/>
                  </a:cubicBezTo>
                  <a:cubicBezTo>
                    <a:pt x="1029" y="500"/>
                    <a:pt x="1029" y="499"/>
                    <a:pt x="1029" y="499"/>
                  </a:cubicBezTo>
                  <a:cubicBezTo>
                    <a:pt x="1030" y="499"/>
                    <a:pt x="1030" y="499"/>
                    <a:pt x="1031" y="500"/>
                  </a:cubicBezTo>
                  <a:cubicBezTo>
                    <a:pt x="1031" y="500"/>
                    <a:pt x="1031" y="500"/>
                    <a:pt x="1031" y="500"/>
                  </a:cubicBezTo>
                  <a:cubicBezTo>
                    <a:pt x="1031" y="501"/>
                    <a:pt x="1031" y="501"/>
                    <a:pt x="1030" y="502"/>
                  </a:cubicBezTo>
                  <a:cubicBezTo>
                    <a:pt x="1030" y="502"/>
                    <a:pt x="1029" y="503"/>
                    <a:pt x="1029" y="504"/>
                  </a:cubicBezTo>
                  <a:cubicBezTo>
                    <a:pt x="1029" y="505"/>
                    <a:pt x="1030" y="505"/>
                    <a:pt x="1030" y="505"/>
                  </a:cubicBezTo>
                  <a:cubicBezTo>
                    <a:pt x="1030" y="505"/>
                    <a:pt x="1030" y="505"/>
                    <a:pt x="1030" y="505"/>
                  </a:cubicBezTo>
                  <a:cubicBezTo>
                    <a:pt x="1031" y="505"/>
                    <a:pt x="1030" y="505"/>
                    <a:pt x="1031" y="505"/>
                  </a:cubicBezTo>
                  <a:cubicBezTo>
                    <a:pt x="1031" y="504"/>
                    <a:pt x="1031" y="504"/>
                    <a:pt x="1031" y="504"/>
                  </a:cubicBezTo>
                  <a:cubicBezTo>
                    <a:pt x="1032" y="504"/>
                    <a:pt x="1032" y="504"/>
                    <a:pt x="1032" y="504"/>
                  </a:cubicBezTo>
                  <a:cubicBezTo>
                    <a:pt x="1032" y="504"/>
                    <a:pt x="1032" y="504"/>
                    <a:pt x="1033" y="504"/>
                  </a:cubicBezTo>
                  <a:cubicBezTo>
                    <a:pt x="1033" y="507"/>
                    <a:pt x="1033" y="507"/>
                    <a:pt x="1033" y="507"/>
                  </a:cubicBezTo>
                  <a:cubicBezTo>
                    <a:pt x="1033" y="507"/>
                    <a:pt x="1032" y="507"/>
                    <a:pt x="1032" y="507"/>
                  </a:cubicBezTo>
                  <a:cubicBezTo>
                    <a:pt x="1032" y="508"/>
                    <a:pt x="1032" y="508"/>
                    <a:pt x="1032" y="508"/>
                  </a:cubicBezTo>
                  <a:cubicBezTo>
                    <a:pt x="1032" y="509"/>
                    <a:pt x="1032" y="509"/>
                    <a:pt x="1032" y="510"/>
                  </a:cubicBezTo>
                  <a:cubicBezTo>
                    <a:pt x="1032" y="510"/>
                    <a:pt x="1032" y="510"/>
                    <a:pt x="1033" y="510"/>
                  </a:cubicBezTo>
                  <a:cubicBezTo>
                    <a:pt x="1033" y="510"/>
                    <a:pt x="1033" y="510"/>
                    <a:pt x="1033" y="510"/>
                  </a:cubicBezTo>
                  <a:cubicBezTo>
                    <a:pt x="1034" y="509"/>
                    <a:pt x="1034" y="509"/>
                    <a:pt x="1034" y="509"/>
                  </a:cubicBezTo>
                  <a:cubicBezTo>
                    <a:pt x="1035" y="509"/>
                    <a:pt x="1035" y="509"/>
                    <a:pt x="1035" y="509"/>
                  </a:cubicBezTo>
                  <a:cubicBezTo>
                    <a:pt x="1036" y="510"/>
                    <a:pt x="1035" y="510"/>
                    <a:pt x="1035" y="511"/>
                  </a:cubicBezTo>
                  <a:cubicBezTo>
                    <a:pt x="1036" y="511"/>
                    <a:pt x="1036" y="511"/>
                    <a:pt x="1037" y="512"/>
                  </a:cubicBezTo>
                  <a:cubicBezTo>
                    <a:pt x="1037" y="512"/>
                    <a:pt x="1037" y="512"/>
                    <a:pt x="1038" y="512"/>
                  </a:cubicBezTo>
                  <a:cubicBezTo>
                    <a:pt x="1038" y="512"/>
                    <a:pt x="1038" y="513"/>
                    <a:pt x="1038" y="513"/>
                  </a:cubicBezTo>
                  <a:cubicBezTo>
                    <a:pt x="1038" y="514"/>
                    <a:pt x="1038" y="514"/>
                    <a:pt x="1038" y="514"/>
                  </a:cubicBezTo>
                  <a:cubicBezTo>
                    <a:pt x="1038" y="514"/>
                    <a:pt x="1038" y="514"/>
                    <a:pt x="1038" y="514"/>
                  </a:cubicBezTo>
                  <a:cubicBezTo>
                    <a:pt x="1038" y="515"/>
                    <a:pt x="1038" y="515"/>
                    <a:pt x="1038" y="516"/>
                  </a:cubicBezTo>
                  <a:cubicBezTo>
                    <a:pt x="1038" y="516"/>
                    <a:pt x="1038" y="516"/>
                    <a:pt x="1038" y="516"/>
                  </a:cubicBezTo>
                  <a:cubicBezTo>
                    <a:pt x="1038" y="517"/>
                    <a:pt x="1038" y="517"/>
                    <a:pt x="1039" y="518"/>
                  </a:cubicBezTo>
                  <a:cubicBezTo>
                    <a:pt x="1039" y="518"/>
                    <a:pt x="1040" y="518"/>
                    <a:pt x="1040" y="519"/>
                  </a:cubicBezTo>
                  <a:cubicBezTo>
                    <a:pt x="1040" y="519"/>
                    <a:pt x="1040" y="519"/>
                    <a:pt x="1041" y="519"/>
                  </a:cubicBezTo>
                  <a:cubicBezTo>
                    <a:pt x="1041" y="519"/>
                    <a:pt x="1042" y="519"/>
                    <a:pt x="1042" y="519"/>
                  </a:cubicBezTo>
                  <a:cubicBezTo>
                    <a:pt x="1043" y="519"/>
                    <a:pt x="1044" y="519"/>
                    <a:pt x="1044" y="519"/>
                  </a:cubicBezTo>
                  <a:cubicBezTo>
                    <a:pt x="1045" y="520"/>
                    <a:pt x="1045" y="520"/>
                    <a:pt x="1045" y="520"/>
                  </a:cubicBezTo>
                  <a:cubicBezTo>
                    <a:pt x="1045" y="520"/>
                    <a:pt x="1045" y="520"/>
                    <a:pt x="1046" y="520"/>
                  </a:cubicBezTo>
                  <a:cubicBezTo>
                    <a:pt x="1046" y="520"/>
                    <a:pt x="1046" y="521"/>
                    <a:pt x="1046" y="521"/>
                  </a:cubicBezTo>
                  <a:cubicBezTo>
                    <a:pt x="1047" y="521"/>
                    <a:pt x="1047" y="521"/>
                    <a:pt x="1047" y="521"/>
                  </a:cubicBezTo>
                  <a:cubicBezTo>
                    <a:pt x="1048" y="522"/>
                    <a:pt x="1048" y="522"/>
                    <a:pt x="1049" y="522"/>
                  </a:cubicBezTo>
                  <a:cubicBezTo>
                    <a:pt x="1050" y="522"/>
                    <a:pt x="1051" y="521"/>
                    <a:pt x="1052" y="521"/>
                  </a:cubicBezTo>
                  <a:cubicBezTo>
                    <a:pt x="1052" y="520"/>
                    <a:pt x="1052" y="519"/>
                    <a:pt x="1052" y="518"/>
                  </a:cubicBezTo>
                  <a:cubicBezTo>
                    <a:pt x="1054" y="518"/>
                    <a:pt x="1054" y="518"/>
                    <a:pt x="1054" y="518"/>
                  </a:cubicBezTo>
                  <a:cubicBezTo>
                    <a:pt x="1055" y="518"/>
                    <a:pt x="1055" y="519"/>
                    <a:pt x="1056" y="519"/>
                  </a:cubicBezTo>
                  <a:cubicBezTo>
                    <a:pt x="1056" y="520"/>
                    <a:pt x="1056" y="520"/>
                    <a:pt x="1056" y="520"/>
                  </a:cubicBezTo>
                  <a:cubicBezTo>
                    <a:pt x="1056" y="521"/>
                    <a:pt x="1056" y="521"/>
                    <a:pt x="1056" y="522"/>
                  </a:cubicBezTo>
                  <a:cubicBezTo>
                    <a:pt x="1057" y="522"/>
                    <a:pt x="1057" y="522"/>
                    <a:pt x="1058" y="522"/>
                  </a:cubicBezTo>
                  <a:cubicBezTo>
                    <a:pt x="1059" y="522"/>
                    <a:pt x="1059" y="521"/>
                    <a:pt x="1060" y="521"/>
                  </a:cubicBezTo>
                  <a:cubicBezTo>
                    <a:pt x="1060" y="520"/>
                    <a:pt x="1060" y="520"/>
                    <a:pt x="1061" y="520"/>
                  </a:cubicBezTo>
                  <a:cubicBezTo>
                    <a:pt x="1061" y="520"/>
                    <a:pt x="1062" y="519"/>
                    <a:pt x="1062" y="519"/>
                  </a:cubicBezTo>
                  <a:cubicBezTo>
                    <a:pt x="1063" y="519"/>
                    <a:pt x="1063" y="519"/>
                    <a:pt x="1063" y="519"/>
                  </a:cubicBezTo>
                  <a:cubicBezTo>
                    <a:pt x="1064" y="518"/>
                    <a:pt x="1064" y="518"/>
                    <a:pt x="1065" y="518"/>
                  </a:cubicBezTo>
                  <a:cubicBezTo>
                    <a:pt x="1065" y="518"/>
                    <a:pt x="1065" y="518"/>
                    <a:pt x="1066" y="518"/>
                  </a:cubicBezTo>
                  <a:cubicBezTo>
                    <a:pt x="1067" y="518"/>
                    <a:pt x="1068" y="518"/>
                    <a:pt x="1070" y="518"/>
                  </a:cubicBezTo>
                  <a:cubicBezTo>
                    <a:pt x="1070" y="518"/>
                    <a:pt x="1070" y="518"/>
                    <a:pt x="1070" y="518"/>
                  </a:cubicBezTo>
                  <a:cubicBezTo>
                    <a:pt x="1071" y="517"/>
                    <a:pt x="1071" y="518"/>
                    <a:pt x="1071" y="517"/>
                  </a:cubicBezTo>
                  <a:cubicBezTo>
                    <a:pt x="1071" y="517"/>
                    <a:pt x="1071" y="517"/>
                    <a:pt x="1071" y="517"/>
                  </a:cubicBezTo>
                  <a:cubicBezTo>
                    <a:pt x="1071" y="516"/>
                    <a:pt x="1072" y="516"/>
                    <a:pt x="1072" y="515"/>
                  </a:cubicBezTo>
                  <a:cubicBezTo>
                    <a:pt x="1072" y="514"/>
                    <a:pt x="1072" y="514"/>
                    <a:pt x="1072" y="513"/>
                  </a:cubicBezTo>
                  <a:cubicBezTo>
                    <a:pt x="1072" y="512"/>
                    <a:pt x="1073" y="513"/>
                    <a:pt x="1073" y="512"/>
                  </a:cubicBezTo>
                  <a:cubicBezTo>
                    <a:pt x="1074" y="512"/>
                    <a:pt x="1074" y="512"/>
                    <a:pt x="1074" y="511"/>
                  </a:cubicBezTo>
                  <a:cubicBezTo>
                    <a:pt x="1074" y="511"/>
                    <a:pt x="1074" y="511"/>
                    <a:pt x="1074" y="511"/>
                  </a:cubicBezTo>
                  <a:cubicBezTo>
                    <a:pt x="1074" y="510"/>
                    <a:pt x="1074" y="510"/>
                    <a:pt x="1074" y="510"/>
                  </a:cubicBezTo>
                  <a:cubicBezTo>
                    <a:pt x="1073" y="510"/>
                    <a:pt x="1074" y="509"/>
                    <a:pt x="1074" y="509"/>
                  </a:cubicBezTo>
                  <a:cubicBezTo>
                    <a:pt x="1074" y="508"/>
                    <a:pt x="1074" y="507"/>
                    <a:pt x="1074" y="506"/>
                  </a:cubicBezTo>
                  <a:cubicBezTo>
                    <a:pt x="1074" y="506"/>
                    <a:pt x="1074" y="506"/>
                    <a:pt x="1074" y="505"/>
                  </a:cubicBezTo>
                  <a:cubicBezTo>
                    <a:pt x="1074" y="505"/>
                    <a:pt x="1074" y="505"/>
                    <a:pt x="1074" y="505"/>
                  </a:cubicBezTo>
                  <a:cubicBezTo>
                    <a:pt x="1075" y="504"/>
                    <a:pt x="1075" y="504"/>
                    <a:pt x="1075" y="504"/>
                  </a:cubicBezTo>
                  <a:cubicBezTo>
                    <a:pt x="1075" y="503"/>
                    <a:pt x="1076" y="503"/>
                    <a:pt x="1076" y="503"/>
                  </a:cubicBezTo>
                  <a:cubicBezTo>
                    <a:pt x="1076" y="502"/>
                    <a:pt x="1077" y="502"/>
                    <a:pt x="1077" y="502"/>
                  </a:cubicBezTo>
                  <a:cubicBezTo>
                    <a:pt x="1077" y="502"/>
                    <a:pt x="1077" y="502"/>
                    <a:pt x="1077" y="501"/>
                  </a:cubicBezTo>
                  <a:cubicBezTo>
                    <a:pt x="1078" y="501"/>
                    <a:pt x="1078" y="501"/>
                    <a:pt x="1078" y="501"/>
                  </a:cubicBezTo>
                  <a:cubicBezTo>
                    <a:pt x="1078" y="500"/>
                    <a:pt x="1078" y="500"/>
                    <a:pt x="1078" y="500"/>
                  </a:cubicBezTo>
                  <a:cubicBezTo>
                    <a:pt x="1078" y="500"/>
                    <a:pt x="1078" y="500"/>
                    <a:pt x="1078" y="499"/>
                  </a:cubicBezTo>
                  <a:cubicBezTo>
                    <a:pt x="1078" y="499"/>
                    <a:pt x="1078" y="499"/>
                    <a:pt x="1078" y="499"/>
                  </a:cubicBezTo>
                  <a:cubicBezTo>
                    <a:pt x="1078" y="498"/>
                    <a:pt x="1079" y="498"/>
                    <a:pt x="1079" y="498"/>
                  </a:cubicBezTo>
                  <a:cubicBezTo>
                    <a:pt x="1079" y="498"/>
                    <a:pt x="1079" y="497"/>
                    <a:pt x="1080" y="497"/>
                  </a:cubicBezTo>
                  <a:cubicBezTo>
                    <a:pt x="1080" y="497"/>
                    <a:pt x="1080" y="497"/>
                    <a:pt x="1080" y="497"/>
                  </a:cubicBezTo>
                  <a:cubicBezTo>
                    <a:pt x="1081" y="497"/>
                    <a:pt x="1081" y="497"/>
                    <a:pt x="1081" y="497"/>
                  </a:cubicBezTo>
                  <a:cubicBezTo>
                    <a:pt x="1081" y="496"/>
                    <a:pt x="1081" y="496"/>
                    <a:pt x="1081" y="496"/>
                  </a:cubicBezTo>
                  <a:cubicBezTo>
                    <a:pt x="1081" y="496"/>
                    <a:pt x="1081" y="495"/>
                    <a:pt x="1081" y="495"/>
                  </a:cubicBezTo>
                  <a:cubicBezTo>
                    <a:pt x="1081" y="495"/>
                    <a:pt x="1082" y="495"/>
                    <a:pt x="1082" y="494"/>
                  </a:cubicBezTo>
                  <a:cubicBezTo>
                    <a:pt x="1082" y="494"/>
                    <a:pt x="1082" y="493"/>
                    <a:pt x="1082" y="493"/>
                  </a:cubicBezTo>
                  <a:cubicBezTo>
                    <a:pt x="1082" y="492"/>
                    <a:pt x="1082" y="492"/>
                    <a:pt x="1083" y="491"/>
                  </a:cubicBezTo>
                  <a:cubicBezTo>
                    <a:pt x="1083" y="490"/>
                    <a:pt x="1083" y="490"/>
                    <a:pt x="1083" y="489"/>
                  </a:cubicBezTo>
                  <a:cubicBezTo>
                    <a:pt x="1084" y="489"/>
                    <a:pt x="1084" y="488"/>
                    <a:pt x="1084" y="487"/>
                  </a:cubicBezTo>
                  <a:cubicBezTo>
                    <a:pt x="1084" y="487"/>
                    <a:pt x="1084" y="487"/>
                    <a:pt x="1084" y="487"/>
                  </a:cubicBezTo>
                  <a:cubicBezTo>
                    <a:pt x="1084" y="486"/>
                    <a:pt x="1084" y="486"/>
                    <a:pt x="1084" y="486"/>
                  </a:cubicBezTo>
                  <a:cubicBezTo>
                    <a:pt x="1084" y="482"/>
                    <a:pt x="1084" y="482"/>
                    <a:pt x="1084" y="482"/>
                  </a:cubicBezTo>
                  <a:cubicBezTo>
                    <a:pt x="1084" y="482"/>
                    <a:pt x="1084" y="482"/>
                    <a:pt x="1084" y="482"/>
                  </a:cubicBezTo>
                  <a:cubicBezTo>
                    <a:pt x="1084" y="481"/>
                    <a:pt x="1084" y="481"/>
                    <a:pt x="1083" y="481"/>
                  </a:cubicBezTo>
                  <a:cubicBezTo>
                    <a:pt x="1083" y="481"/>
                    <a:pt x="1083" y="481"/>
                    <a:pt x="1083" y="480"/>
                  </a:cubicBezTo>
                  <a:cubicBezTo>
                    <a:pt x="1083" y="480"/>
                    <a:pt x="1082" y="480"/>
                    <a:pt x="1082" y="480"/>
                  </a:cubicBezTo>
                  <a:cubicBezTo>
                    <a:pt x="1082" y="479"/>
                    <a:pt x="1082" y="479"/>
                    <a:pt x="1082" y="479"/>
                  </a:cubicBezTo>
                  <a:cubicBezTo>
                    <a:pt x="1082" y="479"/>
                    <a:pt x="1082" y="478"/>
                    <a:pt x="1082" y="478"/>
                  </a:cubicBezTo>
                  <a:cubicBezTo>
                    <a:pt x="1082" y="478"/>
                    <a:pt x="1083" y="477"/>
                    <a:pt x="1083" y="477"/>
                  </a:cubicBezTo>
                  <a:cubicBezTo>
                    <a:pt x="1083" y="476"/>
                    <a:pt x="1083" y="476"/>
                    <a:pt x="1083" y="475"/>
                  </a:cubicBezTo>
                  <a:cubicBezTo>
                    <a:pt x="1083" y="475"/>
                    <a:pt x="1083" y="475"/>
                    <a:pt x="1083" y="475"/>
                  </a:cubicBezTo>
                  <a:cubicBezTo>
                    <a:pt x="1083" y="473"/>
                    <a:pt x="1083" y="473"/>
                    <a:pt x="1083" y="473"/>
                  </a:cubicBezTo>
                  <a:cubicBezTo>
                    <a:pt x="1083" y="473"/>
                    <a:pt x="1083" y="473"/>
                    <a:pt x="1083" y="472"/>
                  </a:cubicBezTo>
                  <a:cubicBezTo>
                    <a:pt x="1082" y="472"/>
                    <a:pt x="1082" y="472"/>
                    <a:pt x="1082" y="471"/>
                  </a:cubicBezTo>
                  <a:cubicBezTo>
                    <a:pt x="1081" y="471"/>
                    <a:pt x="1081" y="471"/>
                    <a:pt x="1081" y="470"/>
                  </a:cubicBezTo>
                  <a:cubicBezTo>
                    <a:pt x="1081" y="470"/>
                    <a:pt x="1080" y="470"/>
                    <a:pt x="1080" y="469"/>
                  </a:cubicBezTo>
                  <a:cubicBezTo>
                    <a:pt x="1080" y="469"/>
                    <a:pt x="1080" y="469"/>
                    <a:pt x="1080" y="469"/>
                  </a:cubicBezTo>
                  <a:cubicBezTo>
                    <a:pt x="1080" y="468"/>
                    <a:pt x="1080" y="468"/>
                    <a:pt x="1080" y="468"/>
                  </a:cubicBezTo>
                  <a:cubicBezTo>
                    <a:pt x="1080" y="468"/>
                    <a:pt x="1080" y="467"/>
                    <a:pt x="1080" y="467"/>
                  </a:cubicBezTo>
                  <a:cubicBezTo>
                    <a:pt x="1079" y="467"/>
                    <a:pt x="1079" y="467"/>
                    <a:pt x="1079" y="467"/>
                  </a:cubicBezTo>
                  <a:cubicBezTo>
                    <a:pt x="1078" y="466"/>
                    <a:pt x="1078" y="466"/>
                    <a:pt x="1078" y="465"/>
                  </a:cubicBezTo>
                  <a:cubicBezTo>
                    <a:pt x="1077" y="465"/>
                    <a:pt x="1077" y="465"/>
                    <a:pt x="1077" y="465"/>
                  </a:cubicBezTo>
                  <a:cubicBezTo>
                    <a:pt x="1077" y="465"/>
                    <a:pt x="1076" y="465"/>
                    <a:pt x="1076" y="465"/>
                  </a:cubicBezTo>
                  <a:cubicBezTo>
                    <a:pt x="1076" y="464"/>
                    <a:pt x="1076" y="464"/>
                    <a:pt x="1076" y="464"/>
                  </a:cubicBezTo>
                  <a:cubicBezTo>
                    <a:pt x="1076" y="460"/>
                    <a:pt x="1076" y="460"/>
                    <a:pt x="1076" y="460"/>
                  </a:cubicBezTo>
                  <a:cubicBezTo>
                    <a:pt x="1075" y="460"/>
                    <a:pt x="1075" y="460"/>
                    <a:pt x="1074" y="460"/>
                  </a:cubicBezTo>
                  <a:cubicBezTo>
                    <a:pt x="1073" y="460"/>
                    <a:pt x="1073" y="460"/>
                    <a:pt x="1072" y="460"/>
                  </a:cubicBezTo>
                  <a:cubicBezTo>
                    <a:pt x="1072" y="460"/>
                    <a:pt x="1071" y="460"/>
                    <a:pt x="1071" y="460"/>
                  </a:cubicBezTo>
                  <a:cubicBezTo>
                    <a:pt x="1071" y="460"/>
                    <a:pt x="1071" y="460"/>
                    <a:pt x="1070" y="459"/>
                  </a:cubicBezTo>
                  <a:cubicBezTo>
                    <a:pt x="1070" y="459"/>
                    <a:pt x="1069" y="459"/>
                    <a:pt x="1069" y="458"/>
                  </a:cubicBezTo>
                  <a:cubicBezTo>
                    <a:pt x="1069" y="457"/>
                    <a:pt x="1069" y="457"/>
                    <a:pt x="1069" y="457"/>
                  </a:cubicBezTo>
                  <a:cubicBezTo>
                    <a:pt x="1069" y="457"/>
                    <a:pt x="1069" y="457"/>
                    <a:pt x="1069" y="457"/>
                  </a:cubicBezTo>
                  <a:cubicBezTo>
                    <a:pt x="1069" y="456"/>
                    <a:pt x="1069" y="456"/>
                    <a:pt x="1069" y="455"/>
                  </a:cubicBezTo>
                  <a:cubicBezTo>
                    <a:pt x="1069" y="455"/>
                    <a:pt x="1069" y="455"/>
                    <a:pt x="1068" y="455"/>
                  </a:cubicBezTo>
                  <a:cubicBezTo>
                    <a:pt x="1068" y="455"/>
                    <a:pt x="1068" y="455"/>
                    <a:pt x="1068" y="455"/>
                  </a:cubicBezTo>
                  <a:cubicBezTo>
                    <a:pt x="1067" y="454"/>
                    <a:pt x="1068" y="454"/>
                    <a:pt x="1068" y="453"/>
                  </a:cubicBezTo>
                  <a:cubicBezTo>
                    <a:pt x="1068" y="453"/>
                    <a:pt x="1067" y="453"/>
                    <a:pt x="1067" y="453"/>
                  </a:cubicBezTo>
                  <a:cubicBezTo>
                    <a:pt x="1067" y="453"/>
                    <a:pt x="1067" y="453"/>
                    <a:pt x="1066" y="453"/>
                  </a:cubicBezTo>
                  <a:cubicBezTo>
                    <a:pt x="1066" y="453"/>
                    <a:pt x="1065" y="452"/>
                    <a:pt x="1065" y="452"/>
                  </a:cubicBezTo>
                  <a:cubicBezTo>
                    <a:pt x="1065" y="452"/>
                    <a:pt x="1065" y="452"/>
                    <a:pt x="1064" y="451"/>
                  </a:cubicBezTo>
                  <a:cubicBezTo>
                    <a:pt x="1064" y="451"/>
                    <a:pt x="1064" y="451"/>
                    <a:pt x="1064" y="451"/>
                  </a:cubicBezTo>
                  <a:cubicBezTo>
                    <a:pt x="1064" y="451"/>
                    <a:pt x="1064" y="450"/>
                    <a:pt x="1063" y="450"/>
                  </a:cubicBezTo>
                  <a:cubicBezTo>
                    <a:pt x="1063" y="450"/>
                    <a:pt x="1063" y="450"/>
                    <a:pt x="1062" y="450"/>
                  </a:cubicBezTo>
                  <a:cubicBezTo>
                    <a:pt x="1062" y="449"/>
                    <a:pt x="1061" y="449"/>
                    <a:pt x="1060" y="449"/>
                  </a:cubicBezTo>
                  <a:cubicBezTo>
                    <a:pt x="1060" y="449"/>
                    <a:pt x="1060" y="449"/>
                    <a:pt x="1059" y="449"/>
                  </a:cubicBezTo>
                  <a:cubicBezTo>
                    <a:pt x="1059" y="448"/>
                    <a:pt x="1059" y="448"/>
                    <a:pt x="1059" y="448"/>
                  </a:cubicBezTo>
                  <a:cubicBezTo>
                    <a:pt x="1059" y="447"/>
                    <a:pt x="1059" y="447"/>
                    <a:pt x="1059" y="446"/>
                  </a:cubicBezTo>
                  <a:cubicBezTo>
                    <a:pt x="1059" y="446"/>
                    <a:pt x="1058" y="446"/>
                    <a:pt x="1058" y="445"/>
                  </a:cubicBezTo>
                  <a:cubicBezTo>
                    <a:pt x="1058" y="445"/>
                    <a:pt x="1058" y="444"/>
                    <a:pt x="1058" y="444"/>
                  </a:cubicBezTo>
                  <a:cubicBezTo>
                    <a:pt x="1058" y="444"/>
                    <a:pt x="1058" y="444"/>
                    <a:pt x="1058" y="443"/>
                  </a:cubicBezTo>
                  <a:cubicBezTo>
                    <a:pt x="1058" y="443"/>
                    <a:pt x="1057" y="443"/>
                    <a:pt x="1057" y="443"/>
                  </a:cubicBezTo>
                  <a:cubicBezTo>
                    <a:pt x="1057" y="442"/>
                    <a:pt x="1057" y="442"/>
                    <a:pt x="1057" y="442"/>
                  </a:cubicBezTo>
                  <a:cubicBezTo>
                    <a:pt x="1057" y="441"/>
                    <a:pt x="1057" y="441"/>
                    <a:pt x="1057" y="441"/>
                  </a:cubicBezTo>
                  <a:cubicBezTo>
                    <a:pt x="1057" y="441"/>
                    <a:pt x="1057" y="440"/>
                    <a:pt x="1057" y="440"/>
                  </a:cubicBezTo>
                  <a:cubicBezTo>
                    <a:pt x="1057" y="440"/>
                    <a:pt x="1057" y="439"/>
                    <a:pt x="1057" y="439"/>
                  </a:cubicBezTo>
                  <a:cubicBezTo>
                    <a:pt x="1057" y="439"/>
                    <a:pt x="1057" y="438"/>
                    <a:pt x="1056" y="438"/>
                  </a:cubicBezTo>
                  <a:cubicBezTo>
                    <a:pt x="1056" y="438"/>
                    <a:pt x="1055" y="438"/>
                    <a:pt x="1055" y="437"/>
                  </a:cubicBezTo>
                  <a:cubicBezTo>
                    <a:pt x="1055" y="437"/>
                    <a:pt x="1055" y="437"/>
                    <a:pt x="1055" y="436"/>
                  </a:cubicBezTo>
                  <a:cubicBezTo>
                    <a:pt x="1055" y="436"/>
                    <a:pt x="1055" y="435"/>
                    <a:pt x="1055" y="435"/>
                  </a:cubicBezTo>
                  <a:cubicBezTo>
                    <a:pt x="1055" y="434"/>
                    <a:pt x="1055" y="434"/>
                    <a:pt x="1054" y="433"/>
                  </a:cubicBezTo>
                  <a:cubicBezTo>
                    <a:pt x="1054" y="433"/>
                    <a:pt x="1054" y="433"/>
                    <a:pt x="1053" y="433"/>
                  </a:cubicBezTo>
                  <a:cubicBezTo>
                    <a:pt x="1053" y="433"/>
                    <a:pt x="1053" y="433"/>
                    <a:pt x="1053" y="433"/>
                  </a:cubicBezTo>
                  <a:cubicBezTo>
                    <a:pt x="1053" y="433"/>
                    <a:pt x="1052" y="433"/>
                    <a:pt x="1052" y="433"/>
                  </a:cubicBezTo>
                  <a:cubicBezTo>
                    <a:pt x="1051" y="433"/>
                    <a:pt x="1051" y="433"/>
                    <a:pt x="1050" y="433"/>
                  </a:cubicBezTo>
                  <a:cubicBezTo>
                    <a:pt x="1050" y="433"/>
                    <a:pt x="1050" y="433"/>
                    <a:pt x="1050" y="432"/>
                  </a:cubicBezTo>
                  <a:cubicBezTo>
                    <a:pt x="1050" y="432"/>
                    <a:pt x="1050" y="432"/>
                    <a:pt x="1050" y="432"/>
                  </a:cubicBezTo>
                  <a:cubicBezTo>
                    <a:pt x="1050" y="431"/>
                    <a:pt x="1050" y="431"/>
                    <a:pt x="1050" y="431"/>
                  </a:cubicBezTo>
                  <a:cubicBezTo>
                    <a:pt x="1050" y="431"/>
                    <a:pt x="1049" y="430"/>
                    <a:pt x="1049" y="430"/>
                  </a:cubicBezTo>
                  <a:cubicBezTo>
                    <a:pt x="1049" y="429"/>
                    <a:pt x="1049" y="429"/>
                    <a:pt x="1049" y="429"/>
                  </a:cubicBezTo>
                  <a:cubicBezTo>
                    <a:pt x="1049" y="429"/>
                    <a:pt x="1050" y="428"/>
                    <a:pt x="1049" y="427"/>
                  </a:cubicBezTo>
                  <a:cubicBezTo>
                    <a:pt x="1049" y="427"/>
                    <a:pt x="1049" y="427"/>
                    <a:pt x="1049" y="427"/>
                  </a:cubicBezTo>
                  <a:cubicBezTo>
                    <a:pt x="1049" y="426"/>
                    <a:pt x="1049" y="426"/>
                    <a:pt x="1049" y="426"/>
                  </a:cubicBezTo>
                  <a:cubicBezTo>
                    <a:pt x="1048" y="426"/>
                    <a:pt x="1048" y="426"/>
                    <a:pt x="1048" y="425"/>
                  </a:cubicBezTo>
                  <a:cubicBezTo>
                    <a:pt x="1048" y="425"/>
                    <a:pt x="1048" y="425"/>
                    <a:pt x="1048" y="425"/>
                  </a:cubicBezTo>
                  <a:cubicBezTo>
                    <a:pt x="1048" y="424"/>
                    <a:pt x="1048" y="424"/>
                    <a:pt x="1048" y="423"/>
                  </a:cubicBezTo>
                  <a:cubicBezTo>
                    <a:pt x="1048" y="423"/>
                    <a:pt x="1048" y="423"/>
                    <a:pt x="1047" y="422"/>
                  </a:cubicBezTo>
                  <a:cubicBezTo>
                    <a:pt x="1047" y="422"/>
                    <a:pt x="1047" y="422"/>
                    <a:pt x="1046" y="421"/>
                  </a:cubicBezTo>
                  <a:cubicBezTo>
                    <a:pt x="1046" y="421"/>
                    <a:pt x="1046" y="421"/>
                    <a:pt x="1046" y="421"/>
                  </a:cubicBezTo>
                  <a:cubicBezTo>
                    <a:pt x="1045" y="422"/>
                    <a:pt x="1045" y="422"/>
                    <a:pt x="1045" y="422"/>
                  </a:cubicBezTo>
                  <a:cubicBezTo>
                    <a:pt x="1045" y="422"/>
                    <a:pt x="1045" y="423"/>
                    <a:pt x="1045" y="423"/>
                  </a:cubicBezTo>
                  <a:close/>
                  <a:moveTo>
                    <a:pt x="1104" y="416"/>
                  </a:moveTo>
                  <a:cubicBezTo>
                    <a:pt x="1105" y="417"/>
                    <a:pt x="1105" y="417"/>
                    <a:pt x="1105" y="417"/>
                  </a:cubicBezTo>
                  <a:cubicBezTo>
                    <a:pt x="1105" y="417"/>
                    <a:pt x="1106" y="417"/>
                    <a:pt x="1106" y="417"/>
                  </a:cubicBezTo>
                  <a:cubicBezTo>
                    <a:pt x="1107" y="417"/>
                    <a:pt x="1107" y="417"/>
                    <a:pt x="1107" y="417"/>
                  </a:cubicBezTo>
                  <a:cubicBezTo>
                    <a:pt x="1107" y="417"/>
                    <a:pt x="1107" y="417"/>
                    <a:pt x="1108" y="417"/>
                  </a:cubicBezTo>
                  <a:cubicBezTo>
                    <a:pt x="1108" y="417"/>
                    <a:pt x="1108" y="416"/>
                    <a:pt x="1107" y="416"/>
                  </a:cubicBezTo>
                  <a:cubicBezTo>
                    <a:pt x="1107" y="416"/>
                    <a:pt x="1107" y="416"/>
                    <a:pt x="1107" y="416"/>
                  </a:cubicBezTo>
                  <a:cubicBezTo>
                    <a:pt x="1107" y="415"/>
                    <a:pt x="1107" y="415"/>
                    <a:pt x="1107" y="415"/>
                  </a:cubicBezTo>
                  <a:cubicBezTo>
                    <a:pt x="1106" y="415"/>
                    <a:pt x="1106" y="415"/>
                    <a:pt x="1105" y="415"/>
                  </a:cubicBezTo>
                  <a:cubicBezTo>
                    <a:pt x="1105" y="415"/>
                    <a:pt x="1105" y="415"/>
                    <a:pt x="1104" y="415"/>
                  </a:cubicBezTo>
                  <a:cubicBezTo>
                    <a:pt x="1104" y="415"/>
                    <a:pt x="1104" y="416"/>
                    <a:pt x="1104" y="416"/>
                  </a:cubicBezTo>
                  <a:close/>
                  <a:moveTo>
                    <a:pt x="1087" y="405"/>
                  </a:moveTo>
                  <a:cubicBezTo>
                    <a:pt x="1087" y="405"/>
                    <a:pt x="1088" y="405"/>
                    <a:pt x="1088" y="405"/>
                  </a:cubicBezTo>
                  <a:cubicBezTo>
                    <a:pt x="1088" y="406"/>
                    <a:pt x="1089" y="406"/>
                    <a:pt x="1089" y="406"/>
                  </a:cubicBezTo>
                  <a:cubicBezTo>
                    <a:pt x="1089" y="407"/>
                    <a:pt x="1089" y="407"/>
                    <a:pt x="1089" y="407"/>
                  </a:cubicBezTo>
                  <a:cubicBezTo>
                    <a:pt x="1090" y="407"/>
                    <a:pt x="1090" y="408"/>
                    <a:pt x="1090" y="408"/>
                  </a:cubicBezTo>
                  <a:cubicBezTo>
                    <a:pt x="1090" y="408"/>
                    <a:pt x="1091" y="408"/>
                    <a:pt x="1091" y="408"/>
                  </a:cubicBezTo>
                  <a:cubicBezTo>
                    <a:pt x="1091" y="408"/>
                    <a:pt x="1091" y="408"/>
                    <a:pt x="1092" y="408"/>
                  </a:cubicBezTo>
                  <a:cubicBezTo>
                    <a:pt x="1091" y="408"/>
                    <a:pt x="1091" y="407"/>
                    <a:pt x="1091" y="407"/>
                  </a:cubicBezTo>
                  <a:cubicBezTo>
                    <a:pt x="1091" y="407"/>
                    <a:pt x="1091" y="407"/>
                    <a:pt x="1091" y="406"/>
                  </a:cubicBezTo>
                  <a:cubicBezTo>
                    <a:pt x="1091" y="406"/>
                    <a:pt x="1091" y="406"/>
                    <a:pt x="1091" y="406"/>
                  </a:cubicBezTo>
                  <a:cubicBezTo>
                    <a:pt x="1091" y="405"/>
                    <a:pt x="1091" y="405"/>
                    <a:pt x="1090" y="405"/>
                  </a:cubicBezTo>
                  <a:cubicBezTo>
                    <a:pt x="1090" y="404"/>
                    <a:pt x="1089" y="404"/>
                    <a:pt x="1089" y="404"/>
                  </a:cubicBezTo>
                  <a:cubicBezTo>
                    <a:pt x="1089" y="404"/>
                    <a:pt x="1088" y="404"/>
                    <a:pt x="1088" y="404"/>
                  </a:cubicBezTo>
                  <a:cubicBezTo>
                    <a:pt x="1088" y="403"/>
                    <a:pt x="1088" y="403"/>
                    <a:pt x="1088" y="403"/>
                  </a:cubicBezTo>
                  <a:cubicBezTo>
                    <a:pt x="1088" y="403"/>
                    <a:pt x="1088" y="402"/>
                    <a:pt x="1088" y="402"/>
                  </a:cubicBezTo>
                  <a:cubicBezTo>
                    <a:pt x="1088" y="402"/>
                    <a:pt x="1088" y="402"/>
                    <a:pt x="1088" y="402"/>
                  </a:cubicBezTo>
                  <a:cubicBezTo>
                    <a:pt x="1087" y="402"/>
                    <a:pt x="1087" y="402"/>
                    <a:pt x="1087" y="402"/>
                  </a:cubicBezTo>
                  <a:cubicBezTo>
                    <a:pt x="1087" y="403"/>
                    <a:pt x="1087" y="403"/>
                    <a:pt x="1087" y="403"/>
                  </a:cubicBezTo>
                  <a:cubicBezTo>
                    <a:pt x="1087" y="403"/>
                    <a:pt x="1087" y="404"/>
                    <a:pt x="1087" y="404"/>
                  </a:cubicBezTo>
                  <a:cubicBezTo>
                    <a:pt x="1087" y="404"/>
                    <a:pt x="1087" y="404"/>
                    <a:pt x="1087" y="405"/>
                  </a:cubicBezTo>
                  <a:close/>
                  <a:moveTo>
                    <a:pt x="1067" y="403"/>
                  </a:moveTo>
                  <a:cubicBezTo>
                    <a:pt x="1067" y="403"/>
                    <a:pt x="1067" y="403"/>
                    <a:pt x="1067" y="404"/>
                  </a:cubicBezTo>
                  <a:cubicBezTo>
                    <a:pt x="1067" y="404"/>
                    <a:pt x="1067" y="404"/>
                    <a:pt x="1067" y="404"/>
                  </a:cubicBezTo>
                  <a:cubicBezTo>
                    <a:pt x="1068" y="404"/>
                    <a:pt x="1069" y="404"/>
                    <a:pt x="1070" y="404"/>
                  </a:cubicBezTo>
                  <a:cubicBezTo>
                    <a:pt x="1071" y="404"/>
                    <a:pt x="1071" y="405"/>
                    <a:pt x="1071" y="405"/>
                  </a:cubicBezTo>
                  <a:cubicBezTo>
                    <a:pt x="1072" y="405"/>
                    <a:pt x="1072" y="405"/>
                    <a:pt x="1073" y="405"/>
                  </a:cubicBezTo>
                  <a:cubicBezTo>
                    <a:pt x="1073" y="405"/>
                    <a:pt x="1074" y="405"/>
                    <a:pt x="1074" y="405"/>
                  </a:cubicBezTo>
                  <a:cubicBezTo>
                    <a:pt x="1075" y="405"/>
                    <a:pt x="1075" y="404"/>
                    <a:pt x="1075" y="404"/>
                  </a:cubicBezTo>
                  <a:cubicBezTo>
                    <a:pt x="1075" y="404"/>
                    <a:pt x="1075" y="404"/>
                    <a:pt x="1076" y="404"/>
                  </a:cubicBezTo>
                  <a:cubicBezTo>
                    <a:pt x="1076" y="404"/>
                    <a:pt x="1076" y="404"/>
                    <a:pt x="1076" y="404"/>
                  </a:cubicBezTo>
                  <a:cubicBezTo>
                    <a:pt x="1077" y="403"/>
                    <a:pt x="1077" y="403"/>
                    <a:pt x="1077" y="403"/>
                  </a:cubicBezTo>
                  <a:cubicBezTo>
                    <a:pt x="1077" y="403"/>
                    <a:pt x="1078" y="403"/>
                    <a:pt x="1078" y="403"/>
                  </a:cubicBezTo>
                  <a:cubicBezTo>
                    <a:pt x="1078" y="402"/>
                    <a:pt x="1078" y="402"/>
                    <a:pt x="1079" y="401"/>
                  </a:cubicBezTo>
                  <a:cubicBezTo>
                    <a:pt x="1079" y="401"/>
                    <a:pt x="1079" y="400"/>
                    <a:pt x="1079" y="400"/>
                  </a:cubicBezTo>
                  <a:cubicBezTo>
                    <a:pt x="1079" y="400"/>
                    <a:pt x="1079" y="399"/>
                    <a:pt x="1079" y="399"/>
                  </a:cubicBezTo>
                  <a:cubicBezTo>
                    <a:pt x="1079" y="399"/>
                    <a:pt x="1079" y="399"/>
                    <a:pt x="1079" y="398"/>
                  </a:cubicBezTo>
                  <a:cubicBezTo>
                    <a:pt x="1079" y="398"/>
                    <a:pt x="1079" y="398"/>
                    <a:pt x="1079" y="398"/>
                  </a:cubicBezTo>
                  <a:cubicBezTo>
                    <a:pt x="1079" y="398"/>
                    <a:pt x="1079" y="398"/>
                    <a:pt x="1078" y="398"/>
                  </a:cubicBezTo>
                  <a:cubicBezTo>
                    <a:pt x="1078" y="398"/>
                    <a:pt x="1078" y="398"/>
                    <a:pt x="1078" y="398"/>
                  </a:cubicBezTo>
                  <a:cubicBezTo>
                    <a:pt x="1077" y="398"/>
                    <a:pt x="1077" y="398"/>
                    <a:pt x="1077" y="398"/>
                  </a:cubicBezTo>
                  <a:cubicBezTo>
                    <a:pt x="1077" y="398"/>
                    <a:pt x="1076" y="398"/>
                    <a:pt x="1076" y="399"/>
                  </a:cubicBezTo>
                  <a:cubicBezTo>
                    <a:pt x="1076" y="399"/>
                    <a:pt x="1076" y="400"/>
                    <a:pt x="1076" y="400"/>
                  </a:cubicBezTo>
                  <a:cubicBezTo>
                    <a:pt x="1076" y="400"/>
                    <a:pt x="1076" y="400"/>
                    <a:pt x="1076" y="401"/>
                  </a:cubicBezTo>
                  <a:cubicBezTo>
                    <a:pt x="1076" y="401"/>
                    <a:pt x="1076" y="401"/>
                    <a:pt x="1076" y="401"/>
                  </a:cubicBezTo>
                  <a:cubicBezTo>
                    <a:pt x="1075" y="402"/>
                    <a:pt x="1075" y="401"/>
                    <a:pt x="1075" y="401"/>
                  </a:cubicBezTo>
                  <a:cubicBezTo>
                    <a:pt x="1074" y="402"/>
                    <a:pt x="1073" y="401"/>
                    <a:pt x="1072" y="401"/>
                  </a:cubicBezTo>
                  <a:cubicBezTo>
                    <a:pt x="1071" y="401"/>
                    <a:pt x="1071" y="401"/>
                    <a:pt x="1071" y="401"/>
                  </a:cubicBezTo>
                  <a:cubicBezTo>
                    <a:pt x="1070" y="401"/>
                    <a:pt x="1070" y="401"/>
                    <a:pt x="1070" y="401"/>
                  </a:cubicBezTo>
                  <a:cubicBezTo>
                    <a:pt x="1069" y="401"/>
                    <a:pt x="1069" y="401"/>
                    <a:pt x="1068" y="401"/>
                  </a:cubicBezTo>
                  <a:cubicBezTo>
                    <a:pt x="1068" y="401"/>
                    <a:pt x="1067" y="401"/>
                    <a:pt x="1067" y="401"/>
                  </a:cubicBezTo>
                  <a:cubicBezTo>
                    <a:pt x="1067" y="402"/>
                    <a:pt x="1067" y="402"/>
                    <a:pt x="1067" y="403"/>
                  </a:cubicBezTo>
                  <a:close/>
                  <a:moveTo>
                    <a:pt x="1008" y="411"/>
                  </a:moveTo>
                  <a:cubicBezTo>
                    <a:pt x="1008" y="412"/>
                    <a:pt x="1008" y="412"/>
                    <a:pt x="1008" y="412"/>
                  </a:cubicBezTo>
                  <a:cubicBezTo>
                    <a:pt x="1010" y="412"/>
                    <a:pt x="1010" y="412"/>
                    <a:pt x="1010" y="412"/>
                  </a:cubicBezTo>
                  <a:cubicBezTo>
                    <a:pt x="1010" y="412"/>
                    <a:pt x="1011" y="412"/>
                    <a:pt x="1011" y="412"/>
                  </a:cubicBezTo>
                  <a:cubicBezTo>
                    <a:pt x="1011" y="411"/>
                    <a:pt x="1011" y="411"/>
                    <a:pt x="1011" y="410"/>
                  </a:cubicBezTo>
                  <a:cubicBezTo>
                    <a:pt x="1011" y="410"/>
                    <a:pt x="1011" y="409"/>
                    <a:pt x="1011" y="409"/>
                  </a:cubicBezTo>
                  <a:cubicBezTo>
                    <a:pt x="1011" y="408"/>
                    <a:pt x="1011" y="408"/>
                    <a:pt x="1010" y="408"/>
                  </a:cubicBezTo>
                  <a:cubicBezTo>
                    <a:pt x="1009" y="408"/>
                    <a:pt x="1009" y="409"/>
                    <a:pt x="1008" y="409"/>
                  </a:cubicBezTo>
                  <a:cubicBezTo>
                    <a:pt x="1008" y="410"/>
                    <a:pt x="1008" y="411"/>
                    <a:pt x="1008" y="411"/>
                  </a:cubicBezTo>
                  <a:close/>
                  <a:moveTo>
                    <a:pt x="990" y="409"/>
                  </a:moveTo>
                  <a:cubicBezTo>
                    <a:pt x="990" y="409"/>
                    <a:pt x="990" y="410"/>
                    <a:pt x="990" y="410"/>
                  </a:cubicBezTo>
                  <a:cubicBezTo>
                    <a:pt x="990" y="410"/>
                    <a:pt x="990" y="410"/>
                    <a:pt x="990" y="411"/>
                  </a:cubicBezTo>
                  <a:cubicBezTo>
                    <a:pt x="990" y="411"/>
                    <a:pt x="990" y="411"/>
                    <a:pt x="991" y="411"/>
                  </a:cubicBezTo>
                  <a:cubicBezTo>
                    <a:pt x="991" y="411"/>
                    <a:pt x="991" y="410"/>
                    <a:pt x="991" y="410"/>
                  </a:cubicBezTo>
                  <a:cubicBezTo>
                    <a:pt x="992" y="410"/>
                    <a:pt x="992" y="410"/>
                    <a:pt x="992" y="410"/>
                  </a:cubicBezTo>
                  <a:cubicBezTo>
                    <a:pt x="993" y="410"/>
                    <a:pt x="993" y="410"/>
                    <a:pt x="993" y="410"/>
                  </a:cubicBezTo>
                  <a:cubicBezTo>
                    <a:pt x="993" y="410"/>
                    <a:pt x="993" y="410"/>
                    <a:pt x="994" y="410"/>
                  </a:cubicBezTo>
                  <a:cubicBezTo>
                    <a:pt x="993" y="409"/>
                    <a:pt x="993" y="409"/>
                    <a:pt x="993" y="409"/>
                  </a:cubicBezTo>
                  <a:lnTo>
                    <a:pt x="990" y="409"/>
                  </a:lnTo>
                  <a:close/>
                  <a:moveTo>
                    <a:pt x="1019" y="402"/>
                  </a:moveTo>
                  <a:cubicBezTo>
                    <a:pt x="1019" y="402"/>
                    <a:pt x="1019" y="402"/>
                    <a:pt x="1019" y="403"/>
                  </a:cubicBezTo>
                  <a:cubicBezTo>
                    <a:pt x="1019" y="403"/>
                    <a:pt x="1018" y="403"/>
                    <a:pt x="1018" y="403"/>
                  </a:cubicBezTo>
                  <a:cubicBezTo>
                    <a:pt x="1018" y="403"/>
                    <a:pt x="1018" y="404"/>
                    <a:pt x="1018" y="404"/>
                  </a:cubicBezTo>
                  <a:cubicBezTo>
                    <a:pt x="1018" y="404"/>
                    <a:pt x="1018" y="404"/>
                    <a:pt x="1018" y="405"/>
                  </a:cubicBezTo>
                  <a:cubicBezTo>
                    <a:pt x="1018" y="405"/>
                    <a:pt x="1018" y="405"/>
                    <a:pt x="1018" y="405"/>
                  </a:cubicBezTo>
                  <a:cubicBezTo>
                    <a:pt x="1018" y="406"/>
                    <a:pt x="1017" y="406"/>
                    <a:pt x="1017" y="406"/>
                  </a:cubicBezTo>
                  <a:cubicBezTo>
                    <a:pt x="1017" y="406"/>
                    <a:pt x="1018" y="406"/>
                    <a:pt x="1018" y="406"/>
                  </a:cubicBezTo>
                  <a:cubicBezTo>
                    <a:pt x="1019" y="406"/>
                    <a:pt x="1019" y="406"/>
                    <a:pt x="1019" y="406"/>
                  </a:cubicBezTo>
                  <a:cubicBezTo>
                    <a:pt x="1019" y="406"/>
                    <a:pt x="1020" y="406"/>
                    <a:pt x="1020" y="406"/>
                  </a:cubicBezTo>
                  <a:cubicBezTo>
                    <a:pt x="1020" y="406"/>
                    <a:pt x="1020" y="405"/>
                    <a:pt x="1020" y="405"/>
                  </a:cubicBezTo>
                  <a:cubicBezTo>
                    <a:pt x="1020" y="404"/>
                    <a:pt x="1021" y="404"/>
                    <a:pt x="1021" y="403"/>
                  </a:cubicBezTo>
                  <a:cubicBezTo>
                    <a:pt x="1021" y="402"/>
                    <a:pt x="1021" y="402"/>
                    <a:pt x="1021" y="402"/>
                  </a:cubicBezTo>
                  <a:cubicBezTo>
                    <a:pt x="1021" y="402"/>
                    <a:pt x="1020" y="402"/>
                    <a:pt x="1020" y="402"/>
                  </a:cubicBezTo>
                  <a:cubicBezTo>
                    <a:pt x="1020" y="402"/>
                    <a:pt x="1020" y="402"/>
                    <a:pt x="1019" y="402"/>
                  </a:cubicBezTo>
                  <a:close/>
                  <a:moveTo>
                    <a:pt x="1015" y="397"/>
                  </a:moveTo>
                  <a:cubicBezTo>
                    <a:pt x="1015" y="396"/>
                    <a:pt x="1015" y="397"/>
                    <a:pt x="1015" y="397"/>
                  </a:cubicBezTo>
                  <a:cubicBezTo>
                    <a:pt x="1016" y="396"/>
                    <a:pt x="1015" y="396"/>
                    <a:pt x="1016" y="396"/>
                  </a:cubicBezTo>
                  <a:cubicBezTo>
                    <a:pt x="1016" y="396"/>
                    <a:pt x="1016" y="396"/>
                    <a:pt x="1016" y="396"/>
                  </a:cubicBezTo>
                  <a:cubicBezTo>
                    <a:pt x="1017" y="396"/>
                    <a:pt x="1017" y="396"/>
                    <a:pt x="1018" y="396"/>
                  </a:cubicBezTo>
                  <a:cubicBezTo>
                    <a:pt x="1018" y="396"/>
                    <a:pt x="1018" y="396"/>
                    <a:pt x="1019" y="396"/>
                  </a:cubicBezTo>
                  <a:cubicBezTo>
                    <a:pt x="1019" y="396"/>
                    <a:pt x="1019" y="397"/>
                    <a:pt x="1020" y="397"/>
                  </a:cubicBezTo>
                  <a:cubicBezTo>
                    <a:pt x="1021" y="397"/>
                    <a:pt x="1021" y="398"/>
                    <a:pt x="1021" y="398"/>
                  </a:cubicBezTo>
                  <a:cubicBezTo>
                    <a:pt x="1022" y="398"/>
                    <a:pt x="1022" y="398"/>
                    <a:pt x="1022" y="398"/>
                  </a:cubicBezTo>
                  <a:cubicBezTo>
                    <a:pt x="1022" y="398"/>
                    <a:pt x="1022" y="399"/>
                    <a:pt x="1023" y="399"/>
                  </a:cubicBezTo>
                  <a:cubicBezTo>
                    <a:pt x="1023" y="399"/>
                    <a:pt x="1023" y="399"/>
                    <a:pt x="1023" y="399"/>
                  </a:cubicBezTo>
                  <a:cubicBezTo>
                    <a:pt x="1024" y="399"/>
                    <a:pt x="1024" y="399"/>
                    <a:pt x="1024" y="399"/>
                  </a:cubicBezTo>
                  <a:cubicBezTo>
                    <a:pt x="1024" y="399"/>
                    <a:pt x="1025" y="399"/>
                    <a:pt x="1025" y="399"/>
                  </a:cubicBezTo>
                  <a:cubicBezTo>
                    <a:pt x="1026" y="399"/>
                    <a:pt x="1026" y="399"/>
                    <a:pt x="1027" y="399"/>
                  </a:cubicBezTo>
                  <a:cubicBezTo>
                    <a:pt x="1027" y="399"/>
                    <a:pt x="1028" y="400"/>
                    <a:pt x="1028" y="400"/>
                  </a:cubicBezTo>
                  <a:cubicBezTo>
                    <a:pt x="1028" y="400"/>
                    <a:pt x="1029" y="400"/>
                    <a:pt x="1029" y="401"/>
                  </a:cubicBezTo>
                  <a:cubicBezTo>
                    <a:pt x="1030" y="401"/>
                    <a:pt x="1030" y="401"/>
                    <a:pt x="1030" y="401"/>
                  </a:cubicBezTo>
                  <a:cubicBezTo>
                    <a:pt x="1030" y="401"/>
                    <a:pt x="1030" y="401"/>
                    <a:pt x="1031" y="402"/>
                  </a:cubicBezTo>
                  <a:cubicBezTo>
                    <a:pt x="1031" y="402"/>
                    <a:pt x="1032" y="402"/>
                    <a:pt x="1032" y="403"/>
                  </a:cubicBezTo>
                  <a:cubicBezTo>
                    <a:pt x="1032" y="403"/>
                    <a:pt x="1032" y="404"/>
                    <a:pt x="1032" y="404"/>
                  </a:cubicBezTo>
                  <a:cubicBezTo>
                    <a:pt x="1033" y="405"/>
                    <a:pt x="1034" y="405"/>
                    <a:pt x="1034" y="406"/>
                  </a:cubicBezTo>
                  <a:cubicBezTo>
                    <a:pt x="1034" y="406"/>
                    <a:pt x="1034" y="406"/>
                    <a:pt x="1034" y="407"/>
                  </a:cubicBezTo>
                  <a:cubicBezTo>
                    <a:pt x="1034" y="407"/>
                    <a:pt x="1034" y="407"/>
                    <a:pt x="1034" y="407"/>
                  </a:cubicBezTo>
                  <a:cubicBezTo>
                    <a:pt x="1033" y="408"/>
                    <a:pt x="1033" y="408"/>
                    <a:pt x="1032" y="409"/>
                  </a:cubicBezTo>
                  <a:cubicBezTo>
                    <a:pt x="1032" y="409"/>
                    <a:pt x="1032" y="409"/>
                    <a:pt x="1032" y="409"/>
                  </a:cubicBezTo>
                  <a:cubicBezTo>
                    <a:pt x="1032" y="409"/>
                    <a:pt x="1031" y="409"/>
                    <a:pt x="1031" y="409"/>
                  </a:cubicBezTo>
                  <a:cubicBezTo>
                    <a:pt x="1031" y="409"/>
                    <a:pt x="1031" y="409"/>
                    <a:pt x="1030" y="409"/>
                  </a:cubicBezTo>
                  <a:cubicBezTo>
                    <a:pt x="1030" y="410"/>
                    <a:pt x="1030" y="410"/>
                    <a:pt x="1030" y="410"/>
                  </a:cubicBezTo>
                  <a:cubicBezTo>
                    <a:pt x="1030" y="410"/>
                    <a:pt x="1029" y="410"/>
                    <a:pt x="1029" y="411"/>
                  </a:cubicBezTo>
                  <a:cubicBezTo>
                    <a:pt x="1029" y="411"/>
                    <a:pt x="1029" y="411"/>
                    <a:pt x="1029" y="412"/>
                  </a:cubicBezTo>
                  <a:cubicBezTo>
                    <a:pt x="1030" y="412"/>
                    <a:pt x="1030" y="413"/>
                    <a:pt x="1031" y="413"/>
                  </a:cubicBezTo>
                  <a:cubicBezTo>
                    <a:pt x="1032" y="413"/>
                    <a:pt x="1032" y="413"/>
                    <a:pt x="1033" y="412"/>
                  </a:cubicBezTo>
                  <a:cubicBezTo>
                    <a:pt x="1033" y="412"/>
                    <a:pt x="1033" y="412"/>
                    <a:pt x="1033" y="412"/>
                  </a:cubicBezTo>
                  <a:cubicBezTo>
                    <a:pt x="1034" y="412"/>
                    <a:pt x="1033" y="411"/>
                    <a:pt x="1034" y="411"/>
                  </a:cubicBezTo>
                  <a:cubicBezTo>
                    <a:pt x="1034" y="411"/>
                    <a:pt x="1034" y="410"/>
                    <a:pt x="1034" y="410"/>
                  </a:cubicBezTo>
                  <a:cubicBezTo>
                    <a:pt x="1035" y="410"/>
                    <a:pt x="1036" y="410"/>
                    <a:pt x="1036" y="411"/>
                  </a:cubicBezTo>
                  <a:cubicBezTo>
                    <a:pt x="1037" y="411"/>
                    <a:pt x="1037" y="411"/>
                    <a:pt x="1037" y="412"/>
                  </a:cubicBezTo>
                  <a:cubicBezTo>
                    <a:pt x="1037" y="412"/>
                    <a:pt x="1038" y="412"/>
                    <a:pt x="1038" y="412"/>
                  </a:cubicBezTo>
                  <a:cubicBezTo>
                    <a:pt x="1038" y="412"/>
                    <a:pt x="1038" y="413"/>
                    <a:pt x="1038" y="413"/>
                  </a:cubicBezTo>
                  <a:cubicBezTo>
                    <a:pt x="1039" y="413"/>
                    <a:pt x="1039" y="413"/>
                    <a:pt x="1039" y="413"/>
                  </a:cubicBezTo>
                  <a:cubicBezTo>
                    <a:pt x="1039" y="413"/>
                    <a:pt x="1040" y="413"/>
                    <a:pt x="1040" y="413"/>
                  </a:cubicBezTo>
                  <a:cubicBezTo>
                    <a:pt x="1040" y="413"/>
                    <a:pt x="1041" y="414"/>
                    <a:pt x="1041" y="414"/>
                  </a:cubicBezTo>
                  <a:cubicBezTo>
                    <a:pt x="1042" y="414"/>
                    <a:pt x="1042" y="414"/>
                    <a:pt x="1042" y="414"/>
                  </a:cubicBezTo>
                  <a:cubicBezTo>
                    <a:pt x="1042" y="414"/>
                    <a:pt x="1043" y="414"/>
                    <a:pt x="1043" y="415"/>
                  </a:cubicBezTo>
                  <a:cubicBezTo>
                    <a:pt x="1044" y="415"/>
                    <a:pt x="1044" y="415"/>
                    <a:pt x="1044" y="415"/>
                  </a:cubicBezTo>
                  <a:cubicBezTo>
                    <a:pt x="1045" y="415"/>
                    <a:pt x="1045" y="415"/>
                    <a:pt x="1046" y="415"/>
                  </a:cubicBezTo>
                  <a:cubicBezTo>
                    <a:pt x="1046" y="415"/>
                    <a:pt x="1047" y="415"/>
                    <a:pt x="1047" y="415"/>
                  </a:cubicBezTo>
                  <a:cubicBezTo>
                    <a:pt x="1048" y="415"/>
                    <a:pt x="1048" y="415"/>
                    <a:pt x="1048" y="414"/>
                  </a:cubicBezTo>
                  <a:cubicBezTo>
                    <a:pt x="1048" y="414"/>
                    <a:pt x="1049" y="414"/>
                    <a:pt x="1049" y="414"/>
                  </a:cubicBezTo>
                  <a:cubicBezTo>
                    <a:pt x="1049" y="414"/>
                    <a:pt x="1049" y="413"/>
                    <a:pt x="1049" y="413"/>
                  </a:cubicBezTo>
                  <a:cubicBezTo>
                    <a:pt x="1049" y="413"/>
                    <a:pt x="1049" y="412"/>
                    <a:pt x="1049" y="412"/>
                  </a:cubicBezTo>
                  <a:cubicBezTo>
                    <a:pt x="1049" y="412"/>
                    <a:pt x="1050" y="412"/>
                    <a:pt x="1050" y="412"/>
                  </a:cubicBezTo>
                  <a:cubicBezTo>
                    <a:pt x="1051" y="412"/>
                    <a:pt x="1051" y="411"/>
                    <a:pt x="1051" y="411"/>
                  </a:cubicBezTo>
                  <a:cubicBezTo>
                    <a:pt x="1052" y="411"/>
                    <a:pt x="1052" y="411"/>
                    <a:pt x="1052" y="410"/>
                  </a:cubicBezTo>
                  <a:cubicBezTo>
                    <a:pt x="1053" y="410"/>
                    <a:pt x="1053" y="409"/>
                    <a:pt x="1054" y="409"/>
                  </a:cubicBezTo>
                  <a:cubicBezTo>
                    <a:pt x="1054" y="409"/>
                    <a:pt x="1054" y="409"/>
                    <a:pt x="1054" y="409"/>
                  </a:cubicBezTo>
                  <a:cubicBezTo>
                    <a:pt x="1054" y="409"/>
                    <a:pt x="1054" y="409"/>
                    <a:pt x="1055" y="410"/>
                  </a:cubicBezTo>
                  <a:cubicBezTo>
                    <a:pt x="1055" y="410"/>
                    <a:pt x="1055" y="410"/>
                    <a:pt x="1055" y="410"/>
                  </a:cubicBezTo>
                  <a:cubicBezTo>
                    <a:pt x="1056" y="410"/>
                    <a:pt x="1056" y="410"/>
                    <a:pt x="1056" y="410"/>
                  </a:cubicBezTo>
                  <a:cubicBezTo>
                    <a:pt x="1057" y="410"/>
                    <a:pt x="1057" y="410"/>
                    <a:pt x="1058" y="411"/>
                  </a:cubicBezTo>
                  <a:cubicBezTo>
                    <a:pt x="1058" y="411"/>
                    <a:pt x="1058" y="411"/>
                    <a:pt x="1058" y="411"/>
                  </a:cubicBezTo>
                  <a:cubicBezTo>
                    <a:pt x="1059" y="412"/>
                    <a:pt x="1059" y="412"/>
                    <a:pt x="1059" y="413"/>
                  </a:cubicBezTo>
                  <a:cubicBezTo>
                    <a:pt x="1059" y="413"/>
                    <a:pt x="1059" y="413"/>
                    <a:pt x="1059" y="413"/>
                  </a:cubicBezTo>
                  <a:cubicBezTo>
                    <a:pt x="1060" y="414"/>
                    <a:pt x="1060" y="414"/>
                    <a:pt x="1061" y="414"/>
                  </a:cubicBezTo>
                  <a:cubicBezTo>
                    <a:pt x="1061" y="415"/>
                    <a:pt x="1061" y="415"/>
                    <a:pt x="1061" y="415"/>
                  </a:cubicBezTo>
                  <a:cubicBezTo>
                    <a:pt x="1062" y="416"/>
                    <a:pt x="1062" y="416"/>
                    <a:pt x="1062" y="416"/>
                  </a:cubicBezTo>
                  <a:cubicBezTo>
                    <a:pt x="1062" y="417"/>
                    <a:pt x="1063" y="417"/>
                    <a:pt x="1063" y="417"/>
                  </a:cubicBezTo>
                  <a:cubicBezTo>
                    <a:pt x="1063" y="418"/>
                    <a:pt x="1063" y="418"/>
                    <a:pt x="1063" y="418"/>
                  </a:cubicBezTo>
                  <a:cubicBezTo>
                    <a:pt x="1064" y="418"/>
                    <a:pt x="1064" y="418"/>
                    <a:pt x="1065" y="418"/>
                  </a:cubicBezTo>
                  <a:cubicBezTo>
                    <a:pt x="1066" y="418"/>
                    <a:pt x="1066" y="418"/>
                    <a:pt x="1067" y="418"/>
                  </a:cubicBezTo>
                  <a:cubicBezTo>
                    <a:pt x="1068" y="418"/>
                    <a:pt x="1068" y="418"/>
                    <a:pt x="1068" y="418"/>
                  </a:cubicBezTo>
                  <a:cubicBezTo>
                    <a:pt x="1069" y="418"/>
                    <a:pt x="1070" y="418"/>
                    <a:pt x="1070" y="419"/>
                  </a:cubicBezTo>
                  <a:cubicBezTo>
                    <a:pt x="1071" y="419"/>
                    <a:pt x="1071" y="420"/>
                    <a:pt x="1072" y="420"/>
                  </a:cubicBezTo>
                  <a:cubicBezTo>
                    <a:pt x="1072" y="420"/>
                    <a:pt x="1072" y="420"/>
                    <a:pt x="1073" y="420"/>
                  </a:cubicBezTo>
                  <a:cubicBezTo>
                    <a:pt x="1073" y="420"/>
                    <a:pt x="1073" y="420"/>
                    <a:pt x="1074" y="420"/>
                  </a:cubicBezTo>
                  <a:cubicBezTo>
                    <a:pt x="1074" y="418"/>
                    <a:pt x="1074" y="418"/>
                    <a:pt x="1074" y="418"/>
                  </a:cubicBezTo>
                  <a:cubicBezTo>
                    <a:pt x="1074" y="417"/>
                    <a:pt x="1073" y="417"/>
                    <a:pt x="1073" y="417"/>
                  </a:cubicBezTo>
                  <a:cubicBezTo>
                    <a:pt x="1073" y="417"/>
                    <a:pt x="1072" y="417"/>
                    <a:pt x="1072" y="417"/>
                  </a:cubicBezTo>
                  <a:cubicBezTo>
                    <a:pt x="1072" y="417"/>
                    <a:pt x="1072" y="417"/>
                    <a:pt x="1071" y="417"/>
                  </a:cubicBezTo>
                  <a:cubicBezTo>
                    <a:pt x="1071" y="416"/>
                    <a:pt x="1071" y="416"/>
                    <a:pt x="1071" y="416"/>
                  </a:cubicBezTo>
                  <a:cubicBezTo>
                    <a:pt x="1071" y="416"/>
                    <a:pt x="1071" y="415"/>
                    <a:pt x="1071" y="415"/>
                  </a:cubicBezTo>
                  <a:cubicBezTo>
                    <a:pt x="1070" y="415"/>
                    <a:pt x="1070" y="415"/>
                    <a:pt x="1070" y="415"/>
                  </a:cubicBezTo>
                  <a:cubicBezTo>
                    <a:pt x="1069" y="415"/>
                    <a:pt x="1069" y="415"/>
                    <a:pt x="1069" y="415"/>
                  </a:cubicBezTo>
                  <a:cubicBezTo>
                    <a:pt x="1069" y="415"/>
                    <a:pt x="1069" y="415"/>
                    <a:pt x="1068" y="415"/>
                  </a:cubicBezTo>
                  <a:cubicBezTo>
                    <a:pt x="1068" y="415"/>
                    <a:pt x="1068" y="414"/>
                    <a:pt x="1068" y="414"/>
                  </a:cubicBezTo>
                  <a:cubicBezTo>
                    <a:pt x="1067" y="414"/>
                    <a:pt x="1067" y="414"/>
                    <a:pt x="1067" y="414"/>
                  </a:cubicBezTo>
                  <a:cubicBezTo>
                    <a:pt x="1067" y="414"/>
                    <a:pt x="1066" y="414"/>
                    <a:pt x="1066" y="414"/>
                  </a:cubicBezTo>
                  <a:cubicBezTo>
                    <a:pt x="1066" y="414"/>
                    <a:pt x="1065" y="414"/>
                    <a:pt x="1065" y="414"/>
                  </a:cubicBezTo>
                  <a:cubicBezTo>
                    <a:pt x="1065" y="409"/>
                    <a:pt x="1065" y="409"/>
                    <a:pt x="1065" y="409"/>
                  </a:cubicBezTo>
                  <a:cubicBezTo>
                    <a:pt x="1064" y="409"/>
                    <a:pt x="1063" y="409"/>
                    <a:pt x="1062" y="409"/>
                  </a:cubicBezTo>
                  <a:cubicBezTo>
                    <a:pt x="1062" y="406"/>
                    <a:pt x="1062" y="406"/>
                    <a:pt x="1062" y="406"/>
                  </a:cubicBezTo>
                  <a:cubicBezTo>
                    <a:pt x="1063" y="406"/>
                    <a:pt x="1063" y="406"/>
                    <a:pt x="1064" y="406"/>
                  </a:cubicBezTo>
                  <a:cubicBezTo>
                    <a:pt x="1064" y="405"/>
                    <a:pt x="1064" y="405"/>
                    <a:pt x="1064" y="405"/>
                  </a:cubicBezTo>
                  <a:cubicBezTo>
                    <a:pt x="1064" y="405"/>
                    <a:pt x="1064" y="405"/>
                    <a:pt x="1064" y="404"/>
                  </a:cubicBezTo>
                  <a:cubicBezTo>
                    <a:pt x="1063" y="404"/>
                    <a:pt x="1063" y="404"/>
                    <a:pt x="1063" y="404"/>
                  </a:cubicBezTo>
                  <a:cubicBezTo>
                    <a:pt x="1063" y="404"/>
                    <a:pt x="1063" y="403"/>
                    <a:pt x="1062" y="403"/>
                  </a:cubicBezTo>
                  <a:cubicBezTo>
                    <a:pt x="1059" y="403"/>
                    <a:pt x="1059" y="403"/>
                    <a:pt x="1059" y="403"/>
                  </a:cubicBezTo>
                  <a:cubicBezTo>
                    <a:pt x="1059" y="403"/>
                    <a:pt x="1059" y="403"/>
                    <a:pt x="1058" y="403"/>
                  </a:cubicBezTo>
                  <a:cubicBezTo>
                    <a:pt x="1058" y="402"/>
                    <a:pt x="1058" y="402"/>
                    <a:pt x="1058" y="402"/>
                  </a:cubicBezTo>
                  <a:cubicBezTo>
                    <a:pt x="1057" y="402"/>
                    <a:pt x="1058" y="401"/>
                    <a:pt x="1057" y="401"/>
                  </a:cubicBezTo>
                  <a:cubicBezTo>
                    <a:pt x="1057" y="400"/>
                    <a:pt x="1057" y="400"/>
                    <a:pt x="1057" y="400"/>
                  </a:cubicBezTo>
                  <a:cubicBezTo>
                    <a:pt x="1057" y="400"/>
                    <a:pt x="1057" y="400"/>
                    <a:pt x="1056" y="400"/>
                  </a:cubicBezTo>
                  <a:cubicBezTo>
                    <a:pt x="1056" y="399"/>
                    <a:pt x="1056" y="399"/>
                    <a:pt x="1056" y="399"/>
                  </a:cubicBezTo>
                  <a:cubicBezTo>
                    <a:pt x="1055" y="399"/>
                    <a:pt x="1055" y="398"/>
                    <a:pt x="1055" y="398"/>
                  </a:cubicBezTo>
                  <a:cubicBezTo>
                    <a:pt x="1055" y="398"/>
                    <a:pt x="1055" y="398"/>
                    <a:pt x="1054" y="398"/>
                  </a:cubicBezTo>
                  <a:cubicBezTo>
                    <a:pt x="1054" y="397"/>
                    <a:pt x="1054" y="397"/>
                    <a:pt x="1053" y="396"/>
                  </a:cubicBezTo>
                  <a:cubicBezTo>
                    <a:pt x="1053" y="396"/>
                    <a:pt x="1053" y="396"/>
                    <a:pt x="1052" y="396"/>
                  </a:cubicBezTo>
                  <a:cubicBezTo>
                    <a:pt x="1052" y="396"/>
                    <a:pt x="1051" y="396"/>
                    <a:pt x="1051" y="396"/>
                  </a:cubicBezTo>
                  <a:cubicBezTo>
                    <a:pt x="1050" y="396"/>
                    <a:pt x="1050" y="396"/>
                    <a:pt x="1049" y="395"/>
                  </a:cubicBezTo>
                  <a:cubicBezTo>
                    <a:pt x="1049" y="395"/>
                    <a:pt x="1049" y="395"/>
                    <a:pt x="1049" y="395"/>
                  </a:cubicBezTo>
                  <a:cubicBezTo>
                    <a:pt x="1049" y="394"/>
                    <a:pt x="1048" y="395"/>
                    <a:pt x="1048" y="395"/>
                  </a:cubicBezTo>
                  <a:cubicBezTo>
                    <a:pt x="1048" y="394"/>
                    <a:pt x="1047" y="394"/>
                    <a:pt x="1047" y="394"/>
                  </a:cubicBezTo>
                  <a:cubicBezTo>
                    <a:pt x="1047" y="394"/>
                    <a:pt x="1046" y="394"/>
                    <a:pt x="1046" y="394"/>
                  </a:cubicBezTo>
                  <a:cubicBezTo>
                    <a:pt x="1045" y="394"/>
                    <a:pt x="1045" y="393"/>
                    <a:pt x="1044" y="393"/>
                  </a:cubicBezTo>
                  <a:cubicBezTo>
                    <a:pt x="1044" y="393"/>
                    <a:pt x="1044" y="393"/>
                    <a:pt x="1044" y="393"/>
                  </a:cubicBezTo>
                  <a:cubicBezTo>
                    <a:pt x="1043" y="393"/>
                    <a:pt x="1043" y="393"/>
                    <a:pt x="1043" y="393"/>
                  </a:cubicBezTo>
                  <a:cubicBezTo>
                    <a:pt x="1042" y="393"/>
                    <a:pt x="1041" y="393"/>
                    <a:pt x="1041" y="393"/>
                  </a:cubicBezTo>
                  <a:cubicBezTo>
                    <a:pt x="1040" y="393"/>
                    <a:pt x="1040" y="392"/>
                    <a:pt x="1040" y="392"/>
                  </a:cubicBezTo>
                  <a:cubicBezTo>
                    <a:pt x="1039" y="392"/>
                    <a:pt x="1038" y="393"/>
                    <a:pt x="1038" y="392"/>
                  </a:cubicBezTo>
                  <a:cubicBezTo>
                    <a:pt x="1037" y="392"/>
                    <a:pt x="1037" y="392"/>
                    <a:pt x="1036" y="391"/>
                  </a:cubicBezTo>
                  <a:cubicBezTo>
                    <a:pt x="1036" y="391"/>
                    <a:pt x="1035" y="391"/>
                    <a:pt x="1035" y="391"/>
                  </a:cubicBezTo>
                  <a:cubicBezTo>
                    <a:pt x="1035" y="390"/>
                    <a:pt x="1034" y="390"/>
                    <a:pt x="1034" y="390"/>
                  </a:cubicBezTo>
                  <a:cubicBezTo>
                    <a:pt x="1034" y="390"/>
                    <a:pt x="1034" y="390"/>
                    <a:pt x="1033" y="390"/>
                  </a:cubicBezTo>
                  <a:cubicBezTo>
                    <a:pt x="1033" y="390"/>
                    <a:pt x="1032" y="389"/>
                    <a:pt x="1032" y="389"/>
                  </a:cubicBezTo>
                  <a:cubicBezTo>
                    <a:pt x="1032" y="389"/>
                    <a:pt x="1031" y="389"/>
                    <a:pt x="1031" y="389"/>
                  </a:cubicBezTo>
                  <a:cubicBezTo>
                    <a:pt x="1031" y="390"/>
                    <a:pt x="1031" y="390"/>
                    <a:pt x="1030" y="390"/>
                  </a:cubicBezTo>
                  <a:cubicBezTo>
                    <a:pt x="1030" y="391"/>
                    <a:pt x="1029" y="391"/>
                    <a:pt x="1029" y="391"/>
                  </a:cubicBezTo>
                  <a:cubicBezTo>
                    <a:pt x="1028" y="391"/>
                    <a:pt x="1028" y="391"/>
                    <a:pt x="1027" y="391"/>
                  </a:cubicBezTo>
                  <a:cubicBezTo>
                    <a:pt x="1027" y="391"/>
                    <a:pt x="1027" y="391"/>
                    <a:pt x="1027" y="391"/>
                  </a:cubicBezTo>
                  <a:cubicBezTo>
                    <a:pt x="1026" y="391"/>
                    <a:pt x="1026" y="392"/>
                    <a:pt x="1026" y="392"/>
                  </a:cubicBezTo>
                  <a:cubicBezTo>
                    <a:pt x="1026" y="392"/>
                    <a:pt x="1026" y="393"/>
                    <a:pt x="1026" y="393"/>
                  </a:cubicBezTo>
                  <a:cubicBezTo>
                    <a:pt x="1026" y="394"/>
                    <a:pt x="1026" y="394"/>
                    <a:pt x="1026" y="394"/>
                  </a:cubicBezTo>
                  <a:cubicBezTo>
                    <a:pt x="1025" y="394"/>
                    <a:pt x="1025" y="394"/>
                    <a:pt x="1025" y="394"/>
                  </a:cubicBezTo>
                  <a:cubicBezTo>
                    <a:pt x="1024" y="395"/>
                    <a:pt x="1024" y="395"/>
                    <a:pt x="1023" y="395"/>
                  </a:cubicBezTo>
                  <a:cubicBezTo>
                    <a:pt x="1023" y="395"/>
                    <a:pt x="1022" y="394"/>
                    <a:pt x="1022" y="394"/>
                  </a:cubicBezTo>
                  <a:cubicBezTo>
                    <a:pt x="1021" y="394"/>
                    <a:pt x="1021" y="394"/>
                    <a:pt x="1020" y="394"/>
                  </a:cubicBezTo>
                  <a:cubicBezTo>
                    <a:pt x="1020" y="394"/>
                    <a:pt x="1020" y="394"/>
                    <a:pt x="1020" y="393"/>
                  </a:cubicBezTo>
                  <a:cubicBezTo>
                    <a:pt x="1020" y="393"/>
                    <a:pt x="1020" y="393"/>
                    <a:pt x="1020" y="393"/>
                  </a:cubicBezTo>
                  <a:cubicBezTo>
                    <a:pt x="1020" y="392"/>
                    <a:pt x="1019" y="392"/>
                    <a:pt x="1019" y="392"/>
                  </a:cubicBezTo>
                  <a:cubicBezTo>
                    <a:pt x="1018" y="392"/>
                    <a:pt x="1018" y="392"/>
                    <a:pt x="1018" y="392"/>
                  </a:cubicBezTo>
                  <a:cubicBezTo>
                    <a:pt x="1018" y="392"/>
                    <a:pt x="1017" y="392"/>
                    <a:pt x="1017" y="393"/>
                  </a:cubicBezTo>
                  <a:cubicBezTo>
                    <a:pt x="1017" y="393"/>
                    <a:pt x="1017" y="393"/>
                    <a:pt x="1016" y="393"/>
                  </a:cubicBezTo>
                  <a:cubicBezTo>
                    <a:pt x="1012" y="393"/>
                    <a:pt x="1012" y="393"/>
                    <a:pt x="1012" y="393"/>
                  </a:cubicBezTo>
                  <a:cubicBezTo>
                    <a:pt x="1012" y="394"/>
                    <a:pt x="1012" y="394"/>
                    <a:pt x="1012" y="394"/>
                  </a:cubicBezTo>
                  <a:cubicBezTo>
                    <a:pt x="1012" y="394"/>
                    <a:pt x="1013" y="394"/>
                    <a:pt x="1013" y="395"/>
                  </a:cubicBezTo>
                  <a:cubicBezTo>
                    <a:pt x="1013" y="395"/>
                    <a:pt x="1013" y="395"/>
                    <a:pt x="1013" y="395"/>
                  </a:cubicBezTo>
                  <a:cubicBezTo>
                    <a:pt x="1014" y="395"/>
                    <a:pt x="1013" y="396"/>
                    <a:pt x="1013" y="396"/>
                  </a:cubicBezTo>
                  <a:cubicBezTo>
                    <a:pt x="1013" y="396"/>
                    <a:pt x="1013" y="397"/>
                    <a:pt x="1013" y="397"/>
                  </a:cubicBezTo>
                  <a:cubicBezTo>
                    <a:pt x="1015" y="397"/>
                    <a:pt x="1015" y="397"/>
                    <a:pt x="1015" y="397"/>
                  </a:cubicBezTo>
                  <a:cubicBezTo>
                    <a:pt x="1015" y="397"/>
                    <a:pt x="1014" y="397"/>
                    <a:pt x="1015" y="397"/>
                  </a:cubicBezTo>
                  <a:close/>
                  <a:moveTo>
                    <a:pt x="986" y="389"/>
                  </a:moveTo>
                  <a:cubicBezTo>
                    <a:pt x="986" y="389"/>
                    <a:pt x="986" y="389"/>
                    <a:pt x="986" y="389"/>
                  </a:cubicBezTo>
                  <a:cubicBezTo>
                    <a:pt x="985" y="389"/>
                    <a:pt x="986" y="389"/>
                    <a:pt x="985" y="390"/>
                  </a:cubicBezTo>
                  <a:cubicBezTo>
                    <a:pt x="986" y="390"/>
                    <a:pt x="986" y="390"/>
                    <a:pt x="986" y="390"/>
                  </a:cubicBezTo>
                  <a:cubicBezTo>
                    <a:pt x="987" y="390"/>
                    <a:pt x="987" y="390"/>
                    <a:pt x="987" y="390"/>
                  </a:cubicBezTo>
                  <a:cubicBezTo>
                    <a:pt x="988" y="390"/>
                    <a:pt x="988" y="390"/>
                    <a:pt x="988" y="390"/>
                  </a:cubicBezTo>
                  <a:cubicBezTo>
                    <a:pt x="988" y="390"/>
                    <a:pt x="988" y="390"/>
                    <a:pt x="989" y="390"/>
                  </a:cubicBezTo>
                  <a:cubicBezTo>
                    <a:pt x="989" y="390"/>
                    <a:pt x="990" y="390"/>
                    <a:pt x="990" y="390"/>
                  </a:cubicBezTo>
                  <a:cubicBezTo>
                    <a:pt x="990" y="390"/>
                    <a:pt x="990" y="390"/>
                    <a:pt x="990" y="390"/>
                  </a:cubicBezTo>
                  <a:cubicBezTo>
                    <a:pt x="990" y="390"/>
                    <a:pt x="990" y="389"/>
                    <a:pt x="990" y="389"/>
                  </a:cubicBezTo>
                  <a:cubicBezTo>
                    <a:pt x="990" y="389"/>
                    <a:pt x="989" y="389"/>
                    <a:pt x="989" y="389"/>
                  </a:cubicBezTo>
                  <a:cubicBezTo>
                    <a:pt x="987" y="389"/>
                    <a:pt x="987" y="389"/>
                    <a:pt x="987" y="389"/>
                  </a:cubicBezTo>
                  <a:cubicBezTo>
                    <a:pt x="987" y="389"/>
                    <a:pt x="987" y="389"/>
                    <a:pt x="986" y="389"/>
                  </a:cubicBezTo>
                  <a:close/>
                  <a:moveTo>
                    <a:pt x="1023" y="386"/>
                  </a:moveTo>
                  <a:cubicBezTo>
                    <a:pt x="1023" y="387"/>
                    <a:pt x="1023" y="387"/>
                    <a:pt x="1023" y="387"/>
                  </a:cubicBezTo>
                  <a:cubicBezTo>
                    <a:pt x="1023" y="387"/>
                    <a:pt x="1023" y="388"/>
                    <a:pt x="1023" y="388"/>
                  </a:cubicBezTo>
                  <a:cubicBezTo>
                    <a:pt x="1023" y="389"/>
                    <a:pt x="1023" y="389"/>
                    <a:pt x="1023" y="390"/>
                  </a:cubicBezTo>
                  <a:cubicBezTo>
                    <a:pt x="1027" y="390"/>
                    <a:pt x="1027" y="390"/>
                    <a:pt x="1027" y="390"/>
                  </a:cubicBezTo>
                  <a:cubicBezTo>
                    <a:pt x="1027" y="389"/>
                    <a:pt x="1027" y="389"/>
                    <a:pt x="1027" y="389"/>
                  </a:cubicBezTo>
                  <a:cubicBezTo>
                    <a:pt x="1025" y="389"/>
                    <a:pt x="1025" y="389"/>
                    <a:pt x="1025" y="389"/>
                  </a:cubicBezTo>
                  <a:cubicBezTo>
                    <a:pt x="1025" y="389"/>
                    <a:pt x="1025" y="388"/>
                    <a:pt x="1025" y="388"/>
                  </a:cubicBezTo>
                  <a:cubicBezTo>
                    <a:pt x="1025" y="387"/>
                    <a:pt x="1025" y="387"/>
                    <a:pt x="1025" y="387"/>
                  </a:cubicBezTo>
                  <a:cubicBezTo>
                    <a:pt x="1025" y="387"/>
                    <a:pt x="1025" y="386"/>
                    <a:pt x="1025" y="386"/>
                  </a:cubicBezTo>
                  <a:cubicBezTo>
                    <a:pt x="1024" y="386"/>
                    <a:pt x="1024" y="386"/>
                    <a:pt x="1023" y="386"/>
                  </a:cubicBezTo>
                  <a:close/>
                  <a:moveTo>
                    <a:pt x="1008" y="386"/>
                  </a:moveTo>
                  <a:cubicBezTo>
                    <a:pt x="1008" y="387"/>
                    <a:pt x="1008" y="386"/>
                    <a:pt x="1007" y="386"/>
                  </a:cubicBezTo>
                  <a:cubicBezTo>
                    <a:pt x="1007" y="387"/>
                    <a:pt x="1006" y="387"/>
                    <a:pt x="1006" y="387"/>
                  </a:cubicBezTo>
                  <a:cubicBezTo>
                    <a:pt x="1006" y="388"/>
                    <a:pt x="1006" y="388"/>
                    <a:pt x="1006" y="388"/>
                  </a:cubicBezTo>
                  <a:cubicBezTo>
                    <a:pt x="1006" y="388"/>
                    <a:pt x="1007" y="388"/>
                    <a:pt x="1007" y="388"/>
                  </a:cubicBezTo>
                  <a:cubicBezTo>
                    <a:pt x="1007" y="388"/>
                    <a:pt x="1007" y="388"/>
                    <a:pt x="1007" y="388"/>
                  </a:cubicBezTo>
                  <a:cubicBezTo>
                    <a:pt x="1008" y="388"/>
                    <a:pt x="1008" y="389"/>
                    <a:pt x="1008" y="389"/>
                  </a:cubicBezTo>
                  <a:cubicBezTo>
                    <a:pt x="1008" y="389"/>
                    <a:pt x="1009" y="389"/>
                    <a:pt x="1009" y="389"/>
                  </a:cubicBezTo>
                  <a:cubicBezTo>
                    <a:pt x="1009" y="389"/>
                    <a:pt x="1009" y="389"/>
                    <a:pt x="1010" y="389"/>
                  </a:cubicBezTo>
                  <a:cubicBezTo>
                    <a:pt x="1010" y="389"/>
                    <a:pt x="1010" y="389"/>
                    <a:pt x="1010" y="389"/>
                  </a:cubicBezTo>
                  <a:cubicBezTo>
                    <a:pt x="1011" y="389"/>
                    <a:pt x="1011" y="390"/>
                    <a:pt x="1011" y="390"/>
                  </a:cubicBezTo>
                  <a:cubicBezTo>
                    <a:pt x="1011" y="390"/>
                    <a:pt x="1011" y="391"/>
                    <a:pt x="1011" y="391"/>
                  </a:cubicBezTo>
                  <a:cubicBezTo>
                    <a:pt x="1011" y="391"/>
                    <a:pt x="1012" y="391"/>
                    <a:pt x="1012" y="391"/>
                  </a:cubicBezTo>
                  <a:cubicBezTo>
                    <a:pt x="1013" y="391"/>
                    <a:pt x="1013" y="391"/>
                    <a:pt x="1013" y="391"/>
                  </a:cubicBezTo>
                  <a:cubicBezTo>
                    <a:pt x="1013" y="391"/>
                    <a:pt x="1013" y="391"/>
                    <a:pt x="1014" y="391"/>
                  </a:cubicBezTo>
                  <a:cubicBezTo>
                    <a:pt x="1014" y="391"/>
                    <a:pt x="1014" y="390"/>
                    <a:pt x="1014" y="390"/>
                  </a:cubicBezTo>
                  <a:cubicBezTo>
                    <a:pt x="1014" y="390"/>
                    <a:pt x="1014" y="391"/>
                    <a:pt x="1015" y="391"/>
                  </a:cubicBezTo>
                  <a:cubicBezTo>
                    <a:pt x="1015" y="391"/>
                    <a:pt x="1015" y="391"/>
                    <a:pt x="1015" y="391"/>
                  </a:cubicBezTo>
                  <a:cubicBezTo>
                    <a:pt x="1016" y="391"/>
                    <a:pt x="1016" y="391"/>
                    <a:pt x="1017" y="391"/>
                  </a:cubicBezTo>
                  <a:cubicBezTo>
                    <a:pt x="1017" y="391"/>
                    <a:pt x="1017" y="391"/>
                    <a:pt x="1018" y="391"/>
                  </a:cubicBezTo>
                  <a:cubicBezTo>
                    <a:pt x="1018" y="391"/>
                    <a:pt x="1018" y="390"/>
                    <a:pt x="1018" y="390"/>
                  </a:cubicBezTo>
                  <a:cubicBezTo>
                    <a:pt x="1018" y="390"/>
                    <a:pt x="1018" y="390"/>
                    <a:pt x="1018" y="389"/>
                  </a:cubicBezTo>
                  <a:cubicBezTo>
                    <a:pt x="1018" y="389"/>
                    <a:pt x="1018" y="389"/>
                    <a:pt x="1018" y="389"/>
                  </a:cubicBezTo>
                  <a:cubicBezTo>
                    <a:pt x="1017" y="388"/>
                    <a:pt x="1018" y="388"/>
                    <a:pt x="1018" y="387"/>
                  </a:cubicBezTo>
                  <a:cubicBezTo>
                    <a:pt x="1018" y="387"/>
                    <a:pt x="1018" y="386"/>
                    <a:pt x="1018" y="386"/>
                  </a:cubicBezTo>
                  <a:cubicBezTo>
                    <a:pt x="1017" y="386"/>
                    <a:pt x="1017" y="386"/>
                    <a:pt x="1017" y="385"/>
                  </a:cubicBezTo>
                  <a:cubicBezTo>
                    <a:pt x="1017" y="385"/>
                    <a:pt x="1016" y="385"/>
                    <a:pt x="1016" y="385"/>
                  </a:cubicBezTo>
                  <a:cubicBezTo>
                    <a:pt x="1016" y="385"/>
                    <a:pt x="1015" y="385"/>
                    <a:pt x="1015" y="385"/>
                  </a:cubicBezTo>
                  <a:cubicBezTo>
                    <a:pt x="1014" y="385"/>
                    <a:pt x="1014" y="385"/>
                    <a:pt x="1013" y="385"/>
                  </a:cubicBezTo>
                  <a:cubicBezTo>
                    <a:pt x="1013" y="385"/>
                    <a:pt x="1013" y="386"/>
                    <a:pt x="1012" y="386"/>
                  </a:cubicBezTo>
                  <a:cubicBezTo>
                    <a:pt x="1012" y="386"/>
                    <a:pt x="1012" y="386"/>
                    <a:pt x="1011" y="386"/>
                  </a:cubicBezTo>
                  <a:cubicBezTo>
                    <a:pt x="1010" y="386"/>
                    <a:pt x="1010" y="386"/>
                    <a:pt x="1010" y="386"/>
                  </a:cubicBezTo>
                  <a:cubicBezTo>
                    <a:pt x="1009" y="386"/>
                    <a:pt x="1009" y="386"/>
                    <a:pt x="1009" y="386"/>
                  </a:cubicBezTo>
                  <a:cubicBezTo>
                    <a:pt x="1008" y="386"/>
                    <a:pt x="1008" y="387"/>
                    <a:pt x="1008" y="387"/>
                  </a:cubicBezTo>
                  <a:cubicBezTo>
                    <a:pt x="1008" y="387"/>
                    <a:pt x="1008" y="387"/>
                    <a:pt x="1008" y="388"/>
                  </a:cubicBezTo>
                  <a:lnTo>
                    <a:pt x="1008" y="386"/>
                  </a:lnTo>
                  <a:close/>
                  <a:moveTo>
                    <a:pt x="1007" y="385"/>
                  </a:moveTo>
                  <a:cubicBezTo>
                    <a:pt x="1008" y="385"/>
                    <a:pt x="1008" y="384"/>
                    <a:pt x="1008" y="383"/>
                  </a:cubicBezTo>
                  <a:cubicBezTo>
                    <a:pt x="1008" y="383"/>
                    <a:pt x="1008" y="383"/>
                    <a:pt x="1008" y="383"/>
                  </a:cubicBezTo>
                  <a:cubicBezTo>
                    <a:pt x="1007" y="382"/>
                    <a:pt x="1007" y="382"/>
                    <a:pt x="1007" y="382"/>
                  </a:cubicBezTo>
                  <a:cubicBezTo>
                    <a:pt x="1006" y="382"/>
                    <a:pt x="1006" y="382"/>
                    <a:pt x="1006" y="382"/>
                  </a:cubicBezTo>
                  <a:cubicBezTo>
                    <a:pt x="1006" y="382"/>
                    <a:pt x="1006" y="382"/>
                    <a:pt x="1006" y="382"/>
                  </a:cubicBezTo>
                  <a:cubicBezTo>
                    <a:pt x="1005" y="382"/>
                    <a:pt x="1005" y="383"/>
                    <a:pt x="1005" y="383"/>
                  </a:cubicBezTo>
                  <a:cubicBezTo>
                    <a:pt x="1005" y="383"/>
                    <a:pt x="1005" y="384"/>
                    <a:pt x="1005" y="384"/>
                  </a:cubicBezTo>
                  <a:cubicBezTo>
                    <a:pt x="1005" y="385"/>
                    <a:pt x="1006" y="385"/>
                    <a:pt x="1006" y="385"/>
                  </a:cubicBezTo>
                  <a:cubicBezTo>
                    <a:pt x="1006" y="385"/>
                    <a:pt x="1007" y="385"/>
                    <a:pt x="1007" y="385"/>
                  </a:cubicBezTo>
                  <a:close/>
                  <a:moveTo>
                    <a:pt x="1004" y="390"/>
                  </a:moveTo>
                  <a:cubicBezTo>
                    <a:pt x="1004" y="390"/>
                    <a:pt x="1004" y="390"/>
                    <a:pt x="1004" y="390"/>
                  </a:cubicBezTo>
                  <a:cubicBezTo>
                    <a:pt x="1004" y="391"/>
                    <a:pt x="1004" y="391"/>
                    <a:pt x="1004" y="391"/>
                  </a:cubicBezTo>
                  <a:cubicBezTo>
                    <a:pt x="1005" y="391"/>
                    <a:pt x="1005" y="391"/>
                    <a:pt x="1006" y="391"/>
                  </a:cubicBezTo>
                  <a:cubicBezTo>
                    <a:pt x="1006" y="389"/>
                    <a:pt x="1006" y="389"/>
                    <a:pt x="1006" y="389"/>
                  </a:cubicBezTo>
                  <a:cubicBezTo>
                    <a:pt x="1004" y="389"/>
                    <a:pt x="1004" y="389"/>
                    <a:pt x="1004" y="389"/>
                  </a:cubicBezTo>
                  <a:cubicBezTo>
                    <a:pt x="1004" y="390"/>
                    <a:pt x="1004" y="390"/>
                    <a:pt x="1004" y="390"/>
                  </a:cubicBezTo>
                  <a:close/>
                  <a:moveTo>
                    <a:pt x="997" y="394"/>
                  </a:moveTo>
                  <a:cubicBezTo>
                    <a:pt x="997" y="394"/>
                    <a:pt x="997" y="394"/>
                    <a:pt x="997" y="394"/>
                  </a:cubicBezTo>
                  <a:cubicBezTo>
                    <a:pt x="997" y="395"/>
                    <a:pt x="998" y="395"/>
                    <a:pt x="998" y="395"/>
                  </a:cubicBezTo>
                  <a:cubicBezTo>
                    <a:pt x="1000" y="395"/>
                    <a:pt x="1000" y="395"/>
                    <a:pt x="1000" y="395"/>
                  </a:cubicBezTo>
                  <a:cubicBezTo>
                    <a:pt x="1000" y="395"/>
                    <a:pt x="1001" y="395"/>
                    <a:pt x="1001" y="395"/>
                  </a:cubicBezTo>
                  <a:cubicBezTo>
                    <a:pt x="1001" y="395"/>
                    <a:pt x="1002" y="395"/>
                    <a:pt x="1002" y="395"/>
                  </a:cubicBezTo>
                  <a:cubicBezTo>
                    <a:pt x="1003" y="395"/>
                    <a:pt x="1003" y="395"/>
                    <a:pt x="1003" y="395"/>
                  </a:cubicBezTo>
                  <a:cubicBezTo>
                    <a:pt x="1003" y="395"/>
                    <a:pt x="1003" y="395"/>
                    <a:pt x="1003" y="395"/>
                  </a:cubicBezTo>
                  <a:cubicBezTo>
                    <a:pt x="1003" y="395"/>
                    <a:pt x="1004" y="395"/>
                    <a:pt x="1004" y="395"/>
                  </a:cubicBezTo>
                  <a:cubicBezTo>
                    <a:pt x="1004" y="395"/>
                    <a:pt x="1004" y="396"/>
                    <a:pt x="1005" y="396"/>
                  </a:cubicBezTo>
                  <a:cubicBezTo>
                    <a:pt x="1005" y="396"/>
                    <a:pt x="1005" y="396"/>
                    <a:pt x="1005" y="396"/>
                  </a:cubicBezTo>
                  <a:cubicBezTo>
                    <a:pt x="1006" y="396"/>
                    <a:pt x="1006" y="396"/>
                    <a:pt x="1007" y="396"/>
                  </a:cubicBezTo>
                  <a:cubicBezTo>
                    <a:pt x="1007" y="395"/>
                    <a:pt x="1007" y="395"/>
                    <a:pt x="1007" y="394"/>
                  </a:cubicBezTo>
                  <a:cubicBezTo>
                    <a:pt x="1006" y="394"/>
                    <a:pt x="1006" y="394"/>
                    <a:pt x="1005" y="394"/>
                  </a:cubicBezTo>
                  <a:cubicBezTo>
                    <a:pt x="1004" y="394"/>
                    <a:pt x="1004" y="394"/>
                    <a:pt x="1004" y="394"/>
                  </a:cubicBezTo>
                  <a:cubicBezTo>
                    <a:pt x="1003" y="394"/>
                    <a:pt x="1003" y="394"/>
                    <a:pt x="1003" y="394"/>
                  </a:cubicBezTo>
                  <a:cubicBezTo>
                    <a:pt x="1002" y="394"/>
                    <a:pt x="1002" y="394"/>
                    <a:pt x="1002" y="394"/>
                  </a:cubicBezTo>
                  <a:cubicBezTo>
                    <a:pt x="1002" y="393"/>
                    <a:pt x="1001" y="393"/>
                    <a:pt x="1001" y="393"/>
                  </a:cubicBezTo>
                  <a:cubicBezTo>
                    <a:pt x="1000" y="393"/>
                    <a:pt x="1000" y="393"/>
                    <a:pt x="999" y="393"/>
                  </a:cubicBezTo>
                  <a:cubicBezTo>
                    <a:pt x="999" y="393"/>
                    <a:pt x="998" y="393"/>
                    <a:pt x="998" y="393"/>
                  </a:cubicBezTo>
                  <a:cubicBezTo>
                    <a:pt x="998" y="393"/>
                    <a:pt x="998" y="393"/>
                    <a:pt x="998" y="394"/>
                  </a:cubicBezTo>
                  <a:cubicBezTo>
                    <a:pt x="998" y="394"/>
                    <a:pt x="997" y="394"/>
                    <a:pt x="997" y="394"/>
                  </a:cubicBezTo>
                  <a:close/>
                  <a:moveTo>
                    <a:pt x="995" y="394"/>
                  </a:moveTo>
                  <a:cubicBezTo>
                    <a:pt x="994" y="394"/>
                    <a:pt x="994" y="394"/>
                    <a:pt x="993" y="394"/>
                  </a:cubicBezTo>
                  <a:cubicBezTo>
                    <a:pt x="993" y="394"/>
                    <a:pt x="992" y="394"/>
                    <a:pt x="992" y="394"/>
                  </a:cubicBezTo>
                  <a:cubicBezTo>
                    <a:pt x="992" y="395"/>
                    <a:pt x="992" y="395"/>
                    <a:pt x="992" y="395"/>
                  </a:cubicBezTo>
                  <a:cubicBezTo>
                    <a:pt x="992" y="395"/>
                    <a:pt x="992" y="395"/>
                    <a:pt x="992" y="396"/>
                  </a:cubicBezTo>
                  <a:cubicBezTo>
                    <a:pt x="993" y="396"/>
                    <a:pt x="993" y="396"/>
                    <a:pt x="993" y="396"/>
                  </a:cubicBezTo>
                  <a:cubicBezTo>
                    <a:pt x="993" y="396"/>
                    <a:pt x="993" y="396"/>
                    <a:pt x="994" y="396"/>
                  </a:cubicBezTo>
                  <a:cubicBezTo>
                    <a:pt x="995" y="396"/>
                    <a:pt x="995" y="396"/>
                    <a:pt x="995" y="396"/>
                  </a:cubicBezTo>
                  <a:cubicBezTo>
                    <a:pt x="995" y="395"/>
                    <a:pt x="995" y="395"/>
                    <a:pt x="995" y="395"/>
                  </a:cubicBezTo>
                  <a:cubicBezTo>
                    <a:pt x="995" y="395"/>
                    <a:pt x="995" y="394"/>
                    <a:pt x="995" y="394"/>
                  </a:cubicBezTo>
                  <a:close/>
                  <a:moveTo>
                    <a:pt x="999" y="375"/>
                  </a:moveTo>
                  <a:cubicBezTo>
                    <a:pt x="999" y="376"/>
                    <a:pt x="998" y="376"/>
                    <a:pt x="998" y="376"/>
                  </a:cubicBezTo>
                  <a:cubicBezTo>
                    <a:pt x="997" y="377"/>
                    <a:pt x="997" y="377"/>
                    <a:pt x="997" y="377"/>
                  </a:cubicBezTo>
                  <a:cubicBezTo>
                    <a:pt x="997" y="377"/>
                    <a:pt x="997" y="378"/>
                    <a:pt x="996" y="378"/>
                  </a:cubicBezTo>
                  <a:cubicBezTo>
                    <a:pt x="996" y="378"/>
                    <a:pt x="996" y="378"/>
                    <a:pt x="996" y="378"/>
                  </a:cubicBezTo>
                  <a:cubicBezTo>
                    <a:pt x="995" y="378"/>
                    <a:pt x="995" y="378"/>
                    <a:pt x="995" y="378"/>
                  </a:cubicBezTo>
                  <a:cubicBezTo>
                    <a:pt x="995" y="379"/>
                    <a:pt x="995" y="379"/>
                    <a:pt x="995" y="379"/>
                  </a:cubicBezTo>
                  <a:cubicBezTo>
                    <a:pt x="995" y="379"/>
                    <a:pt x="996" y="380"/>
                    <a:pt x="996" y="380"/>
                  </a:cubicBezTo>
                  <a:cubicBezTo>
                    <a:pt x="996" y="381"/>
                    <a:pt x="996" y="381"/>
                    <a:pt x="996" y="381"/>
                  </a:cubicBezTo>
                  <a:cubicBezTo>
                    <a:pt x="996" y="382"/>
                    <a:pt x="996" y="382"/>
                    <a:pt x="996" y="383"/>
                  </a:cubicBezTo>
                  <a:cubicBezTo>
                    <a:pt x="996" y="383"/>
                    <a:pt x="995" y="383"/>
                    <a:pt x="995" y="383"/>
                  </a:cubicBezTo>
                  <a:cubicBezTo>
                    <a:pt x="995" y="384"/>
                    <a:pt x="995" y="384"/>
                    <a:pt x="995" y="385"/>
                  </a:cubicBezTo>
                  <a:cubicBezTo>
                    <a:pt x="995" y="385"/>
                    <a:pt x="995" y="385"/>
                    <a:pt x="995" y="385"/>
                  </a:cubicBezTo>
                  <a:cubicBezTo>
                    <a:pt x="995" y="386"/>
                    <a:pt x="995" y="386"/>
                    <a:pt x="995" y="387"/>
                  </a:cubicBezTo>
                  <a:cubicBezTo>
                    <a:pt x="995" y="387"/>
                    <a:pt x="995" y="387"/>
                    <a:pt x="995" y="387"/>
                  </a:cubicBezTo>
                  <a:cubicBezTo>
                    <a:pt x="996" y="387"/>
                    <a:pt x="996" y="387"/>
                    <a:pt x="996" y="387"/>
                  </a:cubicBezTo>
                  <a:cubicBezTo>
                    <a:pt x="997" y="387"/>
                    <a:pt x="997" y="387"/>
                    <a:pt x="998" y="387"/>
                  </a:cubicBezTo>
                  <a:cubicBezTo>
                    <a:pt x="998" y="386"/>
                    <a:pt x="998" y="386"/>
                    <a:pt x="998" y="385"/>
                  </a:cubicBezTo>
                  <a:cubicBezTo>
                    <a:pt x="998" y="384"/>
                    <a:pt x="998" y="384"/>
                    <a:pt x="998" y="383"/>
                  </a:cubicBezTo>
                  <a:cubicBezTo>
                    <a:pt x="998" y="383"/>
                    <a:pt x="998" y="383"/>
                    <a:pt x="998" y="383"/>
                  </a:cubicBezTo>
                  <a:cubicBezTo>
                    <a:pt x="999" y="383"/>
                    <a:pt x="999" y="383"/>
                    <a:pt x="1000" y="383"/>
                  </a:cubicBezTo>
                  <a:cubicBezTo>
                    <a:pt x="1001" y="383"/>
                    <a:pt x="1001" y="383"/>
                    <a:pt x="1001" y="383"/>
                  </a:cubicBezTo>
                  <a:cubicBezTo>
                    <a:pt x="1001" y="383"/>
                    <a:pt x="1001" y="382"/>
                    <a:pt x="1001" y="382"/>
                  </a:cubicBezTo>
                  <a:cubicBezTo>
                    <a:pt x="1001" y="381"/>
                    <a:pt x="1001" y="381"/>
                    <a:pt x="1001" y="381"/>
                  </a:cubicBezTo>
                  <a:cubicBezTo>
                    <a:pt x="1001" y="381"/>
                    <a:pt x="1000" y="381"/>
                    <a:pt x="1000" y="380"/>
                  </a:cubicBezTo>
                  <a:cubicBezTo>
                    <a:pt x="1000" y="380"/>
                    <a:pt x="1000" y="380"/>
                    <a:pt x="1000" y="380"/>
                  </a:cubicBezTo>
                  <a:cubicBezTo>
                    <a:pt x="1000" y="379"/>
                    <a:pt x="1000" y="379"/>
                    <a:pt x="1000" y="379"/>
                  </a:cubicBezTo>
                  <a:cubicBezTo>
                    <a:pt x="1000" y="379"/>
                    <a:pt x="1000" y="379"/>
                    <a:pt x="1000" y="379"/>
                  </a:cubicBezTo>
                  <a:cubicBezTo>
                    <a:pt x="999" y="379"/>
                    <a:pt x="999" y="379"/>
                    <a:pt x="998" y="379"/>
                  </a:cubicBezTo>
                  <a:cubicBezTo>
                    <a:pt x="998" y="378"/>
                    <a:pt x="998" y="378"/>
                    <a:pt x="998" y="378"/>
                  </a:cubicBezTo>
                  <a:cubicBezTo>
                    <a:pt x="998" y="378"/>
                    <a:pt x="998" y="377"/>
                    <a:pt x="998" y="377"/>
                  </a:cubicBezTo>
                  <a:cubicBezTo>
                    <a:pt x="998" y="377"/>
                    <a:pt x="999" y="377"/>
                    <a:pt x="999" y="377"/>
                  </a:cubicBezTo>
                  <a:cubicBezTo>
                    <a:pt x="999" y="376"/>
                    <a:pt x="999" y="376"/>
                    <a:pt x="999" y="376"/>
                  </a:cubicBezTo>
                  <a:cubicBezTo>
                    <a:pt x="999" y="376"/>
                    <a:pt x="999" y="375"/>
                    <a:pt x="999" y="375"/>
                  </a:cubicBezTo>
                  <a:close/>
                  <a:moveTo>
                    <a:pt x="966" y="394"/>
                  </a:moveTo>
                  <a:cubicBezTo>
                    <a:pt x="966" y="394"/>
                    <a:pt x="966" y="395"/>
                    <a:pt x="967" y="395"/>
                  </a:cubicBezTo>
                  <a:cubicBezTo>
                    <a:pt x="967" y="395"/>
                    <a:pt x="967" y="395"/>
                    <a:pt x="967" y="395"/>
                  </a:cubicBezTo>
                  <a:cubicBezTo>
                    <a:pt x="968" y="395"/>
                    <a:pt x="968" y="396"/>
                    <a:pt x="968" y="396"/>
                  </a:cubicBezTo>
                  <a:cubicBezTo>
                    <a:pt x="968" y="396"/>
                    <a:pt x="969" y="396"/>
                    <a:pt x="969" y="396"/>
                  </a:cubicBezTo>
                  <a:cubicBezTo>
                    <a:pt x="969" y="396"/>
                    <a:pt x="970" y="396"/>
                    <a:pt x="970" y="397"/>
                  </a:cubicBezTo>
                  <a:cubicBezTo>
                    <a:pt x="970" y="397"/>
                    <a:pt x="969" y="397"/>
                    <a:pt x="969" y="398"/>
                  </a:cubicBezTo>
                  <a:cubicBezTo>
                    <a:pt x="969" y="398"/>
                    <a:pt x="969" y="398"/>
                    <a:pt x="969" y="399"/>
                  </a:cubicBezTo>
                  <a:cubicBezTo>
                    <a:pt x="969" y="399"/>
                    <a:pt x="969" y="399"/>
                    <a:pt x="969" y="399"/>
                  </a:cubicBezTo>
                  <a:cubicBezTo>
                    <a:pt x="969" y="400"/>
                    <a:pt x="969" y="400"/>
                    <a:pt x="969" y="400"/>
                  </a:cubicBezTo>
                  <a:cubicBezTo>
                    <a:pt x="969" y="401"/>
                    <a:pt x="969" y="401"/>
                    <a:pt x="969" y="401"/>
                  </a:cubicBezTo>
                  <a:cubicBezTo>
                    <a:pt x="969" y="401"/>
                    <a:pt x="969" y="401"/>
                    <a:pt x="969" y="402"/>
                  </a:cubicBezTo>
                  <a:cubicBezTo>
                    <a:pt x="969" y="402"/>
                    <a:pt x="970" y="402"/>
                    <a:pt x="970" y="403"/>
                  </a:cubicBezTo>
                  <a:cubicBezTo>
                    <a:pt x="970" y="402"/>
                    <a:pt x="970" y="402"/>
                    <a:pt x="970" y="402"/>
                  </a:cubicBezTo>
                  <a:cubicBezTo>
                    <a:pt x="971" y="402"/>
                    <a:pt x="971" y="402"/>
                    <a:pt x="971" y="401"/>
                  </a:cubicBezTo>
                  <a:cubicBezTo>
                    <a:pt x="971" y="401"/>
                    <a:pt x="971" y="400"/>
                    <a:pt x="971" y="400"/>
                  </a:cubicBezTo>
                  <a:cubicBezTo>
                    <a:pt x="971" y="399"/>
                    <a:pt x="971" y="399"/>
                    <a:pt x="971" y="398"/>
                  </a:cubicBezTo>
                  <a:cubicBezTo>
                    <a:pt x="971" y="398"/>
                    <a:pt x="972" y="398"/>
                    <a:pt x="972" y="398"/>
                  </a:cubicBezTo>
                  <a:cubicBezTo>
                    <a:pt x="972" y="393"/>
                    <a:pt x="972" y="393"/>
                    <a:pt x="972" y="393"/>
                  </a:cubicBezTo>
                  <a:cubicBezTo>
                    <a:pt x="974" y="393"/>
                    <a:pt x="974" y="393"/>
                    <a:pt x="974" y="393"/>
                  </a:cubicBezTo>
                  <a:cubicBezTo>
                    <a:pt x="974" y="395"/>
                    <a:pt x="974" y="395"/>
                    <a:pt x="974" y="395"/>
                  </a:cubicBezTo>
                  <a:cubicBezTo>
                    <a:pt x="973" y="395"/>
                    <a:pt x="973" y="395"/>
                    <a:pt x="973" y="395"/>
                  </a:cubicBezTo>
                  <a:cubicBezTo>
                    <a:pt x="974" y="396"/>
                    <a:pt x="974" y="396"/>
                    <a:pt x="974" y="396"/>
                  </a:cubicBezTo>
                  <a:cubicBezTo>
                    <a:pt x="974" y="396"/>
                    <a:pt x="974" y="396"/>
                    <a:pt x="974" y="396"/>
                  </a:cubicBezTo>
                  <a:cubicBezTo>
                    <a:pt x="975" y="396"/>
                    <a:pt x="975" y="396"/>
                    <a:pt x="975" y="396"/>
                  </a:cubicBezTo>
                  <a:cubicBezTo>
                    <a:pt x="975" y="396"/>
                    <a:pt x="975" y="396"/>
                    <a:pt x="976" y="397"/>
                  </a:cubicBezTo>
                  <a:cubicBezTo>
                    <a:pt x="976" y="397"/>
                    <a:pt x="976" y="397"/>
                    <a:pt x="976" y="397"/>
                  </a:cubicBezTo>
                  <a:cubicBezTo>
                    <a:pt x="977" y="397"/>
                    <a:pt x="977" y="397"/>
                    <a:pt x="977" y="397"/>
                  </a:cubicBezTo>
                  <a:cubicBezTo>
                    <a:pt x="977" y="398"/>
                    <a:pt x="977" y="398"/>
                    <a:pt x="977" y="398"/>
                  </a:cubicBezTo>
                  <a:cubicBezTo>
                    <a:pt x="977" y="398"/>
                    <a:pt x="977" y="399"/>
                    <a:pt x="977" y="399"/>
                  </a:cubicBezTo>
                  <a:cubicBezTo>
                    <a:pt x="977" y="399"/>
                    <a:pt x="977" y="399"/>
                    <a:pt x="977" y="400"/>
                  </a:cubicBezTo>
                  <a:cubicBezTo>
                    <a:pt x="977" y="400"/>
                    <a:pt x="977" y="400"/>
                    <a:pt x="977" y="400"/>
                  </a:cubicBezTo>
                  <a:cubicBezTo>
                    <a:pt x="977" y="401"/>
                    <a:pt x="977" y="401"/>
                    <a:pt x="977" y="401"/>
                  </a:cubicBezTo>
                  <a:cubicBezTo>
                    <a:pt x="977" y="401"/>
                    <a:pt x="977" y="401"/>
                    <a:pt x="977" y="402"/>
                  </a:cubicBezTo>
                  <a:cubicBezTo>
                    <a:pt x="978" y="402"/>
                    <a:pt x="978" y="402"/>
                    <a:pt x="978" y="402"/>
                  </a:cubicBezTo>
                  <a:cubicBezTo>
                    <a:pt x="980" y="402"/>
                    <a:pt x="980" y="402"/>
                    <a:pt x="980" y="402"/>
                  </a:cubicBezTo>
                  <a:cubicBezTo>
                    <a:pt x="981" y="402"/>
                    <a:pt x="981" y="402"/>
                    <a:pt x="981" y="401"/>
                  </a:cubicBezTo>
                  <a:cubicBezTo>
                    <a:pt x="981" y="400"/>
                    <a:pt x="981" y="400"/>
                    <a:pt x="981" y="400"/>
                  </a:cubicBezTo>
                  <a:cubicBezTo>
                    <a:pt x="981" y="400"/>
                    <a:pt x="981" y="399"/>
                    <a:pt x="980" y="398"/>
                  </a:cubicBezTo>
                  <a:cubicBezTo>
                    <a:pt x="980" y="398"/>
                    <a:pt x="980" y="398"/>
                    <a:pt x="980" y="398"/>
                  </a:cubicBezTo>
                  <a:cubicBezTo>
                    <a:pt x="979" y="398"/>
                    <a:pt x="979" y="398"/>
                    <a:pt x="979" y="397"/>
                  </a:cubicBezTo>
                  <a:cubicBezTo>
                    <a:pt x="979" y="397"/>
                    <a:pt x="978" y="397"/>
                    <a:pt x="978" y="397"/>
                  </a:cubicBezTo>
                  <a:cubicBezTo>
                    <a:pt x="978" y="397"/>
                    <a:pt x="978" y="396"/>
                    <a:pt x="978" y="396"/>
                  </a:cubicBezTo>
                  <a:cubicBezTo>
                    <a:pt x="978" y="395"/>
                    <a:pt x="978" y="395"/>
                    <a:pt x="978" y="395"/>
                  </a:cubicBezTo>
                  <a:cubicBezTo>
                    <a:pt x="978" y="394"/>
                    <a:pt x="978" y="394"/>
                    <a:pt x="978" y="394"/>
                  </a:cubicBezTo>
                  <a:cubicBezTo>
                    <a:pt x="978" y="394"/>
                    <a:pt x="978" y="394"/>
                    <a:pt x="978" y="393"/>
                  </a:cubicBezTo>
                  <a:cubicBezTo>
                    <a:pt x="978" y="393"/>
                    <a:pt x="978" y="393"/>
                    <a:pt x="978" y="393"/>
                  </a:cubicBezTo>
                  <a:cubicBezTo>
                    <a:pt x="977" y="393"/>
                    <a:pt x="977" y="392"/>
                    <a:pt x="977" y="392"/>
                  </a:cubicBezTo>
                  <a:cubicBezTo>
                    <a:pt x="977" y="392"/>
                    <a:pt x="977" y="392"/>
                    <a:pt x="976" y="392"/>
                  </a:cubicBezTo>
                  <a:cubicBezTo>
                    <a:pt x="976" y="391"/>
                    <a:pt x="976" y="392"/>
                    <a:pt x="976" y="391"/>
                  </a:cubicBezTo>
                  <a:cubicBezTo>
                    <a:pt x="975" y="391"/>
                    <a:pt x="975" y="391"/>
                    <a:pt x="975" y="391"/>
                  </a:cubicBezTo>
                  <a:cubicBezTo>
                    <a:pt x="976" y="389"/>
                    <a:pt x="976" y="389"/>
                    <a:pt x="976" y="389"/>
                  </a:cubicBezTo>
                  <a:cubicBezTo>
                    <a:pt x="976" y="389"/>
                    <a:pt x="977" y="390"/>
                    <a:pt x="978" y="389"/>
                  </a:cubicBezTo>
                  <a:cubicBezTo>
                    <a:pt x="978" y="389"/>
                    <a:pt x="978" y="389"/>
                    <a:pt x="979" y="389"/>
                  </a:cubicBezTo>
                  <a:cubicBezTo>
                    <a:pt x="979" y="389"/>
                    <a:pt x="979" y="389"/>
                    <a:pt x="979" y="389"/>
                  </a:cubicBezTo>
                  <a:cubicBezTo>
                    <a:pt x="980" y="389"/>
                    <a:pt x="981" y="389"/>
                    <a:pt x="981" y="389"/>
                  </a:cubicBezTo>
                  <a:cubicBezTo>
                    <a:pt x="982" y="389"/>
                    <a:pt x="982" y="389"/>
                    <a:pt x="982" y="389"/>
                  </a:cubicBezTo>
                  <a:cubicBezTo>
                    <a:pt x="982" y="389"/>
                    <a:pt x="983" y="388"/>
                    <a:pt x="983" y="388"/>
                  </a:cubicBezTo>
                  <a:cubicBezTo>
                    <a:pt x="983" y="388"/>
                    <a:pt x="982" y="387"/>
                    <a:pt x="982" y="387"/>
                  </a:cubicBezTo>
                  <a:cubicBezTo>
                    <a:pt x="982" y="387"/>
                    <a:pt x="982" y="387"/>
                    <a:pt x="982" y="386"/>
                  </a:cubicBezTo>
                  <a:cubicBezTo>
                    <a:pt x="981" y="386"/>
                    <a:pt x="981" y="386"/>
                    <a:pt x="981" y="386"/>
                  </a:cubicBezTo>
                  <a:cubicBezTo>
                    <a:pt x="981" y="386"/>
                    <a:pt x="981" y="386"/>
                    <a:pt x="980" y="386"/>
                  </a:cubicBezTo>
                  <a:cubicBezTo>
                    <a:pt x="980" y="385"/>
                    <a:pt x="980" y="385"/>
                    <a:pt x="980" y="385"/>
                  </a:cubicBezTo>
                  <a:cubicBezTo>
                    <a:pt x="979" y="385"/>
                    <a:pt x="979" y="385"/>
                    <a:pt x="979" y="385"/>
                  </a:cubicBezTo>
                  <a:cubicBezTo>
                    <a:pt x="979" y="385"/>
                    <a:pt x="978" y="385"/>
                    <a:pt x="978" y="385"/>
                  </a:cubicBezTo>
                  <a:cubicBezTo>
                    <a:pt x="978" y="385"/>
                    <a:pt x="978" y="385"/>
                    <a:pt x="977" y="385"/>
                  </a:cubicBezTo>
                  <a:cubicBezTo>
                    <a:pt x="977" y="386"/>
                    <a:pt x="977" y="386"/>
                    <a:pt x="977" y="386"/>
                  </a:cubicBezTo>
                  <a:cubicBezTo>
                    <a:pt x="976" y="387"/>
                    <a:pt x="976" y="387"/>
                    <a:pt x="975" y="388"/>
                  </a:cubicBezTo>
                  <a:cubicBezTo>
                    <a:pt x="974" y="388"/>
                    <a:pt x="974" y="387"/>
                    <a:pt x="973" y="387"/>
                  </a:cubicBezTo>
                  <a:cubicBezTo>
                    <a:pt x="973" y="387"/>
                    <a:pt x="973" y="387"/>
                    <a:pt x="973" y="387"/>
                  </a:cubicBezTo>
                  <a:cubicBezTo>
                    <a:pt x="972" y="387"/>
                    <a:pt x="972" y="387"/>
                    <a:pt x="971" y="387"/>
                  </a:cubicBezTo>
                  <a:cubicBezTo>
                    <a:pt x="971" y="387"/>
                    <a:pt x="971" y="386"/>
                    <a:pt x="971" y="386"/>
                  </a:cubicBezTo>
                  <a:cubicBezTo>
                    <a:pt x="970" y="386"/>
                    <a:pt x="970" y="386"/>
                    <a:pt x="970" y="386"/>
                  </a:cubicBezTo>
                  <a:cubicBezTo>
                    <a:pt x="970" y="386"/>
                    <a:pt x="970" y="387"/>
                    <a:pt x="969" y="387"/>
                  </a:cubicBezTo>
                  <a:cubicBezTo>
                    <a:pt x="969" y="387"/>
                    <a:pt x="969" y="388"/>
                    <a:pt x="968" y="388"/>
                  </a:cubicBezTo>
                  <a:cubicBezTo>
                    <a:pt x="968" y="389"/>
                    <a:pt x="969" y="389"/>
                    <a:pt x="968" y="389"/>
                  </a:cubicBezTo>
                  <a:cubicBezTo>
                    <a:pt x="968" y="390"/>
                    <a:pt x="968" y="390"/>
                    <a:pt x="968" y="390"/>
                  </a:cubicBezTo>
                  <a:cubicBezTo>
                    <a:pt x="968" y="390"/>
                    <a:pt x="968" y="391"/>
                    <a:pt x="968" y="391"/>
                  </a:cubicBezTo>
                  <a:cubicBezTo>
                    <a:pt x="968" y="391"/>
                    <a:pt x="968" y="391"/>
                    <a:pt x="968" y="392"/>
                  </a:cubicBezTo>
                  <a:cubicBezTo>
                    <a:pt x="968" y="392"/>
                    <a:pt x="968" y="392"/>
                    <a:pt x="967" y="392"/>
                  </a:cubicBezTo>
                  <a:cubicBezTo>
                    <a:pt x="967" y="392"/>
                    <a:pt x="967" y="392"/>
                    <a:pt x="967" y="392"/>
                  </a:cubicBezTo>
                  <a:cubicBezTo>
                    <a:pt x="966" y="392"/>
                    <a:pt x="966" y="393"/>
                    <a:pt x="966" y="393"/>
                  </a:cubicBezTo>
                  <a:cubicBezTo>
                    <a:pt x="966" y="393"/>
                    <a:pt x="966" y="393"/>
                    <a:pt x="966" y="394"/>
                  </a:cubicBezTo>
                  <a:close/>
                  <a:moveTo>
                    <a:pt x="986" y="379"/>
                  </a:moveTo>
                  <a:cubicBezTo>
                    <a:pt x="986" y="379"/>
                    <a:pt x="986" y="379"/>
                    <a:pt x="986" y="380"/>
                  </a:cubicBezTo>
                  <a:cubicBezTo>
                    <a:pt x="974" y="380"/>
                    <a:pt x="974" y="380"/>
                    <a:pt x="974" y="380"/>
                  </a:cubicBezTo>
                  <a:cubicBezTo>
                    <a:pt x="974" y="380"/>
                    <a:pt x="974" y="381"/>
                    <a:pt x="973" y="381"/>
                  </a:cubicBezTo>
                  <a:cubicBezTo>
                    <a:pt x="972" y="381"/>
                    <a:pt x="972" y="381"/>
                    <a:pt x="971" y="381"/>
                  </a:cubicBezTo>
                  <a:cubicBezTo>
                    <a:pt x="971" y="381"/>
                    <a:pt x="970" y="381"/>
                    <a:pt x="969" y="382"/>
                  </a:cubicBezTo>
                  <a:cubicBezTo>
                    <a:pt x="969" y="382"/>
                    <a:pt x="969" y="382"/>
                    <a:pt x="969" y="382"/>
                  </a:cubicBezTo>
                  <a:cubicBezTo>
                    <a:pt x="969" y="383"/>
                    <a:pt x="968" y="383"/>
                    <a:pt x="968" y="383"/>
                  </a:cubicBezTo>
                  <a:cubicBezTo>
                    <a:pt x="968" y="384"/>
                    <a:pt x="969" y="384"/>
                    <a:pt x="969" y="384"/>
                  </a:cubicBezTo>
                  <a:cubicBezTo>
                    <a:pt x="969" y="384"/>
                    <a:pt x="970" y="384"/>
                    <a:pt x="971" y="383"/>
                  </a:cubicBezTo>
                  <a:cubicBezTo>
                    <a:pt x="971" y="383"/>
                    <a:pt x="971" y="383"/>
                    <a:pt x="971" y="383"/>
                  </a:cubicBezTo>
                  <a:cubicBezTo>
                    <a:pt x="972" y="383"/>
                    <a:pt x="972" y="383"/>
                    <a:pt x="972" y="382"/>
                  </a:cubicBezTo>
                  <a:cubicBezTo>
                    <a:pt x="972" y="382"/>
                    <a:pt x="972" y="382"/>
                    <a:pt x="973" y="382"/>
                  </a:cubicBezTo>
                  <a:cubicBezTo>
                    <a:pt x="973" y="382"/>
                    <a:pt x="973" y="382"/>
                    <a:pt x="973" y="382"/>
                  </a:cubicBezTo>
                  <a:cubicBezTo>
                    <a:pt x="974" y="382"/>
                    <a:pt x="974" y="382"/>
                    <a:pt x="974" y="382"/>
                  </a:cubicBezTo>
                  <a:cubicBezTo>
                    <a:pt x="974" y="382"/>
                    <a:pt x="975" y="381"/>
                    <a:pt x="975" y="381"/>
                  </a:cubicBezTo>
                  <a:cubicBezTo>
                    <a:pt x="976" y="381"/>
                    <a:pt x="976" y="381"/>
                    <a:pt x="976" y="381"/>
                  </a:cubicBezTo>
                  <a:cubicBezTo>
                    <a:pt x="981" y="381"/>
                    <a:pt x="981" y="381"/>
                    <a:pt x="981" y="381"/>
                  </a:cubicBezTo>
                  <a:cubicBezTo>
                    <a:pt x="981" y="381"/>
                    <a:pt x="981" y="381"/>
                    <a:pt x="981" y="382"/>
                  </a:cubicBezTo>
                  <a:cubicBezTo>
                    <a:pt x="982" y="382"/>
                    <a:pt x="982" y="382"/>
                    <a:pt x="982" y="382"/>
                  </a:cubicBezTo>
                  <a:cubicBezTo>
                    <a:pt x="982" y="382"/>
                    <a:pt x="983" y="383"/>
                    <a:pt x="983" y="383"/>
                  </a:cubicBezTo>
                  <a:cubicBezTo>
                    <a:pt x="984" y="383"/>
                    <a:pt x="984" y="383"/>
                    <a:pt x="984" y="382"/>
                  </a:cubicBezTo>
                  <a:cubicBezTo>
                    <a:pt x="984" y="382"/>
                    <a:pt x="985" y="382"/>
                    <a:pt x="985" y="382"/>
                  </a:cubicBezTo>
                  <a:cubicBezTo>
                    <a:pt x="985" y="382"/>
                    <a:pt x="985" y="381"/>
                    <a:pt x="985" y="381"/>
                  </a:cubicBezTo>
                  <a:cubicBezTo>
                    <a:pt x="986" y="381"/>
                    <a:pt x="986" y="381"/>
                    <a:pt x="986" y="381"/>
                  </a:cubicBezTo>
                  <a:cubicBezTo>
                    <a:pt x="987" y="381"/>
                    <a:pt x="987" y="381"/>
                    <a:pt x="987" y="381"/>
                  </a:cubicBezTo>
                  <a:cubicBezTo>
                    <a:pt x="987" y="381"/>
                    <a:pt x="987" y="381"/>
                    <a:pt x="987" y="380"/>
                  </a:cubicBezTo>
                  <a:cubicBezTo>
                    <a:pt x="988" y="380"/>
                    <a:pt x="988" y="379"/>
                    <a:pt x="988" y="379"/>
                  </a:cubicBezTo>
                  <a:cubicBezTo>
                    <a:pt x="987" y="379"/>
                    <a:pt x="987" y="379"/>
                    <a:pt x="986" y="379"/>
                  </a:cubicBezTo>
                  <a:close/>
                  <a:moveTo>
                    <a:pt x="983" y="417"/>
                  </a:moveTo>
                  <a:cubicBezTo>
                    <a:pt x="983" y="417"/>
                    <a:pt x="982" y="417"/>
                    <a:pt x="982" y="417"/>
                  </a:cubicBezTo>
                  <a:cubicBezTo>
                    <a:pt x="982" y="418"/>
                    <a:pt x="983" y="418"/>
                    <a:pt x="984" y="418"/>
                  </a:cubicBezTo>
                  <a:cubicBezTo>
                    <a:pt x="984" y="418"/>
                    <a:pt x="984" y="419"/>
                    <a:pt x="984" y="419"/>
                  </a:cubicBezTo>
                  <a:cubicBezTo>
                    <a:pt x="985" y="419"/>
                    <a:pt x="985" y="419"/>
                    <a:pt x="985" y="419"/>
                  </a:cubicBezTo>
                  <a:cubicBezTo>
                    <a:pt x="986" y="419"/>
                    <a:pt x="986" y="418"/>
                    <a:pt x="986" y="417"/>
                  </a:cubicBezTo>
                  <a:cubicBezTo>
                    <a:pt x="987" y="417"/>
                    <a:pt x="987" y="417"/>
                    <a:pt x="988" y="416"/>
                  </a:cubicBezTo>
                  <a:cubicBezTo>
                    <a:pt x="988" y="416"/>
                    <a:pt x="988" y="416"/>
                    <a:pt x="988" y="415"/>
                  </a:cubicBezTo>
                  <a:cubicBezTo>
                    <a:pt x="989" y="415"/>
                    <a:pt x="989" y="415"/>
                    <a:pt x="989" y="415"/>
                  </a:cubicBezTo>
                  <a:cubicBezTo>
                    <a:pt x="990" y="415"/>
                    <a:pt x="990" y="415"/>
                    <a:pt x="991" y="415"/>
                  </a:cubicBezTo>
                  <a:cubicBezTo>
                    <a:pt x="991" y="415"/>
                    <a:pt x="991" y="414"/>
                    <a:pt x="992" y="414"/>
                  </a:cubicBezTo>
                  <a:cubicBezTo>
                    <a:pt x="992" y="414"/>
                    <a:pt x="993" y="413"/>
                    <a:pt x="993" y="413"/>
                  </a:cubicBezTo>
                  <a:cubicBezTo>
                    <a:pt x="994" y="413"/>
                    <a:pt x="994" y="414"/>
                    <a:pt x="995" y="413"/>
                  </a:cubicBezTo>
                  <a:cubicBezTo>
                    <a:pt x="995" y="413"/>
                    <a:pt x="995" y="413"/>
                    <a:pt x="995" y="413"/>
                  </a:cubicBezTo>
                  <a:cubicBezTo>
                    <a:pt x="996" y="413"/>
                    <a:pt x="996" y="413"/>
                    <a:pt x="996" y="413"/>
                  </a:cubicBezTo>
                  <a:cubicBezTo>
                    <a:pt x="996" y="413"/>
                    <a:pt x="995" y="413"/>
                    <a:pt x="995" y="412"/>
                  </a:cubicBezTo>
                  <a:cubicBezTo>
                    <a:pt x="995" y="412"/>
                    <a:pt x="995" y="412"/>
                    <a:pt x="994" y="412"/>
                  </a:cubicBezTo>
                  <a:cubicBezTo>
                    <a:pt x="994" y="412"/>
                    <a:pt x="994" y="412"/>
                    <a:pt x="993" y="412"/>
                  </a:cubicBezTo>
                  <a:cubicBezTo>
                    <a:pt x="993" y="412"/>
                    <a:pt x="993" y="411"/>
                    <a:pt x="992" y="412"/>
                  </a:cubicBezTo>
                  <a:cubicBezTo>
                    <a:pt x="992" y="412"/>
                    <a:pt x="992" y="412"/>
                    <a:pt x="992" y="412"/>
                  </a:cubicBezTo>
                  <a:cubicBezTo>
                    <a:pt x="991" y="412"/>
                    <a:pt x="991" y="412"/>
                    <a:pt x="991" y="412"/>
                  </a:cubicBezTo>
                  <a:cubicBezTo>
                    <a:pt x="991" y="412"/>
                    <a:pt x="990" y="412"/>
                    <a:pt x="990" y="413"/>
                  </a:cubicBezTo>
                  <a:cubicBezTo>
                    <a:pt x="990" y="413"/>
                    <a:pt x="990" y="413"/>
                    <a:pt x="989" y="413"/>
                  </a:cubicBezTo>
                  <a:cubicBezTo>
                    <a:pt x="989" y="413"/>
                    <a:pt x="989" y="413"/>
                    <a:pt x="989" y="413"/>
                  </a:cubicBezTo>
                  <a:cubicBezTo>
                    <a:pt x="988" y="413"/>
                    <a:pt x="988" y="413"/>
                    <a:pt x="988" y="413"/>
                  </a:cubicBezTo>
                  <a:cubicBezTo>
                    <a:pt x="988" y="414"/>
                    <a:pt x="987" y="413"/>
                    <a:pt x="987" y="414"/>
                  </a:cubicBezTo>
                  <a:cubicBezTo>
                    <a:pt x="987" y="414"/>
                    <a:pt x="987" y="414"/>
                    <a:pt x="987" y="414"/>
                  </a:cubicBezTo>
                  <a:cubicBezTo>
                    <a:pt x="987" y="415"/>
                    <a:pt x="986" y="414"/>
                    <a:pt x="986" y="415"/>
                  </a:cubicBezTo>
                  <a:cubicBezTo>
                    <a:pt x="985" y="415"/>
                    <a:pt x="985" y="414"/>
                    <a:pt x="985" y="415"/>
                  </a:cubicBezTo>
                  <a:cubicBezTo>
                    <a:pt x="984" y="415"/>
                    <a:pt x="984" y="415"/>
                    <a:pt x="984" y="415"/>
                  </a:cubicBezTo>
                  <a:cubicBezTo>
                    <a:pt x="984" y="415"/>
                    <a:pt x="984" y="416"/>
                    <a:pt x="983" y="416"/>
                  </a:cubicBezTo>
                  <a:cubicBezTo>
                    <a:pt x="983" y="416"/>
                    <a:pt x="983" y="416"/>
                    <a:pt x="983" y="417"/>
                  </a:cubicBezTo>
                  <a:cubicBezTo>
                    <a:pt x="983" y="417"/>
                    <a:pt x="983" y="417"/>
                    <a:pt x="983" y="417"/>
                  </a:cubicBezTo>
                  <a:cubicBezTo>
                    <a:pt x="983" y="417"/>
                    <a:pt x="983" y="417"/>
                    <a:pt x="983" y="418"/>
                  </a:cubicBezTo>
                  <a:lnTo>
                    <a:pt x="983" y="417"/>
                  </a:lnTo>
                  <a:close/>
                  <a:moveTo>
                    <a:pt x="981" y="420"/>
                  </a:moveTo>
                  <a:cubicBezTo>
                    <a:pt x="981" y="420"/>
                    <a:pt x="980" y="420"/>
                    <a:pt x="980" y="420"/>
                  </a:cubicBezTo>
                  <a:cubicBezTo>
                    <a:pt x="980" y="421"/>
                    <a:pt x="980" y="421"/>
                    <a:pt x="980" y="422"/>
                  </a:cubicBezTo>
                  <a:cubicBezTo>
                    <a:pt x="982" y="422"/>
                    <a:pt x="982" y="422"/>
                    <a:pt x="982" y="422"/>
                  </a:cubicBezTo>
                  <a:cubicBezTo>
                    <a:pt x="982" y="420"/>
                    <a:pt x="982" y="420"/>
                    <a:pt x="982" y="420"/>
                  </a:cubicBezTo>
                  <a:cubicBezTo>
                    <a:pt x="982" y="420"/>
                    <a:pt x="982" y="420"/>
                    <a:pt x="982" y="420"/>
                  </a:cubicBezTo>
                  <a:cubicBezTo>
                    <a:pt x="982" y="420"/>
                    <a:pt x="981" y="420"/>
                    <a:pt x="981" y="420"/>
                  </a:cubicBezTo>
                  <a:close/>
                  <a:moveTo>
                    <a:pt x="970" y="413"/>
                  </a:moveTo>
                  <a:cubicBezTo>
                    <a:pt x="971" y="413"/>
                    <a:pt x="971" y="414"/>
                    <a:pt x="971" y="414"/>
                  </a:cubicBezTo>
                  <a:cubicBezTo>
                    <a:pt x="973" y="414"/>
                    <a:pt x="974" y="414"/>
                    <a:pt x="975" y="414"/>
                  </a:cubicBezTo>
                  <a:cubicBezTo>
                    <a:pt x="976" y="414"/>
                    <a:pt x="976" y="414"/>
                    <a:pt x="976" y="414"/>
                  </a:cubicBezTo>
                  <a:cubicBezTo>
                    <a:pt x="977" y="414"/>
                    <a:pt x="978" y="414"/>
                    <a:pt x="979" y="414"/>
                  </a:cubicBezTo>
                  <a:cubicBezTo>
                    <a:pt x="979" y="414"/>
                    <a:pt x="979" y="413"/>
                    <a:pt x="980" y="413"/>
                  </a:cubicBezTo>
                  <a:cubicBezTo>
                    <a:pt x="980" y="413"/>
                    <a:pt x="980" y="413"/>
                    <a:pt x="980" y="413"/>
                  </a:cubicBezTo>
                  <a:cubicBezTo>
                    <a:pt x="981" y="413"/>
                    <a:pt x="981" y="413"/>
                    <a:pt x="981" y="413"/>
                  </a:cubicBezTo>
                  <a:cubicBezTo>
                    <a:pt x="981" y="413"/>
                    <a:pt x="982" y="413"/>
                    <a:pt x="982" y="413"/>
                  </a:cubicBezTo>
                  <a:cubicBezTo>
                    <a:pt x="982" y="413"/>
                    <a:pt x="982" y="412"/>
                    <a:pt x="983" y="412"/>
                  </a:cubicBezTo>
                  <a:cubicBezTo>
                    <a:pt x="983" y="412"/>
                    <a:pt x="983" y="412"/>
                    <a:pt x="983" y="412"/>
                  </a:cubicBezTo>
                  <a:cubicBezTo>
                    <a:pt x="984" y="412"/>
                    <a:pt x="984" y="412"/>
                    <a:pt x="985" y="412"/>
                  </a:cubicBezTo>
                  <a:cubicBezTo>
                    <a:pt x="985" y="412"/>
                    <a:pt x="985" y="412"/>
                    <a:pt x="986" y="412"/>
                  </a:cubicBezTo>
                  <a:cubicBezTo>
                    <a:pt x="986" y="412"/>
                    <a:pt x="986" y="412"/>
                    <a:pt x="986" y="412"/>
                  </a:cubicBezTo>
                  <a:cubicBezTo>
                    <a:pt x="986" y="411"/>
                    <a:pt x="986" y="411"/>
                    <a:pt x="986" y="411"/>
                  </a:cubicBezTo>
                  <a:cubicBezTo>
                    <a:pt x="986" y="411"/>
                    <a:pt x="985" y="411"/>
                    <a:pt x="985" y="411"/>
                  </a:cubicBezTo>
                  <a:cubicBezTo>
                    <a:pt x="985" y="411"/>
                    <a:pt x="985" y="411"/>
                    <a:pt x="985" y="412"/>
                  </a:cubicBezTo>
                  <a:cubicBezTo>
                    <a:pt x="984" y="412"/>
                    <a:pt x="983" y="411"/>
                    <a:pt x="982" y="412"/>
                  </a:cubicBezTo>
                  <a:cubicBezTo>
                    <a:pt x="982" y="412"/>
                    <a:pt x="981" y="412"/>
                    <a:pt x="981" y="412"/>
                  </a:cubicBezTo>
                  <a:cubicBezTo>
                    <a:pt x="980" y="412"/>
                    <a:pt x="980" y="412"/>
                    <a:pt x="980" y="412"/>
                  </a:cubicBezTo>
                  <a:cubicBezTo>
                    <a:pt x="980" y="412"/>
                    <a:pt x="980" y="412"/>
                    <a:pt x="979" y="412"/>
                  </a:cubicBezTo>
                  <a:cubicBezTo>
                    <a:pt x="979" y="412"/>
                    <a:pt x="979" y="412"/>
                    <a:pt x="979" y="412"/>
                  </a:cubicBezTo>
                  <a:cubicBezTo>
                    <a:pt x="978" y="412"/>
                    <a:pt x="978" y="412"/>
                    <a:pt x="978" y="412"/>
                  </a:cubicBezTo>
                  <a:cubicBezTo>
                    <a:pt x="977" y="412"/>
                    <a:pt x="977" y="412"/>
                    <a:pt x="977" y="412"/>
                  </a:cubicBezTo>
                  <a:cubicBezTo>
                    <a:pt x="976" y="412"/>
                    <a:pt x="976" y="412"/>
                    <a:pt x="976" y="412"/>
                  </a:cubicBezTo>
                  <a:cubicBezTo>
                    <a:pt x="975" y="411"/>
                    <a:pt x="975" y="411"/>
                    <a:pt x="974" y="411"/>
                  </a:cubicBezTo>
                  <a:cubicBezTo>
                    <a:pt x="974" y="411"/>
                    <a:pt x="974" y="411"/>
                    <a:pt x="973" y="411"/>
                  </a:cubicBezTo>
                  <a:cubicBezTo>
                    <a:pt x="973" y="411"/>
                    <a:pt x="973" y="411"/>
                    <a:pt x="972" y="411"/>
                  </a:cubicBezTo>
                  <a:cubicBezTo>
                    <a:pt x="972" y="411"/>
                    <a:pt x="972" y="412"/>
                    <a:pt x="971" y="412"/>
                  </a:cubicBezTo>
                  <a:cubicBezTo>
                    <a:pt x="971" y="412"/>
                    <a:pt x="971" y="412"/>
                    <a:pt x="970" y="412"/>
                  </a:cubicBezTo>
                  <a:cubicBezTo>
                    <a:pt x="970" y="412"/>
                    <a:pt x="970" y="412"/>
                    <a:pt x="970" y="412"/>
                  </a:cubicBezTo>
                  <a:lnTo>
                    <a:pt x="970" y="413"/>
                  </a:lnTo>
                  <a:close/>
                  <a:moveTo>
                    <a:pt x="969" y="415"/>
                  </a:moveTo>
                  <a:cubicBezTo>
                    <a:pt x="968" y="415"/>
                    <a:pt x="968" y="415"/>
                    <a:pt x="967" y="416"/>
                  </a:cubicBezTo>
                  <a:cubicBezTo>
                    <a:pt x="968" y="416"/>
                    <a:pt x="968" y="416"/>
                    <a:pt x="968" y="416"/>
                  </a:cubicBezTo>
                  <a:cubicBezTo>
                    <a:pt x="968" y="417"/>
                    <a:pt x="968" y="417"/>
                    <a:pt x="968" y="417"/>
                  </a:cubicBezTo>
                  <a:cubicBezTo>
                    <a:pt x="969" y="417"/>
                    <a:pt x="969" y="417"/>
                    <a:pt x="969" y="417"/>
                  </a:cubicBezTo>
                  <a:cubicBezTo>
                    <a:pt x="969" y="418"/>
                    <a:pt x="969" y="418"/>
                    <a:pt x="969" y="418"/>
                  </a:cubicBezTo>
                  <a:cubicBezTo>
                    <a:pt x="970" y="418"/>
                    <a:pt x="970" y="418"/>
                    <a:pt x="970" y="418"/>
                  </a:cubicBezTo>
                  <a:cubicBezTo>
                    <a:pt x="971" y="419"/>
                    <a:pt x="971" y="418"/>
                    <a:pt x="972" y="418"/>
                  </a:cubicBezTo>
                  <a:cubicBezTo>
                    <a:pt x="973" y="418"/>
                    <a:pt x="973" y="418"/>
                    <a:pt x="974" y="418"/>
                  </a:cubicBezTo>
                  <a:cubicBezTo>
                    <a:pt x="974" y="417"/>
                    <a:pt x="974" y="417"/>
                    <a:pt x="974" y="417"/>
                  </a:cubicBezTo>
                  <a:cubicBezTo>
                    <a:pt x="974" y="417"/>
                    <a:pt x="973" y="417"/>
                    <a:pt x="973" y="417"/>
                  </a:cubicBezTo>
                  <a:cubicBezTo>
                    <a:pt x="973" y="417"/>
                    <a:pt x="972" y="417"/>
                    <a:pt x="972" y="417"/>
                  </a:cubicBezTo>
                  <a:cubicBezTo>
                    <a:pt x="972" y="417"/>
                    <a:pt x="972" y="416"/>
                    <a:pt x="972" y="416"/>
                  </a:cubicBezTo>
                  <a:cubicBezTo>
                    <a:pt x="972" y="416"/>
                    <a:pt x="972" y="416"/>
                    <a:pt x="971" y="416"/>
                  </a:cubicBezTo>
                  <a:cubicBezTo>
                    <a:pt x="971" y="416"/>
                    <a:pt x="971" y="416"/>
                    <a:pt x="971" y="416"/>
                  </a:cubicBezTo>
                  <a:cubicBezTo>
                    <a:pt x="970" y="416"/>
                    <a:pt x="970" y="415"/>
                    <a:pt x="970" y="415"/>
                  </a:cubicBezTo>
                  <a:cubicBezTo>
                    <a:pt x="970" y="415"/>
                    <a:pt x="969" y="415"/>
                    <a:pt x="969" y="415"/>
                  </a:cubicBezTo>
                  <a:close/>
                  <a:moveTo>
                    <a:pt x="960" y="412"/>
                  </a:moveTo>
                  <a:cubicBezTo>
                    <a:pt x="960" y="412"/>
                    <a:pt x="959" y="412"/>
                    <a:pt x="959" y="413"/>
                  </a:cubicBezTo>
                  <a:cubicBezTo>
                    <a:pt x="959" y="413"/>
                    <a:pt x="959" y="413"/>
                    <a:pt x="959" y="413"/>
                  </a:cubicBezTo>
                  <a:cubicBezTo>
                    <a:pt x="960" y="414"/>
                    <a:pt x="961" y="414"/>
                    <a:pt x="962" y="414"/>
                  </a:cubicBezTo>
                  <a:cubicBezTo>
                    <a:pt x="962" y="414"/>
                    <a:pt x="963" y="414"/>
                    <a:pt x="963" y="414"/>
                  </a:cubicBezTo>
                  <a:cubicBezTo>
                    <a:pt x="963" y="414"/>
                    <a:pt x="963" y="413"/>
                    <a:pt x="964" y="413"/>
                  </a:cubicBezTo>
                  <a:cubicBezTo>
                    <a:pt x="964" y="413"/>
                    <a:pt x="964" y="413"/>
                    <a:pt x="964" y="413"/>
                  </a:cubicBezTo>
                  <a:cubicBezTo>
                    <a:pt x="965" y="412"/>
                    <a:pt x="965" y="413"/>
                    <a:pt x="966" y="413"/>
                  </a:cubicBezTo>
                  <a:cubicBezTo>
                    <a:pt x="966" y="413"/>
                    <a:pt x="967" y="413"/>
                    <a:pt x="967" y="413"/>
                  </a:cubicBezTo>
                  <a:cubicBezTo>
                    <a:pt x="968" y="413"/>
                    <a:pt x="968" y="413"/>
                    <a:pt x="968" y="413"/>
                  </a:cubicBezTo>
                  <a:cubicBezTo>
                    <a:pt x="968" y="412"/>
                    <a:pt x="968" y="413"/>
                    <a:pt x="968" y="413"/>
                  </a:cubicBezTo>
                  <a:cubicBezTo>
                    <a:pt x="968" y="412"/>
                    <a:pt x="968" y="412"/>
                    <a:pt x="968" y="412"/>
                  </a:cubicBezTo>
                  <a:cubicBezTo>
                    <a:pt x="967" y="412"/>
                    <a:pt x="967" y="412"/>
                    <a:pt x="966" y="412"/>
                  </a:cubicBezTo>
                  <a:cubicBezTo>
                    <a:pt x="966" y="412"/>
                    <a:pt x="966" y="411"/>
                    <a:pt x="966" y="411"/>
                  </a:cubicBezTo>
                  <a:cubicBezTo>
                    <a:pt x="965" y="411"/>
                    <a:pt x="965" y="411"/>
                    <a:pt x="965" y="411"/>
                  </a:cubicBezTo>
                  <a:cubicBezTo>
                    <a:pt x="965" y="411"/>
                    <a:pt x="964" y="411"/>
                    <a:pt x="964" y="411"/>
                  </a:cubicBezTo>
                  <a:cubicBezTo>
                    <a:pt x="963" y="411"/>
                    <a:pt x="963" y="411"/>
                    <a:pt x="963" y="411"/>
                  </a:cubicBezTo>
                  <a:cubicBezTo>
                    <a:pt x="962" y="411"/>
                    <a:pt x="962" y="411"/>
                    <a:pt x="962" y="412"/>
                  </a:cubicBezTo>
                  <a:cubicBezTo>
                    <a:pt x="962" y="412"/>
                    <a:pt x="962" y="412"/>
                    <a:pt x="961" y="412"/>
                  </a:cubicBezTo>
                  <a:cubicBezTo>
                    <a:pt x="961" y="412"/>
                    <a:pt x="961" y="412"/>
                    <a:pt x="960" y="412"/>
                  </a:cubicBezTo>
                  <a:close/>
                  <a:moveTo>
                    <a:pt x="922" y="406"/>
                  </a:moveTo>
                  <a:cubicBezTo>
                    <a:pt x="922" y="407"/>
                    <a:pt x="922" y="407"/>
                    <a:pt x="922" y="407"/>
                  </a:cubicBezTo>
                  <a:cubicBezTo>
                    <a:pt x="924" y="407"/>
                    <a:pt x="924" y="407"/>
                    <a:pt x="924" y="407"/>
                  </a:cubicBezTo>
                  <a:cubicBezTo>
                    <a:pt x="924" y="408"/>
                    <a:pt x="924" y="408"/>
                    <a:pt x="924" y="408"/>
                  </a:cubicBezTo>
                  <a:cubicBezTo>
                    <a:pt x="924" y="408"/>
                    <a:pt x="925" y="408"/>
                    <a:pt x="925" y="408"/>
                  </a:cubicBezTo>
                  <a:cubicBezTo>
                    <a:pt x="926" y="408"/>
                    <a:pt x="926" y="408"/>
                    <a:pt x="926" y="408"/>
                  </a:cubicBezTo>
                  <a:cubicBezTo>
                    <a:pt x="927" y="409"/>
                    <a:pt x="927" y="409"/>
                    <a:pt x="927" y="409"/>
                  </a:cubicBezTo>
                  <a:cubicBezTo>
                    <a:pt x="927" y="409"/>
                    <a:pt x="927" y="409"/>
                    <a:pt x="927" y="409"/>
                  </a:cubicBezTo>
                  <a:cubicBezTo>
                    <a:pt x="927" y="410"/>
                    <a:pt x="928" y="410"/>
                    <a:pt x="928" y="410"/>
                  </a:cubicBezTo>
                  <a:cubicBezTo>
                    <a:pt x="928" y="410"/>
                    <a:pt x="929" y="410"/>
                    <a:pt x="929" y="410"/>
                  </a:cubicBezTo>
                  <a:cubicBezTo>
                    <a:pt x="930" y="410"/>
                    <a:pt x="930" y="410"/>
                    <a:pt x="931" y="410"/>
                  </a:cubicBezTo>
                  <a:cubicBezTo>
                    <a:pt x="931" y="410"/>
                    <a:pt x="931" y="410"/>
                    <a:pt x="931" y="410"/>
                  </a:cubicBezTo>
                  <a:cubicBezTo>
                    <a:pt x="932" y="410"/>
                    <a:pt x="932" y="410"/>
                    <a:pt x="933" y="410"/>
                  </a:cubicBezTo>
                  <a:cubicBezTo>
                    <a:pt x="933" y="410"/>
                    <a:pt x="934" y="409"/>
                    <a:pt x="934" y="409"/>
                  </a:cubicBezTo>
                  <a:cubicBezTo>
                    <a:pt x="935" y="409"/>
                    <a:pt x="935" y="409"/>
                    <a:pt x="936" y="410"/>
                  </a:cubicBezTo>
                  <a:cubicBezTo>
                    <a:pt x="936" y="410"/>
                    <a:pt x="936" y="410"/>
                    <a:pt x="936" y="410"/>
                  </a:cubicBezTo>
                  <a:cubicBezTo>
                    <a:pt x="936" y="410"/>
                    <a:pt x="937" y="411"/>
                    <a:pt x="937" y="411"/>
                  </a:cubicBezTo>
                  <a:cubicBezTo>
                    <a:pt x="937" y="411"/>
                    <a:pt x="937" y="411"/>
                    <a:pt x="938" y="411"/>
                  </a:cubicBezTo>
                  <a:cubicBezTo>
                    <a:pt x="938" y="411"/>
                    <a:pt x="938" y="411"/>
                    <a:pt x="939" y="411"/>
                  </a:cubicBezTo>
                  <a:cubicBezTo>
                    <a:pt x="940" y="411"/>
                    <a:pt x="940" y="411"/>
                    <a:pt x="941" y="411"/>
                  </a:cubicBezTo>
                  <a:cubicBezTo>
                    <a:pt x="941" y="411"/>
                    <a:pt x="942" y="412"/>
                    <a:pt x="942" y="412"/>
                  </a:cubicBezTo>
                  <a:cubicBezTo>
                    <a:pt x="943" y="412"/>
                    <a:pt x="943" y="412"/>
                    <a:pt x="943" y="412"/>
                  </a:cubicBezTo>
                  <a:cubicBezTo>
                    <a:pt x="943" y="412"/>
                    <a:pt x="943" y="412"/>
                    <a:pt x="944" y="412"/>
                  </a:cubicBezTo>
                  <a:cubicBezTo>
                    <a:pt x="944" y="412"/>
                    <a:pt x="945" y="413"/>
                    <a:pt x="945" y="413"/>
                  </a:cubicBezTo>
                  <a:cubicBezTo>
                    <a:pt x="945" y="412"/>
                    <a:pt x="945" y="412"/>
                    <a:pt x="945" y="412"/>
                  </a:cubicBezTo>
                  <a:cubicBezTo>
                    <a:pt x="945" y="412"/>
                    <a:pt x="946" y="411"/>
                    <a:pt x="946" y="411"/>
                  </a:cubicBezTo>
                  <a:cubicBezTo>
                    <a:pt x="946" y="411"/>
                    <a:pt x="946" y="411"/>
                    <a:pt x="946" y="411"/>
                  </a:cubicBezTo>
                  <a:cubicBezTo>
                    <a:pt x="947" y="411"/>
                    <a:pt x="947" y="412"/>
                    <a:pt x="947" y="412"/>
                  </a:cubicBezTo>
                  <a:cubicBezTo>
                    <a:pt x="947" y="412"/>
                    <a:pt x="948" y="412"/>
                    <a:pt x="948" y="412"/>
                  </a:cubicBezTo>
                  <a:cubicBezTo>
                    <a:pt x="949" y="412"/>
                    <a:pt x="949" y="412"/>
                    <a:pt x="949" y="412"/>
                  </a:cubicBezTo>
                  <a:cubicBezTo>
                    <a:pt x="949" y="412"/>
                    <a:pt x="949" y="411"/>
                    <a:pt x="950" y="411"/>
                  </a:cubicBezTo>
                  <a:cubicBezTo>
                    <a:pt x="950" y="411"/>
                    <a:pt x="950" y="412"/>
                    <a:pt x="951" y="412"/>
                  </a:cubicBezTo>
                  <a:cubicBezTo>
                    <a:pt x="951" y="412"/>
                    <a:pt x="951" y="412"/>
                    <a:pt x="952" y="412"/>
                  </a:cubicBezTo>
                  <a:cubicBezTo>
                    <a:pt x="952" y="412"/>
                    <a:pt x="952" y="412"/>
                    <a:pt x="952" y="413"/>
                  </a:cubicBezTo>
                  <a:cubicBezTo>
                    <a:pt x="953" y="413"/>
                    <a:pt x="953" y="413"/>
                    <a:pt x="953" y="413"/>
                  </a:cubicBezTo>
                  <a:cubicBezTo>
                    <a:pt x="954" y="414"/>
                    <a:pt x="954" y="414"/>
                    <a:pt x="955" y="414"/>
                  </a:cubicBezTo>
                  <a:cubicBezTo>
                    <a:pt x="956" y="414"/>
                    <a:pt x="956" y="414"/>
                    <a:pt x="956" y="414"/>
                  </a:cubicBezTo>
                  <a:cubicBezTo>
                    <a:pt x="956" y="414"/>
                    <a:pt x="956" y="413"/>
                    <a:pt x="956" y="413"/>
                  </a:cubicBezTo>
                  <a:cubicBezTo>
                    <a:pt x="956" y="413"/>
                    <a:pt x="956" y="412"/>
                    <a:pt x="956" y="412"/>
                  </a:cubicBezTo>
                  <a:cubicBezTo>
                    <a:pt x="956" y="412"/>
                    <a:pt x="955" y="411"/>
                    <a:pt x="955" y="411"/>
                  </a:cubicBezTo>
                  <a:cubicBezTo>
                    <a:pt x="955" y="411"/>
                    <a:pt x="955" y="411"/>
                    <a:pt x="954" y="411"/>
                  </a:cubicBezTo>
                  <a:cubicBezTo>
                    <a:pt x="954" y="411"/>
                    <a:pt x="953" y="410"/>
                    <a:pt x="953" y="410"/>
                  </a:cubicBezTo>
                  <a:cubicBezTo>
                    <a:pt x="948" y="410"/>
                    <a:pt x="948" y="410"/>
                    <a:pt x="948" y="410"/>
                  </a:cubicBezTo>
                  <a:cubicBezTo>
                    <a:pt x="948" y="410"/>
                    <a:pt x="948" y="409"/>
                    <a:pt x="948" y="409"/>
                  </a:cubicBezTo>
                  <a:cubicBezTo>
                    <a:pt x="948" y="409"/>
                    <a:pt x="948" y="408"/>
                    <a:pt x="948" y="408"/>
                  </a:cubicBezTo>
                  <a:cubicBezTo>
                    <a:pt x="948" y="408"/>
                    <a:pt x="948" y="408"/>
                    <a:pt x="949" y="408"/>
                  </a:cubicBezTo>
                  <a:cubicBezTo>
                    <a:pt x="949" y="408"/>
                    <a:pt x="950" y="408"/>
                    <a:pt x="950" y="408"/>
                  </a:cubicBezTo>
                  <a:cubicBezTo>
                    <a:pt x="951" y="408"/>
                    <a:pt x="951" y="408"/>
                    <a:pt x="952" y="407"/>
                  </a:cubicBezTo>
                  <a:cubicBezTo>
                    <a:pt x="951" y="407"/>
                    <a:pt x="951" y="407"/>
                    <a:pt x="950" y="407"/>
                  </a:cubicBezTo>
                  <a:cubicBezTo>
                    <a:pt x="950" y="407"/>
                    <a:pt x="950" y="407"/>
                    <a:pt x="949" y="407"/>
                  </a:cubicBezTo>
                  <a:cubicBezTo>
                    <a:pt x="949" y="407"/>
                    <a:pt x="949" y="407"/>
                    <a:pt x="949" y="407"/>
                  </a:cubicBezTo>
                  <a:cubicBezTo>
                    <a:pt x="948" y="407"/>
                    <a:pt x="948" y="407"/>
                    <a:pt x="947" y="407"/>
                  </a:cubicBezTo>
                  <a:cubicBezTo>
                    <a:pt x="947" y="407"/>
                    <a:pt x="946" y="407"/>
                    <a:pt x="946" y="407"/>
                  </a:cubicBezTo>
                  <a:cubicBezTo>
                    <a:pt x="945" y="407"/>
                    <a:pt x="945" y="407"/>
                    <a:pt x="945" y="407"/>
                  </a:cubicBezTo>
                  <a:cubicBezTo>
                    <a:pt x="944" y="407"/>
                    <a:pt x="944" y="407"/>
                    <a:pt x="943" y="406"/>
                  </a:cubicBezTo>
                  <a:cubicBezTo>
                    <a:pt x="942" y="406"/>
                    <a:pt x="942" y="406"/>
                    <a:pt x="941" y="406"/>
                  </a:cubicBezTo>
                  <a:cubicBezTo>
                    <a:pt x="941" y="406"/>
                    <a:pt x="940" y="405"/>
                    <a:pt x="940" y="405"/>
                  </a:cubicBezTo>
                  <a:lnTo>
                    <a:pt x="922" y="406"/>
                  </a:lnTo>
                  <a:close/>
                  <a:moveTo>
                    <a:pt x="911" y="401"/>
                  </a:moveTo>
                  <a:cubicBezTo>
                    <a:pt x="911" y="401"/>
                    <a:pt x="911" y="401"/>
                    <a:pt x="910" y="401"/>
                  </a:cubicBezTo>
                  <a:cubicBezTo>
                    <a:pt x="910" y="402"/>
                    <a:pt x="910" y="402"/>
                    <a:pt x="910" y="402"/>
                  </a:cubicBezTo>
                  <a:cubicBezTo>
                    <a:pt x="911" y="403"/>
                    <a:pt x="911" y="403"/>
                    <a:pt x="911" y="403"/>
                  </a:cubicBezTo>
                  <a:cubicBezTo>
                    <a:pt x="911" y="402"/>
                    <a:pt x="911" y="402"/>
                    <a:pt x="911" y="402"/>
                  </a:cubicBezTo>
                  <a:cubicBezTo>
                    <a:pt x="911" y="402"/>
                    <a:pt x="911" y="402"/>
                    <a:pt x="911" y="401"/>
                  </a:cubicBezTo>
                  <a:close/>
                  <a:moveTo>
                    <a:pt x="936" y="377"/>
                  </a:moveTo>
                  <a:cubicBezTo>
                    <a:pt x="935" y="377"/>
                    <a:pt x="935" y="377"/>
                    <a:pt x="935" y="377"/>
                  </a:cubicBezTo>
                  <a:cubicBezTo>
                    <a:pt x="935" y="377"/>
                    <a:pt x="935" y="377"/>
                    <a:pt x="935" y="377"/>
                  </a:cubicBezTo>
                  <a:cubicBezTo>
                    <a:pt x="935" y="378"/>
                    <a:pt x="935" y="379"/>
                    <a:pt x="934" y="380"/>
                  </a:cubicBezTo>
                  <a:cubicBezTo>
                    <a:pt x="934" y="380"/>
                    <a:pt x="934" y="380"/>
                    <a:pt x="934" y="380"/>
                  </a:cubicBezTo>
                  <a:cubicBezTo>
                    <a:pt x="933" y="381"/>
                    <a:pt x="933" y="381"/>
                    <a:pt x="933" y="381"/>
                  </a:cubicBezTo>
                  <a:cubicBezTo>
                    <a:pt x="933" y="382"/>
                    <a:pt x="933" y="382"/>
                    <a:pt x="933" y="383"/>
                  </a:cubicBezTo>
                  <a:cubicBezTo>
                    <a:pt x="933" y="383"/>
                    <a:pt x="933" y="384"/>
                    <a:pt x="933" y="384"/>
                  </a:cubicBezTo>
                  <a:cubicBezTo>
                    <a:pt x="933" y="384"/>
                    <a:pt x="933" y="385"/>
                    <a:pt x="934" y="385"/>
                  </a:cubicBezTo>
                  <a:cubicBezTo>
                    <a:pt x="934" y="385"/>
                    <a:pt x="934" y="385"/>
                    <a:pt x="934" y="385"/>
                  </a:cubicBezTo>
                  <a:cubicBezTo>
                    <a:pt x="935" y="386"/>
                    <a:pt x="935" y="386"/>
                    <a:pt x="936" y="386"/>
                  </a:cubicBezTo>
                  <a:cubicBezTo>
                    <a:pt x="936" y="386"/>
                    <a:pt x="936" y="387"/>
                    <a:pt x="936" y="387"/>
                  </a:cubicBezTo>
                  <a:cubicBezTo>
                    <a:pt x="936" y="387"/>
                    <a:pt x="937" y="387"/>
                    <a:pt x="937" y="387"/>
                  </a:cubicBezTo>
                  <a:cubicBezTo>
                    <a:pt x="937" y="388"/>
                    <a:pt x="937" y="388"/>
                    <a:pt x="937" y="388"/>
                  </a:cubicBezTo>
                  <a:cubicBezTo>
                    <a:pt x="937" y="389"/>
                    <a:pt x="937" y="389"/>
                    <a:pt x="937" y="389"/>
                  </a:cubicBezTo>
                  <a:cubicBezTo>
                    <a:pt x="937" y="389"/>
                    <a:pt x="937" y="389"/>
                    <a:pt x="937" y="389"/>
                  </a:cubicBezTo>
                  <a:cubicBezTo>
                    <a:pt x="937" y="390"/>
                    <a:pt x="937" y="390"/>
                    <a:pt x="937" y="391"/>
                  </a:cubicBezTo>
                  <a:cubicBezTo>
                    <a:pt x="937" y="391"/>
                    <a:pt x="937" y="391"/>
                    <a:pt x="937" y="392"/>
                  </a:cubicBezTo>
                  <a:cubicBezTo>
                    <a:pt x="937" y="392"/>
                    <a:pt x="937" y="392"/>
                    <a:pt x="937" y="392"/>
                  </a:cubicBezTo>
                  <a:cubicBezTo>
                    <a:pt x="937" y="393"/>
                    <a:pt x="937" y="393"/>
                    <a:pt x="937" y="393"/>
                  </a:cubicBezTo>
                  <a:cubicBezTo>
                    <a:pt x="938" y="393"/>
                    <a:pt x="938" y="393"/>
                    <a:pt x="938" y="393"/>
                  </a:cubicBezTo>
                  <a:cubicBezTo>
                    <a:pt x="939" y="394"/>
                    <a:pt x="939" y="394"/>
                    <a:pt x="940" y="394"/>
                  </a:cubicBezTo>
                  <a:cubicBezTo>
                    <a:pt x="940" y="394"/>
                    <a:pt x="941" y="393"/>
                    <a:pt x="941" y="394"/>
                  </a:cubicBezTo>
                  <a:cubicBezTo>
                    <a:pt x="941" y="394"/>
                    <a:pt x="942" y="394"/>
                    <a:pt x="942" y="394"/>
                  </a:cubicBezTo>
                  <a:cubicBezTo>
                    <a:pt x="942" y="394"/>
                    <a:pt x="942" y="394"/>
                    <a:pt x="942" y="394"/>
                  </a:cubicBezTo>
                  <a:cubicBezTo>
                    <a:pt x="942" y="395"/>
                    <a:pt x="943" y="395"/>
                    <a:pt x="943" y="395"/>
                  </a:cubicBezTo>
                  <a:cubicBezTo>
                    <a:pt x="944" y="396"/>
                    <a:pt x="944" y="395"/>
                    <a:pt x="945" y="395"/>
                  </a:cubicBezTo>
                  <a:cubicBezTo>
                    <a:pt x="945" y="395"/>
                    <a:pt x="946" y="395"/>
                    <a:pt x="946" y="395"/>
                  </a:cubicBezTo>
                  <a:cubicBezTo>
                    <a:pt x="947" y="395"/>
                    <a:pt x="947" y="395"/>
                    <a:pt x="948" y="395"/>
                  </a:cubicBezTo>
                  <a:cubicBezTo>
                    <a:pt x="948" y="395"/>
                    <a:pt x="949" y="395"/>
                    <a:pt x="949" y="395"/>
                  </a:cubicBezTo>
                  <a:cubicBezTo>
                    <a:pt x="949" y="395"/>
                    <a:pt x="949" y="395"/>
                    <a:pt x="950" y="395"/>
                  </a:cubicBezTo>
                  <a:cubicBezTo>
                    <a:pt x="950" y="395"/>
                    <a:pt x="950" y="396"/>
                    <a:pt x="950" y="396"/>
                  </a:cubicBezTo>
                  <a:cubicBezTo>
                    <a:pt x="951" y="396"/>
                    <a:pt x="951" y="395"/>
                    <a:pt x="951" y="395"/>
                  </a:cubicBezTo>
                  <a:cubicBezTo>
                    <a:pt x="952" y="395"/>
                    <a:pt x="952" y="396"/>
                    <a:pt x="953" y="397"/>
                  </a:cubicBezTo>
                  <a:cubicBezTo>
                    <a:pt x="953" y="397"/>
                    <a:pt x="953" y="397"/>
                    <a:pt x="954" y="397"/>
                  </a:cubicBezTo>
                  <a:cubicBezTo>
                    <a:pt x="954" y="397"/>
                    <a:pt x="954" y="397"/>
                    <a:pt x="954" y="397"/>
                  </a:cubicBezTo>
                  <a:cubicBezTo>
                    <a:pt x="955" y="397"/>
                    <a:pt x="955" y="397"/>
                    <a:pt x="955" y="397"/>
                  </a:cubicBezTo>
                  <a:cubicBezTo>
                    <a:pt x="956" y="397"/>
                    <a:pt x="956" y="397"/>
                    <a:pt x="956" y="397"/>
                  </a:cubicBezTo>
                  <a:cubicBezTo>
                    <a:pt x="957" y="397"/>
                    <a:pt x="957" y="397"/>
                    <a:pt x="957" y="397"/>
                  </a:cubicBezTo>
                  <a:cubicBezTo>
                    <a:pt x="957" y="396"/>
                    <a:pt x="957" y="396"/>
                    <a:pt x="957" y="396"/>
                  </a:cubicBezTo>
                  <a:cubicBezTo>
                    <a:pt x="957" y="396"/>
                    <a:pt x="957" y="395"/>
                    <a:pt x="957" y="395"/>
                  </a:cubicBezTo>
                  <a:cubicBezTo>
                    <a:pt x="957" y="395"/>
                    <a:pt x="957" y="395"/>
                    <a:pt x="958" y="395"/>
                  </a:cubicBezTo>
                  <a:cubicBezTo>
                    <a:pt x="958" y="395"/>
                    <a:pt x="958" y="395"/>
                    <a:pt x="958" y="394"/>
                  </a:cubicBezTo>
                  <a:cubicBezTo>
                    <a:pt x="959" y="394"/>
                    <a:pt x="959" y="394"/>
                    <a:pt x="959" y="393"/>
                  </a:cubicBezTo>
                  <a:cubicBezTo>
                    <a:pt x="959" y="393"/>
                    <a:pt x="959" y="393"/>
                    <a:pt x="959" y="392"/>
                  </a:cubicBezTo>
                  <a:cubicBezTo>
                    <a:pt x="959" y="392"/>
                    <a:pt x="958" y="392"/>
                    <a:pt x="958" y="392"/>
                  </a:cubicBezTo>
                  <a:cubicBezTo>
                    <a:pt x="958" y="391"/>
                    <a:pt x="958" y="391"/>
                    <a:pt x="958" y="391"/>
                  </a:cubicBezTo>
                  <a:cubicBezTo>
                    <a:pt x="958" y="390"/>
                    <a:pt x="958" y="390"/>
                    <a:pt x="958" y="390"/>
                  </a:cubicBezTo>
                  <a:cubicBezTo>
                    <a:pt x="959" y="390"/>
                    <a:pt x="959" y="390"/>
                    <a:pt x="959" y="389"/>
                  </a:cubicBezTo>
                  <a:cubicBezTo>
                    <a:pt x="959" y="389"/>
                    <a:pt x="959" y="389"/>
                    <a:pt x="959" y="389"/>
                  </a:cubicBezTo>
                  <a:cubicBezTo>
                    <a:pt x="960" y="388"/>
                    <a:pt x="960" y="388"/>
                    <a:pt x="960" y="388"/>
                  </a:cubicBezTo>
                  <a:cubicBezTo>
                    <a:pt x="960" y="387"/>
                    <a:pt x="960" y="387"/>
                    <a:pt x="961" y="386"/>
                  </a:cubicBezTo>
                  <a:cubicBezTo>
                    <a:pt x="963" y="386"/>
                    <a:pt x="963" y="386"/>
                    <a:pt x="963" y="386"/>
                  </a:cubicBezTo>
                  <a:cubicBezTo>
                    <a:pt x="963" y="382"/>
                    <a:pt x="963" y="382"/>
                    <a:pt x="963" y="382"/>
                  </a:cubicBezTo>
                  <a:cubicBezTo>
                    <a:pt x="964" y="382"/>
                    <a:pt x="964" y="382"/>
                    <a:pt x="965" y="382"/>
                  </a:cubicBezTo>
                  <a:cubicBezTo>
                    <a:pt x="965" y="382"/>
                    <a:pt x="966" y="382"/>
                    <a:pt x="966" y="382"/>
                  </a:cubicBezTo>
                  <a:cubicBezTo>
                    <a:pt x="966" y="382"/>
                    <a:pt x="966" y="381"/>
                    <a:pt x="967" y="381"/>
                  </a:cubicBezTo>
                  <a:cubicBezTo>
                    <a:pt x="967" y="381"/>
                    <a:pt x="967" y="381"/>
                    <a:pt x="967" y="380"/>
                  </a:cubicBezTo>
                  <a:cubicBezTo>
                    <a:pt x="967" y="380"/>
                    <a:pt x="967" y="380"/>
                    <a:pt x="966" y="380"/>
                  </a:cubicBezTo>
                  <a:cubicBezTo>
                    <a:pt x="966" y="380"/>
                    <a:pt x="966" y="380"/>
                    <a:pt x="965" y="380"/>
                  </a:cubicBezTo>
                  <a:cubicBezTo>
                    <a:pt x="965" y="380"/>
                    <a:pt x="965" y="380"/>
                    <a:pt x="965" y="380"/>
                  </a:cubicBezTo>
                  <a:cubicBezTo>
                    <a:pt x="964" y="380"/>
                    <a:pt x="964" y="380"/>
                    <a:pt x="963" y="380"/>
                  </a:cubicBezTo>
                  <a:cubicBezTo>
                    <a:pt x="963" y="379"/>
                    <a:pt x="963" y="379"/>
                    <a:pt x="963" y="379"/>
                  </a:cubicBezTo>
                  <a:cubicBezTo>
                    <a:pt x="963" y="378"/>
                    <a:pt x="963" y="378"/>
                    <a:pt x="963" y="378"/>
                  </a:cubicBezTo>
                  <a:cubicBezTo>
                    <a:pt x="963" y="377"/>
                    <a:pt x="963" y="377"/>
                    <a:pt x="963" y="377"/>
                  </a:cubicBezTo>
                  <a:cubicBezTo>
                    <a:pt x="963" y="376"/>
                    <a:pt x="963" y="376"/>
                    <a:pt x="963" y="376"/>
                  </a:cubicBezTo>
                  <a:cubicBezTo>
                    <a:pt x="963" y="375"/>
                    <a:pt x="963" y="375"/>
                    <a:pt x="963" y="375"/>
                  </a:cubicBezTo>
                  <a:cubicBezTo>
                    <a:pt x="963" y="374"/>
                    <a:pt x="962" y="374"/>
                    <a:pt x="962" y="374"/>
                  </a:cubicBezTo>
                  <a:cubicBezTo>
                    <a:pt x="962" y="370"/>
                    <a:pt x="962" y="370"/>
                    <a:pt x="962" y="370"/>
                  </a:cubicBezTo>
                  <a:cubicBezTo>
                    <a:pt x="963" y="370"/>
                    <a:pt x="964" y="370"/>
                    <a:pt x="964" y="370"/>
                  </a:cubicBezTo>
                  <a:cubicBezTo>
                    <a:pt x="965" y="370"/>
                    <a:pt x="965" y="370"/>
                    <a:pt x="965" y="370"/>
                  </a:cubicBezTo>
                  <a:cubicBezTo>
                    <a:pt x="965" y="370"/>
                    <a:pt x="965" y="369"/>
                    <a:pt x="965" y="369"/>
                  </a:cubicBezTo>
                  <a:cubicBezTo>
                    <a:pt x="965" y="369"/>
                    <a:pt x="965" y="369"/>
                    <a:pt x="965" y="368"/>
                  </a:cubicBezTo>
                  <a:cubicBezTo>
                    <a:pt x="965" y="368"/>
                    <a:pt x="965" y="368"/>
                    <a:pt x="966" y="368"/>
                  </a:cubicBezTo>
                  <a:cubicBezTo>
                    <a:pt x="966" y="368"/>
                    <a:pt x="966" y="368"/>
                    <a:pt x="966" y="368"/>
                  </a:cubicBezTo>
                  <a:cubicBezTo>
                    <a:pt x="967" y="368"/>
                    <a:pt x="967" y="367"/>
                    <a:pt x="967" y="367"/>
                  </a:cubicBezTo>
                  <a:cubicBezTo>
                    <a:pt x="968" y="367"/>
                    <a:pt x="968" y="367"/>
                    <a:pt x="968" y="367"/>
                  </a:cubicBezTo>
                  <a:cubicBezTo>
                    <a:pt x="968" y="366"/>
                    <a:pt x="968" y="365"/>
                    <a:pt x="968" y="365"/>
                  </a:cubicBezTo>
                  <a:cubicBezTo>
                    <a:pt x="968" y="365"/>
                    <a:pt x="967" y="365"/>
                    <a:pt x="967" y="365"/>
                  </a:cubicBezTo>
                  <a:cubicBezTo>
                    <a:pt x="966" y="365"/>
                    <a:pt x="966" y="365"/>
                    <a:pt x="965" y="365"/>
                  </a:cubicBezTo>
                  <a:cubicBezTo>
                    <a:pt x="965" y="365"/>
                    <a:pt x="965" y="365"/>
                    <a:pt x="964" y="365"/>
                  </a:cubicBezTo>
                  <a:cubicBezTo>
                    <a:pt x="964" y="365"/>
                    <a:pt x="964" y="364"/>
                    <a:pt x="964" y="364"/>
                  </a:cubicBezTo>
                  <a:cubicBezTo>
                    <a:pt x="963" y="364"/>
                    <a:pt x="963" y="364"/>
                    <a:pt x="963" y="364"/>
                  </a:cubicBezTo>
                  <a:cubicBezTo>
                    <a:pt x="963" y="364"/>
                    <a:pt x="963" y="363"/>
                    <a:pt x="963" y="363"/>
                  </a:cubicBezTo>
                  <a:cubicBezTo>
                    <a:pt x="963" y="363"/>
                    <a:pt x="963" y="363"/>
                    <a:pt x="963" y="362"/>
                  </a:cubicBezTo>
                  <a:cubicBezTo>
                    <a:pt x="963" y="362"/>
                    <a:pt x="962" y="362"/>
                    <a:pt x="962" y="362"/>
                  </a:cubicBezTo>
                  <a:cubicBezTo>
                    <a:pt x="962" y="361"/>
                    <a:pt x="962" y="361"/>
                    <a:pt x="961" y="361"/>
                  </a:cubicBezTo>
                  <a:cubicBezTo>
                    <a:pt x="961" y="360"/>
                    <a:pt x="961" y="360"/>
                    <a:pt x="961" y="360"/>
                  </a:cubicBezTo>
                  <a:cubicBezTo>
                    <a:pt x="960" y="360"/>
                    <a:pt x="960" y="360"/>
                    <a:pt x="960" y="360"/>
                  </a:cubicBezTo>
                  <a:cubicBezTo>
                    <a:pt x="960" y="360"/>
                    <a:pt x="960" y="361"/>
                    <a:pt x="960" y="361"/>
                  </a:cubicBezTo>
                  <a:cubicBezTo>
                    <a:pt x="960" y="361"/>
                    <a:pt x="959" y="361"/>
                    <a:pt x="959" y="362"/>
                  </a:cubicBezTo>
                  <a:cubicBezTo>
                    <a:pt x="959" y="362"/>
                    <a:pt x="959" y="362"/>
                    <a:pt x="959" y="362"/>
                  </a:cubicBezTo>
                  <a:cubicBezTo>
                    <a:pt x="958" y="362"/>
                    <a:pt x="958" y="362"/>
                    <a:pt x="957" y="363"/>
                  </a:cubicBezTo>
                  <a:cubicBezTo>
                    <a:pt x="957" y="363"/>
                    <a:pt x="957" y="363"/>
                    <a:pt x="956" y="363"/>
                  </a:cubicBezTo>
                  <a:cubicBezTo>
                    <a:pt x="956" y="364"/>
                    <a:pt x="956" y="364"/>
                    <a:pt x="956" y="364"/>
                  </a:cubicBezTo>
                  <a:cubicBezTo>
                    <a:pt x="956" y="364"/>
                    <a:pt x="955" y="364"/>
                    <a:pt x="955" y="365"/>
                  </a:cubicBezTo>
                  <a:cubicBezTo>
                    <a:pt x="955" y="365"/>
                    <a:pt x="955" y="365"/>
                    <a:pt x="955" y="365"/>
                  </a:cubicBezTo>
                  <a:cubicBezTo>
                    <a:pt x="955" y="366"/>
                    <a:pt x="955" y="366"/>
                    <a:pt x="955" y="366"/>
                  </a:cubicBezTo>
                  <a:cubicBezTo>
                    <a:pt x="955" y="366"/>
                    <a:pt x="954" y="367"/>
                    <a:pt x="954" y="367"/>
                  </a:cubicBezTo>
                  <a:cubicBezTo>
                    <a:pt x="954" y="367"/>
                    <a:pt x="954" y="367"/>
                    <a:pt x="953" y="368"/>
                  </a:cubicBezTo>
                  <a:cubicBezTo>
                    <a:pt x="953" y="368"/>
                    <a:pt x="953" y="368"/>
                    <a:pt x="953" y="368"/>
                  </a:cubicBezTo>
                  <a:cubicBezTo>
                    <a:pt x="953" y="368"/>
                    <a:pt x="953" y="369"/>
                    <a:pt x="952" y="369"/>
                  </a:cubicBezTo>
                  <a:cubicBezTo>
                    <a:pt x="951" y="369"/>
                    <a:pt x="951" y="369"/>
                    <a:pt x="950" y="369"/>
                  </a:cubicBezTo>
                  <a:cubicBezTo>
                    <a:pt x="950" y="369"/>
                    <a:pt x="950" y="369"/>
                    <a:pt x="949" y="370"/>
                  </a:cubicBezTo>
                  <a:cubicBezTo>
                    <a:pt x="949" y="370"/>
                    <a:pt x="949" y="370"/>
                    <a:pt x="949" y="370"/>
                  </a:cubicBezTo>
                  <a:cubicBezTo>
                    <a:pt x="948" y="370"/>
                    <a:pt x="948" y="371"/>
                    <a:pt x="948" y="371"/>
                  </a:cubicBezTo>
                  <a:cubicBezTo>
                    <a:pt x="948" y="371"/>
                    <a:pt x="948" y="372"/>
                    <a:pt x="948" y="372"/>
                  </a:cubicBezTo>
                  <a:cubicBezTo>
                    <a:pt x="948" y="372"/>
                    <a:pt x="947" y="372"/>
                    <a:pt x="947" y="372"/>
                  </a:cubicBezTo>
                  <a:cubicBezTo>
                    <a:pt x="947" y="372"/>
                    <a:pt x="947" y="373"/>
                    <a:pt x="946" y="373"/>
                  </a:cubicBezTo>
                  <a:cubicBezTo>
                    <a:pt x="946" y="373"/>
                    <a:pt x="946" y="373"/>
                    <a:pt x="946" y="373"/>
                  </a:cubicBezTo>
                  <a:cubicBezTo>
                    <a:pt x="945" y="373"/>
                    <a:pt x="945" y="374"/>
                    <a:pt x="945" y="374"/>
                  </a:cubicBezTo>
                  <a:cubicBezTo>
                    <a:pt x="945" y="374"/>
                    <a:pt x="945" y="374"/>
                    <a:pt x="944" y="374"/>
                  </a:cubicBezTo>
                  <a:cubicBezTo>
                    <a:pt x="944" y="374"/>
                    <a:pt x="944" y="374"/>
                    <a:pt x="944" y="374"/>
                  </a:cubicBezTo>
                  <a:cubicBezTo>
                    <a:pt x="943" y="375"/>
                    <a:pt x="943" y="374"/>
                    <a:pt x="942" y="374"/>
                  </a:cubicBezTo>
                  <a:cubicBezTo>
                    <a:pt x="942" y="378"/>
                    <a:pt x="942" y="378"/>
                    <a:pt x="942" y="378"/>
                  </a:cubicBezTo>
                  <a:cubicBezTo>
                    <a:pt x="942" y="378"/>
                    <a:pt x="941" y="378"/>
                    <a:pt x="941" y="378"/>
                  </a:cubicBezTo>
                  <a:cubicBezTo>
                    <a:pt x="941" y="378"/>
                    <a:pt x="941" y="378"/>
                    <a:pt x="940" y="378"/>
                  </a:cubicBezTo>
                  <a:cubicBezTo>
                    <a:pt x="940" y="378"/>
                    <a:pt x="940" y="378"/>
                    <a:pt x="939" y="378"/>
                  </a:cubicBezTo>
                  <a:cubicBezTo>
                    <a:pt x="939" y="378"/>
                    <a:pt x="939" y="378"/>
                    <a:pt x="938" y="378"/>
                  </a:cubicBezTo>
                  <a:cubicBezTo>
                    <a:pt x="937" y="378"/>
                    <a:pt x="937" y="378"/>
                    <a:pt x="937" y="377"/>
                  </a:cubicBezTo>
                  <a:lnTo>
                    <a:pt x="936" y="377"/>
                  </a:lnTo>
                  <a:close/>
                  <a:moveTo>
                    <a:pt x="899" y="387"/>
                  </a:moveTo>
                  <a:cubicBezTo>
                    <a:pt x="899" y="388"/>
                    <a:pt x="899" y="388"/>
                    <a:pt x="899" y="389"/>
                  </a:cubicBezTo>
                  <a:cubicBezTo>
                    <a:pt x="899" y="389"/>
                    <a:pt x="899" y="390"/>
                    <a:pt x="900" y="390"/>
                  </a:cubicBezTo>
                  <a:cubicBezTo>
                    <a:pt x="900" y="391"/>
                    <a:pt x="900" y="391"/>
                    <a:pt x="901" y="391"/>
                  </a:cubicBezTo>
                  <a:cubicBezTo>
                    <a:pt x="901" y="392"/>
                    <a:pt x="901" y="392"/>
                    <a:pt x="902" y="393"/>
                  </a:cubicBezTo>
                  <a:cubicBezTo>
                    <a:pt x="902" y="393"/>
                    <a:pt x="902" y="393"/>
                    <a:pt x="903" y="394"/>
                  </a:cubicBezTo>
                  <a:cubicBezTo>
                    <a:pt x="903" y="394"/>
                    <a:pt x="903" y="394"/>
                    <a:pt x="903" y="394"/>
                  </a:cubicBezTo>
                  <a:cubicBezTo>
                    <a:pt x="903" y="394"/>
                    <a:pt x="904" y="394"/>
                    <a:pt x="904" y="394"/>
                  </a:cubicBezTo>
                  <a:cubicBezTo>
                    <a:pt x="904" y="395"/>
                    <a:pt x="904" y="395"/>
                    <a:pt x="904" y="395"/>
                  </a:cubicBezTo>
                  <a:cubicBezTo>
                    <a:pt x="904" y="395"/>
                    <a:pt x="904" y="396"/>
                    <a:pt x="904" y="396"/>
                  </a:cubicBezTo>
                  <a:cubicBezTo>
                    <a:pt x="905" y="396"/>
                    <a:pt x="905" y="396"/>
                    <a:pt x="905" y="396"/>
                  </a:cubicBezTo>
                  <a:cubicBezTo>
                    <a:pt x="905" y="393"/>
                    <a:pt x="905" y="393"/>
                    <a:pt x="905" y="393"/>
                  </a:cubicBezTo>
                  <a:cubicBezTo>
                    <a:pt x="905" y="393"/>
                    <a:pt x="905" y="393"/>
                    <a:pt x="904" y="393"/>
                  </a:cubicBezTo>
                  <a:cubicBezTo>
                    <a:pt x="904" y="392"/>
                    <a:pt x="904" y="392"/>
                    <a:pt x="904" y="392"/>
                  </a:cubicBezTo>
                  <a:cubicBezTo>
                    <a:pt x="904" y="392"/>
                    <a:pt x="903" y="392"/>
                    <a:pt x="903" y="392"/>
                  </a:cubicBezTo>
                  <a:cubicBezTo>
                    <a:pt x="903" y="392"/>
                    <a:pt x="902" y="392"/>
                    <a:pt x="902" y="392"/>
                  </a:cubicBezTo>
                  <a:cubicBezTo>
                    <a:pt x="902" y="392"/>
                    <a:pt x="902" y="391"/>
                    <a:pt x="901" y="391"/>
                  </a:cubicBezTo>
                  <a:cubicBezTo>
                    <a:pt x="901" y="391"/>
                    <a:pt x="901" y="391"/>
                    <a:pt x="901" y="390"/>
                  </a:cubicBezTo>
                  <a:cubicBezTo>
                    <a:pt x="901" y="390"/>
                    <a:pt x="901" y="390"/>
                    <a:pt x="901" y="390"/>
                  </a:cubicBezTo>
                  <a:cubicBezTo>
                    <a:pt x="901" y="389"/>
                    <a:pt x="901" y="389"/>
                    <a:pt x="901" y="388"/>
                  </a:cubicBezTo>
                  <a:cubicBezTo>
                    <a:pt x="901" y="388"/>
                    <a:pt x="901" y="387"/>
                    <a:pt x="901" y="387"/>
                  </a:cubicBezTo>
                  <a:cubicBezTo>
                    <a:pt x="900" y="386"/>
                    <a:pt x="900" y="386"/>
                    <a:pt x="899" y="386"/>
                  </a:cubicBezTo>
                  <a:cubicBezTo>
                    <a:pt x="899" y="387"/>
                    <a:pt x="899" y="387"/>
                    <a:pt x="899" y="387"/>
                  </a:cubicBezTo>
                  <a:cubicBezTo>
                    <a:pt x="899" y="387"/>
                    <a:pt x="899" y="387"/>
                    <a:pt x="899" y="387"/>
                  </a:cubicBezTo>
                  <a:close/>
                  <a:moveTo>
                    <a:pt x="893" y="379"/>
                  </a:moveTo>
                  <a:cubicBezTo>
                    <a:pt x="894" y="380"/>
                    <a:pt x="894" y="381"/>
                    <a:pt x="894" y="381"/>
                  </a:cubicBezTo>
                  <a:cubicBezTo>
                    <a:pt x="895" y="381"/>
                    <a:pt x="895" y="381"/>
                    <a:pt x="895" y="382"/>
                  </a:cubicBezTo>
                  <a:cubicBezTo>
                    <a:pt x="896" y="382"/>
                    <a:pt x="896" y="382"/>
                    <a:pt x="896" y="382"/>
                  </a:cubicBezTo>
                  <a:cubicBezTo>
                    <a:pt x="896" y="383"/>
                    <a:pt x="896" y="383"/>
                    <a:pt x="897" y="383"/>
                  </a:cubicBezTo>
                  <a:cubicBezTo>
                    <a:pt x="897" y="383"/>
                    <a:pt x="897" y="383"/>
                    <a:pt x="897" y="383"/>
                  </a:cubicBezTo>
                  <a:cubicBezTo>
                    <a:pt x="897" y="382"/>
                    <a:pt x="897" y="382"/>
                    <a:pt x="897" y="382"/>
                  </a:cubicBezTo>
                  <a:cubicBezTo>
                    <a:pt x="897" y="382"/>
                    <a:pt x="897" y="381"/>
                    <a:pt x="896" y="381"/>
                  </a:cubicBezTo>
                  <a:cubicBezTo>
                    <a:pt x="896" y="381"/>
                    <a:pt x="896" y="381"/>
                    <a:pt x="896" y="380"/>
                  </a:cubicBezTo>
                  <a:cubicBezTo>
                    <a:pt x="895" y="380"/>
                    <a:pt x="895" y="379"/>
                    <a:pt x="894" y="379"/>
                  </a:cubicBezTo>
                  <a:cubicBezTo>
                    <a:pt x="894" y="379"/>
                    <a:pt x="894" y="379"/>
                    <a:pt x="894" y="379"/>
                  </a:cubicBezTo>
                  <a:cubicBezTo>
                    <a:pt x="894" y="379"/>
                    <a:pt x="893" y="379"/>
                    <a:pt x="893" y="379"/>
                  </a:cubicBezTo>
                  <a:cubicBezTo>
                    <a:pt x="893" y="380"/>
                    <a:pt x="893" y="380"/>
                    <a:pt x="893" y="380"/>
                  </a:cubicBezTo>
                  <a:lnTo>
                    <a:pt x="893" y="379"/>
                  </a:lnTo>
                  <a:close/>
                  <a:moveTo>
                    <a:pt x="891" y="375"/>
                  </a:moveTo>
                  <a:cubicBezTo>
                    <a:pt x="891" y="375"/>
                    <a:pt x="890" y="374"/>
                    <a:pt x="890" y="374"/>
                  </a:cubicBezTo>
                  <a:cubicBezTo>
                    <a:pt x="890" y="374"/>
                    <a:pt x="890" y="374"/>
                    <a:pt x="890" y="374"/>
                  </a:cubicBezTo>
                  <a:cubicBezTo>
                    <a:pt x="890" y="374"/>
                    <a:pt x="889" y="374"/>
                    <a:pt x="889" y="374"/>
                  </a:cubicBezTo>
                  <a:cubicBezTo>
                    <a:pt x="889" y="375"/>
                    <a:pt x="890" y="375"/>
                    <a:pt x="890" y="375"/>
                  </a:cubicBezTo>
                  <a:cubicBezTo>
                    <a:pt x="890" y="375"/>
                    <a:pt x="890" y="375"/>
                    <a:pt x="890" y="376"/>
                  </a:cubicBezTo>
                  <a:cubicBezTo>
                    <a:pt x="890" y="376"/>
                    <a:pt x="890" y="376"/>
                    <a:pt x="890" y="376"/>
                  </a:cubicBezTo>
                  <a:cubicBezTo>
                    <a:pt x="891" y="377"/>
                    <a:pt x="891" y="377"/>
                    <a:pt x="892" y="377"/>
                  </a:cubicBezTo>
                  <a:cubicBezTo>
                    <a:pt x="892" y="376"/>
                    <a:pt x="892" y="376"/>
                    <a:pt x="892" y="376"/>
                  </a:cubicBezTo>
                  <a:cubicBezTo>
                    <a:pt x="891" y="376"/>
                    <a:pt x="891" y="375"/>
                    <a:pt x="891" y="375"/>
                  </a:cubicBezTo>
                  <a:close/>
                  <a:moveTo>
                    <a:pt x="892" y="367"/>
                  </a:moveTo>
                  <a:cubicBezTo>
                    <a:pt x="891" y="367"/>
                    <a:pt x="891" y="367"/>
                    <a:pt x="891" y="367"/>
                  </a:cubicBezTo>
                  <a:cubicBezTo>
                    <a:pt x="891" y="367"/>
                    <a:pt x="891" y="366"/>
                    <a:pt x="890" y="366"/>
                  </a:cubicBezTo>
                  <a:cubicBezTo>
                    <a:pt x="890" y="366"/>
                    <a:pt x="890" y="366"/>
                    <a:pt x="890" y="366"/>
                  </a:cubicBezTo>
                  <a:cubicBezTo>
                    <a:pt x="889" y="366"/>
                    <a:pt x="889" y="365"/>
                    <a:pt x="888" y="365"/>
                  </a:cubicBezTo>
                  <a:cubicBezTo>
                    <a:pt x="888" y="365"/>
                    <a:pt x="888" y="365"/>
                    <a:pt x="888" y="365"/>
                  </a:cubicBezTo>
                  <a:cubicBezTo>
                    <a:pt x="887" y="365"/>
                    <a:pt x="887" y="365"/>
                    <a:pt x="887" y="365"/>
                  </a:cubicBezTo>
                  <a:cubicBezTo>
                    <a:pt x="887" y="365"/>
                    <a:pt x="887" y="365"/>
                    <a:pt x="887" y="366"/>
                  </a:cubicBezTo>
                  <a:cubicBezTo>
                    <a:pt x="887" y="366"/>
                    <a:pt x="887" y="367"/>
                    <a:pt x="888" y="367"/>
                  </a:cubicBezTo>
                  <a:cubicBezTo>
                    <a:pt x="888" y="367"/>
                    <a:pt x="888" y="368"/>
                    <a:pt x="888" y="368"/>
                  </a:cubicBezTo>
                  <a:cubicBezTo>
                    <a:pt x="888" y="368"/>
                    <a:pt x="889" y="368"/>
                    <a:pt x="889" y="369"/>
                  </a:cubicBezTo>
                  <a:cubicBezTo>
                    <a:pt x="889" y="369"/>
                    <a:pt x="889" y="369"/>
                    <a:pt x="890" y="369"/>
                  </a:cubicBezTo>
                  <a:cubicBezTo>
                    <a:pt x="890" y="370"/>
                    <a:pt x="890" y="370"/>
                    <a:pt x="890" y="370"/>
                  </a:cubicBezTo>
                  <a:cubicBezTo>
                    <a:pt x="891" y="370"/>
                    <a:pt x="891" y="370"/>
                    <a:pt x="892" y="371"/>
                  </a:cubicBezTo>
                  <a:cubicBezTo>
                    <a:pt x="892" y="371"/>
                    <a:pt x="892" y="371"/>
                    <a:pt x="892" y="371"/>
                  </a:cubicBezTo>
                  <a:cubicBezTo>
                    <a:pt x="893" y="372"/>
                    <a:pt x="893" y="372"/>
                    <a:pt x="893" y="372"/>
                  </a:cubicBezTo>
                  <a:cubicBezTo>
                    <a:pt x="893" y="372"/>
                    <a:pt x="894" y="372"/>
                    <a:pt x="894" y="373"/>
                  </a:cubicBezTo>
                  <a:cubicBezTo>
                    <a:pt x="894" y="373"/>
                    <a:pt x="894" y="374"/>
                    <a:pt x="894" y="374"/>
                  </a:cubicBezTo>
                  <a:cubicBezTo>
                    <a:pt x="894" y="374"/>
                    <a:pt x="894" y="375"/>
                    <a:pt x="895" y="375"/>
                  </a:cubicBezTo>
                  <a:cubicBezTo>
                    <a:pt x="895" y="375"/>
                    <a:pt x="895" y="376"/>
                    <a:pt x="895" y="376"/>
                  </a:cubicBezTo>
                  <a:cubicBezTo>
                    <a:pt x="895" y="376"/>
                    <a:pt x="895" y="376"/>
                    <a:pt x="896" y="376"/>
                  </a:cubicBezTo>
                  <a:cubicBezTo>
                    <a:pt x="896" y="376"/>
                    <a:pt x="896" y="376"/>
                    <a:pt x="896" y="376"/>
                  </a:cubicBezTo>
                  <a:cubicBezTo>
                    <a:pt x="897" y="376"/>
                    <a:pt x="897" y="376"/>
                    <a:pt x="897" y="376"/>
                  </a:cubicBezTo>
                  <a:cubicBezTo>
                    <a:pt x="898" y="376"/>
                    <a:pt x="898" y="377"/>
                    <a:pt x="898" y="377"/>
                  </a:cubicBezTo>
                  <a:cubicBezTo>
                    <a:pt x="898" y="378"/>
                    <a:pt x="899" y="378"/>
                    <a:pt x="899" y="379"/>
                  </a:cubicBezTo>
                  <a:cubicBezTo>
                    <a:pt x="899" y="379"/>
                    <a:pt x="899" y="380"/>
                    <a:pt x="899" y="380"/>
                  </a:cubicBezTo>
                  <a:cubicBezTo>
                    <a:pt x="899" y="381"/>
                    <a:pt x="899" y="381"/>
                    <a:pt x="899" y="381"/>
                  </a:cubicBezTo>
                  <a:cubicBezTo>
                    <a:pt x="899" y="381"/>
                    <a:pt x="899" y="381"/>
                    <a:pt x="899" y="382"/>
                  </a:cubicBezTo>
                  <a:cubicBezTo>
                    <a:pt x="900" y="382"/>
                    <a:pt x="900" y="382"/>
                    <a:pt x="901" y="383"/>
                  </a:cubicBezTo>
                  <a:cubicBezTo>
                    <a:pt x="901" y="383"/>
                    <a:pt x="901" y="384"/>
                    <a:pt x="902" y="384"/>
                  </a:cubicBezTo>
                  <a:cubicBezTo>
                    <a:pt x="902" y="384"/>
                    <a:pt x="902" y="384"/>
                    <a:pt x="903" y="385"/>
                  </a:cubicBezTo>
                  <a:cubicBezTo>
                    <a:pt x="903" y="385"/>
                    <a:pt x="903" y="385"/>
                    <a:pt x="904" y="386"/>
                  </a:cubicBezTo>
                  <a:cubicBezTo>
                    <a:pt x="904" y="386"/>
                    <a:pt x="905" y="387"/>
                    <a:pt x="905" y="387"/>
                  </a:cubicBezTo>
                  <a:cubicBezTo>
                    <a:pt x="905" y="388"/>
                    <a:pt x="906" y="388"/>
                    <a:pt x="906" y="389"/>
                  </a:cubicBezTo>
                  <a:cubicBezTo>
                    <a:pt x="906" y="389"/>
                    <a:pt x="906" y="390"/>
                    <a:pt x="906" y="390"/>
                  </a:cubicBezTo>
                  <a:cubicBezTo>
                    <a:pt x="906" y="391"/>
                    <a:pt x="906" y="391"/>
                    <a:pt x="906" y="391"/>
                  </a:cubicBezTo>
                  <a:cubicBezTo>
                    <a:pt x="906" y="392"/>
                    <a:pt x="907" y="392"/>
                    <a:pt x="907" y="392"/>
                  </a:cubicBezTo>
                  <a:cubicBezTo>
                    <a:pt x="907" y="393"/>
                    <a:pt x="907" y="393"/>
                    <a:pt x="908" y="393"/>
                  </a:cubicBezTo>
                  <a:cubicBezTo>
                    <a:pt x="908" y="393"/>
                    <a:pt x="908" y="394"/>
                    <a:pt x="908" y="394"/>
                  </a:cubicBezTo>
                  <a:cubicBezTo>
                    <a:pt x="909" y="394"/>
                    <a:pt x="909" y="394"/>
                    <a:pt x="909" y="395"/>
                  </a:cubicBezTo>
                  <a:cubicBezTo>
                    <a:pt x="909" y="395"/>
                    <a:pt x="909" y="395"/>
                    <a:pt x="910" y="395"/>
                  </a:cubicBezTo>
                  <a:cubicBezTo>
                    <a:pt x="910" y="396"/>
                    <a:pt x="911" y="396"/>
                    <a:pt x="911" y="397"/>
                  </a:cubicBezTo>
                  <a:cubicBezTo>
                    <a:pt x="912" y="397"/>
                    <a:pt x="912" y="398"/>
                    <a:pt x="912" y="398"/>
                  </a:cubicBezTo>
                  <a:cubicBezTo>
                    <a:pt x="913" y="398"/>
                    <a:pt x="913" y="398"/>
                    <a:pt x="913" y="399"/>
                  </a:cubicBezTo>
                  <a:cubicBezTo>
                    <a:pt x="913" y="399"/>
                    <a:pt x="913" y="399"/>
                    <a:pt x="913" y="400"/>
                  </a:cubicBezTo>
                  <a:cubicBezTo>
                    <a:pt x="914" y="400"/>
                    <a:pt x="914" y="400"/>
                    <a:pt x="915" y="401"/>
                  </a:cubicBezTo>
                  <a:cubicBezTo>
                    <a:pt x="915" y="401"/>
                    <a:pt x="916" y="401"/>
                    <a:pt x="916" y="402"/>
                  </a:cubicBezTo>
                  <a:cubicBezTo>
                    <a:pt x="916" y="402"/>
                    <a:pt x="917" y="402"/>
                    <a:pt x="917" y="403"/>
                  </a:cubicBezTo>
                  <a:cubicBezTo>
                    <a:pt x="917" y="403"/>
                    <a:pt x="917" y="403"/>
                    <a:pt x="917" y="403"/>
                  </a:cubicBezTo>
                  <a:cubicBezTo>
                    <a:pt x="917" y="403"/>
                    <a:pt x="918" y="403"/>
                    <a:pt x="918" y="403"/>
                  </a:cubicBezTo>
                  <a:cubicBezTo>
                    <a:pt x="918" y="403"/>
                    <a:pt x="918" y="403"/>
                    <a:pt x="919" y="403"/>
                  </a:cubicBezTo>
                  <a:cubicBezTo>
                    <a:pt x="919" y="403"/>
                    <a:pt x="920" y="403"/>
                    <a:pt x="920" y="403"/>
                  </a:cubicBezTo>
                  <a:cubicBezTo>
                    <a:pt x="921" y="403"/>
                    <a:pt x="921" y="403"/>
                    <a:pt x="922" y="403"/>
                  </a:cubicBezTo>
                  <a:cubicBezTo>
                    <a:pt x="922" y="403"/>
                    <a:pt x="922" y="402"/>
                    <a:pt x="922" y="402"/>
                  </a:cubicBezTo>
                  <a:cubicBezTo>
                    <a:pt x="922" y="402"/>
                    <a:pt x="923" y="402"/>
                    <a:pt x="923" y="401"/>
                  </a:cubicBezTo>
                  <a:cubicBezTo>
                    <a:pt x="923" y="401"/>
                    <a:pt x="923" y="401"/>
                    <a:pt x="923" y="401"/>
                  </a:cubicBezTo>
                  <a:cubicBezTo>
                    <a:pt x="923" y="400"/>
                    <a:pt x="923" y="399"/>
                    <a:pt x="923" y="398"/>
                  </a:cubicBezTo>
                  <a:cubicBezTo>
                    <a:pt x="923" y="398"/>
                    <a:pt x="923" y="398"/>
                    <a:pt x="923" y="398"/>
                  </a:cubicBezTo>
                  <a:cubicBezTo>
                    <a:pt x="923" y="397"/>
                    <a:pt x="923" y="397"/>
                    <a:pt x="923" y="396"/>
                  </a:cubicBezTo>
                  <a:cubicBezTo>
                    <a:pt x="923" y="396"/>
                    <a:pt x="923" y="396"/>
                    <a:pt x="923" y="396"/>
                  </a:cubicBezTo>
                  <a:cubicBezTo>
                    <a:pt x="923" y="395"/>
                    <a:pt x="923" y="395"/>
                    <a:pt x="923" y="395"/>
                  </a:cubicBezTo>
                  <a:cubicBezTo>
                    <a:pt x="924" y="395"/>
                    <a:pt x="924" y="394"/>
                    <a:pt x="924" y="394"/>
                  </a:cubicBezTo>
                  <a:cubicBezTo>
                    <a:pt x="925" y="394"/>
                    <a:pt x="925" y="394"/>
                    <a:pt x="925" y="394"/>
                  </a:cubicBezTo>
                  <a:cubicBezTo>
                    <a:pt x="926" y="394"/>
                    <a:pt x="926" y="395"/>
                    <a:pt x="926" y="395"/>
                  </a:cubicBezTo>
                  <a:cubicBezTo>
                    <a:pt x="926" y="395"/>
                    <a:pt x="927" y="394"/>
                    <a:pt x="927" y="394"/>
                  </a:cubicBezTo>
                  <a:cubicBezTo>
                    <a:pt x="927" y="394"/>
                    <a:pt x="927" y="394"/>
                    <a:pt x="927" y="394"/>
                  </a:cubicBezTo>
                  <a:cubicBezTo>
                    <a:pt x="927" y="393"/>
                    <a:pt x="927" y="393"/>
                    <a:pt x="926" y="393"/>
                  </a:cubicBezTo>
                  <a:cubicBezTo>
                    <a:pt x="926" y="392"/>
                    <a:pt x="926" y="392"/>
                    <a:pt x="926" y="392"/>
                  </a:cubicBezTo>
                  <a:cubicBezTo>
                    <a:pt x="925" y="392"/>
                    <a:pt x="925" y="392"/>
                    <a:pt x="925" y="392"/>
                  </a:cubicBezTo>
                  <a:cubicBezTo>
                    <a:pt x="925" y="392"/>
                    <a:pt x="924" y="392"/>
                    <a:pt x="924" y="392"/>
                  </a:cubicBezTo>
                  <a:cubicBezTo>
                    <a:pt x="924" y="391"/>
                    <a:pt x="924" y="391"/>
                    <a:pt x="924" y="391"/>
                  </a:cubicBezTo>
                  <a:cubicBezTo>
                    <a:pt x="924" y="391"/>
                    <a:pt x="925" y="390"/>
                    <a:pt x="925" y="390"/>
                  </a:cubicBezTo>
                  <a:cubicBezTo>
                    <a:pt x="925" y="390"/>
                    <a:pt x="925" y="390"/>
                    <a:pt x="925" y="389"/>
                  </a:cubicBezTo>
                  <a:cubicBezTo>
                    <a:pt x="924" y="389"/>
                    <a:pt x="924" y="389"/>
                    <a:pt x="924" y="389"/>
                  </a:cubicBezTo>
                  <a:cubicBezTo>
                    <a:pt x="924" y="389"/>
                    <a:pt x="923" y="389"/>
                    <a:pt x="923" y="389"/>
                  </a:cubicBezTo>
                  <a:cubicBezTo>
                    <a:pt x="923" y="389"/>
                    <a:pt x="923" y="389"/>
                    <a:pt x="922" y="389"/>
                  </a:cubicBezTo>
                  <a:cubicBezTo>
                    <a:pt x="922" y="389"/>
                    <a:pt x="922" y="389"/>
                    <a:pt x="921" y="389"/>
                  </a:cubicBezTo>
                  <a:cubicBezTo>
                    <a:pt x="921" y="389"/>
                    <a:pt x="921" y="389"/>
                    <a:pt x="921" y="389"/>
                  </a:cubicBezTo>
                  <a:cubicBezTo>
                    <a:pt x="921" y="389"/>
                    <a:pt x="921" y="390"/>
                    <a:pt x="921" y="390"/>
                  </a:cubicBezTo>
                  <a:cubicBezTo>
                    <a:pt x="920" y="390"/>
                    <a:pt x="920" y="390"/>
                    <a:pt x="920" y="391"/>
                  </a:cubicBezTo>
                  <a:cubicBezTo>
                    <a:pt x="918" y="391"/>
                    <a:pt x="918" y="391"/>
                    <a:pt x="918" y="391"/>
                  </a:cubicBezTo>
                  <a:cubicBezTo>
                    <a:pt x="918" y="390"/>
                    <a:pt x="918" y="390"/>
                    <a:pt x="918" y="389"/>
                  </a:cubicBezTo>
                  <a:cubicBezTo>
                    <a:pt x="918" y="389"/>
                    <a:pt x="918" y="388"/>
                    <a:pt x="918" y="388"/>
                  </a:cubicBezTo>
                  <a:cubicBezTo>
                    <a:pt x="918" y="388"/>
                    <a:pt x="918" y="387"/>
                    <a:pt x="918" y="387"/>
                  </a:cubicBezTo>
                  <a:cubicBezTo>
                    <a:pt x="917" y="387"/>
                    <a:pt x="917" y="387"/>
                    <a:pt x="917" y="387"/>
                  </a:cubicBezTo>
                  <a:cubicBezTo>
                    <a:pt x="917" y="387"/>
                    <a:pt x="916" y="387"/>
                    <a:pt x="916" y="387"/>
                  </a:cubicBezTo>
                  <a:cubicBezTo>
                    <a:pt x="915" y="387"/>
                    <a:pt x="915" y="387"/>
                    <a:pt x="915" y="387"/>
                  </a:cubicBezTo>
                  <a:cubicBezTo>
                    <a:pt x="915" y="387"/>
                    <a:pt x="914" y="386"/>
                    <a:pt x="914" y="386"/>
                  </a:cubicBezTo>
                  <a:cubicBezTo>
                    <a:pt x="914" y="386"/>
                    <a:pt x="913" y="386"/>
                    <a:pt x="913" y="386"/>
                  </a:cubicBezTo>
                  <a:cubicBezTo>
                    <a:pt x="913" y="386"/>
                    <a:pt x="913" y="385"/>
                    <a:pt x="913" y="385"/>
                  </a:cubicBezTo>
                  <a:cubicBezTo>
                    <a:pt x="913" y="381"/>
                    <a:pt x="913" y="381"/>
                    <a:pt x="913" y="381"/>
                  </a:cubicBezTo>
                  <a:cubicBezTo>
                    <a:pt x="912" y="381"/>
                    <a:pt x="912" y="382"/>
                    <a:pt x="911" y="381"/>
                  </a:cubicBezTo>
                  <a:cubicBezTo>
                    <a:pt x="911" y="381"/>
                    <a:pt x="911" y="381"/>
                    <a:pt x="910" y="381"/>
                  </a:cubicBezTo>
                  <a:cubicBezTo>
                    <a:pt x="910" y="381"/>
                    <a:pt x="910" y="381"/>
                    <a:pt x="910" y="381"/>
                  </a:cubicBezTo>
                  <a:cubicBezTo>
                    <a:pt x="910" y="380"/>
                    <a:pt x="909" y="380"/>
                    <a:pt x="909" y="380"/>
                  </a:cubicBezTo>
                  <a:cubicBezTo>
                    <a:pt x="909" y="380"/>
                    <a:pt x="909" y="380"/>
                    <a:pt x="909" y="379"/>
                  </a:cubicBezTo>
                  <a:cubicBezTo>
                    <a:pt x="909" y="379"/>
                    <a:pt x="909" y="379"/>
                    <a:pt x="909" y="379"/>
                  </a:cubicBezTo>
                  <a:cubicBezTo>
                    <a:pt x="908" y="378"/>
                    <a:pt x="909" y="378"/>
                    <a:pt x="909" y="378"/>
                  </a:cubicBezTo>
                  <a:cubicBezTo>
                    <a:pt x="908" y="378"/>
                    <a:pt x="909" y="378"/>
                    <a:pt x="909" y="377"/>
                  </a:cubicBezTo>
                  <a:cubicBezTo>
                    <a:pt x="908" y="377"/>
                    <a:pt x="908" y="377"/>
                    <a:pt x="908" y="377"/>
                  </a:cubicBezTo>
                  <a:cubicBezTo>
                    <a:pt x="908" y="377"/>
                    <a:pt x="908" y="377"/>
                    <a:pt x="907" y="377"/>
                  </a:cubicBezTo>
                  <a:cubicBezTo>
                    <a:pt x="907" y="377"/>
                    <a:pt x="907" y="377"/>
                    <a:pt x="907" y="377"/>
                  </a:cubicBezTo>
                  <a:cubicBezTo>
                    <a:pt x="906" y="377"/>
                    <a:pt x="906" y="377"/>
                    <a:pt x="905" y="377"/>
                  </a:cubicBezTo>
                  <a:cubicBezTo>
                    <a:pt x="905" y="377"/>
                    <a:pt x="905" y="376"/>
                    <a:pt x="904" y="376"/>
                  </a:cubicBezTo>
                  <a:cubicBezTo>
                    <a:pt x="904" y="376"/>
                    <a:pt x="904" y="376"/>
                    <a:pt x="904" y="376"/>
                  </a:cubicBezTo>
                  <a:cubicBezTo>
                    <a:pt x="903" y="375"/>
                    <a:pt x="904" y="375"/>
                    <a:pt x="903" y="375"/>
                  </a:cubicBezTo>
                  <a:cubicBezTo>
                    <a:pt x="903" y="375"/>
                    <a:pt x="903" y="375"/>
                    <a:pt x="903" y="375"/>
                  </a:cubicBezTo>
                  <a:cubicBezTo>
                    <a:pt x="902" y="374"/>
                    <a:pt x="902" y="374"/>
                    <a:pt x="902" y="374"/>
                  </a:cubicBezTo>
                  <a:cubicBezTo>
                    <a:pt x="902" y="374"/>
                    <a:pt x="902" y="373"/>
                    <a:pt x="902" y="373"/>
                  </a:cubicBezTo>
                  <a:cubicBezTo>
                    <a:pt x="901" y="373"/>
                    <a:pt x="901" y="373"/>
                    <a:pt x="901" y="373"/>
                  </a:cubicBezTo>
                  <a:cubicBezTo>
                    <a:pt x="901" y="372"/>
                    <a:pt x="901" y="372"/>
                    <a:pt x="900" y="372"/>
                  </a:cubicBezTo>
                  <a:cubicBezTo>
                    <a:pt x="900" y="372"/>
                    <a:pt x="900" y="372"/>
                    <a:pt x="899" y="371"/>
                  </a:cubicBezTo>
                  <a:cubicBezTo>
                    <a:pt x="899" y="371"/>
                    <a:pt x="899" y="371"/>
                    <a:pt x="899" y="371"/>
                  </a:cubicBezTo>
                  <a:cubicBezTo>
                    <a:pt x="899" y="370"/>
                    <a:pt x="898" y="370"/>
                    <a:pt x="898" y="370"/>
                  </a:cubicBezTo>
                  <a:cubicBezTo>
                    <a:pt x="897" y="370"/>
                    <a:pt x="897" y="370"/>
                    <a:pt x="897" y="370"/>
                  </a:cubicBezTo>
                  <a:cubicBezTo>
                    <a:pt x="897" y="370"/>
                    <a:pt x="897" y="370"/>
                    <a:pt x="897" y="369"/>
                  </a:cubicBezTo>
                  <a:cubicBezTo>
                    <a:pt x="897" y="369"/>
                    <a:pt x="897" y="369"/>
                    <a:pt x="897" y="369"/>
                  </a:cubicBezTo>
                  <a:cubicBezTo>
                    <a:pt x="897" y="368"/>
                    <a:pt x="896" y="369"/>
                    <a:pt x="896" y="368"/>
                  </a:cubicBezTo>
                  <a:cubicBezTo>
                    <a:pt x="896" y="368"/>
                    <a:pt x="896" y="368"/>
                    <a:pt x="895" y="368"/>
                  </a:cubicBezTo>
                  <a:cubicBezTo>
                    <a:pt x="895" y="367"/>
                    <a:pt x="895" y="367"/>
                    <a:pt x="894" y="366"/>
                  </a:cubicBezTo>
                  <a:cubicBezTo>
                    <a:pt x="894" y="366"/>
                    <a:pt x="893" y="367"/>
                    <a:pt x="892" y="367"/>
                  </a:cubicBezTo>
                  <a:close/>
                  <a:moveTo>
                    <a:pt x="983" y="355"/>
                  </a:moveTo>
                  <a:cubicBezTo>
                    <a:pt x="982" y="355"/>
                    <a:pt x="982" y="355"/>
                    <a:pt x="982" y="355"/>
                  </a:cubicBezTo>
                  <a:cubicBezTo>
                    <a:pt x="981" y="355"/>
                    <a:pt x="981" y="355"/>
                    <a:pt x="981" y="355"/>
                  </a:cubicBezTo>
                  <a:cubicBezTo>
                    <a:pt x="981" y="355"/>
                    <a:pt x="981" y="355"/>
                    <a:pt x="981" y="356"/>
                  </a:cubicBezTo>
                  <a:cubicBezTo>
                    <a:pt x="981" y="356"/>
                    <a:pt x="980" y="356"/>
                    <a:pt x="980" y="356"/>
                  </a:cubicBezTo>
                  <a:cubicBezTo>
                    <a:pt x="980" y="356"/>
                    <a:pt x="980" y="356"/>
                    <a:pt x="979" y="356"/>
                  </a:cubicBezTo>
                  <a:cubicBezTo>
                    <a:pt x="979" y="356"/>
                    <a:pt x="979" y="356"/>
                    <a:pt x="979" y="356"/>
                  </a:cubicBezTo>
                  <a:cubicBezTo>
                    <a:pt x="978" y="356"/>
                    <a:pt x="978" y="356"/>
                    <a:pt x="978" y="356"/>
                  </a:cubicBezTo>
                  <a:cubicBezTo>
                    <a:pt x="978" y="356"/>
                    <a:pt x="978" y="357"/>
                    <a:pt x="977" y="357"/>
                  </a:cubicBezTo>
                  <a:cubicBezTo>
                    <a:pt x="977" y="357"/>
                    <a:pt x="977" y="357"/>
                    <a:pt x="977" y="358"/>
                  </a:cubicBezTo>
                  <a:cubicBezTo>
                    <a:pt x="977" y="361"/>
                    <a:pt x="977" y="361"/>
                    <a:pt x="977" y="361"/>
                  </a:cubicBezTo>
                  <a:cubicBezTo>
                    <a:pt x="978" y="362"/>
                    <a:pt x="978" y="362"/>
                    <a:pt x="978" y="362"/>
                  </a:cubicBezTo>
                  <a:cubicBezTo>
                    <a:pt x="978" y="361"/>
                    <a:pt x="978" y="361"/>
                    <a:pt x="978" y="361"/>
                  </a:cubicBezTo>
                  <a:cubicBezTo>
                    <a:pt x="978" y="360"/>
                    <a:pt x="978" y="360"/>
                    <a:pt x="978" y="360"/>
                  </a:cubicBezTo>
                  <a:cubicBezTo>
                    <a:pt x="978" y="360"/>
                    <a:pt x="978" y="360"/>
                    <a:pt x="978" y="360"/>
                  </a:cubicBezTo>
                  <a:cubicBezTo>
                    <a:pt x="978" y="359"/>
                    <a:pt x="978" y="359"/>
                    <a:pt x="978" y="359"/>
                  </a:cubicBezTo>
                  <a:cubicBezTo>
                    <a:pt x="978" y="359"/>
                    <a:pt x="979" y="359"/>
                    <a:pt x="979" y="359"/>
                  </a:cubicBezTo>
                  <a:cubicBezTo>
                    <a:pt x="979" y="359"/>
                    <a:pt x="979" y="358"/>
                    <a:pt x="980" y="358"/>
                  </a:cubicBezTo>
                  <a:cubicBezTo>
                    <a:pt x="980" y="358"/>
                    <a:pt x="981" y="358"/>
                    <a:pt x="981" y="358"/>
                  </a:cubicBezTo>
                  <a:cubicBezTo>
                    <a:pt x="982" y="358"/>
                    <a:pt x="983" y="358"/>
                    <a:pt x="983" y="358"/>
                  </a:cubicBezTo>
                  <a:cubicBezTo>
                    <a:pt x="983" y="360"/>
                    <a:pt x="983" y="360"/>
                    <a:pt x="983" y="360"/>
                  </a:cubicBezTo>
                  <a:cubicBezTo>
                    <a:pt x="983" y="360"/>
                    <a:pt x="983" y="361"/>
                    <a:pt x="983" y="361"/>
                  </a:cubicBezTo>
                  <a:cubicBezTo>
                    <a:pt x="984" y="361"/>
                    <a:pt x="984" y="362"/>
                    <a:pt x="984" y="362"/>
                  </a:cubicBezTo>
                  <a:cubicBezTo>
                    <a:pt x="984" y="362"/>
                    <a:pt x="984" y="362"/>
                    <a:pt x="985" y="362"/>
                  </a:cubicBezTo>
                  <a:cubicBezTo>
                    <a:pt x="985" y="362"/>
                    <a:pt x="985" y="362"/>
                    <a:pt x="985" y="362"/>
                  </a:cubicBezTo>
                  <a:cubicBezTo>
                    <a:pt x="986" y="362"/>
                    <a:pt x="986" y="363"/>
                    <a:pt x="986" y="363"/>
                  </a:cubicBezTo>
                  <a:cubicBezTo>
                    <a:pt x="986" y="363"/>
                    <a:pt x="986" y="363"/>
                    <a:pt x="987" y="363"/>
                  </a:cubicBezTo>
                  <a:cubicBezTo>
                    <a:pt x="987" y="363"/>
                    <a:pt x="988" y="363"/>
                    <a:pt x="988" y="363"/>
                  </a:cubicBezTo>
                  <a:cubicBezTo>
                    <a:pt x="988" y="363"/>
                    <a:pt x="988" y="364"/>
                    <a:pt x="988" y="364"/>
                  </a:cubicBezTo>
                  <a:cubicBezTo>
                    <a:pt x="988" y="364"/>
                    <a:pt x="988" y="364"/>
                    <a:pt x="988" y="365"/>
                  </a:cubicBezTo>
                  <a:cubicBezTo>
                    <a:pt x="988" y="365"/>
                    <a:pt x="989" y="365"/>
                    <a:pt x="989" y="365"/>
                  </a:cubicBezTo>
                  <a:cubicBezTo>
                    <a:pt x="989" y="365"/>
                    <a:pt x="989" y="365"/>
                    <a:pt x="990" y="365"/>
                  </a:cubicBezTo>
                  <a:cubicBezTo>
                    <a:pt x="990" y="365"/>
                    <a:pt x="990" y="365"/>
                    <a:pt x="990" y="365"/>
                  </a:cubicBezTo>
                  <a:cubicBezTo>
                    <a:pt x="990" y="364"/>
                    <a:pt x="990" y="364"/>
                    <a:pt x="990" y="364"/>
                  </a:cubicBezTo>
                  <a:cubicBezTo>
                    <a:pt x="990" y="363"/>
                    <a:pt x="990" y="363"/>
                    <a:pt x="990" y="363"/>
                  </a:cubicBezTo>
                  <a:cubicBezTo>
                    <a:pt x="990" y="363"/>
                    <a:pt x="990" y="363"/>
                    <a:pt x="989" y="362"/>
                  </a:cubicBezTo>
                  <a:cubicBezTo>
                    <a:pt x="989" y="362"/>
                    <a:pt x="989" y="362"/>
                    <a:pt x="989" y="362"/>
                  </a:cubicBezTo>
                  <a:cubicBezTo>
                    <a:pt x="989" y="361"/>
                    <a:pt x="989" y="361"/>
                    <a:pt x="989" y="360"/>
                  </a:cubicBezTo>
                  <a:cubicBezTo>
                    <a:pt x="989" y="360"/>
                    <a:pt x="989" y="360"/>
                    <a:pt x="990" y="360"/>
                  </a:cubicBezTo>
                  <a:cubicBezTo>
                    <a:pt x="990" y="360"/>
                    <a:pt x="990" y="360"/>
                    <a:pt x="991" y="360"/>
                  </a:cubicBezTo>
                  <a:cubicBezTo>
                    <a:pt x="991" y="360"/>
                    <a:pt x="991" y="360"/>
                    <a:pt x="991" y="360"/>
                  </a:cubicBezTo>
                  <a:cubicBezTo>
                    <a:pt x="992" y="360"/>
                    <a:pt x="992" y="360"/>
                    <a:pt x="992" y="360"/>
                  </a:cubicBezTo>
                  <a:cubicBezTo>
                    <a:pt x="993" y="360"/>
                    <a:pt x="993" y="360"/>
                    <a:pt x="993" y="360"/>
                  </a:cubicBezTo>
                  <a:cubicBezTo>
                    <a:pt x="992" y="358"/>
                    <a:pt x="992" y="358"/>
                    <a:pt x="992" y="358"/>
                  </a:cubicBezTo>
                  <a:cubicBezTo>
                    <a:pt x="992" y="353"/>
                    <a:pt x="992" y="353"/>
                    <a:pt x="992" y="353"/>
                  </a:cubicBezTo>
                  <a:cubicBezTo>
                    <a:pt x="992" y="353"/>
                    <a:pt x="992" y="353"/>
                    <a:pt x="992" y="352"/>
                  </a:cubicBezTo>
                  <a:cubicBezTo>
                    <a:pt x="992" y="352"/>
                    <a:pt x="992" y="352"/>
                    <a:pt x="991" y="352"/>
                  </a:cubicBezTo>
                  <a:cubicBezTo>
                    <a:pt x="991" y="351"/>
                    <a:pt x="991" y="351"/>
                    <a:pt x="990" y="351"/>
                  </a:cubicBezTo>
                  <a:cubicBezTo>
                    <a:pt x="990" y="351"/>
                    <a:pt x="990" y="351"/>
                    <a:pt x="989" y="351"/>
                  </a:cubicBezTo>
                  <a:cubicBezTo>
                    <a:pt x="989" y="352"/>
                    <a:pt x="989" y="352"/>
                    <a:pt x="989" y="352"/>
                  </a:cubicBezTo>
                  <a:cubicBezTo>
                    <a:pt x="989" y="352"/>
                    <a:pt x="989" y="353"/>
                    <a:pt x="989" y="353"/>
                  </a:cubicBezTo>
                  <a:cubicBezTo>
                    <a:pt x="989" y="353"/>
                    <a:pt x="988" y="353"/>
                    <a:pt x="988" y="353"/>
                  </a:cubicBezTo>
                  <a:cubicBezTo>
                    <a:pt x="987" y="354"/>
                    <a:pt x="987" y="353"/>
                    <a:pt x="987" y="353"/>
                  </a:cubicBezTo>
                  <a:cubicBezTo>
                    <a:pt x="986" y="353"/>
                    <a:pt x="986" y="354"/>
                    <a:pt x="986" y="354"/>
                  </a:cubicBezTo>
                  <a:cubicBezTo>
                    <a:pt x="986" y="354"/>
                    <a:pt x="986" y="354"/>
                    <a:pt x="985" y="355"/>
                  </a:cubicBezTo>
                  <a:cubicBezTo>
                    <a:pt x="985" y="355"/>
                    <a:pt x="985" y="355"/>
                    <a:pt x="985" y="355"/>
                  </a:cubicBezTo>
                  <a:cubicBezTo>
                    <a:pt x="985" y="356"/>
                    <a:pt x="984" y="356"/>
                    <a:pt x="984" y="356"/>
                  </a:cubicBezTo>
                  <a:cubicBezTo>
                    <a:pt x="984" y="356"/>
                    <a:pt x="983" y="356"/>
                    <a:pt x="983" y="356"/>
                  </a:cubicBezTo>
                  <a:cubicBezTo>
                    <a:pt x="983" y="356"/>
                    <a:pt x="983" y="355"/>
                    <a:pt x="983" y="355"/>
                  </a:cubicBezTo>
                  <a:close/>
                  <a:moveTo>
                    <a:pt x="973" y="338"/>
                  </a:moveTo>
                  <a:cubicBezTo>
                    <a:pt x="972" y="339"/>
                    <a:pt x="972" y="339"/>
                    <a:pt x="972" y="339"/>
                  </a:cubicBezTo>
                  <a:cubicBezTo>
                    <a:pt x="972" y="340"/>
                    <a:pt x="973" y="340"/>
                    <a:pt x="973" y="340"/>
                  </a:cubicBezTo>
                  <a:cubicBezTo>
                    <a:pt x="973" y="341"/>
                    <a:pt x="973" y="341"/>
                    <a:pt x="974" y="341"/>
                  </a:cubicBezTo>
                  <a:cubicBezTo>
                    <a:pt x="974" y="341"/>
                    <a:pt x="974" y="341"/>
                    <a:pt x="974" y="341"/>
                  </a:cubicBezTo>
                  <a:cubicBezTo>
                    <a:pt x="975" y="341"/>
                    <a:pt x="975" y="341"/>
                    <a:pt x="976" y="341"/>
                  </a:cubicBezTo>
                  <a:cubicBezTo>
                    <a:pt x="976" y="342"/>
                    <a:pt x="975" y="342"/>
                    <a:pt x="976" y="343"/>
                  </a:cubicBezTo>
                  <a:cubicBezTo>
                    <a:pt x="976" y="343"/>
                    <a:pt x="976" y="344"/>
                    <a:pt x="976" y="344"/>
                  </a:cubicBezTo>
                  <a:cubicBezTo>
                    <a:pt x="976" y="344"/>
                    <a:pt x="976" y="345"/>
                    <a:pt x="976" y="345"/>
                  </a:cubicBezTo>
                  <a:cubicBezTo>
                    <a:pt x="976" y="346"/>
                    <a:pt x="976" y="346"/>
                    <a:pt x="976" y="347"/>
                  </a:cubicBezTo>
                  <a:cubicBezTo>
                    <a:pt x="976" y="347"/>
                    <a:pt x="976" y="347"/>
                    <a:pt x="976" y="347"/>
                  </a:cubicBezTo>
                  <a:cubicBezTo>
                    <a:pt x="976" y="347"/>
                    <a:pt x="976" y="348"/>
                    <a:pt x="976" y="348"/>
                  </a:cubicBezTo>
                  <a:cubicBezTo>
                    <a:pt x="976" y="348"/>
                    <a:pt x="976" y="348"/>
                    <a:pt x="977" y="348"/>
                  </a:cubicBezTo>
                  <a:cubicBezTo>
                    <a:pt x="977" y="348"/>
                    <a:pt x="977" y="349"/>
                    <a:pt x="977" y="349"/>
                  </a:cubicBezTo>
                  <a:cubicBezTo>
                    <a:pt x="978" y="349"/>
                    <a:pt x="978" y="349"/>
                    <a:pt x="978" y="349"/>
                  </a:cubicBezTo>
                  <a:cubicBezTo>
                    <a:pt x="978" y="349"/>
                    <a:pt x="979" y="349"/>
                    <a:pt x="979" y="349"/>
                  </a:cubicBezTo>
                  <a:cubicBezTo>
                    <a:pt x="979" y="349"/>
                    <a:pt x="979" y="349"/>
                    <a:pt x="979" y="350"/>
                  </a:cubicBezTo>
                  <a:cubicBezTo>
                    <a:pt x="979" y="350"/>
                    <a:pt x="979" y="350"/>
                    <a:pt x="979" y="350"/>
                  </a:cubicBezTo>
                  <a:cubicBezTo>
                    <a:pt x="979" y="351"/>
                    <a:pt x="979" y="351"/>
                    <a:pt x="979" y="351"/>
                  </a:cubicBezTo>
                  <a:cubicBezTo>
                    <a:pt x="979" y="351"/>
                    <a:pt x="979" y="351"/>
                    <a:pt x="979" y="352"/>
                  </a:cubicBezTo>
                  <a:cubicBezTo>
                    <a:pt x="979" y="352"/>
                    <a:pt x="979" y="352"/>
                    <a:pt x="979" y="352"/>
                  </a:cubicBezTo>
                  <a:cubicBezTo>
                    <a:pt x="980" y="352"/>
                    <a:pt x="980" y="352"/>
                    <a:pt x="980" y="352"/>
                  </a:cubicBezTo>
                  <a:cubicBezTo>
                    <a:pt x="980" y="352"/>
                    <a:pt x="981" y="352"/>
                    <a:pt x="981" y="352"/>
                  </a:cubicBezTo>
                  <a:cubicBezTo>
                    <a:pt x="981" y="352"/>
                    <a:pt x="981" y="353"/>
                    <a:pt x="982" y="352"/>
                  </a:cubicBezTo>
                  <a:cubicBezTo>
                    <a:pt x="982" y="352"/>
                    <a:pt x="981" y="352"/>
                    <a:pt x="982" y="352"/>
                  </a:cubicBezTo>
                  <a:cubicBezTo>
                    <a:pt x="982" y="352"/>
                    <a:pt x="982" y="352"/>
                    <a:pt x="982" y="352"/>
                  </a:cubicBezTo>
                  <a:cubicBezTo>
                    <a:pt x="983" y="351"/>
                    <a:pt x="983" y="352"/>
                    <a:pt x="983" y="352"/>
                  </a:cubicBezTo>
                  <a:cubicBezTo>
                    <a:pt x="983" y="349"/>
                    <a:pt x="983" y="349"/>
                    <a:pt x="983" y="349"/>
                  </a:cubicBezTo>
                  <a:cubicBezTo>
                    <a:pt x="983" y="349"/>
                    <a:pt x="983" y="348"/>
                    <a:pt x="983" y="348"/>
                  </a:cubicBezTo>
                  <a:cubicBezTo>
                    <a:pt x="982" y="348"/>
                    <a:pt x="982" y="348"/>
                    <a:pt x="982" y="348"/>
                  </a:cubicBezTo>
                  <a:cubicBezTo>
                    <a:pt x="982" y="348"/>
                    <a:pt x="981" y="348"/>
                    <a:pt x="981" y="347"/>
                  </a:cubicBezTo>
                  <a:cubicBezTo>
                    <a:pt x="981" y="347"/>
                    <a:pt x="981" y="347"/>
                    <a:pt x="981" y="347"/>
                  </a:cubicBezTo>
                  <a:cubicBezTo>
                    <a:pt x="981" y="347"/>
                    <a:pt x="981" y="346"/>
                    <a:pt x="981" y="346"/>
                  </a:cubicBezTo>
                  <a:cubicBezTo>
                    <a:pt x="981" y="346"/>
                    <a:pt x="981" y="346"/>
                    <a:pt x="980" y="346"/>
                  </a:cubicBezTo>
                  <a:cubicBezTo>
                    <a:pt x="980" y="345"/>
                    <a:pt x="980" y="345"/>
                    <a:pt x="980" y="345"/>
                  </a:cubicBezTo>
                  <a:cubicBezTo>
                    <a:pt x="979" y="345"/>
                    <a:pt x="979" y="345"/>
                    <a:pt x="979" y="345"/>
                  </a:cubicBezTo>
                  <a:cubicBezTo>
                    <a:pt x="979" y="345"/>
                    <a:pt x="979" y="345"/>
                    <a:pt x="979" y="344"/>
                  </a:cubicBezTo>
                  <a:cubicBezTo>
                    <a:pt x="978" y="344"/>
                    <a:pt x="978" y="344"/>
                    <a:pt x="978" y="344"/>
                  </a:cubicBezTo>
                  <a:cubicBezTo>
                    <a:pt x="978" y="343"/>
                    <a:pt x="978" y="343"/>
                    <a:pt x="978" y="342"/>
                  </a:cubicBezTo>
                  <a:cubicBezTo>
                    <a:pt x="978" y="342"/>
                    <a:pt x="978" y="342"/>
                    <a:pt x="978" y="341"/>
                  </a:cubicBezTo>
                  <a:cubicBezTo>
                    <a:pt x="977" y="341"/>
                    <a:pt x="977" y="341"/>
                    <a:pt x="976" y="340"/>
                  </a:cubicBezTo>
                  <a:cubicBezTo>
                    <a:pt x="976" y="340"/>
                    <a:pt x="975" y="340"/>
                    <a:pt x="975" y="340"/>
                  </a:cubicBezTo>
                  <a:cubicBezTo>
                    <a:pt x="975" y="339"/>
                    <a:pt x="975" y="339"/>
                    <a:pt x="974" y="339"/>
                  </a:cubicBezTo>
                  <a:cubicBezTo>
                    <a:pt x="974" y="339"/>
                    <a:pt x="974" y="338"/>
                    <a:pt x="974" y="338"/>
                  </a:cubicBezTo>
                  <a:cubicBezTo>
                    <a:pt x="974" y="338"/>
                    <a:pt x="973" y="338"/>
                    <a:pt x="973" y="338"/>
                  </a:cubicBezTo>
                  <a:close/>
                  <a:moveTo>
                    <a:pt x="978" y="338"/>
                  </a:moveTo>
                  <a:cubicBezTo>
                    <a:pt x="978" y="338"/>
                    <a:pt x="979" y="338"/>
                    <a:pt x="979" y="339"/>
                  </a:cubicBezTo>
                  <a:cubicBezTo>
                    <a:pt x="979" y="339"/>
                    <a:pt x="980" y="339"/>
                    <a:pt x="980" y="339"/>
                  </a:cubicBezTo>
                  <a:cubicBezTo>
                    <a:pt x="980" y="339"/>
                    <a:pt x="980" y="339"/>
                    <a:pt x="981" y="340"/>
                  </a:cubicBezTo>
                  <a:cubicBezTo>
                    <a:pt x="981" y="340"/>
                    <a:pt x="981" y="339"/>
                    <a:pt x="981" y="340"/>
                  </a:cubicBezTo>
                  <a:cubicBezTo>
                    <a:pt x="982" y="340"/>
                    <a:pt x="981" y="340"/>
                    <a:pt x="981" y="340"/>
                  </a:cubicBezTo>
                  <a:cubicBezTo>
                    <a:pt x="982" y="340"/>
                    <a:pt x="982" y="340"/>
                    <a:pt x="982" y="341"/>
                  </a:cubicBezTo>
                  <a:cubicBezTo>
                    <a:pt x="982" y="341"/>
                    <a:pt x="983" y="341"/>
                    <a:pt x="983" y="341"/>
                  </a:cubicBezTo>
                  <a:cubicBezTo>
                    <a:pt x="983" y="342"/>
                    <a:pt x="983" y="342"/>
                    <a:pt x="983" y="342"/>
                  </a:cubicBezTo>
                  <a:cubicBezTo>
                    <a:pt x="983" y="342"/>
                    <a:pt x="983" y="343"/>
                    <a:pt x="983" y="343"/>
                  </a:cubicBezTo>
                  <a:cubicBezTo>
                    <a:pt x="983" y="343"/>
                    <a:pt x="983" y="343"/>
                    <a:pt x="983" y="343"/>
                  </a:cubicBezTo>
                  <a:cubicBezTo>
                    <a:pt x="983" y="344"/>
                    <a:pt x="984" y="344"/>
                    <a:pt x="984" y="344"/>
                  </a:cubicBezTo>
                  <a:cubicBezTo>
                    <a:pt x="985" y="344"/>
                    <a:pt x="985" y="345"/>
                    <a:pt x="985" y="345"/>
                  </a:cubicBezTo>
                  <a:cubicBezTo>
                    <a:pt x="986" y="345"/>
                    <a:pt x="986" y="345"/>
                    <a:pt x="986" y="345"/>
                  </a:cubicBezTo>
                  <a:cubicBezTo>
                    <a:pt x="986" y="346"/>
                    <a:pt x="987" y="346"/>
                    <a:pt x="987" y="346"/>
                  </a:cubicBezTo>
                  <a:cubicBezTo>
                    <a:pt x="987" y="347"/>
                    <a:pt x="987" y="347"/>
                    <a:pt x="987" y="348"/>
                  </a:cubicBezTo>
                  <a:cubicBezTo>
                    <a:pt x="990" y="348"/>
                    <a:pt x="990" y="348"/>
                    <a:pt x="990" y="348"/>
                  </a:cubicBezTo>
                  <a:cubicBezTo>
                    <a:pt x="990" y="347"/>
                    <a:pt x="990" y="347"/>
                    <a:pt x="990" y="347"/>
                  </a:cubicBezTo>
                  <a:cubicBezTo>
                    <a:pt x="990" y="346"/>
                    <a:pt x="990" y="346"/>
                    <a:pt x="990" y="345"/>
                  </a:cubicBezTo>
                  <a:cubicBezTo>
                    <a:pt x="990" y="345"/>
                    <a:pt x="990" y="345"/>
                    <a:pt x="990" y="345"/>
                  </a:cubicBezTo>
                  <a:cubicBezTo>
                    <a:pt x="990" y="344"/>
                    <a:pt x="989" y="344"/>
                    <a:pt x="989" y="343"/>
                  </a:cubicBezTo>
                  <a:cubicBezTo>
                    <a:pt x="988" y="343"/>
                    <a:pt x="988" y="343"/>
                    <a:pt x="988" y="343"/>
                  </a:cubicBezTo>
                  <a:cubicBezTo>
                    <a:pt x="988" y="342"/>
                    <a:pt x="988" y="342"/>
                    <a:pt x="988" y="342"/>
                  </a:cubicBezTo>
                  <a:cubicBezTo>
                    <a:pt x="988" y="342"/>
                    <a:pt x="987" y="341"/>
                    <a:pt x="987" y="341"/>
                  </a:cubicBezTo>
                  <a:cubicBezTo>
                    <a:pt x="987" y="341"/>
                    <a:pt x="987" y="340"/>
                    <a:pt x="986" y="340"/>
                  </a:cubicBezTo>
                  <a:cubicBezTo>
                    <a:pt x="986" y="340"/>
                    <a:pt x="986" y="340"/>
                    <a:pt x="986" y="340"/>
                  </a:cubicBezTo>
                  <a:cubicBezTo>
                    <a:pt x="985" y="340"/>
                    <a:pt x="985" y="340"/>
                    <a:pt x="985" y="340"/>
                  </a:cubicBezTo>
                  <a:cubicBezTo>
                    <a:pt x="985" y="339"/>
                    <a:pt x="985" y="339"/>
                    <a:pt x="985" y="339"/>
                  </a:cubicBezTo>
                  <a:cubicBezTo>
                    <a:pt x="984" y="339"/>
                    <a:pt x="985" y="338"/>
                    <a:pt x="985" y="338"/>
                  </a:cubicBezTo>
                  <a:cubicBezTo>
                    <a:pt x="985" y="336"/>
                    <a:pt x="985" y="336"/>
                    <a:pt x="985" y="336"/>
                  </a:cubicBezTo>
                  <a:cubicBezTo>
                    <a:pt x="984" y="336"/>
                    <a:pt x="984" y="336"/>
                    <a:pt x="984" y="336"/>
                  </a:cubicBezTo>
                  <a:cubicBezTo>
                    <a:pt x="984" y="336"/>
                    <a:pt x="984" y="336"/>
                    <a:pt x="983" y="336"/>
                  </a:cubicBezTo>
                  <a:cubicBezTo>
                    <a:pt x="983" y="336"/>
                    <a:pt x="983" y="336"/>
                    <a:pt x="983" y="336"/>
                  </a:cubicBezTo>
                  <a:cubicBezTo>
                    <a:pt x="982" y="336"/>
                    <a:pt x="982" y="336"/>
                    <a:pt x="981" y="336"/>
                  </a:cubicBezTo>
                  <a:cubicBezTo>
                    <a:pt x="981" y="336"/>
                    <a:pt x="981" y="337"/>
                    <a:pt x="981" y="337"/>
                  </a:cubicBezTo>
                  <a:cubicBezTo>
                    <a:pt x="981" y="337"/>
                    <a:pt x="980" y="337"/>
                    <a:pt x="980" y="337"/>
                  </a:cubicBezTo>
                  <a:cubicBezTo>
                    <a:pt x="980" y="337"/>
                    <a:pt x="980" y="337"/>
                    <a:pt x="979" y="337"/>
                  </a:cubicBezTo>
                  <a:cubicBezTo>
                    <a:pt x="979" y="337"/>
                    <a:pt x="978" y="338"/>
                    <a:pt x="978" y="338"/>
                  </a:cubicBezTo>
                  <a:close/>
                  <a:moveTo>
                    <a:pt x="971" y="341"/>
                  </a:moveTo>
                  <a:cubicBezTo>
                    <a:pt x="971" y="341"/>
                    <a:pt x="971" y="341"/>
                    <a:pt x="971" y="341"/>
                  </a:cubicBezTo>
                  <a:cubicBezTo>
                    <a:pt x="970" y="342"/>
                    <a:pt x="970" y="342"/>
                    <a:pt x="969" y="343"/>
                  </a:cubicBezTo>
                  <a:cubicBezTo>
                    <a:pt x="969" y="343"/>
                    <a:pt x="969" y="344"/>
                    <a:pt x="969" y="344"/>
                  </a:cubicBezTo>
                  <a:cubicBezTo>
                    <a:pt x="969" y="344"/>
                    <a:pt x="969" y="344"/>
                    <a:pt x="969" y="344"/>
                  </a:cubicBezTo>
                  <a:cubicBezTo>
                    <a:pt x="969" y="345"/>
                    <a:pt x="969" y="345"/>
                    <a:pt x="968" y="345"/>
                  </a:cubicBezTo>
                  <a:cubicBezTo>
                    <a:pt x="968" y="345"/>
                    <a:pt x="968" y="345"/>
                    <a:pt x="968" y="346"/>
                  </a:cubicBezTo>
                  <a:cubicBezTo>
                    <a:pt x="968" y="346"/>
                    <a:pt x="968" y="346"/>
                    <a:pt x="967" y="346"/>
                  </a:cubicBezTo>
                  <a:cubicBezTo>
                    <a:pt x="967" y="347"/>
                    <a:pt x="967" y="347"/>
                    <a:pt x="967" y="347"/>
                  </a:cubicBezTo>
                  <a:cubicBezTo>
                    <a:pt x="967" y="347"/>
                    <a:pt x="966" y="347"/>
                    <a:pt x="966" y="348"/>
                  </a:cubicBezTo>
                  <a:cubicBezTo>
                    <a:pt x="966" y="348"/>
                    <a:pt x="966" y="348"/>
                    <a:pt x="966" y="348"/>
                  </a:cubicBezTo>
                  <a:cubicBezTo>
                    <a:pt x="966" y="349"/>
                    <a:pt x="966" y="349"/>
                    <a:pt x="966" y="349"/>
                  </a:cubicBezTo>
                  <a:cubicBezTo>
                    <a:pt x="966" y="349"/>
                    <a:pt x="966" y="350"/>
                    <a:pt x="966" y="350"/>
                  </a:cubicBezTo>
                  <a:cubicBezTo>
                    <a:pt x="966" y="350"/>
                    <a:pt x="966" y="350"/>
                    <a:pt x="965" y="350"/>
                  </a:cubicBezTo>
                  <a:cubicBezTo>
                    <a:pt x="965" y="351"/>
                    <a:pt x="965" y="351"/>
                    <a:pt x="965" y="351"/>
                  </a:cubicBezTo>
                  <a:cubicBezTo>
                    <a:pt x="965" y="351"/>
                    <a:pt x="964" y="351"/>
                    <a:pt x="964" y="352"/>
                  </a:cubicBezTo>
                  <a:cubicBezTo>
                    <a:pt x="963" y="352"/>
                    <a:pt x="964" y="352"/>
                    <a:pt x="963" y="352"/>
                  </a:cubicBezTo>
                  <a:cubicBezTo>
                    <a:pt x="963" y="352"/>
                    <a:pt x="963" y="353"/>
                    <a:pt x="963" y="353"/>
                  </a:cubicBezTo>
                  <a:cubicBezTo>
                    <a:pt x="962" y="353"/>
                    <a:pt x="962" y="353"/>
                    <a:pt x="962" y="353"/>
                  </a:cubicBezTo>
                  <a:cubicBezTo>
                    <a:pt x="962" y="353"/>
                    <a:pt x="961" y="353"/>
                    <a:pt x="961" y="353"/>
                  </a:cubicBezTo>
                  <a:cubicBezTo>
                    <a:pt x="961" y="353"/>
                    <a:pt x="961" y="353"/>
                    <a:pt x="961" y="354"/>
                  </a:cubicBezTo>
                  <a:cubicBezTo>
                    <a:pt x="960" y="354"/>
                    <a:pt x="960" y="355"/>
                    <a:pt x="960" y="355"/>
                  </a:cubicBezTo>
                  <a:cubicBezTo>
                    <a:pt x="960" y="355"/>
                    <a:pt x="961" y="355"/>
                    <a:pt x="961" y="355"/>
                  </a:cubicBezTo>
                  <a:cubicBezTo>
                    <a:pt x="961" y="355"/>
                    <a:pt x="961" y="355"/>
                    <a:pt x="962" y="355"/>
                  </a:cubicBezTo>
                  <a:cubicBezTo>
                    <a:pt x="962" y="355"/>
                    <a:pt x="962" y="355"/>
                    <a:pt x="962" y="355"/>
                  </a:cubicBezTo>
                  <a:cubicBezTo>
                    <a:pt x="963" y="355"/>
                    <a:pt x="963" y="355"/>
                    <a:pt x="963" y="355"/>
                  </a:cubicBezTo>
                  <a:cubicBezTo>
                    <a:pt x="963" y="354"/>
                    <a:pt x="963" y="354"/>
                    <a:pt x="964" y="354"/>
                  </a:cubicBezTo>
                  <a:cubicBezTo>
                    <a:pt x="964" y="354"/>
                    <a:pt x="963" y="353"/>
                    <a:pt x="964" y="353"/>
                  </a:cubicBezTo>
                  <a:cubicBezTo>
                    <a:pt x="964" y="353"/>
                    <a:pt x="964" y="352"/>
                    <a:pt x="965" y="352"/>
                  </a:cubicBezTo>
                  <a:cubicBezTo>
                    <a:pt x="965" y="352"/>
                    <a:pt x="965" y="352"/>
                    <a:pt x="965" y="352"/>
                  </a:cubicBezTo>
                  <a:cubicBezTo>
                    <a:pt x="966" y="352"/>
                    <a:pt x="966" y="351"/>
                    <a:pt x="966" y="351"/>
                  </a:cubicBezTo>
                  <a:cubicBezTo>
                    <a:pt x="967" y="351"/>
                    <a:pt x="967" y="351"/>
                    <a:pt x="968" y="351"/>
                  </a:cubicBezTo>
                  <a:cubicBezTo>
                    <a:pt x="968" y="351"/>
                    <a:pt x="968" y="350"/>
                    <a:pt x="968" y="350"/>
                  </a:cubicBezTo>
                  <a:cubicBezTo>
                    <a:pt x="968" y="349"/>
                    <a:pt x="968" y="349"/>
                    <a:pt x="968" y="349"/>
                  </a:cubicBezTo>
                  <a:cubicBezTo>
                    <a:pt x="968" y="348"/>
                    <a:pt x="969" y="348"/>
                    <a:pt x="969" y="347"/>
                  </a:cubicBezTo>
                  <a:cubicBezTo>
                    <a:pt x="969" y="347"/>
                    <a:pt x="969" y="347"/>
                    <a:pt x="970" y="347"/>
                  </a:cubicBezTo>
                  <a:cubicBezTo>
                    <a:pt x="970" y="347"/>
                    <a:pt x="970" y="347"/>
                    <a:pt x="970" y="346"/>
                  </a:cubicBezTo>
                  <a:cubicBezTo>
                    <a:pt x="971" y="346"/>
                    <a:pt x="971" y="346"/>
                    <a:pt x="971" y="346"/>
                  </a:cubicBezTo>
                  <a:cubicBezTo>
                    <a:pt x="971" y="345"/>
                    <a:pt x="971" y="345"/>
                    <a:pt x="971" y="344"/>
                  </a:cubicBezTo>
                  <a:cubicBezTo>
                    <a:pt x="971" y="344"/>
                    <a:pt x="971" y="344"/>
                    <a:pt x="971" y="343"/>
                  </a:cubicBezTo>
                  <a:cubicBezTo>
                    <a:pt x="971" y="343"/>
                    <a:pt x="971" y="341"/>
                    <a:pt x="971" y="341"/>
                  </a:cubicBezTo>
                  <a:close/>
                  <a:moveTo>
                    <a:pt x="974" y="320"/>
                  </a:moveTo>
                  <a:cubicBezTo>
                    <a:pt x="972" y="320"/>
                    <a:pt x="972" y="320"/>
                    <a:pt x="972" y="320"/>
                  </a:cubicBezTo>
                  <a:cubicBezTo>
                    <a:pt x="972" y="320"/>
                    <a:pt x="972" y="320"/>
                    <a:pt x="972" y="320"/>
                  </a:cubicBezTo>
                  <a:cubicBezTo>
                    <a:pt x="972" y="321"/>
                    <a:pt x="972" y="321"/>
                    <a:pt x="972" y="321"/>
                  </a:cubicBezTo>
                  <a:cubicBezTo>
                    <a:pt x="972" y="321"/>
                    <a:pt x="972" y="321"/>
                    <a:pt x="972" y="321"/>
                  </a:cubicBezTo>
                  <a:cubicBezTo>
                    <a:pt x="972" y="321"/>
                    <a:pt x="972" y="321"/>
                    <a:pt x="972" y="322"/>
                  </a:cubicBezTo>
                  <a:cubicBezTo>
                    <a:pt x="972" y="322"/>
                    <a:pt x="972" y="322"/>
                    <a:pt x="972" y="322"/>
                  </a:cubicBezTo>
                  <a:cubicBezTo>
                    <a:pt x="972" y="322"/>
                    <a:pt x="972" y="322"/>
                    <a:pt x="972" y="322"/>
                  </a:cubicBezTo>
                  <a:cubicBezTo>
                    <a:pt x="972" y="322"/>
                    <a:pt x="972" y="323"/>
                    <a:pt x="972" y="323"/>
                  </a:cubicBezTo>
                  <a:cubicBezTo>
                    <a:pt x="972" y="323"/>
                    <a:pt x="972" y="323"/>
                    <a:pt x="972" y="323"/>
                  </a:cubicBezTo>
                  <a:cubicBezTo>
                    <a:pt x="972" y="324"/>
                    <a:pt x="972" y="324"/>
                    <a:pt x="972" y="324"/>
                  </a:cubicBezTo>
                  <a:cubicBezTo>
                    <a:pt x="972" y="324"/>
                    <a:pt x="972" y="324"/>
                    <a:pt x="972" y="324"/>
                  </a:cubicBezTo>
                  <a:cubicBezTo>
                    <a:pt x="972" y="324"/>
                    <a:pt x="972" y="324"/>
                    <a:pt x="972" y="325"/>
                  </a:cubicBezTo>
                  <a:cubicBezTo>
                    <a:pt x="972" y="325"/>
                    <a:pt x="972" y="325"/>
                    <a:pt x="972" y="325"/>
                  </a:cubicBezTo>
                  <a:cubicBezTo>
                    <a:pt x="972" y="326"/>
                    <a:pt x="972" y="326"/>
                    <a:pt x="972" y="327"/>
                  </a:cubicBezTo>
                  <a:cubicBezTo>
                    <a:pt x="972" y="327"/>
                    <a:pt x="972" y="327"/>
                    <a:pt x="972" y="327"/>
                  </a:cubicBezTo>
                  <a:cubicBezTo>
                    <a:pt x="971" y="327"/>
                    <a:pt x="971" y="327"/>
                    <a:pt x="971" y="328"/>
                  </a:cubicBezTo>
                  <a:cubicBezTo>
                    <a:pt x="971" y="328"/>
                    <a:pt x="971" y="328"/>
                    <a:pt x="970" y="328"/>
                  </a:cubicBezTo>
                  <a:cubicBezTo>
                    <a:pt x="970" y="328"/>
                    <a:pt x="970" y="328"/>
                    <a:pt x="970" y="328"/>
                  </a:cubicBezTo>
                  <a:cubicBezTo>
                    <a:pt x="970" y="328"/>
                    <a:pt x="969" y="329"/>
                    <a:pt x="969" y="329"/>
                  </a:cubicBezTo>
                  <a:cubicBezTo>
                    <a:pt x="969" y="329"/>
                    <a:pt x="969" y="329"/>
                    <a:pt x="969" y="329"/>
                  </a:cubicBezTo>
                  <a:cubicBezTo>
                    <a:pt x="969" y="329"/>
                    <a:pt x="969" y="330"/>
                    <a:pt x="969" y="330"/>
                  </a:cubicBezTo>
                  <a:cubicBezTo>
                    <a:pt x="969" y="330"/>
                    <a:pt x="970" y="330"/>
                    <a:pt x="970" y="330"/>
                  </a:cubicBezTo>
                  <a:cubicBezTo>
                    <a:pt x="970" y="330"/>
                    <a:pt x="970" y="331"/>
                    <a:pt x="970" y="331"/>
                  </a:cubicBezTo>
                  <a:cubicBezTo>
                    <a:pt x="970" y="331"/>
                    <a:pt x="971" y="331"/>
                    <a:pt x="971" y="331"/>
                  </a:cubicBezTo>
                  <a:cubicBezTo>
                    <a:pt x="971" y="331"/>
                    <a:pt x="971" y="332"/>
                    <a:pt x="971" y="332"/>
                  </a:cubicBezTo>
                  <a:cubicBezTo>
                    <a:pt x="972" y="332"/>
                    <a:pt x="972" y="332"/>
                    <a:pt x="972" y="332"/>
                  </a:cubicBezTo>
                  <a:cubicBezTo>
                    <a:pt x="972" y="332"/>
                    <a:pt x="972" y="332"/>
                    <a:pt x="973" y="332"/>
                  </a:cubicBezTo>
                  <a:cubicBezTo>
                    <a:pt x="973" y="333"/>
                    <a:pt x="973" y="332"/>
                    <a:pt x="973" y="332"/>
                  </a:cubicBezTo>
                  <a:cubicBezTo>
                    <a:pt x="973" y="333"/>
                    <a:pt x="972" y="333"/>
                    <a:pt x="972" y="334"/>
                  </a:cubicBezTo>
                  <a:cubicBezTo>
                    <a:pt x="972" y="334"/>
                    <a:pt x="973" y="334"/>
                    <a:pt x="973" y="335"/>
                  </a:cubicBezTo>
                  <a:cubicBezTo>
                    <a:pt x="973" y="335"/>
                    <a:pt x="973" y="335"/>
                    <a:pt x="973" y="335"/>
                  </a:cubicBezTo>
                  <a:cubicBezTo>
                    <a:pt x="973" y="335"/>
                    <a:pt x="973" y="335"/>
                    <a:pt x="974" y="335"/>
                  </a:cubicBezTo>
                  <a:cubicBezTo>
                    <a:pt x="974" y="335"/>
                    <a:pt x="974" y="335"/>
                    <a:pt x="974" y="335"/>
                  </a:cubicBezTo>
                  <a:cubicBezTo>
                    <a:pt x="976" y="335"/>
                    <a:pt x="976" y="335"/>
                    <a:pt x="976" y="335"/>
                  </a:cubicBezTo>
                  <a:cubicBezTo>
                    <a:pt x="976" y="334"/>
                    <a:pt x="976" y="334"/>
                    <a:pt x="976" y="334"/>
                  </a:cubicBezTo>
                  <a:cubicBezTo>
                    <a:pt x="976" y="334"/>
                    <a:pt x="976" y="334"/>
                    <a:pt x="976" y="334"/>
                  </a:cubicBezTo>
                  <a:cubicBezTo>
                    <a:pt x="976" y="332"/>
                    <a:pt x="976" y="332"/>
                    <a:pt x="976" y="332"/>
                  </a:cubicBezTo>
                  <a:cubicBezTo>
                    <a:pt x="976" y="332"/>
                    <a:pt x="976" y="331"/>
                    <a:pt x="976" y="331"/>
                  </a:cubicBezTo>
                  <a:cubicBezTo>
                    <a:pt x="976" y="331"/>
                    <a:pt x="976" y="331"/>
                    <a:pt x="977" y="330"/>
                  </a:cubicBezTo>
                  <a:cubicBezTo>
                    <a:pt x="977" y="330"/>
                    <a:pt x="977" y="330"/>
                    <a:pt x="977" y="330"/>
                  </a:cubicBezTo>
                  <a:cubicBezTo>
                    <a:pt x="977" y="330"/>
                    <a:pt x="977" y="330"/>
                    <a:pt x="977" y="330"/>
                  </a:cubicBezTo>
                  <a:cubicBezTo>
                    <a:pt x="977" y="330"/>
                    <a:pt x="978" y="330"/>
                    <a:pt x="978" y="329"/>
                  </a:cubicBezTo>
                  <a:cubicBezTo>
                    <a:pt x="978" y="329"/>
                    <a:pt x="978" y="329"/>
                    <a:pt x="978" y="329"/>
                  </a:cubicBezTo>
                  <a:cubicBezTo>
                    <a:pt x="978" y="329"/>
                    <a:pt x="978" y="329"/>
                    <a:pt x="978" y="328"/>
                  </a:cubicBezTo>
                  <a:cubicBezTo>
                    <a:pt x="978" y="328"/>
                    <a:pt x="978" y="328"/>
                    <a:pt x="979" y="328"/>
                  </a:cubicBezTo>
                  <a:cubicBezTo>
                    <a:pt x="979" y="327"/>
                    <a:pt x="979" y="327"/>
                    <a:pt x="979" y="327"/>
                  </a:cubicBezTo>
                  <a:cubicBezTo>
                    <a:pt x="979" y="326"/>
                    <a:pt x="979" y="326"/>
                    <a:pt x="979" y="326"/>
                  </a:cubicBezTo>
                  <a:cubicBezTo>
                    <a:pt x="979" y="326"/>
                    <a:pt x="979" y="326"/>
                    <a:pt x="979" y="326"/>
                  </a:cubicBezTo>
                  <a:cubicBezTo>
                    <a:pt x="979" y="326"/>
                    <a:pt x="979" y="326"/>
                    <a:pt x="979" y="326"/>
                  </a:cubicBezTo>
                  <a:cubicBezTo>
                    <a:pt x="979" y="325"/>
                    <a:pt x="979" y="325"/>
                    <a:pt x="979" y="325"/>
                  </a:cubicBezTo>
                  <a:cubicBezTo>
                    <a:pt x="979" y="325"/>
                    <a:pt x="979" y="325"/>
                    <a:pt x="979" y="324"/>
                  </a:cubicBezTo>
                  <a:cubicBezTo>
                    <a:pt x="978" y="324"/>
                    <a:pt x="978" y="324"/>
                    <a:pt x="978" y="324"/>
                  </a:cubicBezTo>
                  <a:cubicBezTo>
                    <a:pt x="978" y="324"/>
                    <a:pt x="978" y="324"/>
                    <a:pt x="978" y="324"/>
                  </a:cubicBezTo>
                  <a:cubicBezTo>
                    <a:pt x="978" y="324"/>
                    <a:pt x="978" y="323"/>
                    <a:pt x="978" y="323"/>
                  </a:cubicBezTo>
                  <a:cubicBezTo>
                    <a:pt x="978" y="323"/>
                    <a:pt x="978" y="323"/>
                    <a:pt x="978" y="323"/>
                  </a:cubicBezTo>
                  <a:cubicBezTo>
                    <a:pt x="978" y="323"/>
                    <a:pt x="978" y="323"/>
                    <a:pt x="978" y="323"/>
                  </a:cubicBezTo>
                  <a:cubicBezTo>
                    <a:pt x="978" y="322"/>
                    <a:pt x="978" y="322"/>
                    <a:pt x="978" y="322"/>
                  </a:cubicBezTo>
                  <a:cubicBezTo>
                    <a:pt x="977" y="322"/>
                    <a:pt x="977" y="322"/>
                    <a:pt x="977" y="322"/>
                  </a:cubicBezTo>
                  <a:cubicBezTo>
                    <a:pt x="977" y="322"/>
                    <a:pt x="977" y="322"/>
                    <a:pt x="977" y="321"/>
                  </a:cubicBezTo>
                  <a:cubicBezTo>
                    <a:pt x="977" y="321"/>
                    <a:pt x="976" y="321"/>
                    <a:pt x="976" y="321"/>
                  </a:cubicBezTo>
                  <a:cubicBezTo>
                    <a:pt x="976" y="321"/>
                    <a:pt x="976" y="321"/>
                    <a:pt x="976" y="321"/>
                  </a:cubicBezTo>
                  <a:cubicBezTo>
                    <a:pt x="976" y="321"/>
                    <a:pt x="975" y="321"/>
                    <a:pt x="975" y="321"/>
                  </a:cubicBezTo>
                  <a:cubicBezTo>
                    <a:pt x="975" y="321"/>
                    <a:pt x="975" y="321"/>
                    <a:pt x="975" y="321"/>
                  </a:cubicBezTo>
                  <a:cubicBezTo>
                    <a:pt x="975" y="321"/>
                    <a:pt x="975" y="321"/>
                    <a:pt x="975" y="321"/>
                  </a:cubicBezTo>
                  <a:cubicBezTo>
                    <a:pt x="975" y="321"/>
                    <a:pt x="974" y="320"/>
                    <a:pt x="974" y="320"/>
                  </a:cubicBezTo>
                  <a:cubicBezTo>
                    <a:pt x="974" y="320"/>
                    <a:pt x="974" y="320"/>
                    <a:pt x="974" y="320"/>
                  </a:cubicBezTo>
                  <a:close/>
                  <a:moveTo>
                    <a:pt x="977" y="298"/>
                  </a:moveTo>
                  <a:cubicBezTo>
                    <a:pt x="977" y="297"/>
                    <a:pt x="977" y="297"/>
                    <a:pt x="977" y="297"/>
                  </a:cubicBezTo>
                  <a:cubicBezTo>
                    <a:pt x="977" y="297"/>
                    <a:pt x="976" y="297"/>
                    <a:pt x="976" y="297"/>
                  </a:cubicBezTo>
                  <a:cubicBezTo>
                    <a:pt x="976" y="297"/>
                    <a:pt x="975" y="297"/>
                    <a:pt x="975" y="297"/>
                  </a:cubicBezTo>
                  <a:cubicBezTo>
                    <a:pt x="975" y="297"/>
                    <a:pt x="975" y="297"/>
                    <a:pt x="975" y="298"/>
                  </a:cubicBezTo>
                  <a:cubicBezTo>
                    <a:pt x="974" y="298"/>
                    <a:pt x="974" y="298"/>
                    <a:pt x="974" y="298"/>
                  </a:cubicBezTo>
                  <a:cubicBezTo>
                    <a:pt x="974" y="298"/>
                    <a:pt x="973" y="298"/>
                    <a:pt x="973" y="299"/>
                  </a:cubicBezTo>
                  <a:cubicBezTo>
                    <a:pt x="973" y="299"/>
                    <a:pt x="973" y="299"/>
                    <a:pt x="973" y="299"/>
                  </a:cubicBezTo>
                  <a:cubicBezTo>
                    <a:pt x="973" y="300"/>
                    <a:pt x="973" y="300"/>
                    <a:pt x="972" y="300"/>
                  </a:cubicBezTo>
                  <a:cubicBezTo>
                    <a:pt x="972" y="300"/>
                    <a:pt x="972" y="300"/>
                    <a:pt x="972" y="300"/>
                  </a:cubicBezTo>
                  <a:cubicBezTo>
                    <a:pt x="972" y="300"/>
                    <a:pt x="972" y="301"/>
                    <a:pt x="971" y="301"/>
                  </a:cubicBezTo>
                  <a:cubicBezTo>
                    <a:pt x="971" y="301"/>
                    <a:pt x="971" y="302"/>
                    <a:pt x="971" y="302"/>
                  </a:cubicBezTo>
                  <a:cubicBezTo>
                    <a:pt x="971" y="308"/>
                    <a:pt x="971" y="308"/>
                    <a:pt x="971" y="308"/>
                  </a:cubicBezTo>
                  <a:cubicBezTo>
                    <a:pt x="973" y="308"/>
                    <a:pt x="973" y="308"/>
                    <a:pt x="973" y="308"/>
                  </a:cubicBezTo>
                  <a:cubicBezTo>
                    <a:pt x="973" y="308"/>
                    <a:pt x="973" y="307"/>
                    <a:pt x="973" y="307"/>
                  </a:cubicBezTo>
                  <a:cubicBezTo>
                    <a:pt x="973" y="306"/>
                    <a:pt x="973" y="306"/>
                    <a:pt x="973" y="306"/>
                  </a:cubicBezTo>
                  <a:cubicBezTo>
                    <a:pt x="973" y="306"/>
                    <a:pt x="973" y="306"/>
                    <a:pt x="974" y="305"/>
                  </a:cubicBezTo>
                  <a:cubicBezTo>
                    <a:pt x="974" y="305"/>
                    <a:pt x="974" y="305"/>
                    <a:pt x="974" y="305"/>
                  </a:cubicBezTo>
                  <a:cubicBezTo>
                    <a:pt x="975" y="304"/>
                    <a:pt x="975" y="304"/>
                    <a:pt x="975" y="304"/>
                  </a:cubicBezTo>
                  <a:cubicBezTo>
                    <a:pt x="975" y="304"/>
                    <a:pt x="975" y="304"/>
                    <a:pt x="975" y="303"/>
                  </a:cubicBezTo>
                  <a:cubicBezTo>
                    <a:pt x="975" y="303"/>
                    <a:pt x="975" y="303"/>
                    <a:pt x="975" y="303"/>
                  </a:cubicBezTo>
                  <a:cubicBezTo>
                    <a:pt x="975" y="302"/>
                    <a:pt x="976" y="302"/>
                    <a:pt x="976" y="302"/>
                  </a:cubicBezTo>
                  <a:cubicBezTo>
                    <a:pt x="976" y="301"/>
                    <a:pt x="977" y="301"/>
                    <a:pt x="977" y="301"/>
                  </a:cubicBezTo>
                  <a:cubicBezTo>
                    <a:pt x="977" y="300"/>
                    <a:pt x="977" y="300"/>
                    <a:pt x="977" y="300"/>
                  </a:cubicBezTo>
                  <a:cubicBezTo>
                    <a:pt x="977" y="299"/>
                    <a:pt x="977" y="299"/>
                    <a:pt x="977" y="299"/>
                  </a:cubicBezTo>
                  <a:cubicBezTo>
                    <a:pt x="977" y="298"/>
                    <a:pt x="977" y="298"/>
                    <a:pt x="977" y="298"/>
                  </a:cubicBezTo>
                  <a:cubicBezTo>
                    <a:pt x="977" y="298"/>
                    <a:pt x="977" y="298"/>
                    <a:pt x="977" y="298"/>
                  </a:cubicBezTo>
                  <a:close/>
                  <a:moveTo>
                    <a:pt x="1067" y="219"/>
                  </a:moveTo>
                  <a:cubicBezTo>
                    <a:pt x="1067" y="219"/>
                    <a:pt x="1067" y="219"/>
                    <a:pt x="1066" y="219"/>
                  </a:cubicBezTo>
                  <a:cubicBezTo>
                    <a:pt x="1066" y="219"/>
                    <a:pt x="1065" y="219"/>
                    <a:pt x="1065" y="220"/>
                  </a:cubicBezTo>
                  <a:cubicBezTo>
                    <a:pt x="1065" y="220"/>
                    <a:pt x="1065" y="220"/>
                    <a:pt x="1065" y="221"/>
                  </a:cubicBezTo>
                  <a:cubicBezTo>
                    <a:pt x="1065" y="221"/>
                    <a:pt x="1065" y="221"/>
                    <a:pt x="1064" y="221"/>
                  </a:cubicBezTo>
                  <a:cubicBezTo>
                    <a:pt x="1064" y="221"/>
                    <a:pt x="1064" y="221"/>
                    <a:pt x="1064" y="222"/>
                  </a:cubicBezTo>
                  <a:cubicBezTo>
                    <a:pt x="1063" y="222"/>
                    <a:pt x="1063" y="222"/>
                    <a:pt x="1062" y="222"/>
                  </a:cubicBezTo>
                  <a:cubicBezTo>
                    <a:pt x="1062" y="222"/>
                    <a:pt x="1062" y="222"/>
                    <a:pt x="1062" y="222"/>
                  </a:cubicBezTo>
                  <a:cubicBezTo>
                    <a:pt x="1061" y="222"/>
                    <a:pt x="1061" y="222"/>
                    <a:pt x="1060" y="222"/>
                  </a:cubicBezTo>
                  <a:cubicBezTo>
                    <a:pt x="1059" y="222"/>
                    <a:pt x="1059" y="222"/>
                    <a:pt x="1059" y="222"/>
                  </a:cubicBezTo>
                  <a:cubicBezTo>
                    <a:pt x="1059" y="222"/>
                    <a:pt x="1059" y="223"/>
                    <a:pt x="1059" y="223"/>
                  </a:cubicBezTo>
                  <a:cubicBezTo>
                    <a:pt x="1058" y="223"/>
                    <a:pt x="1058" y="223"/>
                    <a:pt x="1058" y="223"/>
                  </a:cubicBezTo>
                  <a:cubicBezTo>
                    <a:pt x="1058" y="223"/>
                    <a:pt x="1057" y="223"/>
                    <a:pt x="1057" y="223"/>
                  </a:cubicBezTo>
                  <a:cubicBezTo>
                    <a:pt x="1056" y="223"/>
                    <a:pt x="1056" y="223"/>
                    <a:pt x="1056" y="224"/>
                  </a:cubicBezTo>
                  <a:cubicBezTo>
                    <a:pt x="1056" y="224"/>
                    <a:pt x="1056" y="224"/>
                    <a:pt x="1055" y="224"/>
                  </a:cubicBezTo>
                  <a:cubicBezTo>
                    <a:pt x="1055" y="224"/>
                    <a:pt x="1055" y="224"/>
                    <a:pt x="1055" y="224"/>
                  </a:cubicBezTo>
                  <a:cubicBezTo>
                    <a:pt x="1054" y="224"/>
                    <a:pt x="1054" y="225"/>
                    <a:pt x="1054" y="225"/>
                  </a:cubicBezTo>
                  <a:cubicBezTo>
                    <a:pt x="1053" y="225"/>
                    <a:pt x="1053" y="224"/>
                    <a:pt x="1053" y="224"/>
                  </a:cubicBezTo>
                  <a:cubicBezTo>
                    <a:pt x="1052" y="224"/>
                    <a:pt x="1051" y="224"/>
                    <a:pt x="1050" y="223"/>
                  </a:cubicBezTo>
                  <a:cubicBezTo>
                    <a:pt x="1050" y="223"/>
                    <a:pt x="1050" y="223"/>
                    <a:pt x="1050" y="223"/>
                  </a:cubicBezTo>
                  <a:cubicBezTo>
                    <a:pt x="1049" y="222"/>
                    <a:pt x="1049" y="222"/>
                    <a:pt x="1049" y="221"/>
                  </a:cubicBezTo>
                  <a:cubicBezTo>
                    <a:pt x="1048" y="221"/>
                    <a:pt x="1048" y="221"/>
                    <a:pt x="1048" y="221"/>
                  </a:cubicBezTo>
                  <a:cubicBezTo>
                    <a:pt x="1048" y="221"/>
                    <a:pt x="1047" y="220"/>
                    <a:pt x="1047" y="220"/>
                  </a:cubicBezTo>
                  <a:cubicBezTo>
                    <a:pt x="1046" y="220"/>
                    <a:pt x="1046" y="220"/>
                    <a:pt x="1045" y="220"/>
                  </a:cubicBezTo>
                  <a:cubicBezTo>
                    <a:pt x="1044" y="220"/>
                    <a:pt x="1044" y="219"/>
                    <a:pt x="1044" y="219"/>
                  </a:cubicBezTo>
                  <a:cubicBezTo>
                    <a:pt x="1044" y="220"/>
                    <a:pt x="1044" y="220"/>
                    <a:pt x="1044" y="220"/>
                  </a:cubicBezTo>
                  <a:cubicBezTo>
                    <a:pt x="1044" y="221"/>
                    <a:pt x="1044" y="221"/>
                    <a:pt x="1044" y="222"/>
                  </a:cubicBezTo>
                  <a:cubicBezTo>
                    <a:pt x="1044" y="222"/>
                    <a:pt x="1044" y="222"/>
                    <a:pt x="1044" y="222"/>
                  </a:cubicBezTo>
                  <a:cubicBezTo>
                    <a:pt x="1044" y="223"/>
                    <a:pt x="1044" y="223"/>
                    <a:pt x="1044" y="224"/>
                  </a:cubicBezTo>
                  <a:cubicBezTo>
                    <a:pt x="1044" y="224"/>
                    <a:pt x="1044" y="224"/>
                    <a:pt x="1044" y="224"/>
                  </a:cubicBezTo>
                  <a:cubicBezTo>
                    <a:pt x="1044" y="225"/>
                    <a:pt x="1044" y="225"/>
                    <a:pt x="1044" y="225"/>
                  </a:cubicBezTo>
                  <a:cubicBezTo>
                    <a:pt x="1044" y="225"/>
                    <a:pt x="1043" y="225"/>
                    <a:pt x="1043" y="226"/>
                  </a:cubicBezTo>
                  <a:cubicBezTo>
                    <a:pt x="1043" y="226"/>
                    <a:pt x="1043" y="226"/>
                    <a:pt x="1043" y="226"/>
                  </a:cubicBezTo>
                  <a:cubicBezTo>
                    <a:pt x="1043" y="226"/>
                    <a:pt x="1042" y="226"/>
                    <a:pt x="1042" y="227"/>
                  </a:cubicBezTo>
                  <a:cubicBezTo>
                    <a:pt x="1042" y="227"/>
                    <a:pt x="1042" y="227"/>
                    <a:pt x="1041" y="227"/>
                  </a:cubicBezTo>
                  <a:cubicBezTo>
                    <a:pt x="1041" y="228"/>
                    <a:pt x="1041" y="229"/>
                    <a:pt x="1041" y="229"/>
                  </a:cubicBezTo>
                  <a:cubicBezTo>
                    <a:pt x="1041" y="229"/>
                    <a:pt x="1041" y="230"/>
                    <a:pt x="1041" y="230"/>
                  </a:cubicBezTo>
                  <a:cubicBezTo>
                    <a:pt x="1040" y="230"/>
                    <a:pt x="1040" y="229"/>
                    <a:pt x="1040" y="229"/>
                  </a:cubicBezTo>
                  <a:cubicBezTo>
                    <a:pt x="1040" y="229"/>
                    <a:pt x="1040" y="229"/>
                    <a:pt x="1040" y="228"/>
                  </a:cubicBezTo>
                  <a:cubicBezTo>
                    <a:pt x="1039" y="229"/>
                    <a:pt x="1039" y="229"/>
                    <a:pt x="1039" y="229"/>
                  </a:cubicBezTo>
                  <a:cubicBezTo>
                    <a:pt x="1039" y="229"/>
                    <a:pt x="1039" y="230"/>
                    <a:pt x="1039" y="230"/>
                  </a:cubicBezTo>
                  <a:cubicBezTo>
                    <a:pt x="1039" y="230"/>
                    <a:pt x="1038" y="230"/>
                    <a:pt x="1038" y="230"/>
                  </a:cubicBezTo>
                  <a:cubicBezTo>
                    <a:pt x="1038" y="230"/>
                    <a:pt x="1038" y="231"/>
                    <a:pt x="1038" y="231"/>
                  </a:cubicBezTo>
                  <a:cubicBezTo>
                    <a:pt x="1037" y="231"/>
                    <a:pt x="1037" y="232"/>
                    <a:pt x="1037" y="232"/>
                  </a:cubicBezTo>
                  <a:cubicBezTo>
                    <a:pt x="1037" y="233"/>
                    <a:pt x="1037" y="233"/>
                    <a:pt x="1037" y="234"/>
                  </a:cubicBezTo>
                  <a:cubicBezTo>
                    <a:pt x="1037" y="234"/>
                    <a:pt x="1038" y="234"/>
                    <a:pt x="1038" y="234"/>
                  </a:cubicBezTo>
                  <a:cubicBezTo>
                    <a:pt x="1038" y="234"/>
                    <a:pt x="1038" y="234"/>
                    <a:pt x="1038" y="235"/>
                  </a:cubicBezTo>
                  <a:cubicBezTo>
                    <a:pt x="1039" y="235"/>
                    <a:pt x="1038" y="235"/>
                    <a:pt x="1038" y="235"/>
                  </a:cubicBezTo>
                  <a:cubicBezTo>
                    <a:pt x="1039" y="236"/>
                    <a:pt x="1039" y="236"/>
                    <a:pt x="1039" y="236"/>
                  </a:cubicBezTo>
                  <a:cubicBezTo>
                    <a:pt x="1040" y="236"/>
                    <a:pt x="1040" y="236"/>
                    <a:pt x="1040" y="236"/>
                  </a:cubicBezTo>
                  <a:cubicBezTo>
                    <a:pt x="1040" y="236"/>
                    <a:pt x="1040" y="235"/>
                    <a:pt x="1041" y="235"/>
                  </a:cubicBezTo>
                  <a:cubicBezTo>
                    <a:pt x="1041" y="237"/>
                    <a:pt x="1041" y="237"/>
                    <a:pt x="1041" y="237"/>
                  </a:cubicBezTo>
                  <a:cubicBezTo>
                    <a:pt x="1038" y="237"/>
                    <a:pt x="1038" y="237"/>
                    <a:pt x="1038" y="237"/>
                  </a:cubicBezTo>
                  <a:cubicBezTo>
                    <a:pt x="1038" y="238"/>
                    <a:pt x="1038" y="238"/>
                    <a:pt x="1038" y="238"/>
                  </a:cubicBezTo>
                  <a:cubicBezTo>
                    <a:pt x="1038" y="239"/>
                    <a:pt x="1038" y="239"/>
                    <a:pt x="1038" y="239"/>
                  </a:cubicBezTo>
                  <a:cubicBezTo>
                    <a:pt x="1038" y="240"/>
                    <a:pt x="1038" y="240"/>
                    <a:pt x="1038" y="240"/>
                  </a:cubicBezTo>
                  <a:cubicBezTo>
                    <a:pt x="1038" y="241"/>
                    <a:pt x="1037" y="241"/>
                    <a:pt x="1037" y="241"/>
                  </a:cubicBezTo>
                  <a:cubicBezTo>
                    <a:pt x="1037" y="241"/>
                    <a:pt x="1037" y="241"/>
                    <a:pt x="1037" y="242"/>
                  </a:cubicBezTo>
                  <a:cubicBezTo>
                    <a:pt x="1037" y="242"/>
                    <a:pt x="1037" y="242"/>
                    <a:pt x="1037" y="242"/>
                  </a:cubicBezTo>
                  <a:cubicBezTo>
                    <a:pt x="1037" y="245"/>
                    <a:pt x="1037" y="245"/>
                    <a:pt x="1037" y="245"/>
                  </a:cubicBezTo>
                  <a:cubicBezTo>
                    <a:pt x="1037" y="245"/>
                    <a:pt x="1038" y="246"/>
                    <a:pt x="1037" y="246"/>
                  </a:cubicBezTo>
                  <a:cubicBezTo>
                    <a:pt x="1037" y="246"/>
                    <a:pt x="1037" y="247"/>
                    <a:pt x="1037" y="247"/>
                  </a:cubicBezTo>
                  <a:cubicBezTo>
                    <a:pt x="1037" y="247"/>
                    <a:pt x="1037" y="247"/>
                    <a:pt x="1037" y="247"/>
                  </a:cubicBezTo>
                  <a:cubicBezTo>
                    <a:pt x="1036" y="247"/>
                    <a:pt x="1036" y="247"/>
                    <a:pt x="1036" y="247"/>
                  </a:cubicBezTo>
                  <a:cubicBezTo>
                    <a:pt x="1035" y="247"/>
                    <a:pt x="1035" y="248"/>
                    <a:pt x="1035" y="248"/>
                  </a:cubicBezTo>
                  <a:cubicBezTo>
                    <a:pt x="1035" y="248"/>
                    <a:pt x="1035" y="249"/>
                    <a:pt x="1034" y="249"/>
                  </a:cubicBezTo>
                  <a:cubicBezTo>
                    <a:pt x="1034" y="250"/>
                    <a:pt x="1034" y="250"/>
                    <a:pt x="1034" y="250"/>
                  </a:cubicBezTo>
                  <a:cubicBezTo>
                    <a:pt x="1033" y="251"/>
                    <a:pt x="1033" y="251"/>
                    <a:pt x="1032" y="252"/>
                  </a:cubicBezTo>
                  <a:cubicBezTo>
                    <a:pt x="1032" y="251"/>
                    <a:pt x="1032" y="251"/>
                    <a:pt x="1032" y="251"/>
                  </a:cubicBezTo>
                  <a:cubicBezTo>
                    <a:pt x="1032" y="251"/>
                    <a:pt x="1033" y="250"/>
                    <a:pt x="1033" y="250"/>
                  </a:cubicBezTo>
                  <a:cubicBezTo>
                    <a:pt x="1033" y="250"/>
                    <a:pt x="1033" y="249"/>
                    <a:pt x="1032" y="249"/>
                  </a:cubicBezTo>
                  <a:cubicBezTo>
                    <a:pt x="1032" y="249"/>
                    <a:pt x="1032" y="249"/>
                    <a:pt x="1032" y="249"/>
                  </a:cubicBezTo>
                  <a:cubicBezTo>
                    <a:pt x="1032" y="249"/>
                    <a:pt x="1032" y="249"/>
                    <a:pt x="1032" y="250"/>
                  </a:cubicBezTo>
                  <a:cubicBezTo>
                    <a:pt x="1032" y="250"/>
                    <a:pt x="1032" y="251"/>
                    <a:pt x="1032" y="251"/>
                  </a:cubicBezTo>
                  <a:cubicBezTo>
                    <a:pt x="1029" y="251"/>
                    <a:pt x="1029" y="251"/>
                    <a:pt x="1029" y="251"/>
                  </a:cubicBezTo>
                  <a:cubicBezTo>
                    <a:pt x="1029" y="254"/>
                    <a:pt x="1029" y="254"/>
                    <a:pt x="1029" y="254"/>
                  </a:cubicBezTo>
                  <a:cubicBezTo>
                    <a:pt x="1028" y="254"/>
                    <a:pt x="1028" y="254"/>
                    <a:pt x="1028" y="254"/>
                  </a:cubicBezTo>
                  <a:cubicBezTo>
                    <a:pt x="1028" y="254"/>
                    <a:pt x="1028" y="254"/>
                    <a:pt x="1028" y="254"/>
                  </a:cubicBezTo>
                  <a:cubicBezTo>
                    <a:pt x="1027" y="254"/>
                    <a:pt x="1027" y="253"/>
                    <a:pt x="1027" y="253"/>
                  </a:cubicBezTo>
                  <a:cubicBezTo>
                    <a:pt x="1027" y="253"/>
                    <a:pt x="1027" y="252"/>
                    <a:pt x="1027" y="252"/>
                  </a:cubicBezTo>
                  <a:cubicBezTo>
                    <a:pt x="1027" y="252"/>
                    <a:pt x="1027" y="252"/>
                    <a:pt x="1027" y="252"/>
                  </a:cubicBezTo>
                  <a:cubicBezTo>
                    <a:pt x="1027" y="252"/>
                    <a:pt x="1026" y="252"/>
                    <a:pt x="1026" y="252"/>
                  </a:cubicBezTo>
                  <a:cubicBezTo>
                    <a:pt x="1026" y="253"/>
                    <a:pt x="1026" y="253"/>
                    <a:pt x="1026" y="253"/>
                  </a:cubicBezTo>
                  <a:cubicBezTo>
                    <a:pt x="1026" y="254"/>
                    <a:pt x="1026" y="254"/>
                    <a:pt x="1026" y="255"/>
                  </a:cubicBezTo>
                  <a:cubicBezTo>
                    <a:pt x="1026" y="255"/>
                    <a:pt x="1026" y="255"/>
                    <a:pt x="1025" y="255"/>
                  </a:cubicBezTo>
                  <a:cubicBezTo>
                    <a:pt x="1025" y="255"/>
                    <a:pt x="1024" y="255"/>
                    <a:pt x="1024" y="255"/>
                  </a:cubicBezTo>
                  <a:cubicBezTo>
                    <a:pt x="1024" y="259"/>
                    <a:pt x="1024" y="259"/>
                    <a:pt x="1024" y="259"/>
                  </a:cubicBezTo>
                  <a:cubicBezTo>
                    <a:pt x="1022" y="259"/>
                    <a:pt x="1022" y="259"/>
                    <a:pt x="1022" y="259"/>
                  </a:cubicBezTo>
                  <a:cubicBezTo>
                    <a:pt x="1022" y="259"/>
                    <a:pt x="1022" y="259"/>
                    <a:pt x="1022" y="259"/>
                  </a:cubicBezTo>
                  <a:cubicBezTo>
                    <a:pt x="1022" y="258"/>
                    <a:pt x="1022" y="258"/>
                    <a:pt x="1022" y="258"/>
                  </a:cubicBezTo>
                  <a:cubicBezTo>
                    <a:pt x="1021" y="258"/>
                    <a:pt x="1021" y="258"/>
                    <a:pt x="1021" y="257"/>
                  </a:cubicBezTo>
                  <a:cubicBezTo>
                    <a:pt x="1021" y="257"/>
                    <a:pt x="1020" y="257"/>
                    <a:pt x="1020" y="257"/>
                  </a:cubicBezTo>
                  <a:cubicBezTo>
                    <a:pt x="1020" y="258"/>
                    <a:pt x="1020" y="258"/>
                    <a:pt x="1019" y="259"/>
                  </a:cubicBezTo>
                  <a:cubicBezTo>
                    <a:pt x="1019" y="259"/>
                    <a:pt x="1019" y="259"/>
                    <a:pt x="1019" y="259"/>
                  </a:cubicBezTo>
                  <a:cubicBezTo>
                    <a:pt x="1018" y="259"/>
                    <a:pt x="1018" y="259"/>
                    <a:pt x="1017" y="259"/>
                  </a:cubicBezTo>
                  <a:cubicBezTo>
                    <a:pt x="1016" y="259"/>
                    <a:pt x="1016" y="259"/>
                    <a:pt x="1015" y="259"/>
                  </a:cubicBezTo>
                  <a:cubicBezTo>
                    <a:pt x="1015" y="259"/>
                    <a:pt x="1014" y="259"/>
                    <a:pt x="1014" y="259"/>
                  </a:cubicBezTo>
                  <a:cubicBezTo>
                    <a:pt x="1014" y="259"/>
                    <a:pt x="1014" y="259"/>
                    <a:pt x="1013" y="259"/>
                  </a:cubicBezTo>
                  <a:cubicBezTo>
                    <a:pt x="1013" y="259"/>
                    <a:pt x="1013" y="259"/>
                    <a:pt x="1013" y="259"/>
                  </a:cubicBezTo>
                  <a:cubicBezTo>
                    <a:pt x="1012" y="259"/>
                    <a:pt x="1012" y="259"/>
                    <a:pt x="1011" y="259"/>
                  </a:cubicBezTo>
                  <a:cubicBezTo>
                    <a:pt x="1011" y="259"/>
                    <a:pt x="1010" y="260"/>
                    <a:pt x="1010" y="260"/>
                  </a:cubicBezTo>
                  <a:cubicBezTo>
                    <a:pt x="1010" y="261"/>
                    <a:pt x="1010" y="261"/>
                    <a:pt x="1010" y="261"/>
                  </a:cubicBezTo>
                  <a:cubicBezTo>
                    <a:pt x="1010" y="261"/>
                    <a:pt x="1010" y="262"/>
                    <a:pt x="1010" y="262"/>
                  </a:cubicBezTo>
                  <a:cubicBezTo>
                    <a:pt x="1010" y="262"/>
                    <a:pt x="1010" y="263"/>
                    <a:pt x="1010" y="263"/>
                  </a:cubicBezTo>
                  <a:cubicBezTo>
                    <a:pt x="1007" y="263"/>
                    <a:pt x="1007" y="263"/>
                    <a:pt x="1007" y="263"/>
                  </a:cubicBezTo>
                  <a:cubicBezTo>
                    <a:pt x="1006" y="264"/>
                    <a:pt x="1006" y="264"/>
                    <a:pt x="1006" y="264"/>
                  </a:cubicBezTo>
                  <a:cubicBezTo>
                    <a:pt x="1006" y="265"/>
                    <a:pt x="1007" y="265"/>
                    <a:pt x="1007" y="265"/>
                  </a:cubicBezTo>
                  <a:cubicBezTo>
                    <a:pt x="1006" y="265"/>
                    <a:pt x="1006" y="265"/>
                    <a:pt x="1005" y="266"/>
                  </a:cubicBezTo>
                  <a:cubicBezTo>
                    <a:pt x="1005" y="266"/>
                    <a:pt x="1004" y="266"/>
                    <a:pt x="1004" y="266"/>
                  </a:cubicBezTo>
                  <a:cubicBezTo>
                    <a:pt x="1004" y="266"/>
                    <a:pt x="1004" y="266"/>
                    <a:pt x="1004" y="267"/>
                  </a:cubicBezTo>
                  <a:cubicBezTo>
                    <a:pt x="1004" y="267"/>
                    <a:pt x="1003" y="267"/>
                    <a:pt x="1003" y="267"/>
                  </a:cubicBezTo>
                  <a:cubicBezTo>
                    <a:pt x="1003" y="267"/>
                    <a:pt x="1003" y="268"/>
                    <a:pt x="1003" y="268"/>
                  </a:cubicBezTo>
                  <a:cubicBezTo>
                    <a:pt x="1003" y="268"/>
                    <a:pt x="1003" y="268"/>
                    <a:pt x="1003" y="269"/>
                  </a:cubicBezTo>
                  <a:cubicBezTo>
                    <a:pt x="1003" y="269"/>
                    <a:pt x="1003" y="269"/>
                    <a:pt x="1003" y="269"/>
                  </a:cubicBezTo>
                  <a:cubicBezTo>
                    <a:pt x="1003" y="269"/>
                    <a:pt x="1003" y="270"/>
                    <a:pt x="1003" y="270"/>
                  </a:cubicBezTo>
                  <a:cubicBezTo>
                    <a:pt x="1004" y="270"/>
                    <a:pt x="1004" y="270"/>
                    <a:pt x="1005" y="270"/>
                  </a:cubicBezTo>
                  <a:cubicBezTo>
                    <a:pt x="1006" y="270"/>
                    <a:pt x="1006" y="270"/>
                    <a:pt x="1007" y="270"/>
                  </a:cubicBezTo>
                  <a:cubicBezTo>
                    <a:pt x="1007" y="270"/>
                    <a:pt x="1007" y="269"/>
                    <a:pt x="1007" y="269"/>
                  </a:cubicBezTo>
                  <a:cubicBezTo>
                    <a:pt x="1007" y="270"/>
                    <a:pt x="1007" y="270"/>
                    <a:pt x="1007" y="270"/>
                  </a:cubicBezTo>
                  <a:cubicBezTo>
                    <a:pt x="1007" y="270"/>
                    <a:pt x="1006" y="271"/>
                    <a:pt x="1006" y="271"/>
                  </a:cubicBezTo>
                  <a:cubicBezTo>
                    <a:pt x="1006" y="271"/>
                    <a:pt x="1006" y="271"/>
                    <a:pt x="1006" y="272"/>
                  </a:cubicBezTo>
                  <a:cubicBezTo>
                    <a:pt x="1006" y="272"/>
                    <a:pt x="1006" y="272"/>
                    <a:pt x="1006" y="272"/>
                  </a:cubicBezTo>
                  <a:cubicBezTo>
                    <a:pt x="1005" y="273"/>
                    <a:pt x="1005" y="273"/>
                    <a:pt x="1005" y="273"/>
                  </a:cubicBezTo>
                  <a:cubicBezTo>
                    <a:pt x="1005" y="273"/>
                    <a:pt x="1005" y="274"/>
                    <a:pt x="1005" y="274"/>
                  </a:cubicBezTo>
                  <a:cubicBezTo>
                    <a:pt x="1005" y="275"/>
                    <a:pt x="1006" y="276"/>
                    <a:pt x="1007" y="276"/>
                  </a:cubicBezTo>
                  <a:cubicBezTo>
                    <a:pt x="1008" y="276"/>
                    <a:pt x="1008" y="276"/>
                    <a:pt x="1008" y="276"/>
                  </a:cubicBezTo>
                  <a:cubicBezTo>
                    <a:pt x="1008" y="275"/>
                    <a:pt x="1008" y="275"/>
                    <a:pt x="1008" y="274"/>
                  </a:cubicBezTo>
                  <a:cubicBezTo>
                    <a:pt x="1008" y="273"/>
                    <a:pt x="1008" y="273"/>
                    <a:pt x="1008" y="272"/>
                  </a:cubicBezTo>
                  <a:cubicBezTo>
                    <a:pt x="1009" y="272"/>
                    <a:pt x="1009" y="272"/>
                    <a:pt x="1010" y="272"/>
                  </a:cubicBezTo>
                  <a:cubicBezTo>
                    <a:pt x="1010" y="272"/>
                    <a:pt x="1011" y="271"/>
                    <a:pt x="1011" y="270"/>
                  </a:cubicBezTo>
                  <a:cubicBezTo>
                    <a:pt x="1011" y="270"/>
                    <a:pt x="1010" y="269"/>
                    <a:pt x="1010" y="269"/>
                  </a:cubicBezTo>
                  <a:cubicBezTo>
                    <a:pt x="1010" y="268"/>
                    <a:pt x="1010" y="268"/>
                    <a:pt x="1010" y="268"/>
                  </a:cubicBezTo>
                  <a:cubicBezTo>
                    <a:pt x="1010" y="267"/>
                    <a:pt x="1010" y="267"/>
                    <a:pt x="1010" y="267"/>
                  </a:cubicBezTo>
                  <a:cubicBezTo>
                    <a:pt x="1010" y="267"/>
                    <a:pt x="1010" y="267"/>
                    <a:pt x="1010" y="267"/>
                  </a:cubicBezTo>
                  <a:cubicBezTo>
                    <a:pt x="1009" y="267"/>
                    <a:pt x="1009" y="267"/>
                    <a:pt x="1008" y="267"/>
                  </a:cubicBezTo>
                  <a:cubicBezTo>
                    <a:pt x="1008" y="266"/>
                    <a:pt x="1008" y="266"/>
                    <a:pt x="1008" y="266"/>
                  </a:cubicBezTo>
                  <a:cubicBezTo>
                    <a:pt x="1008" y="266"/>
                    <a:pt x="1008" y="266"/>
                    <a:pt x="1009" y="265"/>
                  </a:cubicBezTo>
                  <a:cubicBezTo>
                    <a:pt x="1009" y="265"/>
                    <a:pt x="1009" y="265"/>
                    <a:pt x="1009" y="265"/>
                  </a:cubicBezTo>
                  <a:cubicBezTo>
                    <a:pt x="1010" y="265"/>
                    <a:pt x="1010" y="265"/>
                    <a:pt x="1011" y="265"/>
                  </a:cubicBezTo>
                  <a:cubicBezTo>
                    <a:pt x="1012" y="265"/>
                    <a:pt x="1012" y="265"/>
                    <a:pt x="1013" y="264"/>
                  </a:cubicBezTo>
                  <a:cubicBezTo>
                    <a:pt x="1013" y="264"/>
                    <a:pt x="1014" y="263"/>
                    <a:pt x="1015" y="263"/>
                  </a:cubicBezTo>
                  <a:cubicBezTo>
                    <a:pt x="1015" y="263"/>
                    <a:pt x="1015" y="263"/>
                    <a:pt x="1015" y="263"/>
                  </a:cubicBezTo>
                  <a:cubicBezTo>
                    <a:pt x="1016" y="263"/>
                    <a:pt x="1016" y="263"/>
                    <a:pt x="1016" y="263"/>
                  </a:cubicBezTo>
                  <a:cubicBezTo>
                    <a:pt x="1017" y="263"/>
                    <a:pt x="1017" y="263"/>
                    <a:pt x="1018" y="263"/>
                  </a:cubicBezTo>
                  <a:cubicBezTo>
                    <a:pt x="1018" y="263"/>
                    <a:pt x="1018" y="263"/>
                    <a:pt x="1018" y="263"/>
                  </a:cubicBezTo>
                  <a:cubicBezTo>
                    <a:pt x="1018" y="263"/>
                    <a:pt x="1019" y="262"/>
                    <a:pt x="1019" y="262"/>
                  </a:cubicBezTo>
                  <a:cubicBezTo>
                    <a:pt x="1020" y="262"/>
                    <a:pt x="1020" y="263"/>
                    <a:pt x="1021" y="262"/>
                  </a:cubicBezTo>
                  <a:cubicBezTo>
                    <a:pt x="1021" y="262"/>
                    <a:pt x="1021" y="262"/>
                    <a:pt x="1022" y="262"/>
                  </a:cubicBezTo>
                  <a:cubicBezTo>
                    <a:pt x="1021" y="262"/>
                    <a:pt x="1022" y="263"/>
                    <a:pt x="1021" y="263"/>
                  </a:cubicBezTo>
                  <a:cubicBezTo>
                    <a:pt x="1021" y="263"/>
                    <a:pt x="1021" y="263"/>
                    <a:pt x="1020" y="263"/>
                  </a:cubicBezTo>
                  <a:cubicBezTo>
                    <a:pt x="1020" y="263"/>
                    <a:pt x="1020" y="263"/>
                    <a:pt x="1019" y="263"/>
                  </a:cubicBezTo>
                  <a:cubicBezTo>
                    <a:pt x="1018" y="263"/>
                    <a:pt x="1017" y="264"/>
                    <a:pt x="1016" y="264"/>
                  </a:cubicBezTo>
                  <a:cubicBezTo>
                    <a:pt x="1013" y="264"/>
                    <a:pt x="1013" y="264"/>
                    <a:pt x="1013" y="264"/>
                  </a:cubicBezTo>
                  <a:cubicBezTo>
                    <a:pt x="1013" y="269"/>
                    <a:pt x="1013" y="269"/>
                    <a:pt x="1013" y="269"/>
                  </a:cubicBezTo>
                  <a:cubicBezTo>
                    <a:pt x="1014" y="269"/>
                    <a:pt x="1014" y="269"/>
                    <a:pt x="1014" y="269"/>
                  </a:cubicBezTo>
                  <a:cubicBezTo>
                    <a:pt x="1015" y="269"/>
                    <a:pt x="1015" y="269"/>
                    <a:pt x="1015" y="269"/>
                  </a:cubicBezTo>
                  <a:cubicBezTo>
                    <a:pt x="1016" y="269"/>
                    <a:pt x="1016" y="268"/>
                    <a:pt x="1016" y="268"/>
                  </a:cubicBezTo>
                  <a:cubicBezTo>
                    <a:pt x="1017" y="268"/>
                    <a:pt x="1017" y="268"/>
                    <a:pt x="1017" y="267"/>
                  </a:cubicBezTo>
                  <a:cubicBezTo>
                    <a:pt x="1017" y="267"/>
                    <a:pt x="1017" y="267"/>
                    <a:pt x="1018" y="267"/>
                  </a:cubicBezTo>
                  <a:cubicBezTo>
                    <a:pt x="1018" y="267"/>
                    <a:pt x="1018" y="266"/>
                    <a:pt x="1018" y="266"/>
                  </a:cubicBezTo>
                  <a:cubicBezTo>
                    <a:pt x="1018" y="266"/>
                    <a:pt x="1019" y="266"/>
                    <a:pt x="1019" y="266"/>
                  </a:cubicBezTo>
                  <a:cubicBezTo>
                    <a:pt x="1019" y="266"/>
                    <a:pt x="1020" y="266"/>
                    <a:pt x="1020" y="266"/>
                  </a:cubicBezTo>
                  <a:cubicBezTo>
                    <a:pt x="1021" y="266"/>
                    <a:pt x="1021" y="266"/>
                    <a:pt x="1021" y="265"/>
                  </a:cubicBezTo>
                  <a:cubicBezTo>
                    <a:pt x="1021" y="265"/>
                    <a:pt x="1021" y="265"/>
                    <a:pt x="1021" y="265"/>
                  </a:cubicBezTo>
                  <a:cubicBezTo>
                    <a:pt x="1021" y="264"/>
                    <a:pt x="1021" y="264"/>
                    <a:pt x="1021" y="264"/>
                  </a:cubicBezTo>
                  <a:cubicBezTo>
                    <a:pt x="1022" y="265"/>
                    <a:pt x="1022" y="265"/>
                    <a:pt x="1022" y="265"/>
                  </a:cubicBezTo>
                  <a:cubicBezTo>
                    <a:pt x="1022" y="265"/>
                    <a:pt x="1022" y="265"/>
                    <a:pt x="1022" y="266"/>
                  </a:cubicBezTo>
                  <a:cubicBezTo>
                    <a:pt x="1022" y="266"/>
                    <a:pt x="1022" y="266"/>
                    <a:pt x="1023" y="266"/>
                  </a:cubicBezTo>
                  <a:cubicBezTo>
                    <a:pt x="1023" y="266"/>
                    <a:pt x="1023" y="266"/>
                    <a:pt x="1024" y="266"/>
                  </a:cubicBezTo>
                  <a:cubicBezTo>
                    <a:pt x="1024" y="266"/>
                    <a:pt x="1024" y="266"/>
                    <a:pt x="1025" y="266"/>
                  </a:cubicBezTo>
                  <a:cubicBezTo>
                    <a:pt x="1025" y="265"/>
                    <a:pt x="1025" y="265"/>
                    <a:pt x="1025" y="265"/>
                  </a:cubicBezTo>
                  <a:cubicBezTo>
                    <a:pt x="1026" y="264"/>
                    <a:pt x="1026" y="265"/>
                    <a:pt x="1027" y="265"/>
                  </a:cubicBezTo>
                  <a:cubicBezTo>
                    <a:pt x="1027" y="264"/>
                    <a:pt x="1027" y="264"/>
                    <a:pt x="1027" y="264"/>
                  </a:cubicBezTo>
                  <a:cubicBezTo>
                    <a:pt x="1027" y="264"/>
                    <a:pt x="1027" y="263"/>
                    <a:pt x="1027" y="263"/>
                  </a:cubicBezTo>
                  <a:cubicBezTo>
                    <a:pt x="1027" y="263"/>
                    <a:pt x="1027" y="263"/>
                    <a:pt x="1027" y="262"/>
                  </a:cubicBezTo>
                  <a:cubicBezTo>
                    <a:pt x="1027" y="262"/>
                    <a:pt x="1027" y="262"/>
                    <a:pt x="1027" y="262"/>
                  </a:cubicBezTo>
                  <a:cubicBezTo>
                    <a:pt x="1028" y="262"/>
                    <a:pt x="1028" y="262"/>
                    <a:pt x="1028" y="262"/>
                  </a:cubicBezTo>
                  <a:cubicBezTo>
                    <a:pt x="1035" y="262"/>
                    <a:pt x="1035" y="262"/>
                    <a:pt x="1035" y="262"/>
                  </a:cubicBezTo>
                  <a:cubicBezTo>
                    <a:pt x="1036" y="261"/>
                    <a:pt x="1036" y="261"/>
                    <a:pt x="1037" y="261"/>
                  </a:cubicBezTo>
                  <a:cubicBezTo>
                    <a:pt x="1037" y="260"/>
                    <a:pt x="1038" y="261"/>
                    <a:pt x="1038" y="261"/>
                  </a:cubicBezTo>
                  <a:cubicBezTo>
                    <a:pt x="1039" y="261"/>
                    <a:pt x="1039" y="260"/>
                    <a:pt x="1040" y="260"/>
                  </a:cubicBezTo>
                  <a:cubicBezTo>
                    <a:pt x="1040" y="260"/>
                    <a:pt x="1040" y="259"/>
                    <a:pt x="1040" y="259"/>
                  </a:cubicBezTo>
                  <a:cubicBezTo>
                    <a:pt x="1040" y="255"/>
                    <a:pt x="1040" y="255"/>
                    <a:pt x="1040" y="255"/>
                  </a:cubicBezTo>
                  <a:cubicBezTo>
                    <a:pt x="1040" y="255"/>
                    <a:pt x="1040" y="255"/>
                    <a:pt x="1040" y="254"/>
                  </a:cubicBezTo>
                  <a:cubicBezTo>
                    <a:pt x="1040" y="254"/>
                    <a:pt x="1041" y="254"/>
                    <a:pt x="1041" y="254"/>
                  </a:cubicBezTo>
                  <a:cubicBezTo>
                    <a:pt x="1041" y="253"/>
                    <a:pt x="1042" y="253"/>
                    <a:pt x="1042" y="252"/>
                  </a:cubicBezTo>
                  <a:cubicBezTo>
                    <a:pt x="1042" y="252"/>
                    <a:pt x="1042" y="252"/>
                    <a:pt x="1042" y="252"/>
                  </a:cubicBezTo>
                  <a:cubicBezTo>
                    <a:pt x="1042" y="251"/>
                    <a:pt x="1042" y="251"/>
                    <a:pt x="1041" y="250"/>
                  </a:cubicBezTo>
                  <a:cubicBezTo>
                    <a:pt x="1041" y="249"/>
                    <a:pt x="1041" y="249"/>
                    <a:pt x="1041" y="249"/>
                  </a:cubicBezTo>
                  <a:cubicBezTo>
                    <a:pt x="1041" y="249"/>
                    <a:pt x="1041" y="248"/>
                    <a:pt x="1041" y="248"/>
                  </a:cubicBezTo>
                  <a:cubicBezTo>
                    <a:pt x="1042" y="247"/>
                    <a:pt x="1042" y="248"/>
                    <a:pt x="1042" y="247"/>
                  </a:cubicBezTo>
                  <a:cubicBezTo>
                    <a:pt x="1043" y="247"/>
                    <a:pt x="1043" y="247"/>
                    <a:pt x="1043" y="247"/>
                  </a:cubicBezTo>
                  <a:cubicBezTo>
                    <a:pt x="1043" y="246"/>
                    <a:pt x="1043" y="246"/>
                    <a:pt x="1043" y="245"/>
                  </a:cubicBezTo>
                  <a:cubicBezTo>
                    <a:pt x="1043" y="245"/>
                    <a:pt x="1043" y="244"/>
                    <a:pt x="1043" y="244"/>
                  </a:cubicBezTo>
                  <a:cubicBezTo>
                    <a:pt x="1044" y="244"/>
                    <a:pt x="1044" y="243"/>
                    <a:pt x="1044" y="243"/>
                  </a:cubicBezTo>
                  <a:cubicBezTo>
                    <a:pt x="1044" y="242"/>
                    <a:pt x="1044" y="242"/>
                    <a:pt x="1044" y="242"/>
                  </a:cubicBezTo>
                  <a:cubicBezTo>
                    <a:pt x="1045" y="241"/>
                    <a:pt x="1045" y="241"/>
                    <a:pt x="1045" y="240"/>
                  </a:cubicBezTo>
                  <a:cubicBezTo>
                    <a:pt x="1045" y="240"/>
                    <a:pt x="1045" y="239"/>
                    <a:pt x="1044" y="239"/>
                  </a:cubicBezTo>
                  <a:cubicBezTo>
                    <a:pt x="1044" y="239"/>
                    <a:pt x="1044" y="239"/>
                    <a:pt x="1044" y="238"/>
                  </a:cubicBezTo>
                  <a:cubicBezTo>
                    <a:pt x="1044" y="238"/>
                    <a:pt x="1044" y="238"/>
                    <a:pt x="1043" y="238"/>
                  </a:cubicBezTo>
                  <a:cubicBezTo>
                    <a:pt x="1043" y="237"/>
                    <a:pt x="1043" y="237"/>
                    <a:pt x="1043" y="236"/>
                  </a:cubicBezTo>
                  <a:cubicBezTo>
                    <a:pt x="1042" y="236"/>
                    <a:pt x="1043" y="236"/>
                    <a:pt x="1043" y="236"/>
                  </a:cubicBezTo>
                  <a:cubicBezTo>
                    <a:pt x="1042" y="235"/>
                    <a:pt x="1042" y="235"/>
                    <a:pt x="1042" y="234"/>
                  </a:cubicBezTo>
                  <a:cubicBezTo>
                    <a:pt x="1042" y="234"/>
                    <a:pt x="1042" y="234"/>
                    <a:pt x="1042" y="234"/>
                  </a:cubicBezTo>
                  <a:cubicBezTo>
                    <a:pt x="1042" y="233"/>
                    <a:pt x="1042" y="233"/>
                    <a:pt x="1041" y="233"/>
                  </a:cubicBezTo>
                  <a:cubicBezTo>
                    <a:pt x="1041" y="233"/>
                    <a:pt x="1041" y="233"/>
                    <a:pt x="1041" y="233"/>
                  </a:cubicBezTo>
                  <a:cubicBezTo>
                    <a:pt x="1040" y="232"/>
                    <a:pt x="1040" y="232"/>
                    <a:pt x="1039" y="232"/>
                  </a:cubicBezTo>
                  <a:cubicBezTo>
                    <a:pt x="1039" y="231"/>
                    <a:pt x="1039" y="231"/>
                    <a:pt x="1039" y="231"/>
                  </a:cubicBezTo>
                  <a:cubicBezTo>
                    <a:pt x="1043" y="231"/>
                    <a:pt x="1043" y="231"/>
                    <a:pt x="1043" y="231"/>
                  </a:cubicBezTo>
                  <a:cubicBezTo>
                    <a:pt x="1043" y="231"/>
                    <a:pt x="1043" y="231"/>
                    <a:pt x="1044" y="231"/>
                  </a:cubicBezTo>
                  <a:cubicBezTo>
                    <a:pt x="1044" y="231"/>
                    <a:pt x="1044" y="231"/>
                    <a:pt x="1044" y="231"/>
                  </a:cubicBezTo>
                  <a:cubicBezTo>
                    <a:pt x="1045" y="231"/>
                    <a:pt x="1045" y="231"/>
                    <a:pt x="1045" y="231"/>
                  </a:cubicBezTo>
                  <a:cubicBezTo>
                    <a:pt x="1045" y="231"/>
                    <a:pt x="1046" y="232"/>
                    <a:pt x="1046" y="232"/>
                  </a:cubicBezTo>
                  <a:cubicBezTo>
                    <a:pt x="1046" y="232"/>
                    <a:pt x="1046" y="232"/>
                    <a:pt x="1047" y="232"/>
                  </a:cubicBezTo>
                  <a:cubicBezTo>
                    <a:pt x="1047" y="232"/>
                    <a:pt x="1047" y="232"/>
                    <a:pt x="1047" y="232"/>
                  </a:cubicBezTo>
                  <a:cubicBezTo>
                    <a:pt x="1047" y="233"/>
                    <a:pt x="1048" y="232"/>
                    <a:pt x="1049" y="232"/>
                  </a:cubicBezTo>
                  <a:cubicBezTo>
                    <a:pt x="1049" y="233"/>
                    <a:pt x="1050" y="233"/>
                    <a:pt x="1050" y="233"/>
                  </a:cubicBezTo>
                  <a:cubicBezTo>
                    <a:pt x="1050" y="232"/>
                    <a:pt x="1050" y="232"/>
                    <a:pt x="1050" y="232"/>
                  </a:cubicBezTo>
                  <a:cubicBezTo>
                    <a:pt x="1050" y="231"/>
                    <a:pt x="1050" y="231"/>
                    <a:pt x="1050" y="230"/>
                  </a:cubicBezTo>
                  <a:cubicBezTo>
                    <a:pt x="1054" y="230"/>
                    <a:pt x="1054" y="230"/>
                    <a:pt x="1054" y="230"/>
                  </a:cubicBezTo>
                  <a:cubicBezTo>
                    <a:pt x="1054" y="230"/>
                    <a:pt x="1054" y="229"/>
                    <a:pt x="1055" y="229"/>
                  </a:cubicBezTo>
                  <a:cubicBezTo>
                    <a:pt x="1055" y="229"/>
                    <a:pt x="1055" y="229"/>
                    <a:pt x="1055" y="229"/>
                  </a:cubicBezTo>
                  <a:cubicBezTo>
                    <a:pt x="1056" y="229"/>
                    <a:pt x="1056" y="229"/>
                    <a:pt x="1056" y="229"/>
                  </a:cubicBezTo>
                  <a:cubicBezTo>
                    <a:pt x="1056" y="229"/>
                    <a:pt x="1056" y="228"/>
                    <a:pt x="1056" y="228"/>
                  </a:cubicBezTo>
                  <a:cubicBezTo>
                    <a:pt x="1056" y="228"/>
                    <a:pt x="1056" y="227"/>
                    <a:pt x="1056" y="227"/>
                  </a:cubicBezTo>
                  <a:cubicBezTo>
                    <a:pt x="1056" y="227"/>
                    <a:pt x="1056" y="226"/>
                    <a:pt x="1056" y="226"/>
                  </a:cubicBezTo>
                  <a:cubicBezTo>
                    <a:pt x="1057" y="226"/>
                    <a:pt x="1057" y="226"/>
                    <a:pt x="1057" y="225"/>
                  </a:cubicBezTo>
                  <a:cubicBezTo>
                    <a:pt x="1057" y="225"/>
                    <a:pt x="1057" y="225"/>
                    <a:pt x="1058" y="225"/>
                  </a:cubicBezTo>
                  <a:cubicBezTo>
                    <a:pt x="1058" y="225"/>
                    <a:pt x="1058" y="225"/>
                    <a:pt x="1058" y="225"/>
                  </a:cubicBezTo>
                  <a:cubicBezTo>
                    <a:pt x="1059" y="225"/>
                    <a:pt x="1059" y="225"/>
                    <a:pt x="1060" y="225"/>
                  </a:cubicBezTo>
                  <a:cubicBezTo>
                    <a:pt x="1060" y="225"/>
                    <a:pt x="1060" y="224"/>
                    <a:pt x="1060" y="224"/>
                  </a:cubicBezTo>
                  <a:cubicBezTo>
                    <a:pt x="1061" y="224"/>
                    <a:pt x="1062" y="224"/>
                    <a:pt x="1062" y="224"/>
                  </a:cubicBezTo>
                  <a:cubicBezTo>
                    <a:pt x="1063" y="224"/>
                    <a:pt x="1063" y="224"/>
                    <a:pt x="1063" y="224"/>
                  </a:cubicBezTo>
                  <a:cubicBezTo>
                    <a:pt x="1063" y="224"/>
                    <a:pt x="1064" y="224"/>
                    <a:pt x="1064" y="224"/>
                  </a:cubicBezTo>
                  <a:cubicBezTo>
                    <a:pt x="1064" y="224"/>
                    <a:pt x="1064" y="224"/>
                    <a:pt x="1065" y="224"/>
                  </a:cubicBezTo>
                  <a:cubicBezTo>
                    <a:pt x="1065" y="223"/>
                    <a:pt x="1065" y="223"/>
                    <a:pt x="1065" y="223"/>
                  </a:cubicBezTo>
                  <a:cubicBezTo>
                    <a:pt x="1065" y="223"/>
                    <a:pt x="1065" y="222"/>
                    <a:pt x="1065" y="222"/>
                  </a:cubicBezTo>
                  <a:cubicBezTo>
                    <a:pt x="1065" y="222"/>
                    <a:pt x="1065" y="222"/>
                    <a:pt x="1066" y="222"/>
                  </a:cubicBezTo>
                  <a:cubicBezTo>
                    <a:pt x="1066" y="222"/>
                    <a:pt x="1066" y="221"/>
                    <a:pt x="1066" y="221"/>
                  </a:cubicBezTo>
                  <a:cubicBezTo>
                    <a:pt x="1066" y="221"/>
                    <a:pt x="1067" y="221"/>
                    <a:pt x="1067" y="221"/>
                  </a:cubicBezTo>
                  <a:cubicBezTo>
                    <a:pt x="1067" y="220"/>
                    <a:pt x="1067" y="220"/>
                    <a:pt x="1067" y="220"/>
                  </a:cubicBezTo>
                  <a:cubicBezTo>
                    <a:pt x="1067" y="220"/>
                    <a:pt x="1067" y="219"/>
                    <a:pt x="1067" y="219"/>
                  </a:cubicBezTo>
                  <a:close/>
                  <a:moveTo>
                    <a:pt x="1074" y="216"/>
                  </a:moveTo>
                  <a:cubicBezTo>
                    <a:pt x="1073" y="216"/>
                    <a:pt x="1073" y="215"/>
                    <a:pt x="1073" y="216"/>
                  </a:cubicBezTo>
                  <a:cubicBezTo>
                    <a:pt x="1073" y="216"/>
                    <a:pt x="1072" y="216"/>
                    <a:pt x="1072" y="216"/>
                  </a:cubicBezTo>
                  <a:cubicBezTo>
                    <a:pt x="1072" y="216"/>
                    <a:pt x="1072" y="216"/>
                    <a:pt x="1071" y="216"/>
                  </a:cubicBezTo>
                  <a:cubicBezTo>
                    <a:pt x="1071" y="217"/>
                    <a:pt x="1071" y="217"/>
                    <a:pt x="1071" y="217"/>
                  </a:cubicBezTo>
                  <a:cubicBezTo>
                    <a:pt x="1071" y="217"/>
                    <a:pt x="1070" y="217"/>
                    <a:pt x="1070" y="218"/>
                  </a:cubicBezTo>
                  <a:cubicBezTo>
                    <a:pt x="1070" y="218"/>
                    <a:pt x="1071" y="218"/>
                    <a:pt x="1071" y="218"/>
                  </a:cubicBezTo>
                  <a:cubicBezTo>
                    <a:pt x="1072" y="218"/>
                    <a:pt x="1072" y="218"/>
                    <a:pt x="1073" y="218"/>
                  </a:cubicBezTo>
                  <a:cubicBezTo>
                    <a:pt x="1073" y="218"/>
                    <a:pt x="1073" y="217"/>
                    <a:pt x="1073" y="217"/>
                  </a:cubicBezTo>
                  <a:cubicBezTo>
                    <a:pt x="1073" y="217"/>
                    <a:pt x="1073" y="216"/>
                    <a:pt x="1074" y="216"/>
                  </a:cubicBezTo>
                  <a:close/>
                  <a:moveTo>
                    <a:pt x="1091" y="197"/>
                  </a:moveTo>
                  <a:cubicBezTo>
                    <a:pt x="1091" y="197"/>
                    <a:pt x="1091" y="197"/>
                    <a:pt x="1091" y="198"/>
                  </a:cubicBezTo>
                  <a:cubicBezTo>
                    <a:pt x="1090" y="198"/>
                    <a:pt x="1090" y="198"/>
                    <a:pt x="1090" y="198"/>
                  </a:cubicBezTo>
                  <a:cubicBezTo>
                    <a:pt x="1090" y="199"/>
                    <a:pt x="1090" y="199"/>
                    <a:pt x="1090" y="199"/>
                  </a:cubicBezTo>
                  <a:cubicBezTo>
                    <a:pt x="1090" y="199"/>
                    <a:pt x="1089" y="200"/>
                    <a:pt x="1089" y="200"/>
                  </a:cubicBezTo>
                  <a:cubicBezTo>
                    <a:pt x="1089" y="201"/>
                    <a:pt x="1089" y="201"/>
                    <a:pt x="1089" y="201"/>
                  </a:cubicBezTo>
                  <a:cubicBezTo>
                    <a:pt x="1089" y="201"/>
                    <a:pt x="1089" y="201"/>
                    <a:pt x="1089" y="201"/>
                  </a:cubicBezTo>
                  <a:cubicBezTo>
                    <a:pt x="1090" y="201"/>
                    <a:pt x="1090" y="200"/>
                    <a:pt x="1090" y="200"/>
                  </a:cubicBezTo>
                  <a:cubicBezTo>
                    <a:pt x="1090" y="200"/>
                    <a:pt x="1090" y="199"/>
                    <a:pt x="1091" y="199"/>
                  </a:cubicBezTo>
                  <a:cubicBezTo>
                    <a:pt x="1091" y="199"/>
                    <a:pt x="1091" y="199"/>
                    <a:pt x="1091" y="199"/>
                  </a:cubicBezTo>
                  <a:cubicBezTo>
                    <a:pt x="1091" y="199"/>
                    <a:pt x="1091" y="198"/>
                    <a:pt x="1091" y="198"/>
                  </a:cubicBezTo>
                  <a:cubicBezTo>
                    <a:pt x="1091" y="198"/>
                    <a:pt x="1092" y="198"/>
                    <a:pt x="1092" y="197"/>
                  </a:cubicBezTo>
                  <a:cubicBezTo>
                    <a:pt x="1092" y="197"/>
                    <a:pt x="1092" y="197"/>
                    <a:pt x="1092" y="197"/>
                  </a:cubicBezTo>
                  <a:cubicBezTo>
                    <a:pt x="1091" y="197"/>
                    <a:pt x="1091" y="197"/>
                    <a:pt x="1091" y="197"/>
                  </a:cubicBezTo>
                  <a:close/>
                  <a:moveTo>
                    <a:pt x="1133" y="178"/>
                  </a:moveTo>
                  <a:cubicBezTo>
                    <a:pt x="1133" y="177"/>
                    <a:pt x="1133" y="177"/>
                    <a:pt x="1133" y="177"/>
                  </a:cubicBezTo>
                  <a:cubicBezTo>
                    <a:pt x="1133" y="177"/>
                    <a:pt x="1132" y="177"/>
                    <a:pt x="1132" y="177"/>
                  </a:cubicBezTo>
                  <a:cubicBezTo>
                    <a:pt x="1132" y="177"/>
                    <a:pt x="1131" y="177"/>
                    <a:pt x="1131" y="177"/>
                  </a:cubicBezTo>
                  <a:cubicBezTo>
                    <a:pt x="1131" y="177"/>
                    <a:pt x="1131" y="178"/>
                    <a:pt x="1131" y="178"/>
                  </a:cubicBezTo>
                  <a:cubicBezTo>
                    <a:pt x="1131" y="178"/>
                    <a:pt x="1131" y="179"/>
                    <a:pt x="1131" y="179"/>
                  </a:cubicBezTo>
                  <a:cubicBezTo>
                    <a:pt x="1133" y="179"/>
                    <a:pt x="1133" y="179"/>
                    <a:pt x="1133" y="179"/>
                  </a:cubicBezTo>
                  <a:cubicBezTo>
                    <a:pt x="1133" y="179"/>
                    <a:pt x="1133" y="178"/>
                    <a:pt x="1133" y="178"/>
                  </a:cubicBezTo>
                  <a:close/>
                  <a:moveTo>
                    <a:pt x="1128" y="179"/>
                  </a:moveTo>
                  <a:cubicBezTo>
                    <a:pt x="1128" y="178"/>
                    <a:pt x="1128" y="178"/>
                    <a:pt x="1128" y="178"/>
                  </a:cubicBezTo>
                  <a:cubicBezTo>
                    <a:pt x="1128" y="177"/>
                    <a:pt x="1128" y="177"/>
                    <a:pt x="1128" y="176"/>
                  </a:cubicBezTo>
                  <a:cubicBezTo>
                    <a:pt x="1128" y="176"/>
                    <a:pt x="1128" y="176"/>
                    <a:pt x="1127" y="176"/>
                  </a:cubicBezTo>
                  <a:cubicBezTo>
                    <a:pt x="1127" y="175"/>
                    <a:pt x="1127" y="175"/>
                    <a:pt x="1127" y="175"/>
                  </a:cubicBezTo>
                  <a:cubicBezTo>
                    <a:pt x="1127" y="175"/>
                    <a:pt x="1126" y="174"/>
                    <a:pt x="1126" y="174"/>
                  </a:cubicBezTo>
                  <a:cubicBezTo>
                    <a:pt x="1126" y="175"/>
                    <a:pt x="1126" y="175"/>
                    <a:pt x="1126" y="176"/>
                  </a:cubicBezTo>
                  <a:cubicBezTo>
                    <a:pt x="1126" y="176"/>
                    <a:pt x="1126" y="176"/>
                    <a:pt x="1126" y="177"/>
                  </a:cubicBezTo>
                  <a:cubicBezTo>
                    <a:pt x="1126" y="177"/>
                    <a:pt x="1126" y="178"/>
                    <a:pt x="1126" y="178"/>
                  </a:cubicBezTo>
                  <a:cubicBezTo>
                    <a:pt x="1126" y="179"/>
                    <a:pt x="1126" y="179"/>
                    <a:pt x="1126" y="179"/>
                  </a:cubicBezTo>
                  <a:cubicBezTo>
                    <a:pt x="1129" y="179"/>
                    <a:pt x="1129" y="179"/>
                    <a:pt x="1129" y="179"/>
                  </a:cubicBezTo>
                  <a:cubicBezTo>
                    <a:pt x="1129" y="179"/>
                    <a:pt x="1128" y="179"/>
                    <a:pt x="1128" y="179"/>
                  </a:cubicBezTo>
                  <a:close/>
                  <a:moveTo>
                    <a:pt x="1119" y="160"/>
                  </a:moveTo>
                  <a:cubicBezTo>
                    <a:pt x="1119" y="160"/>
                    <a:pt x="1120" y="159"/>
                    <a:pt x="1120" y="159"/>
                  </a:cubicBezTo>
                  <a:cubicBezTo>
                    <a:pt x="1120" y="159"/>
                    <a:pt x="1120" y="159"/>
                    <a:pt x="1120" y="159"/>
                  </a:cubicBezTo>
                  <a:cubicBezTo>
                    <a:pt x="1121" y="159"/>
                    <a:pt x="1121" y="159"/>
                    <a:pt x="1121" y="158"/>
                  </a:cubicBezTo>
                  <a:cubicBezTo>
                    <a:pt x="1122" y="158"/>
                    <a:pt x="1121" y="158"/>
                    <a:pt x="1121" y="157"/>
                  </a:cubicBezTo>
                  <a:cubicBezTo>
                    <a:pt x="1121" y="157"/>
                    <a:pt x="1121" y="157"/>
                    <a:pt x="1121" y="157"/>
                  </a:cubicBezTo>
                  <a:cubicBezTo>
                    <a:pt x="1120" y="157"/>
                    <a:pt x="1120" y="157"/>
                    <a:pt x="1120" y="157"/>
                  </a:cubicBezTo>
                  <a:cubicBezTo>
                    <a:pt x="1120" y="157"/>
                    <a:pt x="1120" y="157"/>
                    <a:pt x="1119" y="157"/>
                  </a:cubicBezTo>
                  <a:cubicBezTo>
                    <a:pt x="1119" y="157"/>
                    <a:pt x="1118" y="157"/>
                    <a:pt x="1118" y="157"/>
                  </a:cubicBezTo>
                  <a:cubicBezTo>
                    <a:pt x="1117" y="157"/>
                    <a:pt x="1117" y="158"/>
                    <a:pt x="1117" y="158"/>
                  </a:cubicBezTo>
                  <a:cubicBezTo>
                    <a:pt x="1117" y="160"/>
                    <a:pt x="1117" y="160"/>
                    <a:pt x="1117" y="160"/>
                  </a:cubicBezTo>
                  <a:cubicBezTo>
                    <a:pt x="1117" y="160"/>
                    <a:pt x="1117" y="160"/>
                    <a:pt x="1117" y="160"/>
                  </a:cubicBezTo>
                  <a:cubicBezTo>
                    <a:pt x="1118" y="160"/>
                    <a:pt x="1118" y="160"/>
                    <a:pt x="1119" y="160"/>
                  </a:cubicBezTo>
                  <a:close/>
                  <a:moveTo>
                    <a:pt x="1201" y="135"/>
                  </a:moveTo>
                  <a:cubicBezTo>
                    <a:pt x="1201" y="135"/>
                    <a:pt x="1201" y="135"/>
                    <a:pt x="1202" y="135"/>
                  </a:cubicBezTo>
                  <a:cubicBezTo>
                    <a:pt x="1202" y="135"/>
                    <a:pt x="1202" y="135"/>
                    <a:pt x="1203" y="135"/>
                  </a:cubicBezTo>
                  <a:cubicBezTo>
                    <a:pt x="1203" y="135"/>
                    <a:pt x="1203" y="136"/>
                    <a:pt x="1203" y="136"/>
                  </a:cubicBezTo>
                  <a:cubicBezTo>
                    <a:pt x="1204" y="136"/>
                    <a:pt x="1204" y="136"/>
                    <a:pt x="1205" y="136"/>
                  </a:cubicBezTo>
                  <a:cubicBezTo>
                    <a:pt x="1206" y="136"/>
                    <a:pt x="1206" y="136"/>
                    <a:pt x="1206" y="136"/>
                  </a:cubicBezTo>
                  <a:cubicBezTo>
                    <a:pt x="1206" y="136"/>
                    <a:pt x="1206" y="135"/>
                    <a:pt x="1207" y="135"/>
                  </a:cubicBezTo>
                  <a:cubicBezTo>
                    <a:pt x="1207" y="135"/>
                    <a:pt x="1208" y="136"/>
                    <a:pt x="1208" y="136"/>
                  </a:cubicBezTo>
                  <a:cubicBezTo>
                    <a:pt x="1209" y="136"/>
                    <a:pt x="1209" y="137"/>
                    <a:pt x="1210" y="137"/>
                  </a:cubicBezTo>
                  <a:cubicBezTo>
                    <a:pt x="1210" y="137"/>
                    <a:pt x="1210" y="136"/>
                    <a:pt x="1211" y="136"/>
                  </a:cubicBezTo>
                  <a:cubicBezTo>
                    <a:pt x="1211" y="135"/>
                    <a:pt x="1211" y="135"/>
                    <a:pt x="1211" y="135"/>
                  </a:cubicBezTo>
                  <a:cubicBezTo>
                    <a:pt x="1210" y="135"/>
                    <a:pt x="1210" y="135"/>
                    <a:pt x="1210" y="135"/>
                  </a:cubicBezTo>
                  <a:cubicBezTo>
                    <a:pt x="1210" y="135"/>
                    <a:pt x="1209" y="135"/>
                    <a:pt x="1209" y="134"/>
                  </a:cubicBezTo>
                  <a:cubicBezTo>
                    <a:pt x="1209" y="134"/>
                    <a:pt x="1209" y="134"/>
                    <a:pt x="1208" y="134"/>
                  </a:cubicBezTo>
                  <a:cubicBezTo>
                    <a:pt x="1208" y="134"/>
                    <a:pt x="1207" y="134"/>
                    <a:pt x="1207" y="134"/>
                  </a:cubicBezTo>
                  <a:cubicBezTo>
                    <a:pt x="1206" y="134"/>
                    <a:pt x="1206" y="134"/>
                    <a:pt x="1205" y="134"/>
                  </a:cubicBezTo>
                  <a:cubicBezTo>
                    <a:pt x="1205" y="134"/>
                    <a:pt x="1205" y="133"/>
                    <a:pt x="1205" y="133"/>
                  </a:cubicBezTo>
                  <a:cubicBezTo>
                    <a:pt x="1205" y="133"/>
                    <a:pt x="1204" y="133"/>
                    <a:pt x="1204" y="133"/>
                  </a:cubicBezTo>
                  <a:cubicBezTo>
                    <a:pt x="1204" y="133"/>
                    <a:pt x="1203" y="133"/>
                    <a:pt x="1203" y="133"/>
                  </a:cubicBezTo>
                  <a:cubicBezTo>
                    <a:pt x="1202" y="133"/>
                    <a:pt x="1201" y="134"/>
                    <a:pt x="1200" y="134"/>
                  </a:cubicBezTo>
                  <a:cubicBezTo>
                    <a:pt x="1201" y="134"/>
                    <a:pt x="1200" y="135"/>
                    <a:pt x="1201" y="135"/>
                  </a:cubicBezTo>
                  <a:close/>
                  <a:moveTo>
                    <a:pt x="1169" y="92"/>
                  </a:moveTo>
                  <a:cubicBezTo>
                    <a:pt x="1170" y="92"/>
                    <a:pt x="1170" y="92"/>
                    <a:pt x="1170" y="92"/>
                  </a:cubicBezTo>
                  <a:cubicBezTo>
                    <a:pt x="1171" y="92"/>
                    <a:pt x="1171" y="92"/>
                    <a:pt x="1172" y="92"/>
                  </a:cubicBezTo>
                  <a:cubicBezTo>
                    <a:pt x="1173" y="92"/>
                    <a:pt x="1173" y="92"/>
                    <a:pt x="1174" y="92"/>
                  </a:cubicBezTo>
                  <a:cubicBezTo>
                    <a:pt x="1175" y="92"/>
                    <a:pt x="1175" y="91"/>
                    <a:pt x="1176" y="91"/>
                  </a:cubicBezTo>
                  <a:cubicBezTo>
                    <a:pt x="1176" y="91"/>
                    <a:pt x="1176" y="91"/>
                    <a:pt x="1177" y="91"/>
                  </a:cubicBezTo>
                  <a:cubicBezTo>
                    <a:pt x="1177" y="91"/>
                    <a:pt x="1178" y="91"/>
                    <a:pt x="1178" y="91"/>
                  </a:cubicBezTo>
                  <a:cubicBezTo>
                    <a:pt x="1180" y="91"/>
                    <a:pt x="1180" y="91"/>
                    <a:pt x="1180" y="91"/>
                  </a:cubicBezTo>
                  <a:cubicBezTo>
                    <a:pt x="1180" y="91"/>
                    <a:pt x="1180" y="91"/>
                    <a:pt x="1180" y="91"/>
                  </a:cubicBezTo>
                  <a:cubicBezTo>
                    <a:pt x="1181" y="91"/>
                    <a:pt x="1181" y="91"/>
                    <a:pt x="1181" y="91"/>
                  </a:cubicBezTo>
                  <a:cubicBezTo>
                    <a:pt x="1181" y="91"/>
                    <a:pt x="1182" y="91"/>
                    <a:pt x="1182" y="91"/>
                  </a:cubicBezTo>
                  <a:cubicBezTo>
                    <a:pt x="1182" y="90"/>
                    <a:pt x="1182" y="90"/>
                    <a:pt x="1182" y="90"/>
                  </a:cubicBezTo>
                  <a:cubicBezTo>
                    <a:pt x="1182" y="90"/>
                    <a:pt x="1182" y="89"/>
                    <a:pt x="1182" y="89"/>
                  </a:cubicBezTo>
                  <a:cubicBezTo>
                    <a:pt x="1181" y="89"/>
                    <a:pt x="1181" y="89"/>
                    <a:pt x="1181" y="89"/>
                  </a:cubicBezTo>
                  <a:cubicBezTo>
                    <a:pt x="1180" y="88"/>
                    <a:pt x="1180" y="88"/>
                    <a:pt x="1179" y="88"/>
                  </a:cubicBezTo>
                  <a:cubicBezTo>
                    <a:pt x="1178" y="88"/>
                    <a:pt x="1178" y="88"/>
                    <a:pt x="1178" y="88"/>
                  </a:cubicBezTo>
                  <a:cubicBezTo>
                    <a:pt x="1178" y="88"/>
                    <a:pt x="1177" y="88"/>
                    <a:pt x="1177" y="88"/>
                  </a:cubicBezTo>
                  <a:cubicBezTo>
                    <a:pt x="1177" y="88"/>
                    <a:pt x="1177" y="88"/>
                    <a:pt x="1176" y="88"/>
                  </a:cubicBezTo>
                  <a:cubicBezTo>
                    <a:pt x="1176" y="88"/>
                    <a:pt x="1176" y="87"/>
                    <a:pt x="1176" y="87"/>
                  </a:cubicBezTo>
                  <a:cubicBezTo>
                    <a:pt x="1175" y="87"/>
                    <a:pt x="1175" y="87"/>
                    <a:pt x="1175" y="87"/>
                  </a:cubicBezTo>
                  <a:cubicBezTo>
                    <a:pt x="1175" y="87"/>
                    <a:pt x="1174" y="87"/>
                    <a:pt x="1174" y="87"/>
                  </a:cubicBezTo>
                  <a:cubicBezTo>
                    <a:pt x="1174" y="87"/>
                    <a:pt x="1174" y="88"/>
                    <a:pt x="1173" y="88"/>
                  </a:cubicBezTo>
                  <a:cubicBezTo>
                    <a:pt x="1173" y="88"/>
                    <a:pt x="1173" y="88"/>
                    <a:pt x="1173" y="88"/>
                  </a:cubicBezTo>
                  <a:cubicBezTo>
                    <a:pt x="1173" y="89"/>
                    <a:pt x="1173" y="88"/>
                    <a:pt x="1173" y="88"/>
                  </a:cubicBezTo>
                  <a:cubicBezTo>
                    <a:pt x="1172" y="88"/>
                    <a:pt x="1172" y="88"/>
                    <a:pt x="1172" y="88"/>
                  </a:cubicBezTo>
                  <a:cubicBezTo>
                    <a:pt x="1171" y="88"/>
                    <a:pt x="1171" y="88"/>
                    <a:pt x="1170" y="88"/>
                  </a:cubicBezTo>
                  <a:cubicBezTo>
                    <a:pt x="1170" y="88"/>
                    <a:pt x="1170" y="89"/>
                    <a:pt x="1170" y="89"/>
                  </a:cubicBezTo>
                  <a:cubicBezTo>
                    <a:pt x="1169" y="89"/>
                    <a:pt x="1169" y="90"/>
                    <a:pt x="1169" y="91"/>
                  </a:cubicBezTo>
                  <a:cubicBezTo>
                    <a:pt x="1169" y="91"/>
                    <a:pt x="1169" y="92"/>
                    <a:pt x="1169" y="92"/>
                  </a:cubicBezTo>
                  <a:close/>
                  <a:moveTo>
                    <a:pt x="1059" y="65"/>
                  </a:moveTo>
                  <a:cubicBezTo>
                    <a:pt x="1059" y="65"/>
                    <a:pt x="1060" y="65"/>
                    <a:pt x="1060" y="65"/>
                  </a:cubicBezTo>
                  <a:cubicBezTo>
                    <a:pt x="1060" y="65"/>
                    <a:pt x="1060" y="65"/>
                    <a:pt x="1061" y="65"/>
                  </a:cubicBezTo>
                  <a:cubicBezTo>
                    <a:pt x="1061" y="65"/>
                    <a:pt x="1061" y="66"/>
                    <a:pt x="1061" y="66"/>
                  </a:cubicBezTo>
                  <a:cubicBezTo>
                    <a:pt x="1061" y="66"/>
                    <a:pt x="1062" y="66"/>
                    <a:pt x="1062" y="66"/>
                  </a:cubicBezTo>
                  <a:cubicBezTo>
                    <a:pt x="1062" y="66"/>
                    <a:pt x="1063" y="66"/>
                    <a:pt x="1063" y="66"/>
                  </a:cubicBezTo>
                  <a:cubicBezTo>
                    <a:pt x="1064" y="66"/>
                    <a:pt x="1064" y="66"/>
                    <a:pt x="1065" y="66"/>
                  </a:cubicBezTo>
                  <a:cubicBezTo>
                    <a:pt x="1065" y="66"/>
                    <a:pt x="1066" y="66"/>
                    <a:pt x="1066" y="66"/>
                  </a:cubicBezTo>
                  <a:cubicBezTo>
                    <a:pt x="1066" y="67"/>
                    <a:pt x="1067" y="67"/>
                    <a:pt x="1067" y="67"/>
                  </a:cubicBezTo>
                  <a:cubicBezTo>
                    <a:pt x="1067" y="67"/>
                    <a:pt x="1067" y="67"/>
                    <a:pt x="1068" y="67"/>
                  </a:cubicBezTo>
                  <a:cubicBezTo>
                    <a:pt x="1068" y="67"/>
                    <a:pt x="1068" y="68"/>
                    <a:pt x="1068" y="68"/>
                  </a:cubicBezTo>
                  <a:cubicBezTo>
                    <a:pt x="1069" y="68"/>
                    <a:pt x="1069" y="68"/>
                    <a:pt x="1070" y="68"/>
                  </a:cubicBezTo>
                  <a:cubicBezTo>
                    <a:pt x="1070" y="68"/>
                    <a:pt x="1070" y="68"/>
                    <a:pt x="1070" y="68"/>
                  </a:cubicBezTo>
                  <a:cubicBezTo>
                    <a:pt x="1071" y="68"/>
                    <a:pt x="1071" y="68"/>
                    <a:pt x="1071" y="68"/>
                  </a:cubicBezTo>
                  <a:cubicBezTo>
                    <a:pt x="1071" y="68"/>
                    <a:pt x="1072" y="67"/>
                    <a:pt x="1072" y="67"/>
                  </a:cubicBezTo>
                  <a:cubicBezTo>
                    <a:pt x="1072" y="67"/>
                    <a:pt x="1072" y="66"/>
                    <a:pt x="1072" y="66"/>
                  </a:cubicBezTo>
                  <a:cubicBezTo>
                    <a:pt x="1073" y="66"/>
                    <a:pt x="1073" y="66"/>
                    <a:pt x="1073" y="66"/>
                  </a:cubicBezTo>
                  <a:cubicBezTo>
                    <a:pt x="1073" y="66"/>
                    <a:pt x="1074" y="66"/>
                    <a:pt x="1074" y="66"/>
                  </a:cubicBezTo>
                  <a:cubicBezTo>
                    <a:pt x="1074" y="65"/>
                    <a:pt x="1074" y="65"/>
                    <a:pt x="1074" y="65"/>
                  </a:cubicBezTo>
                  <a:cubicBezTo>
                    <a:pt x="1074" y="65"/>
                    <a:pt x="1074" y="64"/>
                    <a:pt x="1074" y="64"/>
                  </a:cubicBezTo>
                  <a:cubicBezTo>
                    <a:pt x="1074" y="64"/>
                    <a:pt x="1074" y="64"/>
                    <a:pt x="1074" y="64"/>
                  </a:cubicBezTo>
                  <a:cubicBezTo>
                    <a:pt x="1073" y="64"/>
                    <a:pt x="1073" y="64"/>
                    <a:pt x="1072" y="64"/>
                  </a:cubicBezTo>
                  <a:cubicBezTo>
                    <a:pt x="1071" y="64"/>
                    <a:pt x="1071" y="64"/>
                    <a:pt x="1071" y="64"/>
                  </a:cubicBezTo>
                  <a:cubicBezTo>
                    <a:pt x="1070" y="64"/>
                    <a:pt x="1070" y="64"/>
                    <a:pt x="1069" y="64"/>
                  </a:cubicBezTo>
                  <a:cubicBezTo>
                    <a:pt x="1069" y="64"/>
                    <a:pt x="1069" y="64"/>
                    <a:pt x="1069" y="64"/>
                  </a:cubicBezTo>
                  <a:cubicBezTo>
                    <a:pt x="1069" y="64"/>
                    <a:pt x="1068" y="64"/>
                    <a:pt x="1068" y="64"/>
                  </a:cubicBezTo>
                  <a:cubicBezTo>
                    <a:pt x="1067" y="64"/>
                    <a:pt x="1067" y="64"/>
                    <a:pt x="1067" y="64"/>
                  </a:cubicBezTo>
                  <a:cubicBezTo>
                    <a:pt x="1067" y="64"/>
                    <a:pt x="1067" y="64"/>
                    <a:pt x="1067" y="64"/>
                  </a:cubicBezTo>
                  <a:cubicBezTo>
                    <a:pt x="1067" y="62"/>
                    <a:pt x="1067" y="62"/>
                    <a:pt x="1067" y="62"/>
                  </a:cubicBezTo>
                  <a:cubicBezTo>
                    <a:pt x="1066" y="62"/>
                    <a:pt x="1065" y="62"/>
                    <a:pt x="1064" y="62"/>
                  </a:cubicBezTo>
                  <a:cubicBezTo>
                    <a:pt x="1064" y="62"/>
                    <a:pt x="1064" y="62"/>
                    <a:pt x="1064" y="62"/>
                  </a:cubicBezTo>
                  <a:cubicBezTo>
                    <a:pt x="1063" y="62"/>
                    <a:pt x="1064" y="63"/>
                    <a:pt x="1063" y="63"/>
                  </a:cubicBezTo>
                  <a:cubicBezTo>
                    <a:pt x="1063" y="63"/>
                    <a:pt x="1063" y="63"/>
                    <a:pt x="1062" y="63"/>
                  </a:cubicBezTo>
                  <a:cubicBezTo>
                    <a:pt x="1062" y="63"/>
                    <a:pt x="1062" y="63"/>
                    <a:pt x="1061" y="63"/>
                  </a:cubicBezTo>
                  <a:cubicBezTo>
                    <a:pt x="1060" y="62"/>
                    <a:pt x="1060" y="62"/>
                    <a:pt x="1060" y="61"/>
                  </a:cubicBezTo>
                  <a:cubicBezTo>
                    <a:pt x="1059" y="61"/>
                    <a:pt x="1059" y="61"/>
                    <a:pt x="1059" y="61"/>
                  </a:cubicBezTo>
                  <a:cubicBezTo>
                    <a:pt x="1059" y="64"/>
                    <a:pt x="1059" y="64"/>
                    <a:pt x="1059" y="64"/>
                  </a:cubicBezTo>
                  <a:cubicBezTo>
                    <a:pt x="1059" y="64"/>
                    <a:pt x="1059" y="65"/>
                    <a:pt x="1059" y="65"/>
                  </a:cubicBezTo>
                  <a:close/>
                  <a:moveTo>
                    <a:pt x="1038" y="76"/>
                  </a:moveTo>
                  <a:cubicBezTo>
                    <a:pt x="1038" y="76"/>
                    <a:pt x="1039" y="76"/>
                    <a:pt x="1039" y="76"/>
                  </a:cubicBezTo>
                  <a:cubicBezTo>
                    <a:pt x="1040" y="76"/>
                    <a:pt x="1040" y="76"/>
                    <a:pt x="1041" y="76"/>
                  </a:cubicBezTo>
                  <a:cubicBezTo>
                    <a:pt x="1041" y="76"/>
                    <a:pt x="1041" y="76"/>
                    <a:pt x="1041" y="76"/>
                  </a:cubicBezTo>
                  <a:cubicBezTo>
                    <a:pt x="1042" y="76"/>
                    <a:pt x="1042" y="76"/>
                    <a:pt x="1042" y="76"/>
                  </a:cubicBezTo>
                  <a:cubicBezTo>
                    <a:pt x="1043" y="76"/>
                    <a:pt x="1044" y="76"/>
                    <a:pt x="1044" y="76"/>
                  </a:cubicBezTo>
                  <a:cubicBezTo>
                    <a:pt x="1045" y="76"/>
                    <a:pt x="1045" y="76"/>
                    <a:pt x="1046" y="76"/>
                  </a:cubicBezTo>
                  <a:cubicBezTo>
                    <a:pt x="1046" y="76"/>
                    <a:pt x="1046" y="76"/>
                    <a:pt x="1046" y="76"/>
                  </a:cubicBezTo>
                  <a:cubicBezTo>
                    <a:pt x="1046" y="76"/>
                    <a:pt x="1046" y="76"/>
                    <a:pt x="1047" y="77"/>
                  </a:cubicBezTo>
                  <a:cubicBezTo>
                    <a:pt x="1047" y="77"/>
                    <a:pt x="1047" y="77"/>
                    <a:pt x="1048" y="77"/>
                  </a:cubicBezTo>
                  <a:cubicBezTo>
                    <a:pt x="1048" y="77"/>
                    <a:pt x="1049" y="77"/>
                    <a:pt x="1049" y="77"/>
                  </a:cubicBezTo>
                  <a:cubicBezTo>
                    <a:pt x="1050" y="77"/>
                    <a:pt x="1050" y="77"/>
                    <a:pt x="1050" y="77"/>
                  </a:cubicBezTo>
                  <a:cubicBezTo>
                    <a:pt x="1050" y="76"/>
                    <a:pt x="1050" y="76"/>
                    <a:pt x="1050" y="76"/>
                  </a:cubicBezTo>
                  <a:cubicBezTo>
                    <a:pt x="1050" y="76"/>
                    <a:pt x="1050" y="75"/>
                    <a:pt x="1050" y="75"/>
                  </a:cubicBezTo>
                  <a:cubicBezTo>
                    <a:pt x="1050" y="75"/>
                    <a:pt x="1049" y="75"/>
                    <a:pt x="1049" y="75"/>
                  </a:cubicBezTo>
                  <a:cubicBezTo>
                    <a:pt x="1049" y="75"/>
                    <a:pt x="1049" y="74"/>
                    <a:pt x="1049" y="74"/>
                  </a:cubicBezTo>
                  <a:cubicBezTo>
                    <a:pt x="1048" y="74"/>
                    <a:pt x="1048" y="74"/>
                    <a:pt x="1048" y="74"/>
                  </a:cubicBezTo>
                  <a:cubicBezTo>
                    <a:pt x="1048" y="74"/>
                    <a:pt x="1047" y="74"/>
                    <a:pt x="1047" y="74"/>
                  </a:cubicBezTo>
                  <a:cubicBezTo>
                    <a:pt x="1047" y="74"/>
                    <a:pt x="1047" y="74"/>
                    <a:pt x="1046" y="74"/>
                  </a:cubicBezTo>
                  <a:cubicBezTo>
                    <a:pt x="1046" y="73"/>
                    <a:pt x="1046" y="73"/>
                    <a:pt x="1046" y="73"/>
                  </a:cubicBezTo>
                  <a:cubicBezTo>
                    <a:pt x="1046" y="73"/>
                    <a:pt x="1046" y="73"/>
                    <a:pt x="1046" y="73"/>
                  </a:cubicBezTo>
                  <a:cubicBezTo>
                    <a:pt x="1045" y="73"/>
                    <a:pt x="1045" y="73"/>
                    <a:pt x="1045" y="73"/>
                  </a:cubicBezTo>
                  <a:cubicBezTo>
                    <a:pt x="1044" y="73"/>
                    <a:pt x="1043" y="73"/>
                    <a:pt x="1043" y="73"/>
                  </a:cubicBezTo>
                  <a:cubicBezTo>
                    <a:pt x="1042" y="73"/>
                    <a:pt x="1042" y="73"/>
                    <a:pt x="1042" y="74"/>
                  </a:cubicBezTo>
                  <a:cubicBezTo>
                    <a:pt x="1042" y="74"/>
                    <a:pt x="1042" y="74"/>
                    <a:pt x="1042" y="74"/>
                  </a:cubicBezTo>
                  <a:cubicBezTo>
                    <a:pt x="1041" y="74"/>
                    <a:pt x="1041" y="74"/>
                    <a:pt x="1041" y="74"/>
                  </a:cubicBezTo>
                  <a:cubicBezTo>
                    <a:pt x="1040" y="75"/>
                    <a:pt x="1039" y="75"/>
                    <a:pt x="1039" y="76"/>
                  </a:cubicBezTo>
                  <a:lnTo>
                    <a:pt x="1038" y="76"/>
                  </a:lnTo>
                  <a:close/>
                  <a:moveTo>
                    <a:pt x="1041" y="72"/>
                  </a:moveTo>
                  <a:cubicBezTo>
                    <a:pt x="1042" y="72"/>
                    <a:pt x="1042" y="71"/>
                    <a:pt x="1042" y="71"/>
                  </a:cubicBezTo>
                  <a:cubicBezTo>
                    <a:pt x="1042" y="71"/>
                    <a:pt x="1042" y="71"/>
                    <a:pt x="1042" y="71"/>
                  </a:cubicBezTo>
                  <a:cubicBezTo>
                    <a:pt x="1042" y="71"/>
                    <a:pt x="1042" y="70"/>
                    <a:pt x="1042" y="70"/>
                  </a:cubicBezTo>
                  <a:cubicBezTo>
                    <a:pt x="1041" y="70"/>
                    <a:pt x="1041" y="70"/>
                    <a:pt x="1041" y="70"/>
                  </a:cubicBezTo>
                  <a:cubicBezTo>
                    <a:pt x="1040" y="70"/>
                    <a:pt x="1040" y="70"/>
                    <a:pt x="1039" y="70"/>
                  </a:cubicBezTo>
                  <a:cubicBezTo>
                    <a:pt x="1038" y="70"/>
                    <a:pt x="1038" y="70"/>
                    <a:pt x="1038" y="70"/>
                  </a:cubicBezTo>
                  <a:cubicBezTo>
                    <a:pt x="1038" y="70"/>
                    <a:pt x="1038" y="70"/>
                    <a:pt x="1038" y="71"/>
                  </a:cubicBezTo>
                  <a:cubicBezTo>
                    <a:pt x="1038" y="71"/>
                    <a:pt x="1038" y="71"/>
                    <a:pt x="1038" y="71"/>
                  </a:cubicBezTo>
                  <a:cubicBezTo>
                    <a:pt x="1039" y="71"/>
                    <a:pt x="1039" y="71"/>
                    <a:pt x="1039" y="71"/>
                  </a:cubicBezTo>
                  <a:cubicBezTo>
                    <a:pt x="1040" y="72"/>
                    <a:pt x="1040" y="72"/>
                    <a:pt x="1041" y="72"/>
                  </a:cubicBezTo>
                  <a:cubicBezTo>
                    <a:pt x="1041" y="72"/>
                    <a:pt x="1041" y="72"/>
                    <a:pt x="1041" y="72"/>
                  </a:cubicBezTo>
                  <a:close/>
                  <a:moveTo>
                    <a:pt x="1028" y="64"/>
                  </a:moveTo>
                  <a:cubicBezTo>
                    <a:pt x="1028" y="64"/>
                    <a:pt x="1029" y="64"/>
                    <a:pt x="1029" y="64"/>
                  </a:cubicBezTo>
                  <a:cubicBezTo>
                    <a:pt x="1029" y="65"/>
                    <a:pt x="1029" y="65"/>
                    <a:pt x="1029" y="65"/>
                  </a:cubicBezTo>
                  <a:cubicBezTo>
                    <a:pt x="1029" y="65"/>
                    <a:pt x="1030" y="65"/>
                    <a:pt x="1030" y="65"/>
                  </a:cubicBezTo>
                  <a:cubicBezTo>
                    <a:pt x="1030" y="65"/>
                    <a:pt x="1030" y="66"/>
                    <a:pt x="1031" y="66"/>
                  </a:cubicBezTo>
                  <a:cubicBezTo>
                    <a:pt x="1031" y="66"/>
                    <a:pt x="1031" y="66"/>
                    <a:pt x="1031" y="66"/>
                  </a:cubicBezTo>
                  <a:cubicBezTo>
                    <a:pt x="1032" y="66"/>
                    <a:pt x="1032" y="66"/>
                    <a:pt x="1032" y="67"/>
                  </a:cubicBezTo>
                  <a:cubicBezTo>
                    <a:pt x="1032" y="67"/>
                    <a:pt x="1032" y="67"/>
                    <a:pt x="1032" y="67"/>
                  </a:cubicBezTo>
                  <a:cubicBezTo>
                    <a:pt x="1033" y="68"/>
                    <a:pt x="1033" y="68"/>
                    <a:pt x="1033" y="68"/>
                  </a:cubicBezTo>
                  <a:cubicBezTo>
                    <a:pt x="1033" y="68"/>
                    <a:pt x="1034" y="68"/>
                    <a:pt x="1034" y="68"/>
                  </a:cubicBezTo>
                  <a:cubicBezTo>
                    <a:pt x="1035" y="68"/>
                    <a:pt x="1035" y="68"/>
                    <a:pt x="1036" y="68"/>
                  </a:cubicBezTo>
                  <a:cubicBezTo>
                    <a:pt x="1036" y="68"/>
                    <a:pt x="1036" y="67"/>
                    <a:pt x="1036" y="67"/>
                  </a:cubicBezTo>
                  <a:cubicBezTo>
                    <a:pt x="1036" y="67"/>
                    <a:pt x="1036" y="67"/>
                    <a:pt x="1036" y="66"/>
                  </a:cubicBezTo>
                  <a:cubicBezTo>
                    <a:pt x="1036" y="66"/>
                    <a:pt x="1036" y="66"/>
                    <a:pt x="1037" y="66"/>
                  </a:cubicBezTo>
                  <a:cubicBezTo>
                    <a:pt x="1037" y="66"/>
                    <a:pt x="1038" y="67"/>
                    <a:pt x="1039" y="67"/>
                  </a:cubicBezTo>
                  <a:cubicBezTo>
                    <a:pt x="1039" y="67"/>
                    <a:pt x="1040" y="66"/>
                    <a:pt x="1041" y="66"/>
                  </a:cubicBezTo>
                  <a:cubicBezTo>
                    <a:pt x="1041" y="66"/>
                    <a:pt x="1042" y="66"/>
                    <a:pt x="1042" y="66"/>
                  </a:cubicBezTo>
                  <a:cubicBezTo>
                    <a:pt x="1043" y="66"/>
                    <a:pt x="1042" y="66"/>
                    <a:pt x="1043" y="65"/>
                  </a:cubicBezTo>
                  <a:cubicBezTo>
                    <a:pt x="1043" y="65"/>
                    <a:pt x="1043" y="65"/>
                    <a:pt x="1043" y="65"/>
                  </a:cubicBezTo>
                  <a:cubicBezTo>
                    <a:pt x="1044" y="65"/>
                    <a:pt x="1044" y="65"/>
                    <a:pt x="1044" y="65"/>
                  </a:cubicBezTo>
                  <a:cubicBezTo>
                    <a:pt x="1044" y="66"/>
                    <a:pt x="1044" y="66"/>
                    <a:pt x="1044" y="66"/>
                  </a:cubicBezTo>
                  <a:cubicBezTo>
                    <a:pt x="1045" y="66"/>
                    <a:pt x="1045" y="66"/>
                    <a:pt x="1045" y="66"/>
                  </a:cubicBezTo>
                  <a:cubicBezTo>
                    <a:pt x="1046" y="66"/>
                    <a:pt x="1046" y="66"/>
                    <a:pt x="1047" y="65"/>
                  </a:cubicBezTo>
                  <a:cubicBezTo>
                    <a:pt x="1047" y="65"/>
                    <a:pt x="1047" y="65"/>
                    <a:pt x="1047" y="65"/>
                  </a:cubicBezTo>
                  <a:cubicBezTo>
                    <a:pt x="1047" y="65"/>
                    <a:pt x="1048" y="65"/>
                    <a:pt x="1048" y="65"/>
                  </a:cubicBezTo>
                  <a:cubicBezTo>
                    <a:pt x="1049" y="65"/>
                    <a:pt x="1049" y="65"/>
                    <a:pt x="1049" y="65"/>
                  </a:cubicBezTo>
                  <a:cubicBezTo>
                    <a:pt x="1049" y="65"/>
                    <a:pt x="1049" y="65"/>
                    <a:pt x="1049" y="65"/>
                  </a:cubicBezTo>
                  <a:cubicBezTo>
                    <a:pt x="1049" y="65"/>
                    <a:pt x="1050" y="65"/>
                    <a:pt x="1050" y="65"/>
                  </a:cubicBezTo>
                  <a:cubicBezTo>
                    <a:pt x="1050" y="65"/>
                    <a:pt x="1050" y="65"/>
                    <a:pt x="1051" y="65"/>
                  </a:cubicBezTo>
                  <a:cubicBezTo>
                    <a:pt x="1053" y="65"/>
                    <a:pt x="1053" y="65"/>
                    <a:pt x="1053" y="65"/>
                  </a:cubicBezTo>
                  <a:cubicBezTo>
                    <a:pt x="1053" y="65"/>
                    <a:pt x="1053" y="64"/>
                    <a:pt x="1053" y="64"/>
                  </a:cubicBezTo>
                  <a:cubicBezTo>
                    <a:pt x="1054" y="63"/>
                    <a:pt x="1054" y="63"/>
                    <a:pt x="1054" y="63"/>
                  </a:cubicBezTo>
                  <a:cubicBezTo>
                    <a:pt x="1054" y="62"/>
                    <a:pt x="1054" y="62"/>
                    <a:pt x="1055" y="62"/>
                  </a:cubicBezTo>
                  <a:cubicBezTo>
                    <a:pt x="1055" y="62"/>
                    <a:pt x="1055" y="62"/>
                    <a:pt x="1055" y="61"/>
                  </a:cubicBezTo>
                  <a:cubicBezTo>
                    <a:pt x="1055" y="61"/>
                    <a:pt x="1055" y="61"/>
                    <a:pt x="1055" y="61"/>
                  </a:cubicBezTo>
                  <a:cubicBezTo>
                    <a:pt x="1055" y="61"/>
                    <a:pt x="1055" y="61"/>
                    <a:pt x="1054" y="61"/>
                  </a:cubicBezTo>
                  <a:cubicBezTo>
                    <a:pt x="1054" y="60"/>
                    <a:pt x="1054" y="61"/>
                    <a:pt x="1054" y="61"/>
                  </a:cubicBezTo>
                  <a:cubicBezTo>
                    <a:pt x="1053" y="60"/>
                    <a:pt x="1054" y="60"/>
                    <a:pt x="1053" y="60"/>
                  </a:cubicBezTo>
                  <a:cubicBezTo>
                    <a:pt x="1053" y="60"/>
                    <a:pt x="1053" y="60"/>
                    <a:pt x="1053" y="60"/>
                  </a:cubicBezTo>
                  <a:cubicBezTo>
                    <a:pt x="1052" y="60"/>
                    <a:pt x="1051" y="60"/>
                    <a:pt x="1050" y="60"/>
                  </a:cubicBezTo>
                  <a:cubicBezTo>
                    <a:pt x="1050" y="60"/>
                    <a:pt x="1050" y="60"/>
                    <a:pt x="1049" y="60"/>
                  </a:cubicBezTo>
                  <a:cubicBezTo>
                    <a:pt x="1049" y="60"/>
                    <a:pt x="1049" y="60"/>
                    <a:pt x="1049" y="60"/>
                  </a:cubicBezTo>
                  <a:cubicBezTo>
                    <a:pt x="1049" y="60"/>
                    <a:pt x="1049" y="60"/>
                    <a:pt x="1048" y="60"/>
                  </a:cubicBezTo>
                  <a:cubicBezTo>
                    <a:pt x="1048" y="60"/>
                    <a:pt x="1048" y="61"/>
                    <a:pt x="1048" y="61"/>
                  </a:cubicBezTo>
                  <a:cubicBezTo>
                    <a:pt x="1048" y="61"/>
                    <a:pt x="1048" y="61"/>
                    <a:pt x="1047" y="61"/>
                  </a:cubicBezTo>
                  <a:cubicBezTo>
                    <a:pt x="1047" y="62"/>
                    <a:pt x="1047" y="62"/>
                    <a:pt x="1047" y="62"/>
                  </a:cubicBezTo>
                  <a:cubicBezTo>
                    <a:pt x="1047" y="63"/>
                    <a:pt x="1047" y="63"/>
                    <a:pt x="1047" y="64"/>
                  </a:cubicBezTo>
                  <a:cubicBezTo>
                    <a:pt x="1047" y="64"/>
                    <a:pt x="1046" y="64"/>
                    <a:pt x="1046" y="64"/>
                  </a:cubicBezTo>
                  <a:cubicBezTo>
                    <a:pt x="1046" y="64"/>
                    <a:pt x="1045" y="64"/>
                    <a:pt x="1045" y="64"/>
                  </a:cubicBezTo>
                  <a:cubicBezTo>
                    <a:pt x="1045" y="62"/>
                    <a:pt x="1045" y="62"/>
                    <a:pt x="1045" y="62"/>
                  </a:cubicBezTo>
                  <a:cubicBezTo>
                    <a:pt x="1045" y="61"/>
                    <a:pt x="1046" y="61"/>
                    <a:pt x="1046" y="61"/>
                  </a:cubicBezTo>
                  <a:cubicBezTo>
                    <a:pt x="1046" y="60"/>
                    <a:pt x="1046" y="60"/>
                    <a:pt x="1046" y="59"/>
                  </a:cubicBezTo>
                  <a:cubicBezTo>
                    <a:pt x="1046" y="59"/>
                    <a:pt x="1046" y="59"/>
                    <a:pt x="1046" y="59"/>
                  </a:cubicBezTo>
                  <a:cubicBezTo>
                    <a:pt x="1046" y="59"/>
                    <a:pt x="1045" y="59"/>
                    <a:pt x="1045" y="59"/>
                  </a:cubicBezTo>
                  <a:cubicBezTo>
                    <a:pt x="1044" y="59"/>
                    <a:pt x="1044" y="59"/>
                    <a:pt x="1044" y="59"/>
                  </a:cubicBezTo>
                  <a:cubicBezTo>
                    <a:pt x="1043" y="59"/>
                    <a:pt x="1043" y="59"/>
                    <a:pt x="1043" y="59"/>
                  </a:cubicBezTo>
                  <a:cubicBezTo>
                    <a:pt x="1042" y="59"/>
                    <a:pt x="1042" y="59"/>
                    <a:pt x="1042" y="59"/>
                  </a:cubicBezTo>
                  <a:cubicBezTo>
                    <a:pt x="1042" y="61"/>
                    <a:pt x="1042" y="61"/>
                    <a:pt x="1042" y="61"/>
                  </a:cubicBezTo>
                  <a:cubicBezTo>
                    <a:pt x="1041" y="61"/>
                    <a:pt x="1041" y="61"/>
                    <a:pt x="1040" y="61"/>
                  </a:cubicBezTo>
                  <a:cubicBezTo>
                    <a:pt x="1040" y="61"/>
                    <a:pt x="1039" y="61"/>
                    <a:pt x="1039" y="61"/>
                  </a:cubicBezTo>
                  <a:cubicBezTo>
                    <a:pt x="1039" y="61"/>
                    <a:pt x="1039" y="61"/>
                    <a:pt x="1038" y="61"/>
                  </a:cubicBezTo>
                  <a:cubicBezTo>
                    <a:pt x="1038" y="60"/>
                    <a:pt x="1038" y="60"/>
                    <a:pt x="1038" y="60"/>
                  </a:cubicBezTo>
                  <a:cubicBezTo>
                    <a:pt x="1038" y="60"/>
                    <a:pt x="1037" y="59"/>
                    <a:pt x="1037" y="59"/>
                  </a:cubicBezTo>
                  <a:cubicBezTo>
                    <a:pt x="1037" y="59"/>
                    <a:pt x="1037" y="59"/>
                    <a:pt x="1037" y="59"/>
                  </a:cubicBezTo>
                  <a:cubicBezTo>
                    <a:pt x="1036" y="59"/>
                    <a:pt x="1037" y="58"/>
                    <a:pt x="1037" y="58"/>
                  </a:cubicBezTo>
                  <a:cubicBezTo>
                    <a:pt x="1036" y="58"/>
                    <a:pt x="1036" y="58"/>
                    <a:pt x="1035" y="58"/>
                  </a:cubicBezTo>
                  <a:cubicBezTo>
                    <a:pt x="1034" y="58"/>
                    <a:pt x="1034" y="58"/>
                    <a:pt x="1034" y="58"/>
                  </a:cubicBezTo>
                  <a:cubicBezTo>
                    <a:pt x="1034" y="58"/>
                    <a:pt x="1034" y="58"/>
                    <a:pt x="1034" y="58"/>
                  </a:cubicBezTo>
                  <a:cubicBezTo>
                    <a:pt x="1032" y="58"/>
                    <a:pt x="1032" y="58"/>
                    <a:pt x="1030" y="58"/>
                  </a:cubicBezTo>
                  <a:cubicBezTo>
                    <a:pt x="1030" y="59"/>
                    <a:pt x="1031" y="59"/>
                    <a:pt x="1030" y="60"/>
                  </a:cubicBezTo>
                  <a:cubicBezTo>
                    <a:pt x="1030" y="60"/>
                    <a:pt x="1030" y="61"/>
                    <a:pt x="1030" y="61"/>
                  </a:cubicBezTo>
                  <a:cubicBezTo>
                    <a:pt x="1030" y="61"/>
                    <a:pt x="1030" y="62"/>
                    <a:pt x="1029" y="62"/>
                  </a:cubicBezTo>
                  <a:cubicBezTo>
                    <a:pt x="1029" y="62"/>
                    <a:pt x="1029" y="62"/>
                    <a:pt x="1029" y="63"/>
                  </a:cubicBezTo>
                  <a:cubicBezTo>
                    <a:pt x="1029" y="63"/>
                    <a:pt x="1029" y="63"/>
                    <a:pt x="1029" y="64"/>
                  </a:cubicBezTo>
                  <a:cubicBezTo>
                    <a:pt x="1029" y="64"/>
                    <a:pt x="1029" y="64"/>
                    <a:pt x="1029" y="64"/>
                  </a:cubicBezTo>
                  <a:lnTo>
                    <a:pt x="1028" y="64"/>
                  </a:lnTo>
                  <a:close/>
                  <a:moveTo>
                    <a:pt x="1025" y="62"/>
                  </a:moveTo>
                  <a:cubicBezTo>
                    <a:pt x="1025" y="62"/>
                    <a:pt x="1024" y="62"/>
                    <a:pt x="1024" y="62"/>
                  </a:cubicBezTo>
                  <a:cubicBezTo>
                    <a:pt x="1024" y="61"/>
                    <a:pt x="1024" y="61"/>
                    <a:pt x="1025" y="60"/>
                  </a:cubicBezTo>
                  <a:cubicBezTo>
                    <a:pt x="1024" y="60"/>
                    <a:pt x="1024" y="60"/>
                    <a:pt x="1024" y="60"/>
                  </a:cubicBezTo>
                  <a:cubicBezTo>
                    <a:pt x="1023" y="60"/>
                    <a:pt x="1023" y="60"/>
                    <a:pt x="1023" y="60"/>
                  </a:cubicBezTo>
                  <a:cubicBezTo>
                    <a:pt x="1023" y="60"/>
                    <a:pt x="1022" y="60"/>
                    <a:pt x="1022" y="61"/>
                  </a:cubicBezTo>
                  <a:cubicBezTo>
                    <a:pt x="1022" y="61"/>
                    <a:pt x="1022" y="61"/>
                    <a:pt x="1022" y="61"/>
                  </a:cubicBezTo>
                  <a:cubicBezTo>
                    <a:pt x="1022" y="62"/>
                    <a:pt x="1022" y="62"/>
                    <a:pt x="1022" y="62"/>
                  </a:cubicBezTo>
                  <a:cubicBezTo>
                    <a:pt x="1022" y="62"/>
                    <a:pt x="1023" y="62"/>
                    <a:pt x="1023" y="62"/>
                  </a:cubicBezTo>
                  <a:cubicBezTo>
                    <a:pt x="1023" y="63"/>
                    <a:pt x="1023" y="63"/>
                    <a:pt x="1024" y="63"/>
                  </a:cubicBezTo>
                  <a:cubicBezTo>
                    <a:pt x="1024" y="63"/>
                    <a:pt x="1024" y="63"/>
                    <a:pt x="1025" y="62"/>
                  </a:cubicBezTo>
                  <a:close/>
                  <a:moveTo>
                    <a:pt x="1023" y="70"/>
                  </a:moveTo>
                  <a:cubicBezTo>
                    <a:pt x="1023" y="70"/>
                    <a:pt x="1023" y="70"/>
                    <a:pt x="1023" y="71"/>
                  </a:cubicBezTo>
                  <a:cubicBezTo>
                    <a:pt x="1023" y="71"/>
                    <a:pt x="1023" y="71"/>
                    <a:pt x="1024" y="72"/>
                  </a:cubicBezTo>
                  <a:cubicBezTo>
                    <a:pt x="1024" y="72"/>
                    <a:pt x="1024" y="72"/>
                    <a:pt x="1024" y="73"/>
                  </a:cubicBezTo>
                  <a:cubicBezTo>
                    <a:pt x="1024" y="73"/>
                    <a:pt x="1024" y="74"/>
                    <a:pt x="1024" y="74"/>
                  </a:cubicBezTo>
                  <a:cubicBezTo>
                    <a:pt x="1027" y="74"/>
                    <a:pt x="1027" y="74"/>
                    <a:pt x="1027" y="74"/>
                  </a:cubicBezTo>
                  <a:cubicBezTo>
                    <a:pt x="1027" y="74"/>
                    <a:pt x="1027" y="73"/>
                    <a:pt x="1027" y="73"/>
                  </a:cubicBezTo>
                  <a:cubicBezTo>
                    <a:pt x="1027" y="73"/>
                    <a:pt x="1026" y="73"/>
                    <a:pt x="1026" y="73"/>
                  </a:cubicBezTo>
                  <a:cubicBezTo>
                    <a:pt x="1026" y="73"/>
                    <a:pt x="1025" y="73"/>
                    <a:pt x="1025" y="73"/>
                  </a:cubicBezTo>
                  <a:cubicBezTo>
                    <a:pt x="1025" y="72"/>
                    <a:pt x="1025" y="72"/>
                    <a:pt x="1024" y="71"/>
                  </a:cubicBezTo>
                  <a:cubicBezTo>
                    <a:pt x="1024" y="71"/>
                    <a:pt x="1024" y="71"/>
                    <a:pt x="1024" y="71"/>
                  </a:cubicBezTo>
                  <a:cubicBezTo>
                    <a:pt x="1024" y="70"/>
                    <a:pt x="1024" y="70"/>
                    <a:pt x="1023" y="70"/>
                  </a:cubicBezTo>
                  <a:close/>
                  <a:moveTo>
                    <a:pt x="929" y="44"/>
                  </a:moveTo>
                  <a:cubicBezTo>
                    <a:pt x="929" y="44"/>
                    <a:pt x="928" y="44"/>
                    <a:pt x="928" y="43"/>
                  </a:cubicBezTo>
                  <a:cubicBezTo>
                    <a:pt x="928" y="43"/>
                    <a:pt x="928" y="43"/>
                    <a:pt x="928" y="43"/>
                  </a:cubicBezTo>
                  <a:cubicBezTo>
                    <a:pt x="928" y="43"/>
                    <a:pt x="928" y="43"/>
                    <a:pt x="927" y="43"/>
                  </a:cubicBezTo>
                  <a:cubicBezTo>
                    <a:pt x="927" y="42"/>
                    <a:pt x="927" y="42"/>
                    <a:pt x="926" y="42"/>
                  </a:cubicBezTo>
                  <a:cubicBezTo>
                    <a:pt x="926" y="42"/>
                    <a:pt x="926" y="42"/>
                    <a:pt x="926" y="42"/>
                  </a:cubicBezTo>
                  <a:cubicBezTo>
                    <a:pt x="926" y="42"/>
                    <a:pt x="925" y="42"/>
                    <a:pt x="925" y="42"/>
                  </a:cubicBezTo>
                  <a:cubicBezTo>
                    <a:pt x="925" y="42"/>
                    <a:pt x="925" y="42"/>
                    <a:pt x="924" y="42"/>
                  </a:cubicBezTo>
                  <a:cubicBezTo>
                    <a:pt x="923" y="42"/>
                    <a:pt x="923" y="42"/>
                    <a:pt x="923" y="42"/>
                  </a:cubicBezTo>
                  <a:cubicBezTo>
                    <a:pt x="923" y="42"/>
                    <a:pt x="923" y="42"/>
                    <a:pt x="923" y="43"/>
                  </a:cubicBezTo>
                  <a:cubicBezTo>
                    <a:pt x="923" y="43"/>
                    <a:pt x="923" y="43"/>
                    <a:pt x="923" y="43"/>
                  </a:cubicBezTo>
                  <a:cubicBezTo>
                    <a:pt x="923" y="43"/>
                    <a:pt x="923" y="43"/>
                    <a:pt x="924" y="43"/>
                  </a:cubicBezTo>
                  <a:cubicBezTo>
                    <a:pt x="924" y="43"/>
                    <a:pt x="924" y="43"/>
                    <a:pt x="924" y="43"/>
                  </a:cubicBezTo>
                  <a:cubicBezTo>
                    <a:pt x="925" y="44"/>
                    <a:pt x="925" y="44"/>
                    <a:pt x="925" y="44"/>
                  </a:cubicBezTo>
                  <a:cubicBezTo>
                    <a:pt x="925" y="44"/>
                    <a:pt x="925" y="45"/>
                    <a:pt x="926" y="45"/>
                  </a:cubicBezTo>
                  <a:cubicBezTo>
                    <a:pt x="926" y="45"/>
                    <a:pt x="927" y="45"/>
                    <a:pt x="927" y="45"/>
                  </a:cubicBezTo>
                  <a:cubicBezTo>
                    <a:pt x="928" y="45"/>
                    <a:pt x="928" y="45"/>
                    <a:pt x="928" y="45"/>
                  </a:cubicBezTo>
                  <a:cubicBezTo>
                    <a:pt x="928" y="45"/>
                    <a:pt x="929" y="45"/>
                    <a:pt x="929" y="45"/>
                  </a:cubicBezTo>
                  <a:cubicBezTo>
                    <a:pt x="929" y="44"/>
                    <a:pt x="929" y="44"/>
                    <a:pt x="929" y="44"/>
                  </a:cubicBezTo>
                  <a:close/>
                  <a:moveTo>
                    <a:pt x="888" y="52"/>
                  </a:moveTo>
                  <a:cubicBezTo>
                    <a:pt x="888" y="52"/>
                    <a:pt x="888" y="52"/>
                    <a:pt x="888" y="52"/>
                  </a:cubicBezTo>
                  <a:cubicBezTo>
                    <a:pt x="889" y="52"/>
                    <a:pt x="889" y="52"/>
                    <a:pt x="890" y="52"/>
                  </a:cubicBezTo>
                  <a:cubicBezTo>
                    <a:pt x="890" y="52"/>
                    <a:pt x="890" y="52"/>
                    <a:pt x="891" y="52"/>
                  </a:cubicBezTo>
                  <a:cubicBezTo>
                    <a:pt x="891" y="52"/>
                    <a:pt x="891" y="52"/>
                    <a:pt x="891" y="52"/>
                  </a:cubicBezTo>
                  <a:cubicBezTo>
                    <a:pt x="891" y="52"/>
                    <a:pt x="891" y="52"/>
                    <a:pt x="891" y="52"/>
                  </a:cubicBezTo>
                  <a:cubicBezTo>
                    <a:pt x="891" y="52"/>
                    <a:pt x="891" y="51"/>
                    <a:pt x="891" y="51"/>
                  </a:cubicBezTo>
                  <a:cubicBezTo>
                    <a:pt x="891" y="51"/>
                    <a:pt x="891" y="50"/>
                    <a:pt x="891" y="50"/>
                  </a:cubicBezTo>
                  <a:cubicBezTo>
                    <a:pt x="891" y="50"/>
                    <a:pt x="891" y="50"/>
                    <a:pt x="890" y="50"/>
                  </a:cubicBezTo>
                  <a:cubicBezTo>
                    <a:pt x="890" y="50"/>
                    <a:pt x="890" y="50"/>
                    <a:pt x="890" y="50"/>
                  </a:cubicBezTo>
                  <a:cubicBezTo>
                    <a:pt x="889" y="50"/>
                    <a:pt x="890" y="50"/>
                    <a:pt x="889" y="51"/>
                  </a:cubicBezTo>
                  <a:cubicBezTo>
                    <a:pt x="889" y="51"/>
                    <a:pt x="888" y="51"/>
                    <a:pt x="888" y="51"/>
                  </a:cubicBezTo>
                  <a:lnTo>
                    <a:pt x="888" y="52"/>
                  </a:lnTo>
                  <a:close/>
                  <a:moveTo>
                    <a:pt x="903" y="46"/>
                  </a:moveTo>
                  <a:cubicBezTo>
                    <a:pt x="904" y="46"/>
                    <a:pt x="904" y="45"/>
                    <a:pt x="905" y="45"/>
                  </a:cubicBezTo>
                  <a:cubicBezTo>
                    <a:pt x="905" y="45"/>
                    <a:pt x="905" y="44"/>
                    <a:pt x="906" y="44"/>
                  </a:cubicBezTo>
                  <a:cubicBezTo>
                    <a:pt x="906" y="44"/>
                    <a:pt x="906" y="44"/>
                    <a:pt x="906" y="43"/>
                  </a:cubicBezTo>
                  <a:cubicBezTo>
                    <a:pt x="906" y="43"/>
                    <a:pt x="907" y="43"/>
                    <a:pt x="907" y="43"/>
                  </a:cubicBezTo>
                  <a:cubicBezTo>
                    <a:pt x="907" y="43"/>
                    <a:pt x="907" y="43"/>
                    <a:pt x="908" y="43"/>
                  </a:cubicBezTo>
                  <a:cubicBezTo>
                    <a:pt x="908" y="43"/>
                    <a:pt x="908" y="43"/>
                    <a:pt x="909" y="43"/>
                  </a:cubicBezTo>
                  <a:cubicBezTo>
                    <a:pt x="912" y="43"/>
                    <a:pt x="912" y="43"/>
                    <a:pt x="912" y="43"/>
                  </a:cubicBezTo>
                  <a:cubicBezTo>
                    <a:pt x="913" y="43"/>
                    <a:pt x="913" y="43"/>
                    <a:pt x="913" y="43"/>
                  </a:cubicBezTo>
                  <a:cubicBezTo>
                    <a:pt x="913" y="43"/>
                    <a:pt x="914" y="43"/>
                    <a:pt x="914" y="43"/>
                  </a:cubicBezTo>
                  <a:cubicBezTo>
                    <a:pt x="914" y="43"/>
                    <a:pt x="914" y="43"/>
                    <a:pt x="915" y="43"/>
                  </a:cubicBezTo>
                  <a:cubicBezTo>
                    <a:pt x="915" y="43"/>
                    <a:pt x="915" y="43"/>
                    <a:pt x="916" y="43"/>
                  </a:cubicBezTo>
                  <a:cubicBezTo>
                    <a:pt x="916" y="43"/>
                    <a:pt x="916" y="43"/>
                    <a:pt x="917" y="43"/>
                  </a:cubicBezTo>
                  <a:cubicBezTo>
                    <a:pt x="917" y="43"/>
                    <a:pt x="917" y="42"/>
                    <a:pt x="918" y="42"/>
                  </a:cubicBezTo>
                  <a:cubicBezTo>
                    <a:pt x="918" y="42"/>
                    <a:pt x="919" y="42"/>
                    <a:pt x="919" y="42"/>
                  </a:cubicBezTo>
                  <a:cubicBezTo>
                    <a:pt x="920" y="42"/>
                    <a:pt x="921" y="42"/>
                    <a:pt x="921" y="42"/>
                  </a:cubicBezTo>
                  <a:cubicBezTo>
                    <a:pt x="921" y="42"/>
                    <a:pt x="921" y="41"/>
                    <a:pt x="921" y="41"/>
                  </a:cubicBezTo>
                  <a:cubicBezTo>
                    <a:pt x="921" y="41"/>
                    <a:pt x="921" y="41"/>
                    <a:pt x="921" y="40"/>
                  </a:cubicBezTo>
                  <a:cubicBezTo>
                    <a:pt x="921" y="40"/>
                    <a:pt x="921" y="40"/>
                    <a:pt x="921" y="40"/>
                  </a:cubicBezTo>
                  <a:cubicBezTo>
                    <a:pt x="921" y="39"/>
                    <a:pt x="921" y="39"/>
                    <a:pt x="921" y="39"/>
                  </a:cubicBezTo>
                  <a:cubicBezTo>
                    <a:pt x="918" y="39"/>
                    <a:pt x="918" y="39"/>
                    <a:pt x="918" y="39"/>
                  </a:cubicBezTo>
                  <a:cubicBezTo>
                    <a:pt x="918" y="38"/>
                    <a:pt x="918" y="38"/>
                    <a:pt x="918" y="37"/>
                  </a:cubicBezTo>
                  <a:cubicBezTo>
                    <a:pt x="918" y="37"/>
                    <a:pt x="918" y="37"/>
                    <a:pt x="918" y="37"/>
                  </a:cubicBezTo>
                  <a:cubicBezTo>
                    <a:pt x="918" y="36"/>
                    <a:pt x="918" y="36"/>
                    <a:pt x="918" y="36"/>
                  </a:cubicBezTo>
                  <a:cubicBezTo>
                    <a:pt x="917" y="36"/>
                    <a:pt x="917" y="36"/>
                    <a:pt x="917" y="36"/>
                  </a:cubicBezTo>
                  <a:cubicBezTo>
                    <a:pt x="916" y="36"/>
                    <a:pt x="915" y="36"/>
                    <a:pt x="915" y="36"/>
                  </a:cubicBezTo>
                  <a:cubicBezTo>
                    <a:pt x="914" y="36"/>
                    <a:pt x="914" y="36"/>
                    <a:pt x="914" y="36"/>
                  </a:cubicBezTo>
                  <a:cubicBezTo>
                    <a:pt x="914" y="36"/>
                    <a:pt x="914" y="36"/>
                    <a:pt x="913" y="36"/>
                  </a:cubicBezTo>
                  <a:cubicBezTo>
                    <a:pt x="913" y="37"/>
                    <a:pt x="913" y="37"/>
                    <a:pt x="913" y="37"/>
                  </a:cubicBezTo>
                  <a:cubicBezTo>
                    <a:pt x="912" y="37"/>
                    <a:pt x="912" y="37"/>
                    <a:pt x="912" y="37"/>
                  </a:cubicBezTo>
                  <a:cubicBezTo>
                    <a:pt x="912" y="37"/>
                    <a:pt x="912" y="37"/>
                    <a:pt x="912" y="37"/>
                  </a:cubicBezTo>
                  <a:cubicBezTo>
                    <a:pt x="912" y="36"/>
                    <a:pt x="912" y="36"/>
                    <a:pt x="912" y="36"/>
                  </a:cubicBezTo>
                  <a:cubicBezTo>
                    <a:pt x="913" y="36"/>
                    <a:pt x="913" y="36"/>
                    <a:pt x="913" y="35"/>
                  </a:cubicBezTo>
                  <a:cubicBezTo>
                    <a:pt x="913" y="35"/>
                    <a:pt x="913" y="35"/>
                    <a:pt x="913" y="35"/>
                  </a:cubicBezTo>
                  <a:cubicBezTo>
                    <a:pt x="913" y="35"/>
                    <a:pt x="913" y="35"/>
                    <a:pt x="912" y="34"/>
                  </a:cubicBezTo>
                  <a:cubicBezTo>
                    <a:pt x="912" y="34"/>
                    <a:pt x="912" y="34"/>
                    <a:pt x="912" y="34"/>
                  </a:cubicBezTo>
                  <a:cubicBezTo>
                    <a:pt x="911" y="34"/>
                    <a:pt x="911" y="34"/>
                    <a:pt x="911" y="34"/>
                  </a:cubicBezTo>
                  <a:cubicBezTo>
                    <a:pt x="911" y="34"/>
                    <a:pt x="911" y="34"/>
                    <a:pt x="911" y="34"/>
                  </a:cubicBezTo>
                  <a:cubicBezTo>
                    <a:pt x="910" y="34"/>
                    <a:pt x="910" y="34"/>
                    <a:pt x="910" y="34"/>
                  </a:cubicBezTo>
                  <a:cubicBezTo>
                    <a:pt x="910" y="34"/>
                    <a:pt x="909" y="34"/>
                    <a:pt x="909" y="34"/>
                  </a:cubicBezTo>
                  <a:cubicBezTo>
                    <a:pt x="909" y="34"/>
                    <a:pt x="909" y="34"/>
                    <a:pt x="908" y="34"/>
                  </a:cubicBezTo>
                  <a:cubicBezTo>
                    <a:pt x="908" y="35"/>
                    <a:pt x="908" y="35"/>
                    <a:pt x="908" y="35"/>
                  </a:cubicBezTo>
                  <a:cubicBezTo>
                    <a:pt x="908" y="35"/>
                    <a:pt x="907" y="35"/>
                    <a:pt x="907" y="36"/>
                  </a:cubicBezTo>
                  <a:cubicBezTo>
                    <a:pt x="907" y="36"/>
                    <a:pt x="907" y="36"/>
                    <a:pt x="907" y="36"/>
                  </a:cubicBezTo>
                  <a:cubicBezTo>
                    <a:pt x="907" y="37"/>
                    <a:pt x="907" y="37"/>
                    <a:pt x="907" y="37"/>
                  </a:cubicBezTo>
                  <a:cubicBezTo>
                    <a:pt x="906" y="37"/>
                    <a:pt x="906" y="38"/>
                    <a:pt x="906" y="38"/>
                  </a:cubicBezTo>
                  <a:cubicBezTo>
                    <a:pt x="906" y="38"/>
                    <a:pt x="906" y="38"/>
                    <a:pt x="906" y="38"/>
                  </a:cubicBezTo>
                  <a:cubicBezTo>
                    <a:pt x="905" y="38"/>
                    <a:pt x="905" y="38"/>
                    <a:pt x="905" y="38"/>
                  </a:cubicBezTo>
                  <a:cubicBezTo>
                    <a:pt x="905" y="39"/>
                    <a:pt x="905" y="39"/>
                    <a:pt x="905" y="39"/>
                  </a:cubicBezTo>
                  <a:cubicBezTo>
                    <a:pt x="905" y="40"/>
                    <a:pt x="905" y="40"/>
                    <a:pt x="905" y="40"/>
                  </a:cubicBezTo>
                  <a:cubicBezTo>
                    <a:pt x="905" y="41"/>
                    <a:pt x="905" y="41"/>
                    <a:pt x="904" y="41"/>
                  </a:cubicBezTo>
                  <a:cubicBezTo>
                    <a:pt x="904" y="41"/>
                    <a:pt x="904" y="41"/>
                    <a:pt x="904" y="41"/>
                  </a:cubicBezTo>
                  <a:cubicBezTo>
                    <a:pt x="903" y="42"/>
                    <a:pt x="903" y="42"/>
                    <a:pt x="903" y="42"/>
                  </a:cubicBezTo>
                  <a:cubicBezTo>
                    <a:pt x="903" y="42"/>
                    <a:pt x="902" y="42"/>
                    <a:pt x="902" y="42"/>
                  </a:cubicBezTo>
                  <a:cubicBezTo>
                    <a:pt x="902" y="42"/>
                    <a:pt x="902" y="43"/>
                    <a:pt x="902" y="43"/>
                  </a:cubicBezTo>
                  <a:cubicBezTo>
                    <a:pt x="902" y="43"/>
                    <a:pt x="902" y="43"/>
                    <a:pt x="902" y="44"/>
                  </a:cubicBezTo>
                  <a:cubicBezTo>
                    <a:pt x="902" y="44"/>
                    <a:pt x="902" y="44"/>
                    <a:pt x="902" y="45"/>
                  </a:cubicBezTo>
                  <a:cubicBezTo>
                    <a:pt x="902" y="45"/>
                    <a:pt x="903" y="46"/>
                    <a:pt x="903" y="46"/>
                  </a:cubicBezTo>
                  <a:close/>
                  <a:moveTo>
                    <a:pt x="892" y="28"/>
                  </a:moveTo>
                  <a:cubicBezTo>
                    <a:pt x="891" y="28"/>
                    <a:pt x="891" y="29"/>
                    <a:pt x="891" y="29"/>
                  </a:cubicBezTo>
                  <a:cubicBezTo>
                    <a:pt x="891" y="29"/>
                    <a:pt x="891" y="29"/>
                    <a:pt x="890" y="29"/>
                  </a:cubicBezTo>
                  <a:cubicBezTo>
                    <a:pt x="890" y="29"/>
                    <a:pt x="890" y="30"/>
                    <a:pt x="890" y="30"/>
                  </a:cubicBezTo>
                  <a:cubicBezTo>
                    <a:pt x="890" y="30"/>
                    <a:pt x="889" y="30"/>
                    <a:pt x="889" y="30"/>
                  </a:cubicBezTo>
                  <a:cubicBezTo>
                    <a:pt x="888" y="30"/>
                    <a:pt x="888" y="30"/>
                    <a:pt x="887" y="30"/>
                  </a:cubicBezTo>
                  <a:cubicBezTo>
                    <a:pt x="887" y="30"/>
                    <a:pt x="887" y="30"/>
                    <a:pt x="886" y="30"/>
                  </a:cubicBezTo>
                  <a:cubicBezTo>
                    <a:pt x="886" y="30"/>
                    <a:pt x="886" y="30"/>
                    <a:pt x="886" y="30"/>
                  </a:cubicBezTo>
                  <a:cubicBezTo>
                    <a:pt x="885" y="30"/>
                    <a:pt x="885" y="31"/>
                    <a:pt x="885" y="31"/>
                  </a:cubicBezTo>
                  <a:cubicBezTo>
                    <a:pt x="885" y="31"/>
                    <a:pt x="885" y="31"/>
                    <a:pt x="884" y="31"/>
                  </a:cubicBezTo>
                  <a:cubicBezTo>
                    <a:pt x="884" y="32"/>
                    <a:pt x="884" y="31"/>
                    <a:pt x="884" y="31"/>
                  </a:cubicBezTo>
                  <a:cubicBezTo>
                    <a:pt x="883" y="32"/>
                    <a:pt x="883" y="32"/>
                    <a:pt x="883" y="32"/>
                  </a:cubicBezTo>
                  <a:cubicBezTo>
                    <a:pt x="883" y="32"/>
                    <a:pt x="882" y="32"/>
                    <a:pt x="882" y="32"/>
                  </a:cubicBezTo>
                  <a:cubicBezTo>
                    <a:pt x="882" y="33"/>
                    <a:pt x="882" y="33"/>
                    <a:pt x="882" y="33"/>
                  </a:cubicBezTo>
                  <a:cubicBezTo>
                    <a:pt x="882" y="33"/>
                    <a:pt x="882" y="33"/>
                    <a:pt x="882" y="34"/>
                  </a:cubicBezTo>
                  <a:cubicBezTo>
                    <a:pt x="882" y="34"/>
                    <a:pt x="883" y="34"/>
                    <a:pt x="883" y="34"/>
                  </a:cubicBezTo>
                  <a:cubicBezTo>
                    <a:pt x="883" y="34"/>
                    <a:pt x="884" y="34"/>
                    <a:pt x="884" y="34"/>
                  </a:cubicBezTo>
                  <a:cubicBezTo>
                    <a:pt x="884" y="35"/>
                    <a:pt x="884" y="35"/>
                    <a:pt x="884" y="35"/>
                  </a:cubicBezTo>
                  <a:cubicBezTo>
                    <a:pt x="884" y="35"/>
                    <a:pt x="884" y="36"/>
                    <a:pt x="884" y="36"/>
                  </a:cubicBezTo>
                  <a:cubicBezTo>
                    <a:pt x="884" y="36"/>
                    <a:pt x="884" y="37"/>
                    <a:pt x="884" y="37"/>
                  </a:cubicBezTo>
                  <a:cubicBezTo>
                    <a:pt x="890" y="37"/>
                    <a:pt x="890" y="37"/>
                    <a:pt x="890" y="37"/>
                  </a:cubicBezTo>
                  <a:cubicBezTo>
                    <a:pt x="891" y="37"/>
                    <a:pt x="891" y="37"/>
                    <a:pt x="891" y="37"/>
                  </a:cubicBezTo>
                  <a:cubicBezTo>
                    <a:pt x="891" y="37"/>
                    <a:pt x="892" y="37"/>
                    <a:pt x="892" y="37"/>
                  </a:cubicBezTo>
                  <a:cubicBezTo>
                    <a:pt x="892" y="37"/>
                    <a:pt x="892" y="38"/>
                    <a:pt x="892" y="38"/>
                  </a:cubicBezTo>
                  <a:cubicBezTo>
                    <a:pt x="893" y="38"/>
                    <a:pt x="893" y="38"/>
                    <a:pt x="893" y="39"/>
                  </a:cubicBezTo>
                  <a:cubicBezTo>
                    <a:pt x="895" y="39"/>
                    <a:pt x="896" y="38"/>
                    <a:pt x="897" y="38"/>
                  </a:cubicBezTo>
                  <a:cubicBezTo>
                    <a:pt x="898" y="38"/>
                    <a:pt x="898" y="39"/>
                    <a:pt x="898" y="39"/>
                  </a:cubicBezTo>
                  <a:cubicBezTo>
                    <a:pt x="899" y="39"/>
                    <a:pt x="899" y="39"/>
                    <a:pt x="899" y="39"/>
                  </a:cubicBezTo>
                  <a:cubicBezTo>
                    <a:pt x="900" y="39"/>
                    <a:pt x="900" y="39"/>
                    <a:pt x="900" y="39"/>
                  </a:cubicBezTo>
                  <a:cubicBezTo>
                    <a:pt x="901" y="39"/>
                    <a:pt x="901" y="39"/>
                    <a:pt x="901" y="38"/>
                  </a:cubicBezTo>
                  <a:cubicBezTo>
                    <a:pt x="902" y="38"/>
                    <a:pt x="902" y="38"/>
                    <a:pt x="903" y="38"/>
                  </a:cubicBezTo>
                  <a:cubicBezTo>
                    <a:pt x="903" y="38"/>
                    <a:pt x="903" y="38"/>
                    <a:pt x="903" y="37"/>
                  </a:cubicBezTo>
                  <a:cubicBezTo>
                    <a:pt x="903" y="36"/>
                    <a:pt x="903" y="36"/>
                    <a:pt x="903" y="36"/>
                  </a:cubicBezTo>
                  <a:cubicBezTo>
                    <a:pt x="902" y="36"/>
                    <a:pt x="902" y="36"/>
                    <a:pt x="902" y="36"/>
                  </a:cubicBezTo>
                  <a:cubicBezTo>
                    <a:pt x="901" y="36"/>
                    <a:pt x="901" y="36"/>
                    <a:pt x="901" y="35"/>
                  </a:cubicBezTo>
                  <a:cubicBezTo>
                    <a:pt x="901" y="35"/>
                    <a:pt x="901" y="35"/>
                    <a:pt x="901" y="34"/>
                  </a:cubicBezTo>
                  <a:cubicBezTo>
                    <a:pt x="901" y="34"/>
                    <a:pt x="901" y="34"/>
                    <a:pt x="902" y="33"/>
                  </a:cubicBezTo>
                  <a:cubicBezTo>
                    <a:pt x="902" y="33"/>
                    <a:pt x="902" y="33"/>
                    <a:pt x="902" y="33"/>
                  </a:cubicBezTo>
                  <a:cubicBezTo>
                    <a:pt x="902" y="32"/>
                    <a:pt x="903" y="32"/>
                    <a:pt x="903" y="32"/>
                  </a:cubicBezTo>
                  <a:cubicBezTo>
                    <a:pt x="903" y="31"/>
                    <a:pt x="903" y="31"/>
                    <a:pt x="902" y="31"/>
                  </a:cubicBezTo>
                  <a:cubicBezTo>
                    <a:pt x="902" y="30"/>
                    <a:pt x="902" y="30"/>
                    <a:pt x="902" y="30"/>
                  </a:cubicBezTo>
                  <a:cubicBezTo>
                    <a:pt x="902" y="30"/>
                    <a:pt x="902" y="29"/>
                    <a:pt x="901" y="29"/>
                  </a:cubicBezTo>
                  <a:cubicBezTo>
                    <a:pt x="901" y="29"/>
                    <a:pt x="900" y="29"/>
                    <a:pt x="900" y="29"/>
                  </a:cubicBezTo>
                  <a:cubicBezTo>
                    <a:pt x="899" y="29"/>
                    <a:pt x="899" y="29"/>
                    <a:pt x="899" y="29"/>
                  </a:cubicBezTo>
                  <a:cubicBezTo>
                    <a:pt x="898" y="29"/>
                    <a:pt x="898" y="29"/>
                    <a:pt x="898" y="29"/>
                  </a:cubicBezTo>
                  <a:cubicBezTo>
                    <a:pt x="898" y="29"/>
                    <a:pt x="898" y="30"/>
                    <a:pt x="898" y="30"/>
                  </a:cubicBezTo>
                  <a:cubicBezTo>
                    <a:pt x="897" y="30"/>
                    <a:pt x="897" y="30"/>
                    <a:pt x="897" y="31"/>
                  </a:cubicBezTo>
                  <a:cubicBezTo>
                    <a:pt x="897" y="31"/>
                    <a:pt x="896" y="31"/>
                    <a:pt x="896" y="31"/>
                  </a:cubicBezTo>
                  <a:cubicBezTo>
                    <a:pt x="896" y="31"/>
                    <a:pt x="895" y="31"/>
                    <a:pt x="895" y="31"/>
                  </a:cubicBezTo>
                  <a:cubicBezTo>
                    <a:pt x="895" y="30"/>
                    <a:pt x="895" y="30"/>
                    <a:pt x="895" y="30"/>
                  </a:cubicBezTo>
                  <a:cubicBezTo>
                    <a:pt x="895" y="30"/>
                    <a:pt x="896" y="30"/>
                    <a:pt x="896" y="29"/>
                  </a:cubicBezTo>
                  <a:cubicBezTo>
                    <a:pt x="896" y="28"/>
                    <a:pt x="896" y="28"/>
                    <a:pt x="896" y="28"/>
                  </a:cubicBezTo>
                  <a:cubicBezTo>
                    <a:pt x="895" y="28"/>
                    <a:pt x="894" y="28"/>
                    <a:pt x="893" y="28"/>
                  </a:cubicBezTo>
                  <a:cubicBezTo>
                    <a:pt x="893" y="28"/>
                    <a:pt x="892" y="28"/>
                    <a:pt x="892" y="28"/>
                  </a:cubicBezTo>
                  <a:close/>
                  <a:moveTo>
                    <a:pt x="881" y="29"/>
                  </a:moveTo>
                  <a:cubicBezTo>
                    <a:pt x="881" y="29"/>
                    <a:pt x="882" y="29"/>
                    <a:pt x="882" y="30"/>
                  </a:cubicBezTo>
                  <a:cubicBezTo>
                    <a:pt x="882" y="30"/>
                    <a:pt x="883" y="30"/>
                    <a:pt x="883" y="30"/>
                  </a:cubicBezTo>
                  <a:cubicBezTo>
                    <a:pt x="883" y="30"/>
                    <a:pt x="884" y="30"/>
                    <a:pt x="884" y="30"/>
                  </a:cubicBezTo>
                  <a:cubicBezTo>
                    <a:pt x="884" y="29"/>
                    <a:pt x="884" y="29"/>
                    <a:pt x="885" y="29"/>
                  </a:cubicBezTo>
                  <a:cubicBezTo>
                    <a:pt x="885" y="29"/>
                    <a:pt x="885" y="28"/>
                    <a:pt x="885" y="28"/>
                  </a:cubicBezTo>
                  <a:cubicBezTo>
                    <a:pt x="886" y="28"/>
                    <a:pt x="886" y="28"/>
                    <a:pt x="886" y="28"/>
                  </a:cubicBezTo>
                  <a:cubicBezTo>
                    <a:pt x="887" y="28"/>
                    <a:pt x="887" y="28"/>
                    <a:pt x="888" y="28"/>
                  </a:cubicBezTo>
                  <a:cubicBezTo>
                    <a:pt x="888" y="28"/>
                    <a:pt x="888" y="28"/>
                    <a:pt x="888" y="28"/>
                  </a:cubicBezTo>
                  <a:cubicBezTo>
                    <a:pt x="889" y="28"/>
                    <a:pt x="888" y="27"/>
                    <a:pt x="889" y="27"/>
                  </a:cubicBezTo>
                  <a:cubicBezTo>
                    <a:pt x="889" y="27"/>
                    <a:pt x="890" y="27"/>
                    <a:pt x="890" y="27"/>
                  </a:cubicBezTo>
                  <a:cubicBezTo>
                    <a:pt x="891" y="27"/>
                    <a:pt x="892" y="27"/>
                    <a:pt x="893" y="27"/>
                  </a:cubicBezTo>
                  <a:cubicBezTo>
                    <a:pt x="893" y="27"/>
                    <a:pt x="893" y="27"/>
                    <a:pt x="893" y="26"/>
                  </a:cubicBezTo>
                  <a:cubicBezTo>
                    <a:pt x="893" y="26"/>
                    <a:pt x="893" y="25"/>
                    <a:pt x="893" y="25"/>
                  </a:cubicBezTo>
                  <a:cubicBezTo>
                    <a:pt x="893" y="25"/>
                    <a:pt x="894" y="24"/>
                    <a:pt x="894" y="24"/>
                  </a:cubicBezTo>
                  <a:cubicBezTo>
                    <a:pt x="894" y="24"/>
                    <a:pt x="894" y="24"/>
                    <a:pt x="895" y="24"/>
                  </a:cubicBezTo>
                  <a:cubicBezTo>
                    <a:pt x="895" y="24"/>
                    <a:pt x="895" y="24"/>
                    <a:pt x="895" y="24"/>
                  </a:cubicBezTo>
                  <a:cubicBezTo>
                    <a:pt x="895" y="23"/>
                    <a:pt x="896" y="23"/>
                    <a:pt x="896" y="23"/>
                  </a:cubicBezTo>
                  <a:cubicBezTo>
                    <a:pt x="896" y="23"/>
                    <a:pt x="895" y="23"/>
                    <a:pt x="895" y="23"/>
                  </a:cubicBezTo>
                  <a:cubicBezTo>
                    <a:pt x="895" y="23"/>
                    <a:pt x="895" y="23"/>
                    <a:pt x="895" y="23"/>
                  </a:cubicBezTo>
                  <a:cubicBezTo>
                    <a:pt x="891" y="23"/>
                    <a:pt x="891" y="23"/>
                    <a:pt x="891" y="23"/>
                  </a:cubicBezTo>
                  <a:cubicBezTo>
                    <a:pt x="891" y="22"/>
                    <a:pt x="891" y="21"/>
                    <a:pt x="890" y="21"/>
                  </a:cubicBezTo>
                  <a:cubicBezTo>
                    <a:pt x="890" y="21"/>
                    <a:pt x="890" y="20"/>
                    <a:pt x="890" y="20"/>
                  </a:cubicBezTo>
                  <a:cubicBezTo>
                    <a:pt x="890" y="20"/>
                    <a:pt x="889" y="20"/>
                    <a:pt x="889" y="20"/>
                  </a:cubicBezTo>
                  <a:cubicBezTo>
                    <a:pt x="889" y="20"/>
                    <a:pt x="889" y="20"/>
                    <a:pt x="888" y="20"/>
                  </a:cubicBezTo>
                  <a:cubicBezTo>
                    <a:pt x="888" y="20"/>
                    <a:pt x="887" y="20"/>
                    <a:pt x="887" y="20"/>
                  </a:cubicBezTo>
                  <a:cubicBezTo>
                    <a:pt x="887" y="20"/>
                    <a:pt x="887" y="20"/>
                    <a:pt x="886" y="21"/>
                  </a:cubicBezTo>
                  <a:cubicBezTo>
                    <a:pt x="886" y="21"/>
                    <a:pt x="886" y="21"/>
                    <a:pt x="886" y="21"/>
                  </a:cubicBezTo>
                  <a:cubicBezTo>
                    <a:pt x="885" y="21"/>
                    <a:pt x="885" y="21"/>
                    <a:pt x="884" y="21"/>
                  </a:cubicBezTo>
                  <a:cubicBezTo>
                    <a:pt x="884" y="21"/>
                    <a:pt x="884" y="22"/>
                    <a:pt x="883" y="22"/>
                  </a:cubicBezTo>
                  <a:cubicBezTo>
                    <a:pt x="883" y="22"/>
                    <a:pt x="883" y="22"/>
                    <a:pt x="882" y="22"/>
                  </a:cubicBezTo>
                  <a:cubicBezTo>
                    <a:pt x="881" y="22"/>
                    <a:pt x="881" y="22"/>
                    <a:pt x="880" y="22"/>
                  </a:cubicBezTo>
                  <a:cubicBezTo>
                    <a:pt x="880" y="22"/>
                    <a:pt x="880" y="22"/>
                    <a:pt x="880" y="22"/>
                  </a:cubicBezTo>
                  <a:cubicBezTo>
                    <a:pt x="880" y="23"/>
                    <a:pt x="880" y="23"/>
                    <a:pt x="880" y="24"/>
                  </a:cubicBezTo>
                  <a:cubicBezTo>
                    <a:pt x="880" y="24"/>
                    <a:pt x="880" y="24"/>
                    <a:pt x="879" y="25"/>
                  </a:cubicBezTo>
                  <a:cubicBezTo>
                    <a:pt x="879" y="25"/>
                    <a:pt x="879" y="25"/>
                    <a:pt x="879" y="25"/>
                  </a:cubicBezTo>
                  <a:cubicBezTo>
                    <a:pt x="878" y="25"/>
                    <a:pt x="878" y="25"/>
                    <a:pt x="877" y="25"/>
                  </a:cubicBezTo>
                  <a:cubicBezTo>
                    <a:pt x="877" y="25"/>
                    <a:pt x="877" y="26"/>
                    <a:pt x="877" y="26"/>
                  </a:cubicBezTo>
                  <a:cubicBezTo>
                    <a:pt x="876" y="26"/>
                    <a:pt x="876" y="26"/>
                    <a:pt x="876" y="26"/>
                  </a:cubicBezTo>
                  <a:cubicBezTo>
                    <a:pt x="875" y="26"/>
                    <a:pt x="876" y="26"/>
                    <a:pt x="876" y="27"/>
                  </a:cubicBezTo>
                  <a:cubicBezTo>
                    <a:pt x="876" y="27"/>
                    <a:pt x="876" y="27"/>
                    <a:pt x="876" y="27"/>
                  </a:cubicBezTo>
                  <a:cubicBezTo>
                    <a:pt x="876" y="27"/>
                    <a:pt x="876" y="28"/>
                    <a:pt x="877" y="28"/>
                  </a:cubicBezTo>
                  <a:cubicBezTo>
                    <a:pt x="877" y="28"/>
                    <a:pt x="878" y="27"/>
                    <a:pt x="878" y="27"/>
                  </a:cubicBezTo>
                  <a:cubicBezTo>
                    <a:pt x="879" y="27"/>
                    <a:pt x="879" y="27"/>
                    <a:pt x="879" y="27"/>
                  </a:cubicBezTo>
                  <a:cubicBezTo>
                    <a:pt x="879" y="27"/>
                    <a:pt x="879" y="28"/>
                    <a:pt x="879" y="28"/>
                  </a:cubicBezTo>
                  <a:cubicBezTo>
                    <a:pt x="880" y="28"/>
                    <a:pt x="880" y="28"/>
                    <a:pt x="880" y="29"/>
                  </a:cubicBezTo>
                  <a:cubicBezTo>
                    <a:pt x="880" y="29"/>
                    <a:pt x="880" y="29"/>
                    <a:pt x="881" y="29"/>
                  </a:cubicBezTo>
                  <a:cubicBezTo>
                    <a:pt x="881" y="29"/>
                    <a:pt x="881" y="29"/>
                    <a:pt x="881" y="29"/>
                  </a:cubicBezTo>
                  <a:close/>
                  <a:moveTo>
                    <a:pt x="880" y="31"/>
                  </a:moveTo>
                  <a:cubicBezTo>
                    <a:pt x="880" y="31"/>
                    <a:pt x="879" y="31"/>
                    <a:pt x="879" y="31"/>
                  </a:cubicBezTo>
                  <a:cubicBezTo>
                    <a:pt x="879" y="31"/>
                    <a:pt x="879" y="30"/>
                    <a:pt x="878" y="30"/>
                  </a:cubicBezTo>
                  <a:cubicBezTo>
                    <a:pt x="878" y="30"/>
                    <a:pt x="878" y="30"/>
                    <a:pt x="877" y="30"/>
                  </a:cubicBezTo>
                  <a:cubicBezTo>
                    <a:pt x="877" y="30"/>
                    <a:pt x="877" y="30"/>
                    <a:pt x="877" y="30"/>
                  </a:cubicBezTo>
                  <a:cubicBezTo>
                    <a:pt x="876" y="30"/>
                    <a:pt x="876" y="30"/>
                    <a:pt x="876" y="30"/>
                  </a:cubicBezTo>
                  <a:cubicBezTo>
                    <a:pt x="876" y="30"/>
                    <a:pt x="875" y="30"/>
                    <a:pt x="875" y="30"/>
                  </a:cubicBezTo>
                  <a:cubicBezTo>
                    <a:pt x="875" y="30"/>
                    <a:pt x="875" y="30"/>
                    <a:pt x="875" y="30"/>
                  </a:cubicBezTo>
                  <a:cubicBezTo>
                    <a:pt x="874" y="30"/>
                    <a:pt x="874" y="30"/>
                    <a:pt x="874" y="30"/>
                  </a:cubicBezTo>
                  <a:cubicBezTo>
                    <a:pt x="873" y="30"/>
                    <a:pt x="873" y="30"/>
                    <a:pt x="873" y="30"/>
                  </a:cubicBezTo>
                  <a:cubicBezTo>
                    <a:pt x="873" y="31"/>
                    <a:pt x="873" y="31"/>
                    <a:pt x="873" y="32"/>
                  </a:cubicBezTo>
                  <a:cubicBezTo>
                    <a:pt x="874" y="32"/>
                    <a:pt x="875" y="32"/>
                    <a:pt x="876" y="32"/>
                  </a:cubicBezTo>
                  <a:cubicBezTo>
                    <a:pt x="877" y="32"/>
                    <a:pt x="877" y="32"/>
                    <a:pt x="877" y="32"/>
                  </a:cubicBezTo>
                  <a:cubicBezTo>
                    <a:pt x="877" y="32"/>
                    <a:pt x="877" y="32"/>
                    <a:pt x="878" y="33"/>
                  </a:cubicBezTo>
                  <a:cubicBezTo>
                    <a:pt x="878" y="33"/>
                    <a:pt x="878" y="33"/>
                    <a:pt x="878" y="34"/>
                  </a:cubicBezTo>
                  <a:cubicBezTo>
                    <a:pt x="878" y="34"/>
                    <a:pt x="878" y="34"/>
                    <a:pt x="879" y="34"/>
                  </a:cubicBezTo>
                  <a:cubicBezTo>
                    <a:pt x="879" y="34"/>
                    <a:pt x="879" y="34"/>
                    <a:pt x="879" y="34"/>
                  </a:cubicBezTo>
                  <a:cubicBezTo>
                    <a:pt x="880" y="33"/>
                    <a:pt x="880" y="33"/>
                    <a:pt x="880" y="33"/>
                  </a:cubicBezTo>
                  <a:cubicBezTo>
                    <a:pt x="880" y="33"/>
                    <a:pt x="881" y="33"/>
                    <a:pt x="881" y="33"/>
                  </a:cubicBezTo>
                  <a:cubicBezTo>
                    <a:pt x="881" y="32"/>
                    <a:pt x="881" y="32"/>
                    <a:pt x="881" y="32"/>
                  </a:cubicBezTo>
                  <a:cubicBezTo>
                    <a:pt x="881" y="31"/>
                    <a:pt x="881" y="31"/>
                    <a:pt x="881" y="31"/>
                  </a:cubicBezTo>
                  <a:cubicBezTo>
                    <a:pt x="881" y="31"/>
                    <a:pt x="881" y="31"/>
                    <a:pt x="880" y="31"/>
                  </a:cubicBezTo>
                  <a:cubicBezTo>
                    <a:pt x="880" y="31"/>
                    <a:pt x="880" y="31"/>
                    <a:pt x="880" y="31"/>
                  </a:cubicBezTo>
                  <a:close/>
                  <a:moveTo>
                    <a:pt x="873" y="19"/>
                  </a:moveTo>
                  <a:cubicBezTo>
                    <a:pt x="872" y="19"/>
                    <a:pt x="872" y="20"/>
                    <a:pt x="871" y="20"/>
                  </a:cubicBezTo>
                  <a:cubicBezTo>
                    <a:pt x="871" y="20"/>
                    <a:pt x="871" y="20"/>
                    <a:pt x="871" y="19"/>
                  </a:cubicBezTo>
                  <a:cubicBezTo>
                    <a:pt x="870" y="19"/>
                    <a:pt x="870" y="19"/>
                    <a:pt x="870" y="19"/>
                  </a:cubicBezTo>
                  <a:cubicBezTo>
                    <a:pt x="869" y="20"/>
                    <a:pt x="869" y="20"/>
                    <a:pt x="869" y="20"/>
                  </a:cubicBezTo>
                  <a:cubicBezTo>
                    <a:pt x="869" y="21"/>
                    <a:pt x="869" y="21"/>
                    <a:pt x="869" y="21"/>
                  </a:cubicBezTo>
                  <a:cubicBezTo>
                    <a:pt x="870" y="21"/>
                    <a:pt x="870" y="21"/>
                    <a:pt x="870" y="22"/>
                  </a:cubicBezTo>
                  <a:cubicBezTo>
                    <a:pt x="871" y="22"/>
                    <a:pt x="871" y="22"/>
                    <a:pt x="871" y="22"/>
                  </a:cubicBezTo>
                  <a:cubicBezTo>
                    <a:pt x="871" y="22"/>
                    <a:pt x="871" y="23"/>
                    <a:pt x="872" y="23"/>
                  </a:cubicBezTo>
                  <a:cubicBezTo>
                    <a:pt x="872" y="23"/>
                    <a:pt x="872" y="23"/>
                    <a:pt x="872" y="23"/>
                  </a:cubicBezTo>
                  <a:cubicBezTo>
                    <a:pt x="872" y="23"/>
                    <a:pt x="873" y="22"/>
                    <a:pt x="873" y="22"/>
                  </a:cubicBezTo>
                  <a:cubicBezTo>
                    <a:pt x="873" y="22"/>
                    <a:pt x="874" y="22"/>
                    <a:pt x="874" y="22"/>
                  </a:cubicBezTo>
                  <a:cubicBezTo>
                    <a:pt x="874" y="22"/>
                    <a:pt x="874" y="21"/>
                    <a:pt x="874" y="21"/>
                  </a:cubicBezTo>
                  <a:cubicBezTo>
                    <a:pt x="874" y="21"/>
                    <a:pt x="874" y="21"/>
                    <a:pt x="874" y="21"/>
                  </a:cubicBezTo>
                  <a:cubicBezTo>
                    <a:pt x="874" y="20"/>
                    <a:pt x="874" y="20"/>
                    <a:pt x="874" y="20"/>
                  </a:cubicBezTo>
                  <a:cubicBezTo>
                    <a:pt x="873" y="19"/>
                    <a:pt x="873" y="19"/>
                    <a:pt x="873" y="19"/>
                  </a:cubicBezTo>
                  <a:close/>
                  <a:moveTo>
                    <a:pt x="735" y="102"/>
                  </a:moveTo>
                  <a:cubicBezTo>
                    <a:pt x="735" y="102"/>
                    <a:pt x="734" y="102"/>
                    <a:pt x="734" y="102"/>
                  </a:cubicBezTo>
                  <a:cubicBezTo>
                    <a:pt x="734" y="102"/>
                    <a:pt x="734" y="102"/>
                    <a:pt x="734" y="102"/>
                  </a:cubicBezTo>
                  <a:cubicBezTo>
                    <a:pt x="733" y="101"/>
                    <a:pt x="733" y="101"/>
                    <a:pt x="733" y="101"/>
                  </a:cubicBezTo>
                  <a:cubicBezTo>
                    <a:pt x="733" y="101"/>
                    <a:pt x="733" y="100"/>
                    <a:pt x="733" y="100"/>
                  </a:cubicBezTo>
                  <a:cubicBezTo>
                    <a:pt x="729" y="100"/>
                    <a:pt x="729" y="100"/>
                    <a:pt x="729" y="100"/>
                  </a:cubicBezTo>
                  <a:cubicBezTo>
                    <a:pt x="729" y="101"/>
                    <a:pt x="729" y="101"/>
                    <a:pt x="729" y="101"/>
                  </a:cubicBezTo>
                  <a:cubicBezTo>
                    <a:pt x="729" y="101"/>
                    <a:pt x="729" y="102"/>
                    <a:pt x="729" y="102"/>
                  </a:cubicBezTo>
                  <a:cubicBezTo>
                    <a:pt x="729" y="105"/>
                    <a:pt x="729" y="105"/>
                    <a:pt x="729" y="105"/>
                  </a:cubicBezTo>
                  <a:cubicBezTo>
                    <a:pt x="731" y="105"/>
                    <a:pt x="731" y="105"/>
                    <a:pt x="731" y="105"/>
                  </a:cubicBezTo>
                  <a:cubicBezTo>
                    <a:pt x="731" y="105"/>
                    <a:pt x="732" y="105"/>
                    <a:pt x="732" y="105"/>
                  </a:cubicBezTo>
                  <a:cubicBezTo>
                    <a:pt x="732" y="105"/>
                    <a:pt x="732" y="104"/>
                    <a:pt x="732" y="104"/>
                  </a:cubicBezTo>
                  <a:cubicBezTo>
                    <a:pt x="732" y="104"/>
                    <a:pt x="733" y="104"/>
                    <a:pt x="733" y="104"/>
                  </a:cubicBezTo>
                  <a:cubicBezTo>
                    <a:pt x="733" y="104"/>
                    <a:pt x="733" y="104"/>
                    <a:pt x="734" y="104"/>
                  </a:cubicBezTo>
                  <a:cubicBezTo>
                    <a:pt x="734" y="103"/>
                    <a:pt x="734" y="104"/>
                    <a:pt x="734" y="103"/>
                  </a:cubicBezTo>
                  <a:cubicBezTo>
                    <a:pt x="735" y="103"/>
                    <a:pt x="735" y="103"/>
                    <a:pt x="735" y="103"/>
                  </a:cubicBezTo>
                  <a:cubicBezTo>
                    <a:pt x="735" y="103"/>
                    <a:pt x="735" y="102"/>
                    <a:pt x="735" y="102"/>
                  </a:cubicBezTo>
                  <a:close/>
                  <a:moveTo>
                    <a:pt x="749" y="76"/>
                  </a:moveTo>
                  <a:cubicBezTo>
                    <a:pt x="748" y="76"/>
                    <a:pt x="748" y="76"/>
                    <a:pt x="747" y="76"/>
                  </a:cubicBezTo>
                  <a:cubicBezTo>
                    <a:pt x="747" y="76"/>
                    <a:pt x="747" y="76"/>
                    <a:pt x="746" y="76"/>
                  </a:cubicBezTo>
                  <a:cubicBezTo>
                    <a:pt x="746" y="79"/>
                    <a:pt x="746" y="79"/>
                    <a:pt x="746" y="79"/>
                  </a:cubicBezTo>
                  <a:cubicBezTo>
                    <a:pt x="746" y="79"/>
                    <a:pt x="745" y="79"/>
                    <a:pt x="744" y="79"/>
                  </a:cubicBezTo>
                  <a:cubicBezTo>
                    <a:pt x="744" y="79"/>
                    <a:pt x="744" y="79"/>
                    <a:pt x="743" y="79"/>
                  </a:cubicBezTo>
                  <a:cubicBezTo>
                    <a:pt x="743" y="80"/>
                    <a:pt x="743" y="80"/>
                    <a:pt x="743" y="80"/>
                  </a:cubicBezTo>
                  <a:cubicBezTo>
                    <a:pt x="743" y="80"/>
                    <a:pt x="743" y="80"/>
                    <a:pt x="743" y="81"/>
                  </a:cubicBezTo>
                  <a:cubicBezTo>
                    <a:pt x="743" y="81"/>
                    <a:pt x="743" y="81"/>
                    <a:pt x="743" y="81"/>
                  </a:cubicBezTo>
                  <a:cubicBezTo>
                    <a:pt x="743" y="82"/>
                    <a:pt x="743" y="82"/>
                    <a:pt x="743" y="82"/>
                  </a:cubicBezTo>
                  <a:cubicBezTo>
                    <a:pt x="742" y="82"/>
                    <a:pt x="743" y="82"/>
                    <a:pt x="743" y="83"/>
                  </a:cubicBezTo>
                  <a:cubicBezTo>
                    <a:pt x="743" y="83"/>
                    <a:pt x="742" y="83"/>
                    <a:pt x="742" y="83"/>
                  </a:cubicBezTo>
                  <a:cubicBezTo>
                    <a:pt x="742" y="83"/>
                    <a:pt x="741" y="83"/>
                    <a:pt x="741" y="83"/>
                  </a:cubicBezTo>
                  <a:cubicBezTo>
                    <a:pt x="741" y="83"/>
                    <a:pt x="740" y="83"/>
                    <a:pt x="740" y="83"/>
                  </a:cubicBezTo>
                  <a:cubicBezTo>
                    <a:pt x="740" y="83"/>
                    <a:pt x="740" y="84"/>
                    <a:pt x="740" y="84"/>
                  </a:cubicBezTo>
                  <a:cubicBezTo>
                    <a:pt x="740" y="84"/>
                    <a:pt x="740" y="84"/>
                    <a:pt x="740" y="85"/>
                  </a:cubicBezTo>
                  <a:cubicBezTo>
                    <a:pt x="740" y="85"/>
                    <a:pt x="739" y="85"/>
                    <a:pt x="739" y="85"/>
                  </a:cubicBezTo>
                  <a:cubicBezTo>
                    <a:pt x="739" y="86"/>
                    <a:pt x="739" y="86"/>
                    <a:pt x="739" y="87"/>
                  </a:cubicBezTo>
                  <a:cubicBezTo>
                    <a:pt x="739" y="87"/>
                    <a:pt x="739" y="87"/>
                    <a:pt x="739" y="87"/>
                  </a:cubicBezTo>
                  <a:cubicBezTo>
                    <a:pt x="739" y="87"/>
                    <a:pt x="739" y="88"/>
                    <a:pt x="739" y="88"/>
                  </a:cubicBezTo>
                  <a:cubicBezTo>
                    <a:pt x="739" y="88"/>
                    <a:pt x="739" y="88"/>
                    <a:pt x="739" y="89"/>
                  </a:cubicBezTo>
                  <a:cubicBezTo>
                    <a:pt x="741" y="89"/>
                    <a:pt x="741" y="89"/>
                    <a:pt x="741" y="89"/>
                  </a:cubicBezTo>
                  <a:cubicBezTo>
                    <a:pt x="741" y="89"/>
                    <a:pt x="741" y="88"/>
                    <a:pt x="741" y="88"/>
                  </a:cubicBezTo>
                  <a:cubicBezTo>
                    <a:pt x="741" y="88"/>
                    <a:pt x="741" y="88"/>
                    <a:pt x="742" y="88"/>
                  </a:cubicBezTo>
                  <a:cubicBezTo>
                    <a:pt x="742" y="88"/>
                    <a:pt x="742" y="88"/>
                    <a:pt x="742" y="88"/>
                  </a:cubicBezTo>
                  <a:cubicBezTo>
                    <a:pt x="742" y="88"/>
                    <a:pt x="742" y="88"/>
                    <a:pt x="743" y="89"/>
                  </a:cubicBezTo>
                  <a:cubicBezTo>
                    <a:pt x="743" y="89"/>
                    <a:pt x="743" y="89"/>
                    <a:pt x="743" y="89"/>
                  </a:cubicBezTo>
                  <a:cubicBezTo>
                    <a:pt x="743" y="89"/>
                    <a:pt x="744" y="89"/>
                    <a:pt x="744" y="89"/>
                  </a:cubicBezTo>
                  <a:cubicBezTo>
                    <a:pt x="744" y="88"/>
                    <a:pt x="744" y="88"/>
                    <a:pt x="744" y="88"/>
                  </a:cubicBezTo>
                  <a:cubicBezTo>
                    <a:pt x="744" y="88"/>
                    <a:pt x="744" y="88"/>
                    <a:pt x="744" y="88"/>
                  </a:cubicBezTo>
                  <a:cubicBezTo>
                    <a:pt x="745" y="88"/>
                    <a:pt x="745" y="89"/>
                    <a:pt x="745" y="89"/>
                  </a:cubicBezTo>
                  <a:cubicBezTo>
                    <a:pt x="746" y="89"/>
                    <a:pt x="746" y="89"/>
                    <a:pt x="747" y="90"/>
                  </a:cubicBezTo>
                  <a:cubicBezTo>
                    <a:pt x="747" y="90"/>
                    <a:pt x="747" y="90"/>
                    <a:pt x="747" y="91"/>
                  </a:cubicBezTo>
                  <a:cubicBezTo>
                    <a:pt x="746" y="92"/>
                    <a:pt x="746" y="92"/>
                    <a:pt x="746" y="92"/>
                  </a:cubicBezTo>
                  <a:cubicBezTo>
                    <a:pt x="746" y="92"/>
                    <a:pt x="746" y="92"/>
                    <a:pt x="746" y="92"/>
                  </a:cubicBezTo>
                  <a:cubicBezTo>
                    <a:pt x="746" y="93"/>
                    <a:pt x="746" y="93"/>
                    <a:pt x="746" y="93"/>
                  </a:cubicBezTo>
                  <a:cubicBezTo>
                    <a:pt x="750" y="93"/>
                    <a:pt x="750" y="93"/>
                    <a:pt x="750" y="93"/>
                  </a:cubicBezTo>
                  <a:cubicBezTo>
                    <a:pt x="751" y="93"/>
                    <a:pt x="752" y="94"/>
                    <a:pt x="753" y="94"/>
                  </a:cubicBezTo>
                  <a:cubicBezTo>
                    <a:pt x="753" y="94"/>
                    <a:pt x="753" y="94"/>
                    <a:pt x="753" y="94"/>
                  </a:cubicBezTo>
                  <a:cubicBezTo>
                    <a:pt x="754" y="94"/>
                    <a:pt x="754" y="94"/>
                    <a:pt x="755" y="94"/>
                  </a:cubicBezTo>
                  <a:cubicBezTo>
                    <a:pt x="756" y="94"/>
                    <a:pt x="756" y="94"/>
                    <a:pt x="756" y="94"/>
                  </a:cubicBezTo>
                  <a:cubicBezTo>
                    <a:pt x="757" y="94"/>
                    <a:pt x="757" y="94"/>
                    <a:pt x="757" y="94"/>
                  </a:cubicBezTo>
                  <a:cubicBezTo>
                    <a:pt x="758" y="94"/>
                    <a:pt x="758" y="94"/>
                    <a:pt x="758" y="94"/>
                  </a:cubicBezTo>
                  <a:cubicBezTo>
                    <a:pt x="758" y="94"/>
                    <a:pt x="758" y="94"/>
                    <a:pt x="759" y="94"/>
                  </a:cubicBezTo>
                  <a:cubicBezTo>
                    <a:pt x="759" y="92"/>
                    <a:pt x="759" y="92"/>
                    <a:pt x="759" y="92"/>
                  </a:cubicBezTo>
                  <a:cubicBezTo>
                    <a:pt x="758" y="92"/>
                    <a:pt x="759" y="92"/>
                    <a:pt x="758" y="92"/>
                  </a:cubicBezTo>
                  <a:cubicBezTo>
                    <a:pt x="758" y="92"/>
                    <a:pt x="758" y="92"/>
                    <a:pt x="758" y="91"/>
                  </a:cubicBezTo>
                  <a:cubicBezTo>
                    <a:pt x="758" y="91"/>
                    <a:pt x="758" y="91"/>
                    <a:pt x="758" y="90"/>
                  </a:cubicBezTo>
                  <a:cubicBezTo>
                    <a:pt x="757" y="90"/>
                    <a:pt x="757" y="90"/>
                    <a:pt x="757" y="90"/>
                  </a:cubicBezTo>
                  <a:cubicBezTo>
                    <a:pt x="757" y="90"/>
                    <a:pt x="756" y="90"/>
                    <a:pt x="756" y="89"/>
                  </a:cubicBezTo>
                  <a:cubicBezTo>
                    <a:pt x="756" y="89"/>
                    <a:pt x="756" y="89"/>
                    <a:pt x="756" y="89"/>
                  </a:cubicBezTo>
                  <a:cubicBezTo>
                    <a:pt x="756" y="88"/>
                    <a:pt x="756" y="89"/>
                    <a:pt x="756" y="88"/>
                  </a:cubicBezTo>
                  <a:cubicBezTo>
                    <a:pt x="755" y="88"/>
                    <a:pt x="755" y="88"/>
                    <a:pt x="755" y="88"/>
                  </a:cubicBezTo>
                  <a:cubicBezTo>
                    <a:pt x="755" y="87"/>
                    <a:pt x="754" y="87"/>
                    <a:pt x="754" y="87"/>
                  </a:cubicBezTo>
                  <a:cubicBezTo>
                    <a:pt x="754" y="86"/>
                    <a:pt x="754" y="86"/>
                    <a:pt x="754" y="86"/>
                  </a:cubicBezTo>
                  <a:cubicBezTo>
                    <a:pt x="754" y="86"/>
                    <a:pt x="753" y="86"/>
                    <a:pt x="753" y="86"/>
                  </a:cubicBezTo>
                  <a:cubicBezTo>
                    <a:pt x="753" y="86"/>
                    <a:pt x="753" y="85"/>
                    <a:pt x="753" y="85"/>
                  </a:cubicBezTo>
                  <a:cubicBezTo>
                    <a:pt x="753" y="85"/>
                    <a:pt x="753" y="85"/>
                    <a:pt x="753" y="84"/>
                  </a:cubicBezTo>
                  <a:cubicBezTo>
                    <a:pt x="753" y="84"/>
                    <a:pt x="753" y="84"/>
                    <a:pt x="753" y="83"/>
                  </a:cubicBezTo>
                  <a:cubicBezTo>
                    <a:pt x="753" y="83"/>
                    <a:pt x="753" y="83"/>
                    <a:pt x="753" y="83"/>
                  </a:cubicBezTo>
                  <a:cubicBezTo>
                    <a:pt x="753" y="83"/>
                    <a:pt x="753" y="83"/>
                    <a:pt x="753" y="82"/>
                  </a:cubicBezTo>
                  <a:cubicBezTo>
                    <a:pt x="754" y="82"/>
                    <a:pt x="754" y="82"/>
                    <a:pt x="754" y="82"/>
                  </a:cubicBezTo>
                  <a:cubicBezTo>
                    <a:pt x="754" y="81"/>
                    <a:pt x="753" y="80"/>
                    <a:pt x="754" y="80"/>
                  </a:cubicBezTo>
                  <a:cubicBezTo>
                    <a:pt x="754" y="79"/>
                    <a:pt x="754" y="79"/>
                    <a:pt x="754" y="79"/>
                  </a:cubicBezTo>
                  <a:cubicBezTo>
                    <a:pt x="755" y="79"/>
                    <a:pt x="755" y="78"/>
                    <a:pt x="756" y="78"/>
                  </a:cubicBezTo>
                  <a:cubicBezTo>
                    <a:pt x="756" y="78"/>
                    <a:pt x="756" y="77"/>
                    <a:pt x="756" y="77"/>
                  </a:cubicBezTo>
                  <a:cubicBezTo>
                    <a:pt x="756" y="77"/>
                    <a:pt x="756" y="77"/>
                    <a:pt x="756" y="77"/>
                  </a:cubicBezTo>
                  <a:cubicBezTo>
                    <a:pt x="757" y="77"/>
                    <a:pt x="757" y="77"/>
                    <a:pt x="757" y="77"/>
                  </a:cubicBezTo>
                  <a:cubicBezTo>
                    <a:pt x="757" y="77"/>
                    <a:pt x="757" y="76"/>
                    <a:pt x="757" y="76"/>
                  </a:cubicBezTo>
                  <a:cubicBezTo>
                    <a:pt x="757" y="76"/>
                    <a:pt x="758" y="76"/>
                    <a:pt x="758" y="76"/>
                  </a:cubicBezTo>
                  <a:cubicBezTo>
                    <a:pt x="758" y="75"/>
                    <a:pt x="759" y="75"/>
                    <a:pt x="759" y="75"/>
                  </a:cubicBezTo>
                  <a:cubicBezTo>
                    <a:pt x="759" y="74"/>
                    <a:pt x="759" y="74"/>
                    <a:pt x="759" y="74"/>
                  </a:cubicBezTo>
                  <a:cubicBezTo>
                    <a:pt x="759" y="74"/>
                    <a:pt x="760" y="74"/>
                    <a:pt x="760" y="74"/>
                  </a:cubicBezTo>
                  <a:cubicBezTo>
                    <a:pt x="760" y="73"/>
                    <a:pt x="760" y="73"/>
                    <a:pt x="760" y="73"/>
                  </a:cubicBezTo>
                  <a:cubicBezTo>
                    <a:pt x="760" y="73"/>
                    <a:pt x="761" y="73"/>
                    <a:pt x="761" y="73"/>
                  </a:cubicBezTo>
                  <a:cubicBezTo>
                    <a:pt x="761" y="73"/>
                    <a:pt x="762" y="72"/>
                    <a:pt x="762" y="72"/>
                  </a:cubicBezTo>
                  <a:cubicBezTo>
                    <a:pt x="762" y="71"/>
                    <a:pt x="762" y="71"/>
                    <a:pt x="762" y="71"/>
                  </a:cubicBezTo>
                  <a:cubicBezTo>
                    <a:pt x="762" y="71"/>
                    <a:pt x="762" y="70"/>
                    <a:pt x="762" y="70"/>
                  </a:cubicBezTo>
                  <a:cubicBezTo>
                    <a:pt x="763" y="70"/>
                    <a:pt x="763" y="70"/>
                    <a:pt x="763" y="70"/>
                  </a:cubicBezTo>
                  <a:cubicBezTo>
                    <a:pt x="763" y="69"/>
                    <a:pt x="764" y="69"/>
                    <a:pt x="764" y="69"/>
                  </a:cubicBezTo>
                  <a:cubicBezTo>
                    <a:pt x="764" y="69"/>
                    <a:pt x="764" y="69"/>
                    <a:pt x="764" y="68"/>
                  </a:cubicBezTo>
                  <a:cubicBezTo>
                    <a:pt x="764" y="68"/>
                    <a:pt x="765" y="68"/>
                    <a:pt x="765" y="68"/>
                  </a:cubicBezTo>
                  <a:cubicBezTo>
                    <a:pt x="766" y="68"/>
                    <a:pt x="766" y="68"/>
                    <a:pt x="766" y="68"/>
                  </a:cubicBezTo>
                  <a:cubicBezTo>
                    <a:pt x="766" y="68"/>
                    <a:pt x="766" y="68"/>
                    <a:pt x="767" y="68"/>
                  </a:cubicBezTo>
                  <a:cubicBezTo>
                    <a:pt x="767" y="67"/>
                    <a:pt x="767" y="68"/>
                    <a:pt x="768" y="68"/>
                  </a:cubicBezTo>
                  <a:cubicBezTo>
                    <a:pt x="768" y="67"/>
                    <a:pt x="768" y="67"/>
                    <a:pt x="768" y="67"/>
                  </a:cubicBezTo>
                  <a:cubicBezTo>
                    <a:pt x="769" y="67"/>
                    <a:pt x="768" y="66"/>
                    <a:pt x="768" y="66"/>
                  </a:cubicBezTo>
                  <a:cubicBezTo>
                    <a:pt x="769" y="66"/>
                    <a:pt x="769" y="66"/>
                    <a:pt x="769" y="66"/>
                  </a:cubicBezTo>
                  <a:cubicBezTo>
                    <a:pt x="769" y="66"/>
                    <a:pt x="770" y="66"/>
                    <a:pt x="770" y="66"/>
                  </a:cubicBezTo>
                  <a:cubicBezTo>
                    <a:pt x="770" y="66"/>
                    <a:pt x="770" y="66"/>
                    <a:pt x="771" y="66"/>
                  </a:cubicBezTo>
                  <a:cubicBezTo>
                    <a:pt x="771" y="66"/>
                    <a:pt x="771" y="66"/>
                    <a:pt x="771" y="65"/>
                  </a:cubicBezTo>
                  <a:cubicBezTo>
                    <a:pt x="772" y="65"/>
                    <a:pt x="771" y="65"/>
                    <a:pt x="772" y="65"/>
                  </a:cubicBezTo>
                  <a:cubicBezTo>
                    <a:pt x="772" y="65"/>
                    <a:pt x="772" y="65"/>
                    <a:pt x="772" y="64"/>
                  </a:cubicBezTo>
                  <a:cubicBezTo>
                    <a:pt x="773" y="64"/>
                    <a:pt x="773" y="64"/>
                    <a:pt x="773" y="64"/>
                  </a:cubicBezTo>
                  <a:cubicBezTo>
                    <a:pt x="773" y="63"/>
                    <a:pt x="773" y="63"/>
                    <a:pt x="773" y="62"/>
                  </a:cubicBezTo>
                  <a:cubicBezTo>
                    <a:pt x="773" y="62"/>
                    <a:pt x="774" y="62"/>
                    <a:pt x="774" y="62"/>
                  </a:cubicBezTo>
                  <a:cubicBezTo>
                    <a:pt x="775" y="62"/>
                    <a:pt x="776" y="63"/>
                    <a:pt x="777" y="62"/>
                  </a:cubicBezTo>
                  <a:cubicBezTo>
                    <a:pt x="777" y="62"/>
                    <a:pt x="777" y="62"/>
                    <a:pt x="778" y="61"/>
                  </a:cubicBezTo>
                  <a:cubicBezTo>
                    <a:pt x="778" y="61"/>
                    <a:pt x="778" y="61"/>
                    <a:pt x="779" y="61"/>
                  </a:cubicBezTo>
                  <a:cubicBezTo>
                    <a:pt x="779" y="61"/>
                    <a:pt x="779" y="61"/>
                    <a:pt x="779" y="61"/>
                  </a:cubicBezTo>
                  <a:cubicBezTo>
                    <a:pt x="780" y="61"/>
                    <a:pt x="780" y="60"/>
                    <a:pt x="781" y="60"/>
                  </a:cubicBezTo>
                  <a:cubicBezTo>
                    <a:pt x="785" y="60"/>
                    <a:pt x="785" y="60"/>
                    <a:pt x="785" y="60"/>
                  </a:cubicBezTo>
                  <a:cubicBezTo>
                    <a:pt x="785" y="60"/>
                    <a:pt x="785" y="60"/>
                    <a:pt x="786" y="60"/>
                  </a:cubicBezTo>
                  <a:cubicBezTo>
                    <a:pt x="786" y="60"/>
                    <a:pt x="786" y="59"/>
                    <a:pt x="786" y="59"/>
                  </a:cubicBezTo>
                  <a:cubicBezTo>
                    <a:pt x="787" y="59"/>
                    <a:pt x="787" y="59"/>
                    <a:pt x="788" y="59"/>
                  </a:cubicBezTo>
                  <a:cubicBezTo>
                    <a:pt x="788" y="59"/>
                    <a:pt x="789" y="59"/>
                    <a:pt x="789" y="59"/>
                  </a:cubicBezTo>
                  <a:cubicBezTo>
                    <a:pt x="790" y="59"/>
                    <a:pt x="790" y="58"/>
                    <a:pt x="791" y="58"/>
                  </a:cubicBezTo>
                  <a:cubicBezTo>
                    <a:pt x="794" y="58"/>
                    <a:pt x="794" y="58"/>
                    <a:pt x="794" y="58"/>
                  </a:cubicBezTo>
                  <a:cubicBezTo>
                    <a:pt x="794" y="58"/>
                    <a:pt x="795" y="58"/>
                    <a:pt x="795" y="58"/>
                  </a:cubicBezTo>
                  <a:cubicBezTo>
                    <a:pt x="795" y="57"/>
                    <a:pt x="796" y="57"/>
                    <a:pt x="796" y="56"/>
                  </a:cubicBezTo>
                  <a:cubicBezTo>
                    <a:pt x="796" y="56"/>
                    <a:pt x="796" y="56"/>
                    <a:pt x="796" y="55"/>
                  </a:cubicBezTo>
                  <a:cubicBezTo>
                    <a:pt x="797" y="55"/>
                    <a:pt x="797" y="55"/>
                    <a:pt x="797" y="55"/>
                  </a:cubicBezTo>
                  <a:cubicBezTo>
                    <a:pt x="798" y="55"/>
                    <a:pt x="798" y="55"/>
                    <a:pt x="798" y="55"/>
                  </a:cubicBezTo>
                  <a:cubicBezTo>
                    <a:pt x="799" y="55"/>
                    <a:pt x="799" y="55"/>
                    <a:pt x="799" y="54"/>
                  </a:cubicBezTo>
                  <a:cubicBezTo>
                    <a:pt x="799" y="54"/>
                    <a:pt x="798" y="54"/>
                    <a:pt x="798" y="53"/>
                  </a:cubicBezTo>
                  <a:cubicBezTo>
                    <a:pt x="798" y="53"/>
                    <a:pt x="798" y="53"/>
                    <a:pt x="798" y="53"/>
                  </a:cubicBezTo>
                  <a:cubicBezTo>
                    <a:pt x="798" y="53"/>
                    <a:pt x="798" y="52"/>
                    <a:pt x="798" y="52"/>
                  </a:cubicBezTo>
                  <a:cubicBezTo>
                    <a:pt x="797" y="52"/>
                    <a:pt x="797" y="52"/>
                    <a:pt x="796" y="52"/>
                  </a:cubicBezTo>
                  <a:cubicBezTo>
                    <a:pt x="796" y="52"/>
                    <a:pt x="796" y="52"/>
                    <a:pt x="795" y="52"/>
                  </a:cubicBezTo>
                  <a:cubicBezTo>
                    <a:pt x="795" y="52"/>
                    <a:pt x="795" y="52"/>
                    <a:pt x="795" y="52"/>
                  </a:cubicBezTo>
                  <a:cubicBezTo>
                    <a:pt x="794" y="52"/>
                    <a:pt x="794" y="52"/>
                    <a:pt x="794" y="52"/>
                  </a:cubicBezTo>
                  <a:cubicBezTo>
                    <a:pt x="794" y="52"/>
                    <a:pt x="793" y="52"/>
                    <a:pt x="793" y="52"/>
                  </a:cubicBezTo>
                  <a:cubicBezTo>
                    <a:pt x="793" y="52"/>
                    <a:pt x="792" y="52"/>
                    <a:pt x="792" y="52"/>
                  </a:cubicBezTo>
                  <a:cubicBezTo>
                    <a:pt x="791" y="52"/>
                    <a:pt x="791" y="52"/>
                    <a:pt x="790" y="53"/>
                  </a:cubicBezTo>
                  <a:cubicBezTo>
                    <a:pt x="790" y="53"/>
                    <a:pt x="790" y="53"/>
                    <a:pt x="790" y="53"/>
                  </a:cubicBezTo>
                  <a:cubicBezTo>
                    <a:pt x="790" y="54"/>
                    <a:pt x="790" y="54"/>
                    <a:pt x="790" y="54"/>
                  </a:cubicBezTo>
                  <a:cubicBezTo>
                    <a:pt x="790" y="54"/>
                    <a:pt x="789" y="54"/>
                    <a:pt x="789" y="55"/>
                  </a:cubicBezTo>
                  <a:cubicBezTo>
                    <a:pt x="789" y="55"/>
                    <a:pt x="788" y="55"/>
                    <a:pt x="788" y="55"/>
                  </a:cubicBezTo>
                  <a:cubicBezTo>
                    <a:pt x="787" y="55"/>
                    <a:pt x="787" y="55"/>
                    <a:pt x="787" y="55"/>
                  </a:cubicBezTo>
                  <a:cubicBezTo>
                    <a:pt x="787" y="55"/>
                    <a:pt x="787" y="55"/>
                    <a:pt x="786" y="55"/>
                  </a:cubicBezTo>
                  <a:cubicBezTo>
                    <a:pt x="786" y="55"/>
                    <a:pt x="786" y="55"/>
                    <a:pt x="786" y="55"/>
                  </a:cubicBezTo>
                  <a:cubicBezTo>
                    <a:pt x="785" y="56"/>
                    <a:pt x="785" y="56"/>
                    <a:pt x="785" y="56"/>
                  </a:cubicBezTo>
                  <a:cubicBezTo>
                    <a:pt x="785" y="56"/>
                    <a:pt x="784" y="56"/>
                    <a:pt x="784" y="56"/>
                  </a:cubicBezTo>
                  <a:cubicBezTo>
                    <a:pt x="784" y="56"/>
                    <a:pt x="783" y="56"/>
                    <a:pt x="783" y="56"/>
                  </a:cubicBezTo>
                  <a:cubicBezTo>
                    <a:pt x="782" y="56"/>
                    <a:pt x="782" y="56"/>
                    <a:pt x="782" y="56"/>
                  </a:cubicBezTo>
                  <a:cubicBezTo>
                    <a:pt x="781" y="56"/>
                    <a:pt x="781" y="56"/>
                    <a:pt x="781" y="56"/>
                  </a:cubicBezTo>
                  <a:cubicBezTo>
                    <a:pt x="781" y="56"/>
                    <a:pt x="781" y="56"/>
                    <a:pt x="780" y="56"/>
                  </a:cubicBezTo>
                  <a:cubicBezTo>
                    <a:pt x="780" y="57"/>
                    <a:pt x="780" y="57"/>
                    <a:pt x="780" y="57"/>
                  </a:cubicBezTo>
                  <a:cubicBezTo>
                    <a:pt x="779" y="57"/>
                    <a:pt x="779" y="57"/>
                    <a:pt x="779" y="57"/>
                  </a:cubicBezTo>
                  <a:cubicBezTo>
                    <a:pt x="778" y="57"/>
                    <a:pt x="777" y="57"/>
                    <a:pt x="776" y="57"/>
                  </a:cubicBezTo>
                  <a:cubicBezTo>
                    <a:pt x="776" y="57"/>
                    <a:pt x="776" y="57"/>
                    <a:pt x="775" y="57"/>
                  </a:cubicBezTo>
                  <a:cubicBezTo>
                    <a:pt x="774" y="57"/>
                    <a:pt x="774" y="57"/>
                    <a:pt x="774" y="57"/>
                  </a:cubicBezTo>
                  <a:cubicBezTo>
                    <a:pt x="774" y="57"/>
                    <a:pt x="774" y="57"/>
                    <a:pt x="773" y="57"/>
                  </a:cubicBezTo>
                  <a:cubicBezTo>
                    <a:pt x="773" y="57"/>
                    <a:pt x="772" y="57"/>
                    <a:pt x="772" y="57"/>
                  </a:cubicBezTo>
                  <a:cubicBezTo>
                    <a:pt x="772" y="57"/>
                    <a:pt x="771" y="57"/>
                    <a:pt x="771" y="57"/>
                  </a:cubicBezTo>
                  <a:cubicBezTo>
                    <a:pt x="771" y="58"/>
                    <a:pt x="770" y="58"/>
                    <a:pt x="770" y="58"/>
                  </a:cubicBezTo>
                  <a:cubicBezTo>
                    <a:pt x="769" y="58"/>
                    <a:pt x="769" y="58"/>
                    <a:pt x="769" y="59"/>
                  </a:cubicBezTo>
                  <a:cubicBezTo>
                    <a:pt x="769" y="59"/>
                    <a:pt x="769" y="59"/>
                    <a:pt x="768" y="60"/>
                  </a:cubicBezTo>
                  <a:cubicBezTo>
                    <a:pt x="764" y="60"/>
                    <a:pt x="764" y="60"/>
                    <a:pt x="764" y="60"/>
                  </a:cubicBezTo>
                  <a:cubicBezTo>
                    <a:pt x="763" y="60"/>
                    <a:pt x="763" y="60"/>
                    <a:pt x="763" y="61"/>
                  </a:cubicBezTo>
                  <a:cubicBezTo>
                    <a:pt x="763" y="61"/>
                    <a:pt x="763" y="61"/>
                    <a:pt x="762" y="61"/>
                  </a:cubicBezTo>
                  <a:cubicBezTo>
                    <a:pt x="762" y="61"/>
                    <a:pt x="762" y="62"/>
                    <a:pt x="762" y="62"/>
                  </a:cubicBezTo>
                  <a:cubicBezTo>
                    <a:pt x="762" y="62"/>
                    <a:pt x="761" y="62"/>
                    <a:pt x="761" y="62"/>
                  </a:cubicBezTo>
                  <a:cubicBezTo>
                    <a:pt x="761" y="62"/>
                    <a:pt x="760" y="62"/>
                    <a:pt x="760" y="62"/>
                  </a:cubicBezTo>
                  <a:cubicBezTo>
                    <a:pt x="760" y="62"/>
                    <a:pt x="759" y="62"/>
                    <a:pt x="759" y="62"/>
                  </a:cubicBezTo>
                  <a:cubicBezTo>
                    <a:pt x="759" y="63"/>
                    <a:pt x="759" y="63"/>
                    <a:pt x="759" y="63"/>
                  </a:cubicBezTo>
                  <a:cubicBezTo>
                    <a:pt x="758" y="63"/>
                    <a:pt x="759" y="63"/>
                    <a:pt x="759" y="64"/>
                  </a:cubicBezTo>
                  <a:cubicBezTo>
                    <a:pt x="759" y="64"/>
                    <a:pt x="759" y="65"/>
                    <a:pt x="759" y="65"/>
                  </a:cubicBezTo>
                  <a:cubicBezTo>
                    <a:pt x="758" y="65"/>
                    <a:pt x="758" y="65"/>
                    <a:pt x="758" y="65"/>
                  </a:cubicBezTo>
                  <a:cubicBezTo>
                    <a:pt x="757" y="65"/>
                    <a:pt x="756" y="65"/>
                    <a:pt x="755" y="65"/>
                  </a:cubicBezTo>
                  <a:cubicBezTo>
                    <a:pt x="755" y="65"/>
                    <a:pt x="755" y="65"/>
                    <a:pt x="755" y="65"/>
                  </a:cubicBezTo>
                  <a:cubicBezTo>
                    <a:pt x="755" y="66"/>
                    <a:pt x="755" y="66"/>
                    <a:pt x="755" y="66"/>
                  </a:cubicBezTo>
                  <a:cubicBezTo>
                    <a:pt x="755" y="67"/>
                    <a:pt x="755" y="67"/>
                    <a:pt x="754" y="68"/>
                  </a:cubicBezTo>
                  <a:cubicBezTo>
                    <a:pt x="754" y="68"/>
                    <a:pt x="754" y="68"/>
                    <a:pt x="754" y="68"/>
                  </a:cubicBezTo>
                  <a:cubicBezTo>
                    <a:pt x="754" y="68"/>
                    <a:pt x="754" y="69"/>
                    <a:pt x="754" y="69"/>
                  </a:cubicBezTo>
                  <a:cubicBezTo>
                    <a:pt x="754" y="70"/>
                    <a:pt x="754" y="70"/>
                    <a:pt x="754" y="70"/>
                  </a:cubicBezTo>
                  <a:cubicBezTo>
                    <a:pt x="754" y="71"/>
                    <a:pt x="754" y="71"/>
                    <a:pt x="754" y="71"/>
                  </a:cubicBezTo>
                  <a:cubicBezTo>
                    <a:pt x="753" y="71"/>
                    <a:pt x="753" y="71"/>
                    <a:pt x="753" y="71"/>
                  </a:cubicBezTo>
                  <a:cubicBezTo>
                    <a:pt x="752" y="71"/>
                    <a:pt x="751" y="71"/>
                    <a:pt x="750" y="71"/>
                  </a:cubicBezTo>
                  <a:cubicBezTo>
                    <a:pt x="750" y="71"/>
                    <a:pt x="749" y="71"/>
                    <a:pt x="749" y="72"/>
                  </a:cubicBezTo>
                  <a:cubicBezTo>
                    <a:pt x="749" y="72"/>
                    <a:pt x="748" y="72"/>
                    <a:pt x="748" y="72"/>
                  </a:cubicBezTo>
                  <a:cubicBezTo>
                    <a:pt x="748" y="73"/>
                    <a:pt x="747" y="73"/>
                    <a:pt x="747" y="74"/>
                  </a:cubicBezTo>
                  <a:cubicBezTo>
                    <a:pt x="747" y="74"/>
                    <a:pt x="747" y="74"/>
                    <a:pt x="747" y="74"/>
                  </a:cubicBezTo>
                  <a:cubicBezTo>
                    <a:pt x="748" y="74"/>
                    <a:pt x="748" y="74"/>
                    <a:pt x="748" y="74"/>
                  </a:cubicBezTo>
                  <a:cubicBezTo>
                    <a:pt x="749" y="74"/>
                    <a:pt x="749" y="74"/>
                    <a:pt x="749" y="74"/>
                  </a:cubicBezTo>
                  <a:cubicBezTo>
                    <a:pt x="750" y="74"/>
                    <a:pt x="750" y="74"/>
                    <a:pt x="750" y="74"/>
                  </a:cubicBezTo>
                  <a:cubicBezTo>
                    <a:pt x="750" y="74"/>
                    <a:pt x="750" y="75"/>
                    <a:pt x="750" y="75"/>
                  </a:cubicBezTo>
                  <a:cubicBezTo>
                    <a:pt x="750" y="75"/>
                    <a:pt x="750" y="75"/>
                    <a:pt x="750" y="75"/>
                  </a:cubicBezTo>
                  <a:cubicBezTo>
                    <a:pt x="750" y="76"/>
                    <a:pt x="750" y="76"/>
                    <a:pt x="750" y="76"/>
                  </a:cubicBezTo>
                  <a:cubicBezTo>
                    <a:pt x="750" y="76"/>
                    <a:pt x="749" y="76"/>
                    <a:pt x="749" y="76"/>
                  </a:cubicBezTo>
                  <a:close/>
                  <a:moveTo>
                    <a:pt x="802" y="78"/>
                  </a:moveTo>
                  <a:cubicBezTo>
                    <a:pt x="802" y="78"/>
                    <a:pt x="802" y="78"/>
                    <a:pt x="803" y="78"/>
                  </a:cubicBezTo>
                  <a:cubicBezTo>
                    <a:pt x="803" y="78"/>
                    <a:pt x="803" y="78"/>
                    <a:pt x="803" y="78"/>
                  </a:cubicBezTo>
                  <a:cubicBezTo>
                    <a:pt x="804" y="78"/>
                    <a:pt x="804" y="78"/>
                    <a:pt x="804" y="77"/>
                  </a:cubicBezTo>
                  <a:cubicBezTo>
                    <a:pt x="805" y="77"/>
                    <a:pt x="805" y="78"/>
                    <a:pt x="806" y="77"/>
                  </a:cubicBezTo>
                  <a:cubicBezTo>
                    <a:pt x="806" y="77"/>
                    <a:pt x="806" y="77"/>
                    <a:pt x="806" y="77"/>
                  </a:cubicBezTo>
                  <a:cubicBezTo>
                    <a:pt x="807" y="77"/>
                    <a:pt x="807" y="77"/>
                    <a:pt x="807" y="77"/>
                  </a:cubicBezTo>
                  <a:cubicBezTo>
                    <a:pt x="807" y="77"/>
                    <a:pt x="807" y="76"/>
                    <a:pt x="807" y="76"/>
                  </a:cubicBezTo>
                  <a:cubicBezTo>
                    <a:pt x="807" y="76"/>
                    <a:pt x="807" y="76"/>
                    <a:pt x="806" y="76"/>
                  </a:cubicBezTo>
                  <a:cubicBezTo>
                    <a:pt x="806" y="75"/>
                    <a:pt x="806" y="75"/>
                    <a:pt x="806" y="75"/>
                  </a:cubicBezTo>
                  <a:cubicBezTo>
                    <a:pt x="805" y="75"/>
                    <a:pt x="805" y="75"/>
                    <a:pt x="805" y="75"/>
                  </a:cubicBezTo>
                  <a:cubicBezTo>
                    <a:pt x="805" y="75"/>
                    <a:pt x="805" y="75"/>
                    <a:pt x="804" y="75"/>
                  </a:cubicBezTo>
                  <a:cubicBezTo>
                    <a:pt x="804" y="75"/>
                    <a:pt x="803" y="75"/>
                    <a:pt x="803" y="76"/>
                  </a:cubicBezTo>
                  <a:cubicBezTo>
                    <a:pt x="803" y="76"/>
                    <a:pt x="802" y="76"/>
                    <a:pt x="802" y="76"/>
                  </a:cubicBezTo>
                  <a:cubicBezTo>
                    <a:pt x="802" y="77"/>
                    <a:pt x="801" y="77"/>
                    <a:pt x="801" y="77"/>
                  </a:cubicBezTo>
                  <a:cubicBezTo>
                    <a:pt x="801" y="78"/>
                    <a:pt x="801" y="78"/>
                    <a:pt x="802" y="78"/>
                  </a:cubicBezTo>
                  <a:close/>
                  <a:moveTo>
                    <a:pt x="776" y="22"/>
                  </a:moveTo>
                  <a:cubicBezTo>
                    <a:pt x="777" y="23"/>
                    <a:pt x="777" y="23"/>
                    <a:pt x="777" y="23"/>
                  </a:cubicBezTo>
                  <a:cubicBezTo>
                    <a:pt x="777" y="23"/>
                    <a:pt x="778" y="24"/>
                    <a:pt x="778" y="24"/>
                  </a:cubicBezTo>
                  <a:cubicBezTo>
                    <a:pt x="778" y="24"/>
                    <a:pt x="779" y="24"/>
                    <a:pt x="779" y="25"/>
                  </a:cubicBezTo>
                  <a:cubicBezTo>
                    <a:pt x="779" y="25"/>
                    <a:pt x="780" y="25"/>
                    <a:pt x="781" y="25"/>
                  </a:cubicBezTo>
                  <a:cubicBezTo>
                    <a:pt x="781" y="25"/>
                    <a:pt x="781" y="25"/>
                    <a:pt x="782" y="25"/>
                  </a:cubicBezTo>
                  <a:cubicBezTo>
                    <a:pt x="782" y="25"/>
                    <a:pt x="782" y="25"/>
                    <a:pt x="782" y="25"/>
                  </a:cubicBezTo>
                  <a:cubicBezTo>
                    <a:pt x="783" y="24"/>
                    <a:pt x="783" y="24"/>
                    <a:pt x="783" y="24"/>
                  </a:cubicBezTo>
                  <a:cubicBezTo>
                    <a:pt x="783" y="24"/>
                    <a:pt x="783" y="24"/>
                    <a:pt x="783" y="24"/>
                  </a:cubicBezTo>
                  <a:cubicBezTo>
                    <a:pt x="784" y="23"/>
                    <a:pt x="784" y="23"/>
                    <a:pt x="784" y="23"/>
                  </a:cubicBezTo>
                  <a:cubicBezTo>
                    <a:pt x="784" y="23"/>
                    <a:pt x="784" y="23"/>
                    <a:pt x="785" y="23"/>
                  </a:cubicBezTo>
                  <a:cubicBezTo>
                    <a:pt x="785" y="22"/>
                    <a:pt x="785" y="22"/>
                    <a:pt x="785" y="22"/>
                  </a:cubicBezTo>
                  <a:cubicBezTo>
                    <a:pt x="786" y="22"/>
                    <a:pt x="786" y="22"/>
                    <a:pt x="786" y="22"/>
                  </a:cubicBezTo>
                  <a:cubicBezTo>
                    <a:pt x="787" y="22"/>
                    <a:pt x="787" y="22"/>
                    <a:pt x="788" y="22"/>
                  </a:cubicBezTo>
                  <a:cubicBezTo>
                    <a:pt x="787" y="21"/>
                    <a:pt x="787" y="21"/>
                    <a:pt x="787" y="21"/>
                  </a:cubicBezTo>
                  <a:cubicBezTo>
                    <a:pt x="787" y="21"/>
                    <a:pt x="787" y="21"/>
                    <a:pt x="787" y="21"/>
                  </a:cubicBezTo>
                  <a:cubicBezTo>
                    <a:pt x="786" y="21"/>
                    <a:pt x="786" y="21"/>
                    <a:pt x="786" y="21"/>
                  </a:cubicBezTo>
                  <a:cubicBezTo>
                    <a:pt x="786" y="21"/>
                    <a:pt x="785" y="20"/>
                    <a:pt x="785" y="20"/>
                  </a:cubicBezTo>
                  <a:cubicBezTo>
                    <a:pt x="785" y="20"/>
                    <a:pt x="785" y="20"/>
                    <a:pt x="784" y="20"/>
                  </a:cubicBezTo>
                  <a:cubicBezTo>
                    <a:pt x="784" y="20"/>
                    <a:pt x="783" y="20"/>
                    <a:pt x="783" y="20"/>
                  </a:cubicBezTo>
                  <a:cubicBezTo>
                    <a:pt x="783" y="20"/>
                    <a:pt x="783" y="20"/>
                    <a:pt x="782" y="21"/>
                  </a:cubicBezTo>
                  <a:cubicBezTo>
                    <a:pt x="782" y="21"/>
                    <a:pt x="782" y="21"/>
                    <a:pt x="782" y="21"/>
                  </a:cubicBezTo>
                  <a:cubicBezTo>
                    <a:pt x="782" y="21"/>
                    <a:pt x="782" y="21"/>
                    <a:pt x="782" y="21"/>
                  </a:cubicBezTo>
                  <a:cubicBezTo>
                    <a:pt x="781" y="21"/>
                    <a:pt x="780" y="21"/>
                    <a:pt x="779" y="21"/>
                  </a:cubicBezTo>
                  <a:cubicBezTo>
                    <a:pt x="779" y="21"/>
                    <a:pt x="779" y="21"/>
                    <a:pt x="779" y="21"/>
                  </a:cubicBezTo>
                  <a:cubicBezTo>
                    <a:pt x="778" y="21"/>
                    <a:pt x="778" y="22"/>
                    <a:pt x="778" y="22"/>
                  </a:cubicBezTo>
                  <a:cubicBezTo>
                    <a:pt x="778" y="22"/>
                    <a:pt x="778" y="22"/>
                    <a:pt x="777" y="22"/>
                  </a:cubicBezTo>
                  <a:cubicBezTo>
                    <a:pt x="777" y="22"/>
                    <a:pt x="777" y="22"/>
                    <a:pt x="776" y="22"/>
                  </a:cubicBezTo>
                  <a:close/>
                  <a:moveTo>
                    <a:pt x="768" y="22"/>
                  </a:moveTo>
                  <a:cubicBezTo>
                    <a:pt x="768" y="22"/>
                    <a:pt x="768" y="23"/>
                    <a:pt x="768" y="23"/>
                  </a:cubicBezTo>
                  <a:cubicBezTo>
                    <a:pt x="768" y="23"/>
                    <a:pt x="768" y="23"/>
                    <a:pt x="768" y="24"/>
                  </a:cubicBezTo>
                  <a:cubicBezTo>
                    <a:pt x="768" y="24"/>
                    <a:pt x="767" y="24"/>
                    <a:pt x="767" y="24"/>
                  </a:cubicBezTo>
                  <a:cubicBezTo>
                    <a:pt x="767" y="24"/>
                    <a:pt x="766" y="24"/>
                    <a:pt x="766" y="25"/>
                  </a:cubicBezTo>
                  <a:cubicBezTo>
                    <a:pt x="765" y="25"/>
                    <a:pt x="765" y="25"/>
                    <a:pt x="765" y="25"/>
                  </a:cubicBezTo>
                  <a:cubicBezTo>
                    <a:pt x="766" y="26"/>
                    <a:pt x="766" y="26"/>
                    <a:pt x="766" y="26"/>
                  </a:cubicBezTo>
                  <a:cubicBezTo>
                    <a:pt x="766" y="26"/>
                    <a:pt x="766" y="26"/>
                    <a:pt x="767" y="26"/>
                  </a:cubicBezTo>
                  <a:cubicBezTo>
                    <a:pt x="767" y="26"/>
                    <a:pt x="767" y="26"/>
                    <a:pt x="768" y="26"/>
                  </a:cubicBezTo>
                  <a:cubicBezTo>
                    <a:pt x="768" y="26"/>
                    <a:pt x="768" y="26"/>
                    <a:pt x="768" y="26"/>
                  </a:cubicBezTo>
                  <a:cubicBezTo>
                    <a:pt x="768" y="26"/>
                    <a:pt x="769" y="26"/>
                    <a:pt x="769" y="26"/>
                  </a:cubicBezTo>
                  <a:cubicBezTo>
                    <a:pt x="769" y="26"/>
                    <a:pt x="769" y="26"/>
                    <a:pt x="770" y="26"/>
                  </a:cubicBezTo>
                  <a:cubicBezTo>
                    <a:pt x="771" y="26"/>
                    <a:pt x="771" y="26"/>
                    <a:pt x="771" y="26"/>
                  </a:cubicBezTo>
                  <a:cubicBezTo>
                    <a:pt x="771" y="26"/>
                    <a:pt x="771" y="26"/>
                    <a:pt x="772" y="26"/>
                  </a:cubicBezTo>
                  <a:cubicBezTo>
                    <a:pt x="773" y="26"/>
                    <a:pt x="773" y="26"/>
                    <a:pt x="774" y="26"/>
                  </a:cubicBezTo>
                  <a:cubicBezTo>
                    <a:pt x="775" y="26"/>
                    <a:pt x="775" y="26"/>
                    <a:pt x="775" y="26"/>
                  </a:cubicBezTo>
                  <a:cubicBezTo>
                    <a:pt x="775" y="25"/>
                    <a:pt x="775" y="25"/>
                    <a:pt x="774" y="25"/>
                  </a:cubicBezTo>
                  <a:cubicBezTo>
                    <a:pt x="774" y="25"/>
                    <a:pt x="774" y="25"/>
                    <a:pt x="774" y="24"/>
                  </a:cubicBezTo>
                  <a:cubicBezTo>
                    <a:pt x="774" y="24"/>
                    <a:pt x="774" y="24"/>
                    <a:pt x="774" y="24"/>
                  </a:cubicBezTo>
                  <a:cubicBezTo>
                    <a:pt x="774" y="23"/>
                    <a:pt x="773" y="23"/>
                    <a:pt x="773" y="22"/>
                  </a:cubicBezTo>
                  <a:cubicBezTo>
                    <a:pt x="773" y="22"/>
                    <a:pt x="773" y="21"/>
                    <a:pt x="773" y="21"/>
                  </a:cubicBezTo>
                  <a:cubicBezTo>
                    <a:pt x="772" y="21"/>
                    <a:pt x="772" y="21"/>
                    <a:pt x="772" y="21"/>
                  </a:cubicBezTo>
                  <a:cubicBezTo>
                    <a:pt x="772" y="21"/>
                    <a:pt x="771" y="21"/>
                    <a:pt x="771" y="21"/>
                  </a:cubicBezTo>
                  <a:cubicBezTo>
                    <a:pt x="771" y="21"/>
                    <a:pt x="771" y="21"/>
                    <a:pt x="771" y="21"/>
                  </a:cubicBezTo>
                  <a:cubicBezTo>
                    <a:pt x="771" y="22"/>
                    <a:pt x="770" y="22"/>
                    <a:pt x="770" y="22"/>
                  </a:cubicBezTo>
                  <a:cubicBezTo>
                    <a:pt x="770" y="22"/>
                    <a:pt x="770" y="22"/>
                    <a:pt x="769" y="22"/>
                  </a:cubicBezTo>
                  <a:cubicBezTo>
                    <a:pt x="769" y="22"/>
                    <a:pt x="769" y="23"/>
                    <a:pt x="769" y="23"/>
                  </a:cubicBezTo>
                  <a:lnTo>
                    <a:pt x="768" y="22"/>
                  </a:lnTo>
                  <a:close/>
                  <a:moveTo>
                    <a:pt x="767" y="28"/>
                  </a:moveTo>
                  <a:cubicBezTo>
                    <a:pt x="766" y="29"/>
                    <a:pt x="766" y="29"/>
                    <a:pt x="766" y="29"/>
                  </a:cubicBezTo>
                  <a:cubicBezTo>
                    <a:pt x="765" y="29"/>
                    <a:pt x="765" y="29"/>
                    <a:pt x="765" y="29"/>
                  </a:cubicBezTo>
                  <a:cubicBezTo>
                    <a:pt x="765" y="29"/>
                    <a:pt x="765" y="29"/>
                    <a:pt x="764" y="29"/>
                  </a:cubicBezTo>
                  <a:cubicBezTo>
                    <a:pt x="764" y="29"/>
                    <a:pt x="764" y="29"/>
                    <a:pt x="764" y="29"/>
                  </a:cubicBezTo>
                  <a:cubicBezTo>
                    <a:pt x="764" y="29"/>
                    <a:pt x="764" y="30"/>
                    <a:pt x="764" y="30"/>
                  </a:cubicBezTo>
                  <a:cubicBezTo>
                    <a:pt x="764" y="30"/>
                    <a:pt x="764" y="30"/>
                    <a:pt x="764" y="30"/>
                  </a:cubicBezTo>
                  <a:cubicBezTo>
                    <a:pt x="764" y="31"/>
                    <a:pt x="765" y="30"/>
                    <a:pt x="765" y="30"/>
                  </a:cubicBezTo>
                  <a:cubicBezTo>
                    <a:pt x="765" y="30"/>
                    <a:pt x="765" y="30"/>
                    <a:pt x="766" y="30"/>
                  </a:cubicBezTo>
                  <a:cubicBezTo>
                    <a:pt x="766" y="30"/>
                    <a:pt x="766" y="30"/>
                    <a:pt x="766" y="30"/>
                  </a:cubicBezTo>
                  <a:cubicBezTo>
                    <a:pt x="767" y="30"/>
                    <a:pt x="767" y="30"/>
                    <a:pt x="768" y="30"/>
                  </a:cubicBezTo>
                  <a:cubicBezTo>
                    <a:pt x="768" y="29"/>
                    <a:pt x="768" y="29"/>
                    <a:pt x="768" y="29"/>
                  </a:cubicBezTo>
                  <a:cubicBezTo>
                    <a:pt x="768" y="29"/>
                    <a:pt x="767" y="29"/>
                    <a:pt x="767" y="28"/>
                  </a:cubicBezTo>
                  <a:cubicBezTo>
                    <a:pt x="767" y="28"/>
                    <a:pt x="767" y="28"/>
                    <a:pt x="767" y="28"/>
                  </a:cubicBezTo>
                  <a:close/>
                  <a:moveTo>
                    <a:pt x="754" y="27"/>
                  </a:moveTo>
                  <a:cubicBezTo>
                    <a:pt x="754" y="30"/>
                    <a:pt x="754" y="30"/>
                    <a:pt x="754" y="30"/>
                  </a:cubicBezTo>
                  <a:cubicBezTo>
                    <a:pt x="757" y="30"/>
                    <a:pt x="757" y="30"/>
                    <a:pt x="757" y="30"/>
                  </a:cubicBezTo>
                  <a:cubicBezTo>
                    <a:pt x="758" y="29"/>
                    <a:pt x="758" y="29"/>
                    <a:pt x="758" y="29"/>
                  </a:cubicBezTo>
                  <a:cubicBezTo>
                    <a:pt x="758" y="29"/>
                    <a:pt x="758" y="28"/>
                    <a:pt x="758" y="28"/>
                  </a:cubicBezTo>
                  <a:cubicBezTo>
                    <a:pt x="758" y="28"/>
                    <a:pt x="758" y="28"/>
                    <a:pt x="759" y="28"/>
                  </a:cubicBezTo>
                  <a:cubicBezTo>
                    <a:pt x="759" y="28"/>
                    <a:pt x="758" y="29"/>
                    <a:pt x="759" y="30"/>
                  </a:cubicBezTo>
                  <a:cubicBezTo>
                    <a:pt x="759" y="30"/>
                    <a:pt x="759" y="30"/>
                    <a:pt x="760" y="30"/>
                  </a:cubicBezTo>
                  <a:cubicBezTo>
                    <a:pt x="760" y="30"/>
                    <a:pt x="760" y="30"/>
                    <a:pt x="761" y="30"/>
                  </a:cubicBezTo>
                  <a:cubicBezTo>
                    <a:pt x="761" y="30"/>
                    <a:pt x="761" y="30"/>
                    <a:pt x="761" y="30"/>
                  </a:cubicBezTo>
                  <a:cubicBezTo>
                    <a:pt x="761" y="29"/>
                    <a:pt x="761" y="28"/>
                    <a:pt x="761" y="27"/>
                  </a:cubicBezTo>
                  <a:cubicBezTo>
                    <a:pt x="764" y="27"/>
                    <a:pt x="764" y="27"/>
                    <a:pt x="764" y="27"/>
                  </a:cubicBezTo>
                  <a:cubicBezTo>
                    <a:pt x="764" y="27"/>
                    <a:pt x="764" y="27"/>
                    <a:pt x="764" y="27"/>
                  </a:cubicBezTo>
                  <a:cubicBezTo>
                    <a:pt x="764" y="26"/>
                    <a:pt x="764" y="26"/>
                    <a:pt x="764" y="26"/>
                  </a:cubicBezTo>
                  <a:cubicBezTo>
                    <a:pt x="759" y="26"/>
                    <a:pt x="759" y="26"/>
                    <a:pt x="759" y="26"/>
                  </a:cubicBezTo>
                  <a:cubicBezTo>
                    <a:pt x="758" y="26"/>
                    <a:pt x="758" y="26"/>
                    <a:pt x="758" y="27"/>
                  </a:cubicBezTo>
                  <a:cubicBezTo>
                    <a:pt x="757" y="27"/>
                    <a:pt x="757" y="27"/>
                    <a:pt x="757" y="27"/>
                  </a:cubicBezTo>
                  <a:cubicBezTo>
                    <a:pt x="756" y="27"/>
                    <a:pt x="756" y="27"/>
                    <a:pt x="756" y="27"/>
                  </a:cubicBezTo>
                  <a:cubicBezTo>
                    <a:pt x="755" y="28"/>
                    <a:pt x="755" y="28"/>
                    <a:pt x="754" y="28"/>
                  </a:cubicBezTo>
                  <a:lnTo>
                    <a:pt x="754" y="27"/>
                  </a:lnTo>
                  <a:close/>
                  <a:moveTo>
                    <a:pt x="744" y="28"/>
                  </a:moveTo>
                  <a:cubicBezTo>
                    <a:pt x="744" y="28"/>
                    <a:pt x="745" y="28"/>
                    <a:pt x="745" y="27"/>
                  </a:cubicBezTo>
                  <a:cubicBezTo>
                    <a:pt x="745" y="27"/>
                    <a:pt x="745" y="27"/>
                    <a:pt x="745" y="27"/>
                  </a:cubicBezTo>
                  <a:cubicBezTo>
                    <a:pt x="745" y="26"/>
                    <a:pt x="745" y="26"/>
                    <a:pt x="745" y="26"/>
                  </a:cubicBezTo>
                  <a:cubicBezTo>
                    <a:pt x="746" y="26"/>
                    <a:pt x="746" y="26"/>
                    <a:pt x="747" y="26"/>
                  </a:cubicBezTo>
                  <a:cubicBezTo>
                    <a:pt x="747" y="26"/>
                    <a:pt x="747" y="26"/>
                    <a:pt x="747" y="26"/>
                  </a:cubicBezTo>
                  <a:cubicBezTo>
                    <a:pt x="748" y="26"/>
                    <a:pt x="748" y="25"/>
                    <a:pt x="748" y="25"/>
                  </a:cubicBezTo>
                  <a:cubicBezTo>
                    <a:pt x="749" y="25"/>
                    <a:pt x="749" y="25"/>
                    <a:pt x="749" y="25"/>
                  </a:cubicBezTo>
                  <a:cubicBezTo>
                    <a:pt x="750" y="25"/>
                    <a:pt x="750" y="25"/>
                    <a:pt x="750" y="25"/>
                  </a:cubicBezTo>
                  <a:cubicBezTo>
                    <a:pt x="750" y="25"/>
                    <a:pt x="751" y="25"/>
                    <a:pt x="751" y="25"/>
                  </a:cubicBezTo>
                  <a:cubicBezTo>
                    <a:pt x="751" y="25"/>
                    <a:pt x="752" y="25"/>
                    <a:pt x="752" y="25"/>
                  </a:cubicBezTo>
                  <a:cubicBezTo>
                    <a:pt x="752" y="25"/>
                    <a:pt x="753" y="24"/>
                    <a:pt x="753" y="24"/>
                  </a:cubicBezTo>
                  <a:cubicBezTo>
                    <a:pt x="753" y="24"/>
                    <a:pt x="753" y="24"/>
                    <a:pt x="753" y="24"/>
                  </a:cubicBezTo>
                  <a:cubicBezTo>
                    <a:pt x="754" y="24"/>
                    <a:pt x="754" y="24"/>
                    <a:pt x="755" y="24"/>
                  </a:cubicBezTo>
                  <a:cubicBezTo>
                    <a:pt x="755" y="24"/>
                    <a:pt x="755" y="24"/>
                    <a:pt x="755" y="24"/>
                  </a:cubicBezTo>
                  <a:cubicBezTo>
                    <a:pt x="756" y="24"/>
                    <a:pt x="756" y="25"/>
                    <a:pt x="756" y="25"/>
                  </a:cubicBezTo>
                  <a:cubicBezTo>
                    <a:pt x="758" y="25"/>
                    <a:pt x="758" y="25"/>
                    <a:pt x="758" y="25"/>
                  </a:cubicBezTo>
                  <a:cubicBezTo>
                    <a:pt x="758" y="24"/>
                    <a:pt x="758" y="24"/>
                    <a:pt x="758" y="24"/>
                  </a:cubicBezTo>
                  <a:cubicBezTo>
                    <a:pt x="758" y="23"/>
                    <a:pt x="757" y="23"/>
                    <a:pt x="757" y="22"/>
                  </a:cubicBezTo>
                  <a:cubicBezTo>
                    <a:pt x="757" y="22"/>
                    <a:pt x="758" y="22"/>
                    <a:pt x="759" y="22"/>
                  </a:cubicBezTo>
                  <a:cubicBezTo>
                    <a:pt x="759" y="22"/>
                    <a:pt x="759" y="22"/>
                    <a:pt x="760" y="22"/>
                  </a:cubicBezTo>
                  <a:cubicBezTo>
                    <a:pt x="760" y="22"/>
                    <a:pt x="760" y="22"/>
                    <a:pt x="760" y="22"/>
                  </a:cubicBezTo>
                  <a:cubicBezTo>
                    <a:pt x="761" y="22"/>
                    <a:pt x="760" y="23"/>
                    <a:pt x="761" y="23"/>
                  </a:cubicBezTo>
                  <a:cubicBezTo>
                    <a:pt x="761" y="23"/>
                    <a:pt x="762" y="24"/>
                    <a:pt x="763" y="24"/>
                  </a:cubicBezTo>
                  <a:cubicBezTo>
                    <a:pt x="763" y="24"/>
                    <a:pt x="764" y="23"/>
                    <a:pt x="764" y="23"/>
                  </a:cubicBezTo>
                  <a:cubicBezTo>
                    <a:pt x="764" y="23"/>
                    <a:pt x="765" y="23"/>
                    <a:pt x="765" y="22"/>
                  </a:cubicBezTo>
                  <a:cubicBezTo>
                    <a:pt x="765" y="22"/>
                    <a:pt x="764" y="22"/>
                    <a:pt x="764" y="22"/>
                  </a:cubicBezTo>
                  <a:cubicBezTo>
                    <a:pt x="764" y="21"/>
                    <a:pt x="764" y="21"/>
                    <a:pt x="764" y="21"/>
                  </a:cubicBezTo>
                  <a:cubicBezTo>
                    <a:pt x="764" y="21"/>
                    <a:pt x="763" y="21"/>
                    <a:pt x="763" y="21"/>
                  </a:cubicBezTo>
                  <a:cubicBezTo>
                    <a:pt x="763" y="21"/>
                    <a:pt x="762" y="21"/>
                    <a:pt x="762" y="21"/>
                  </a:cubicBezTo>
                  <a:cubicBezTo>
                    <a:pt x="762" y="21"/>
                    <a:pt x="761" y="21"/>
                    <a:pt x="761" y="21"/>
                  </a:cubicBezTo>
                  <a:cubicBezTo>
                    <a:pt x="760" y="21"/>
                    <a:pt x="760" y="21"/>
                    <a:pt x="760" y="21"/>
                  </a:cubicBezTo>
                  <a:cubicBezTo>
                    <a:pt x="760" y="20"/>
                    <a:pt x="760" y="20"/>
                    <a:pt x="761" y="20"/>
                  </a:cubicBezTo>
                  <a:cubicBezTo>
                    <a:pt x="761" y="19"/>
                    <a:pt x="761" y="19"/>
                    <a:pt x="762" y="19"/>
                  </a:cubicBezTo>
                  <a:cubicBezTo>
                    <a:pt x="762" y="19"/>
                    <a:pt x="762" y="19"/>
                    <a:pt x="762" y="18"/>
                  </a:cubicBezTo>
                  <a:cubicBezTo>
                    <a:pt x="762" y="18"/>
                    <a:pt x="762" y="18"/>
                    <a:pt x="762" y="18"/>
                  </a:cubicBezTo>
                  <a:cubicBezTo>
                    <a:pt x="762" y="18"/>
                    <a:pt x="762" y="17"/>
                    <a:pt x="761" y="18"/>
                  </a:cubicBezTo>
                  <a:cubicBezTo>
                    <a:pt x="761" y="18"/>
                    <a:pt x="761" y="18"/>
                    <a:pt x="761" y="18"/>
                  </a:cubicBezTo>
                  <a:cubicBezTo>
                    <a:pt x="760" y="18"/>
                    <a:pt x="760" y="18"/>
                    <a:pt x="760" y="18"/>
                  </a:cubicBezTo>
                  <a:cubicBezTo>
                    <a:pt x="759" y="18"/>
                    <a:pt x="759" y="18"/>
                    <a:pt x="759" y="18"/>
                  </a:cubicBezTo>
                  <a:cubicBezTo>
                    <a:pt x="759" y="18"/>
                    <a:pt x="759" y="18"/>
                    <a:pt x="758" y="18"/>
                  </a:cubicBezTo>
                  <a:cubicBezTo>
                    <a:pt x="758" y="18"/>
                    <a:pt x="758" y="18"/>
                    <a:pt x="758" y="18"/>
                  </a:cubicBezTo>
                  <a:cubicBezTo>
                    <a:pt x="757" y="18"/>
                    <a:pt x="757" y="18"/>
                    <a:pt x="757" y="19"/>
                  </a:cubicBezTo>
                  <a:cubicBezTo>
                    <a:pt x="757" y="19"/>
                    <a:pt x="757" y="19"/>
                    <a:pt x="757" y="19"/>
                  </a:cubicBezTo>
                  <a:cubicBezTo>
                    <a:pt x="757" y="20"/>
                    <a:pt x="757" y="20"/>
                    <a:pt x="757" y="20"/>
                  </a:cubicBezTo>
                  <a:cubicBezTo>
                    <a:pt x="757" y="21"/>
                    <a:pt x="757" y="21"/>
                    <a:pt x="757" y="21"/>
                  </a:cubicBezTo>
                  <a:cubicBezTo>
                    <a:pt x="756" y="21"/>
                    <a:pt x="756" y="21"/>
                    <a:pt x="755" y="21"/>
                  </a:cubicBezTo>
                  <a:cubicBezTo>
                    <a:pt x="755" y="21"/>
                    <a:pt x="755" y="21"/>
                    <a:pt x="755" y="21"/>
                  </a:cubicBezTo>
                  <a:cubicBezTo>
                    <a:pt x="754" y="21"/>
                    <a:pt x="754" y="21"/>
                    <a:pt x="754" y="21"/>
                  </a:cubicBezTo>
                  <a:cubicBezTo>
                    <a:pt x="753" y="21"/>
                    <a:pt x="753" y="21"/>
                    <a:pt x="753" y="21"/>
                  </a:cubicBezTo>
                  <a:cubicBezTo>
                    <a:pt x="753" y="21"/>
                    <a:pt x="752" y="21"/>
                    <a:pt x="752" y="21"/>
                  </a:cubicBezTo>
                  <a:cubicBezTo>
                    <a:pt x="752" y="21"/>
                    <a:pt x="752" y="21"/>
                    <a:pt x="752" y="22"/>
                  </a:cubicBezTo>
                  <a:cubicBezTo>
                    <a:pt x="752" y="22"/>
                    <a:pt x="752" y="22"/>
                    <a:pt x="752" y="22"/>
                  </a:cubicBezTo>
                  <a:cubicBezTo>
                    <a:pt x="752" y="23"/>
                    <a:pt x="751" y="22"/>
                    <a:pt x="751" y="23"/>
                  </a:cubicBezTo>
                  <a:cubicBezTo>
                    <a:pt x="751" y="23"/>
                    <a:pt x="751" y="23"/>
                    <a:pt x="751" y="23"/>
                  </a:cubicBezTo>
                  <a:cubicBezTo>
                    <a:pt x="751" y="25"/>
                    <a:pt x="751" y="25"/>
                    <a:pt x="751" y="25"/>
                  </a:cubicBezTo>
                  <a:cubicBezTo>
                    <a:pt x="750" y="25"/>
                    <a:pt x="750" y="25"/>
                    <a:pt x="749" y="25"/>
                  </a:cubicBezTo>
                  <a:cubicBezTo>
                    <a:pt x="748" y="25"/>
                    <a:pt x="748" y="25"/>
                    <a:pt x="748" y="25"/>
                  </a:cubicBezTo>
                  <a:cubicBezTo>
                    <a:pt x="747" y="25"/>
                    <a:pt x="747" y="25"/>
                    <a:pt x="747" y="25"/>
                  </a:cubicBezTo>
                  <a:cubicBezTo>
                    <a:pt x="747" y="25"/>
                    <a:pt x="747" y="25"/>
                    <a:pt x="746" y="25"/>
                  </a:cubicBezTo>
                  <a:cubicBezTo>
                    <a:pt x="746" y="25"/>
                    <a:pt x="746" y="25"/>
                    <a:pt x="746" y="25"/>
                  </a:cubicBezTo>
                  <a:cubicBezTo>
                    <a:pt x="745" y="25"/>
                    <a:pt x="745" y="26"/>
                    <a:pt x="745" y="26"/>
                  </a:cubicBezTo>
                  <a:cubicBezTo>
                    <a:pt x="744" y="26"/>
                    <a:pt x="744" y="26"/>
                    <a:pt x="744" y="27"/>
                  </a:cubicBezTo>
                  <a:cubicBezTo>
                    <a:pt x="743" y="27"/>
                    <a:pt x="743" y="27"/>
                    <a:pt x="743" y="27"/>
                  </a:cubicBezTo>
                  <a:lnTo>
                    <a:pt x="744" y="28"/>
                  </a:lnTo>
                  <a:close/>
                  <a:moveTo>
                    <a:pt x="730" y="23"/>
                  </a:moveTo>
                  <a:cubicBezTo>
                    <a:pt x="729" y="23"/>
                    <a:pt x="729" y="23"/>
                    <a:pt x="729" y="23"/>
                  </a:cubicBezTo>
                  <a:cubicBezTo>
                    <a:pt x="728" y="23"/>
                    <a:pt x="728" y="23"/>
                    <a:pt x="728" y="23"/>
                  </a:cubicBezTo>
                  <a:cubicBezTo>
                    <a:pt x="728" y="23"/>
                    <a:pt x="727" y="24"/>
                    <a:pt x="727" y="24"/>
                  </a:cubicBezTo>
                  <a:cubicBezTo>
                    <a:pt x="727" y="24"/>
                    <a:pt x="727" y="24"/>
                    <a:pt x="727" y="24"/>
                  </a:cubicBezTo>
                  <a:cubicBezTo>
                    <a:pt x="726" y="24"/>
                    <a:pt x="726" y="24"/>
                    <a:pt x="726" y="24"/>
                  </a:cubicBezTo>
                  <a:cubicBezTo>
                    <a:pt x="726" y="23"/>
                    <a:pt x="725" y="23"/>
                    <a:pt x="725" y="23"/>
                  </a:cubicBezTo>
                  <a:cubicBezTo>
                    <a:pt x="725" y="23"/>
                    <a:pt x="725" y="23"/>
                    <a:pt x="724" y="23"/>
                  </a:cubicBezTo>
                  <a:cubicBezTo>
                    <a:pt x="724" y="23"/>
                    <a:pt x="724" y="24"/>
                    <a:pt x="724" y="24"/>
                  </a:cubicBezTo>
                  <a:cubicBezTo>
                    <a:pt x="724" y="24"/>
                    <a:pt x="724" y="25"/>
                    <a:pt x="724" y="25"/>
                  </a:cubicBezTo>
                  <a:cubicBezTo>
                    <a:pt x="723" y="25"/>
                    <a:pt x="723" y="25"/>
                    <a:pt x="723" y="25"/>
                  </a:cubicBezTo>
                  <a:cubicBezTo>
                    <a:pt x="722" y="25"/>
                    <a:pt x="722" y="24"/>
                    <a:pt x="722" y="24"/>
                  </a:cubicBezTo>
                  <a:cubicBezTo>
                    <a:pt x="722" y="24"/>
                    <a:pt x="722" y="24"/>
                    <a:pt x="721" y="24"/>
                  </a:cubicBezTo>
                  <a:cubicBezTo>
                    <a:pt x="721" y="24"/>
                    <a:pt x="721" y="24"/>
                    <a:pt x="720" y="24"/>
                  </a:cubicBezTo>
                  <a:cubicBezTo>
                    <a:pt x="719" y="24"/>
                    <a:pt x="719" y="24"/>
                    <a:pt x="719" y="24"/>
                  </a:cubicBezTo>
                  <a:cubicBezTo>
                    <a:pt x="719" y="24"/>
                    <a:pt x="718" y="25"/>
                    <a:pt x="719" y="25"/>
                  </a:cubicBezTo>
                  <a:cubicBezTo>
                    <a:pt x="719" y="26"/>
                    <a:pt x="720" y="27"/>
                    <a:pt x="720" y="27"/>
                  </a:cubicBezTo>
                  <a:cubicBezTo>
                    <a:pt x="721" y="27"/>
                    <a:pt x="721" y="26"/>
                    <a:pt x="722" y="26"/>
                  </a:cubicBezTo>
                  <a:cubicBezTo>
                    <a:pt x="722" y="26"/>
                    <a:pt x="722" y="26"/>
                    <a:pt x="722" y="26"/>
                  </a:cubicBezTo>
                  <a:cubicBezTo>
                    <a:pt x="723" y="26"/>
                    <a:pt x="723" y="26"/>
                    <a:pt x="723" y="25"/>
                  </a:cubicBezTo>
                  <a:cubicBezTo>
                    <a:pt x="724" y="25"/>
                    <a:pt x="724" y="25"/>
                    <a:pt x="724" y="25"/>
                  </a:cubicBezTo>
                  <a:cubicBezTo>
                    <a:pt x="725" y="25"/>
                    <a:pt x="725" y="25"/>
                    <a:pt x="725" y="25"/>
                  </a:cubicBezTo>
                  <a:cubicBezTo>
                    <a:pt x="726" y="25"/>
                    <a:pt x="726" y="25"/>
                    <a:pt x="727" y="25"/>
                  </a:cubicBezTo>
                  <a:cubicBezTo>
                    <a:pt x="727" y="25"/>
                    <a:pt x="727" y="25"/>
                    <a:pt x="728" y="25"/>
                  </a:cubicBezTo>
                  <a:cubicBezTo>
                    <a:pt x="728" y="25"/>
                    <a:pt x="728" y="25"/>
                    <a:pt x="728" y="25"/>
                  </a:cubicBezTo>
                  <a:cubicBezTo>
                    <a:pt x="728" y="26"/>
                    <a:pt x="728" y="26"/>
                    <a:pt x="728" y="26"/>
                  </a:cubicBezTo>
                  <a:cubicBezTo>
                    <a:pt x="728" y="26"/>
                    <a:pt x="728" y="27"/>
                    <a:pt x="728" y="27"/>
                  </a:cubicBezTo>
                  <a:cubicBezTo>
                    <a:pt x="727" y="27"/>
                    <a:pt x="727" y="27"/>
                    <a:pt x="726" y="27"/>
                  </a:cubicBezTo>
                  <a:cubicBezTo>
                    <a:pt x="726" y="28"/>
                    <a:pt x="726" y="28"/>
                    <a:pt x="726" y="28"/>
                  </a:cubicBezTo>
                  <a:cubicBezTo>
                    <a:pt x="726" y="29"/>
                    <a:pt x="726" y="29"/>
                    <a:pt x="726" y="29"/>
                  </a:cubicBezTo>
                  <a:cubicBezTo>
                    <a:pt x="727" y="29"/>
                    <a:pt x="727" y="30"/>
                    <a:pt x="727" y="30"/>
                  </a:cubicBezTo>
                  <a:cubicBezTo>
                    <a:pt x="728" y="30"/>
                    <a:pt x="728" y="30"/>
                    <a:pt x="728" y="30"/>
                  </a:cubicBezTo>
                  <a:cubicBezTo>
                    <a:pt x="729" y="30"/>
                    <a:pt x="729" y="31"/>
                    <a:pt x="730" y="31"/>
                  </a:cubicBezTo>
                  <a:cubicBezTo>
                    <a:pt x="731" y="31"/>
                    <a:pt x="731" y="31"/>
                    <a:pt x="731" y="30"/>
                  </a:cubicBezTo>
                  <a:cubicBezTo>
                    <a:pt x="732" y="30"/>
                    <a:pt x="732" y="30"/>
                    <a:pt x="732" y="30"/>
                  </a:cubicBezTo>
                  <a:cubicBezTo>
                    <a:pt x="732" y="30"/>
                    <a:pt x="733" y="29"/>
                    <a:pt x="733" y="29"/>
                  </a:cubicBezTo>
                  <a:cubicBezTo>
                    <a:pt x="733" y="28"/>
                    <a:pt x="733" y="28"/>
                    <a:pt x="732" y="27"/>
                  </a:cubicBezTo>
                  <a:cubicBezTo>
                    <a:pt x="732" y="27"/>
                    <a:pt x="732" y="27"/>
                    <a:pt x="732" y="27"/>
                  </a:cubicBezTo>
                  <a:cubicBezTo>
                    <a:pt x="733" y="27"/>
                    <a:pt x="734" y="27"/>
                    <a:pt x="735" y="27"/>
                  </a:cubicBezTo>
                  <a:cubicBezTo>
                    <a:pt x="735" y="27"/>
                    <a:pt x="735" y="27"/>
                    <a:pt x="735" y="27"/>
                  </a:cubicBezTo>
                  <a:cubicBezTo>
                    <a:pt x="736" y="27"/>
                    <a:pt x="736" y="27"/>
                    <a:pt x="736" y="27"/>
                  </a:cubicBezTo>
                  <a:cubicBezTo>
                    <a:pt x="736" y="27"/>
                    <a:pt x="737" y="27"/>
                    <a:pt x="737" y="27"/>
                  </a:cubicBezTo>
                  <a:cubicBezTo>
                    <a:pt x="737" y="26"/>
                    <a:pt x="737" y="26"/>
                    <a:pt x="738" y="26"/>
                  </a:cubicBezTo>
                  <a:cubicBezTo>
                    <a:pt x="738" y="26"/>
                    <a:pt x="738" y="26"/>
                    <a:pt x="738" y="26"/>
                  </a:cubicBezTo>
                  <a:cubicBezTo>
                    <a:pt x="739" y="25"/>
                    <a:pt x="739" y="25"/>
                    <a:pt x="739" y="25"/>
                  </a:cubicBezTo>
                  <a:cubicBezTo>
                    <a:pt x="739" y="24"/>
                    <a:pt x="739" y="24"/>
                    <a:pt x="739" y="24"/>
                  </a:cubicBezTo>
                  <a:cubicBezTo>
                    <a:pt x="738" y="23"/>
                    <a:pt x="737" y="23"/>
                    <a:pt x="737" y="23"/>
                  </a:cubicBezTo>
                  <a:cubicBezTo>
                    <a:pt x="737" y="21"/>
                    <a:pt x="737" y="21"/>
                    <a:pt x="737" y="21"/>
                  </a:cubicBezTo>
                  <a:cubicBezTo>
                    <a:pt x="736" y="21"/>
                    <a:pt x="736" y="21"/>
                    <a:pt x="736" y="21"/>
                  </a:cubicBezTo>
                  <a:cubicBezTo>
                    <a:pt x="736" y="21"/>
                    <a:pt x="736" y="21"/>
                    <a:pt x="735" y="21"/>
                  </a:cubicBezTo>
                  <a:cubicBezTo>
                    <a:pt x="735" y="21"/>
                    <a:pt x="734" y="21"/>
                    <a:pt x="734" y="21"/>
                  </a:cubicBezTo>
                  <a:cubicBezTo>
                    <a:pt x="734" y="21"/>
                    <a:pt x="734" y="22"/>
                    <a:pt x="734" y="22"/>
                  </a:cubicBezTo>
                  <a:cubicBezTo>
                    <a:pt x="734" y="22"/>
                    <a:pt x="733" y="22"/>
                    <a:pt x="733" y="22"/>
                  </a:cubicBezTo>
                  <a:cubicBezTo>
                    <a:pt x="733" y="23"/>
                    <a:pt x="733" y="23"/>
                    <a:pt x="732" y="23"/>
                  </a:cubicBezTo>
                  <a:cubicBezTo>
                    <a:pt x="732" y="23"/>
                    <a:pt x="731" y="23"/>
                    <a:pt x="730" y="23"/>
                  </a:cubicBezTo>
                  <a:close/>
                  <a:moveTo>
                    <a:pt x="629" y="29"/>
                  </a:moveTo>
                  <a:cubicBezTo>
                    <a:pt x="629" y="29"/>
                    <a:pt x="630" y="29"/>
                    <a:pt x="630" y="29"/>
                  </a:cubicBezTo>
                  <a:cubicBezTo>
                    <a:pt x="630" y="29"/>
                    <a:pt x="630" y="30"/>
                    <a:pt x="631" y="30"/>
                  </a:cubicBezTo>
                  <a:cubicBezTo>
                    <a:pt x="631" y="30"/>
                    <a:pt x="631" y="30"/>
                    <a:pt x="631" y="30"/>
                  </a:cubicBezTo>
                  <a:cubicBezTo>
                    <a:pt x="631" y="30"/>
                    <a:pt x="632" y="30"/>
                    <a:pt x="632" y="30"/>
                  </a:cubicBezTo>
                  <a:cubicBezTo>
                    <a:pt x="632" y="30"/>
                    <a:pt x="633" y="30"/>
                    <a:pt x="633" y="30"/>
                  </a:cubicBezTo>
                  <a:cubicBezTo>
                    <a:pt x="633" y="30"/>
                    <a:pt x="634" y="30"/>
                    <a:pt x="634" y="30"/>
                  </a:cubicBezTo>
                  <a:cubicBezTo>
                    <a:pt x="634" y="30"/>
                    <a:pt x="635" y="30"/>
                    <a:pt x="635" y="30"/>
                  </a:cubicBezTo>
                  <a:cubicBezTo>
                    <a:pt x="636" y="30"/>
                    <a:pt x="636" y="30"/>
                    <a:pt x="636" y="30"/>
                  </a:cubicBezTo>
                  <a:cubicBezTo>
                    <a:pt x="636" y="30"/>
                    <a:pt x="637" y="30"/>
                    <a:pt x="637" y="30"/>
                  </a:cubicBezTo>
                  <a:cubicBezTo>
                    <a:pt x="637" y="30"/>
                    <a:pt x="637" y="30"/>
                    <a:pt x="638" y="31"/>
                  </a:cubicBezTo>
                  <a:cubicBezTo>
                    <a:pt x="638" y="31"/>
                    <a:pt x="638" y="31"/>
                    <a:pt x="638" y="31"/>
                  </a:cubicBezTo>
                  <a:cubicBezTo>
                    <a:pt x="632" y="31"/>
                    <a:pt x="632" y="31"/>
                    <a:pt x="632" y="31"/>
                  </a:cubicBezTo>
                  <a:cubicBezTo>
                    <a:pt x="632" y="33"/>
                    <a:pt x="632" y="33"/>
                    <a:pt x="632" y="33"/>
                  </a:cubicBezTo>
                  <a:cubicBezTo>
                    <a:pt x="633" y="33"/>
                    <a:pt x="633" y="33"/>
                    <a:pt x="634" y="33"/>
                  </a:cubicBezTo>
                  <a:cubicBezTo>
                    <a:pt x="634" y="34"/>
                    <a:pt x="635" y="34"/>
                    <a:pt x="635" y="34"/>
                  </a:cubicBezTo>
                  <a:cubicBezTo>
                    <a:pt x="639" y="34"/>
                    <a:pt x="639" y="34"/>
                    <a:pt x="639" y="34"/>
                  </a:cubicBezTo>
                  <a:cubicBezTo>
                    <a:pt x="639" y="34"/>
                    <a:pt x="640" y="34"/>
                    <a:pt x="640" y="34"/>
                  </a:cubicBezTo>
                  <a:cubicBezTo>
                    <a:pt x="640" y="34"/>
                    <a:pt x="641" y="34"/>
                    <a:pt x="641" y="34"/>
                  </a:cubicBezTo>
                  <a:cubicBezTo>
                    <a:pt x="642" y="34"/>
                    <a:pt x="642" y="35"/>
                    <a:pt x="642" y="35"/>
                  </a:cubicBezTo>
                  <a:cubicBezTo>
                    <a:pt x="642" y="35"/>
                    <a:pt x="642" y="35"/>
                    <a:pt x="643" y="35"/>
                  </a:cubicBezTo>
                  <a:cubicBezTo>
                    <a:pt x="643" y="35"/>
                    <a:pt x="643" y="35"/>
                    <a:pt x="643" y="35"/>
                  </a:cubicBezTo>
                  <a:cubicBezTo>
                    <a:pt x="644" y="35"/>
                    <a:pt x="644" y="35"/>
                    <a:pt x="644" y="35"/>
                  </a:cubicBezTo>
                  <a:cubicBezTo>
                    <a:pt x="645" y="35"/>
                    <a:pt x="646" y="35"/>
                    <a:pt x="646" y="35"/>
                  </a:cubicBezTo>
                  <a:cubicBezTo>
                    <a:pt x="647" y="35"/>
                    <a:pt x="647" y="35"/>
                    <a:pt x="647" y="35"/>
                  </a:cubicBezTo>
                  <a:cubicBezTo>
                    <a:pt x="647" y="35"/>
                    <a:pt x="647" y="34"/>
                    <a:pt x="648" y="34"/>
                  </a:cubicBezTo>
                  <a:cubicBezTo>
                    <a:pt x="648" y="34"/>
                    <a:pt x="648" y="34"/>
                    <a:pt x="649" y="34"/>
                  </a:cubicBezTo>
                  <a:cubicBezTo>
                    <a:pt x="649" y="34"/>
                    <a:pt x="650" y="34"/>
                    <a:pt x="651" y="34"/>
                  </a:cubicBezTo>
                  <a:cubicBezTo>
                    <a:pt x="652" y="34"/>
                    <a:pt x="652" y="34"/>
                    <a:pt x="653" y="34"/>
                  </a:cubicBezTo>
                  <a:cubicBezTo>
                    <a:pt x="653" y="34"/>
                    <a:pt x="653" y="34"/>
                    <a:pt x="653" y="33"/>
                  </a:cubicBezTo>
                  <a:cubicBezTo>
                    <a:pt x="654" y="33"/>
                    <a:pt x="653" y="32"/>
                    <a:pt x="653" y="32"/>
                  </a:cubicBezTo>
                  <a:cubicBezTo>
                    <a:pt x="653" y="31"/>
                    <a:pt x="654" y="31"/>
                    <a:pt x="654" y="31"/>
                  </a:cubicBezTo>
                  <a:cubicBezTo>
                    <a:pt x="655" y="31"/>
                    <a:pt x="655" y="31"/>
                    <a:pt x="655" y="31"/>
                  </a:cubicBezTo>
                  <a:cubicBezTo>
                    <a:pt x="655" y="31"/>
                    <a:pt x="656" y="31"/>
                    <a:pt x="656" y="31"/>
                  </a:cubicBezTo>
                  <a:cubicBezTo>
                    <a:pt x="656" y="31"/>
                    <a:pt x="656" y="30"/>
                    <a:pt x="657" y="30"/>
                  </a:cubicBezTo>
                  <a:cubicBezTo>
                    <a:pt x="657" y="30"/>
                    <a:pt x="657" y="30"/>
                    <a:pt x="657" y="30"/>
                  </a:cubicBezTo>
                  <a:cubicBezTo>
                    <a:pt x="657" y="29"/>
                    <a:pt x="657" y="29"/>
                    <a:pt x="656" y="29"/>
                  </a:cubicBezTo>
                  <a:cubicBezTo>
                    <a:pt x="656" y="28"/>
                    <a:pt x="655" y="28"/>
                    <a:pt x="655" y="28"/>
                  </a:cubicBezTo>
                  <a:cubicBezTo>
                    <a:pt x="654" y="28"/>
                    <a:pt x="654" y="28"/>
                    <a:pt x="654" y="28"/>
                  </a:cubicBezTo>
                  <a:cubicBezTo>
                    <a:pt x="653" y="29"/>
                    <a:pt x="653" y="29"/>
                    <a:pt x="652" y="29"/>
                  </a:cubicBezTo>
                  <a:cubicBezTo>
                    <a:pt x="651" y="29"/>
                    <a:pt x="651" y="29"/>
                    <a:pt x="651" y="29"/>
                  </a:cubicBezTo>
                  <a:cubicBezTo>
                    <a:pt x="651" y="29"/>
                    <a:pt x="651" y="28"/>
                    <a:pt x="651" y="28"/>
                  </a:cubicBezTo>
                  <a:cubicBezTo>
                    <a:pt x="651" y="28"/>
                    <a:pt x="651" y="28"/>
                    <a:pt x="651" y="27"/>
                  </a:cubicBezTo>
                  <a:cubicBezTo>
                    <a:pt x="650" y="27"/>
                    <a:pt x="650" y="27"/>
                    <a:pt x="650" y="27"/>
                  </a:cubicBezTo>
                  <a:cubicBezTo>
                    <a:pt x="650" y="26"/>
                    <a:pt x="649" y="26"/>
                    <a:pt x="649" y="26"/>
                  </a:cubicBezTo>
                  <a:cubicBezTo>
                    <a:pt x="649" y="26"/>
                    <a:pt x="649" y="26"/>
                    <a:pt x="649" y="26"/>
                  </a:cubicBezTo>
                  <a:cubicBezTo>
                    <a:pt x="648" y="26"/>
                    <a:pt x="648" y="27"/>
                    <a:pt x="648" y="27"/>
                  </a:cubicBezTo>
                  <a:cubicBezTo>
                    <a:pt x="648" y="27"/>
                    <a:pt x="648" y="27"/>
                    <a:pt x="647" y="28"/>
                  </a:cubicBezTo>
                  <a:cubicBezTo>
                    <a:pt x="647" y="28"/>
                    <a:pt x="646" y="28"/>
                    <a:pt x="646" y="28"/>
                  </a:cubicBezTo>
                  <a:cubicBezTo>
                    <a:pt x="645" y="28"/>
                    <a:pt x="645" y="29"/>
                    <a:pt x="645" y="29"/>
                  </a:cubicBezTo>
                  <a:cubicBezTo>
                    <a:pt x="645" y="29"/>
                    <a:pt x="645" y="28"/>
                    <a:pt x="644" y="28"/>
                  </a:cubicBezTo>
                  <a:cubicBezTo>
                    <a:pt x="646" y="27"/>
                    <a:pt x="646" y="27"/>
                    <a:pt x="646" y="27"/>
                  </a:cubicBezTo>
                  <a:cubicBezTo>
                    <a:pt x="646" y="26"/>
                    <a:pt x="646" y="26"/>
                    <a:pt x="646" y="26"/>
                  </a:cubicBezTo>
                  <a:cubicBezTo>
                    <a:pt x="646" y="26"/>
                    <a:pt x="646" y="26"/>
                    <a:pt x="646" y="25"/>
                  </a:cubicBezTo>
                  <a:cubicBezTo>
                    <a:pt x="645" y="26"/>
                    <a:pt x="645" y="25"/>
                    <a:pt x="645" y="26"/>
                  </a:cubicBezTo>
                  <a:cubicBezTo>
                    <a:pt x="645" y="26"/>
                    <a:pt x="645" y="26"/>
                    <a:pt x="644" y="26"/>
                  </a:cubicBezTo>
                  <a:cubicBezTo>
                    <a:pt x="644" y="26"/>
                    <a:pt x="644" y="26"/>
                    <a:pt x="644" y="26"/>
                  </a:cubicBezTo>
                  <a:cubicBezTo>
                    <a:pt x="643" y="26"/>
                    <a:pt x="643" y="26"/>
                    <a:pt x="643" y="26"/>
                  </a:cubicBezTo>
                  <a:cubicBezTo>
                    <a:pt x="641" y="26"/>
                    <a:pt x="641" y="26"/>
                    <a:pt x="641" y="26"/>
                  </a:cubicBezTo>
                  <a:cubicBezTo>
                    <a:pt x="641" y="27"/>
                    <a:pt x="641" y="27"/>
                    <a:pt x="641" y="28"/>
                  </a:cubicBezTo>
                  <a:cubicBezTo>
                    <a:pt x="641" y="28"/>
                    <a:pt x="641" y="29"/>
                    <a:pt x="641" y="29"/>
                  </a:cubicBezTo>
                  <a:cubicBezTo>
                    <a:pt x="641" y="29"/>
                    <a:pt x="640" y="30"/>
                    <a:pt x="640" y="30"/>
                  </a:cubicBezTo>
                  <a:cubicBezTo>
                    <a:pt x="639" y="30"/>
                    <a:pt x="639" y="30"/>
                    <a:pt x="639" y="30"/>
                  </a:cubicBezTo>
                  <a:cubicBezTo>
                    <a:pt x="639" y="29"/>
                    <a:pt x="640" y="28"/>
                    <a:pt x="639" y="28"/>
                  </a:cubicBezTo>
                  <a:cubicBezTo>
                    <a:pt x="639" y="27"/>
                    <a:pt x="639" y="27"/>
                    <a:pt x="638" y="27"/>
                  </a:cubicBezTo>
                  <a:cubicBezTo>
                    <a:pt x="638" y="27"/>
                    <a:pt x="638" y="27"/>
                    <a:pt x="638" y="27"/>
                  </a:cubicBezTo>
                  <a:cubicBezTo>
                    <a:pt x="637" y="27"/>
                    <a:pt x="637" y="27"/>
                    <a:pt x="637" y="27"/>
                  </a:cubicBezTo>
                  <a:cubicBezTo>
                    <a:pt x="635" y="27"/>
                    <a:pt x="633" y="26"/>
                    <a:pt x="631" y="26"/>
                  </a:cubicBezTo>
                  <a:cubicBezTo>
                    <a:pt x="631" y="26"/>
                    <a:pt x="631" y="26"/>
                    <a:pt x="630" y="27"/>
                  </a:cubicBezTo>
                  <a:cubicBezTo>
                    <a:pt x="630" y="27"/>
                    <a:pt x="630" y="27"/>
                    <a:pt x="630" y="27"/>
                  </a:cubicBezTo>
                  <a:cubicBezTo>
                    <a:pt x="629" y="27"/>
                    <a:pt x="629" y="27"/>
                    <a:pt x="629" y="28"/>
                  </a:cubicBezTo>
                  <a:cubicBezTo>
                    <a:pt x="629" y="28"/>
                    <a:pt x="629" y="29"/>
                    <a:pt x="629" y="29"/>
                  </a:cubicBezTo>
                  <a:close/>
                  <a:moveTo>
                    <a:pt x="622" y="42"/>
                  </a:moveTo>
                  <a:cubicBezTo>
                    <a:pt x="622" y="43"/>
                    <a:pt x="622" y="42"/>
                    <a:pt x="622" y="43"/>
                  </a:cubicBezTo>
                  <a:cubicBezTo>
                    <a:pt x="622" y="43"/>
                    <a:pt x="622" y="43"/>
                    <a:pt x="622" y="43"/>
                  </a:cubicBezTo>
                  <a:cubicBezTo>
                    <a:pt x="621" y="43"/>
                    <a:pt x="621" y="43"/>
                    <a:pt x="620" y="43"/>
                  </a:cubicBezTo>
                  <a:cubicBezTo>
                    <a:pt x="619" y="43"/>
                    <a:pt x="619" y="43"/>
                    <a:pt x="619" y="43"/>
                  </a:cubicBezTo>
                  <a:cubicBezTo>
                    <a:pt x="619" y="43"/>
                    <a:pt x="619" y="43"/>
                    <a:pt x="619" y="43"/>
                  </a:cubicBezTo>
                  <a:cubicBezTo>
                    <a:pt x="618" y="43"/>
                    <a:pt x="618" y="43"/>
                    <a:pt x="617" y="43"/>
                  </a:cubicBezTo>
                  <a:cubicBezTo>
                    <a:pt x="617" y="43"/>
                    <a:pt x="617" y="43"/>
                    <a:pt x="617" y="43"/>
                  </a:cubicBezTo>
                  <a:cubicBezTo>
                    <a:pt x="616" y="43"/>
                    <a:pt x="616" y="44"/>
                    <a:pt x="616" y="44"/>
                  </a:cubicBezTo>
                  <a:cubicBezTo>
                    <a:pt x="615" y="44"/>
                    <a:pt x="615" y="44"/>
                    <a:pt x="614" y="44"/>
                  </a:cubicBezTo>
                  <a:cubicBezTo>
                    <a:pt x="613" y="44"/>
                    <a:pt x="612" y="44"/>
                    <a:pt x="612" y="44"/>
                  </a:cubicBezTo>
                  <a:cubicBezTo>
                    <a:pt x="611" y="44"/>
                    <a:pt x="611" y="45"/>
                    <a:pt x="611" y="45"/>
                  </a:cubicBezTo>
                  <a:cubicBezTo>
                    <a:pt x="611" y="47"/>
                    <a:pt x="611" y="47"/>
                    <a:pt x="611" y="47"/>
                  </a:cubicBezTo>
                  <a:cubicBezTo>
                    <a:pt x="612" y="46"/>
                    <a:pt x="613" y="46"/>
                    <a:pt x="613" y="46"/>
                  </a:cubicBezTo>
                  <a:cubicBezTo>
                    <a:pt x="614" y="46"/>
                    <a:pt x="614" y="46"/>
                    <a:pt x="614" y="46"/>
                  </a:cubicBezTo>
                  <a:cubicBezTo>
                    <a:pt x="614" y="46"/>
                    <a:pt x="615" y="46"/>
                    <a:pt x="615" y="46"/>
                  </a:cubicBezTo>
                  <a:cubicBezTo>
                    <a:pt x="615" y="46"/>
                    <a:pt x="616" y="47"/>
                    <a:pt x="616" y="47"/>
                  </a:cubicBezTo>
                  <a:cubicBezTo>
                    <a:pt x="617" y="47"/>
                    <a:pt x="617" y="47"/>
                    <a:pt x="618" y="46"/>
                  </a:cubicBezTo>
                  <a:cubicBezTo>
                    <a:pt x="618" y="46"/>
                    <a:pt x="619" y="46"/>
                    <a:pt x="619" y="45"/>
                  </a:cubicBezTo>
                  <a:cubicBezTo>
                    <a:pt x="620" y="45"/>
                    <a:pt x="620" y="45"/>
                    <a:pt x="620" y="45"/>
                  </a:cubicBezTo>
                  <a:cubicBezTo>
                    <a:pt x="621" y="45"/>
                    <a:pt x="621" y="45"/>
                    <a:pt x="621" y="45"/>
                  </a:cubicBezTo>
                  <a:cubicBezTo>
                    <a:pt x="621" y="45"/>
                    <a:pt x="621" y="45"/>
                    <a:pt x="621" y="45"/>
                  </a:cubicBezTo>
                  <a:cubicBezTo>
                    <a:pt x="622" y="45"/>
                    <a:pt x="622" y="45"/>
                    <a:pt x="622" y="46"/>
                  </a:cubicBezTo>
                  <a:cubicBezTo>
                    <a:pt x="621" y="46"/>
                    <a:pt x="622" y="46"/>
                    <a:pt x="621" y="46"/>
                  </a:cubicBezTo>
                  <a:cubicBezTo>
                    <a:pt x="621" y="46"/>
                    <a:pt x="621" y="46"/>
                    <a:pt x="621" y="46"/>
                  </a:cubicBezTo>
                  <a:cubicBezTo>
                    <a:pt x="620" y="47"/>
                    <a:pt x="620" y="47"/>
                    <a:pt x="620" y="47"/>
                  </a:cubicBezTo>
                  <a:cubicBezTo>
                    <a:pt x="619" y="47"/>
                    <a:pt x="620" y="47"/>
                    <a:pt x="619" y="47"/>
                  </a:cubicBezTo>
                  <a:cubicBezTo>
                    <a:pt x="619" y="48"/>
                    <a:pt x="619" y="48"/>
                    <a:pt x="618" y="48"/>
                  </a:cubicBezTo>
                  <a:cubicBezTo>
                    <a:pt x="618" y="48"/>
                    <a:pt x="618" y="48"/>
                    <a:pt x="617" y="48"/>
                  </a:cubicBezTo>
                  <a:cubicBezTo>
                    <a:pt x="616" y="48"/>
                    <a:pt x="616" y="48"/>
                    <a:pt x="615" y="48"/>
                  </a:cubicBezTo>
                  <a:cubicBezTo>
                    <a:pt x="614" y="48"/>
                    <a:pt x="614" y="48"/>
                    <a:pt x="614" y="48"/>
                  </a:cubicBezTo>
                  <a:cubicBezTo>
                    <a:pt x="614" y="48"/>
                    <a:pt x="614" y="48"/>
                    <a:pt x="613" y="48"/>
                  </a:cubicBezTo>
                  <a:cubicBezTo>
                    <a:pt x="613" y="48"/>
                    <a:pt x="613" y="48"/>
                    <a:pt x="613" y="48"/>
                  </a:cubicBezTo>
                  <a:cubicBezTo>
                    <a:pt x="612" y="48"/>
                    <a:pt x="612" y="49"/>
                    <a:pt x="612" y="49"/>
                  </a:cubicBezTo>
                  <a:cubicBezTo>
                    <a:pt x="612" y="49"/>
                    <a:pt x="612" y="49"/>
                    <a:pt x="613" y="50"/>
                  </a:cubicBezTo>
                  <a:cubicBezTo>
                    <a:pt x="613" y="50"/>
                    <a:pt x="613" y="51"/>
                    <a:pt x="614" y="51"/>
                  </a:cubicBezTo>
                  <a:cubicBezTo>
                    <a:pt x="614" y="51"/>
                    <a:pt x="614" y="51"/>
                    <a:pt x="615" y="51"/>
                  </a:cubicBezTo>
                  <a:cubicBezTo>
                    <a:pt x="615" y="51"/>
                    <a:pt x="615" y="51"/>
                    <a:pt x="616" y="51"/>
                  </a:cubicBezTo>
                  <a:cubicBezTo>
                    <a:pt x="616" y="51"/>
                    <a:pt x="616" y="51"/>
                    <a:pt x="617" y="51"/>
                  </a:cubicBezTo>
                  <a:cubicBezTo>
                    <a:pt x="617" y="51"/>
                    <a:pt x="618" y="51"/>
                    <a:pt x="618" y="52"/>
                  </a:cubicBezTo>
                  <a:cubicBezTo>
                    <a:pt x="618" y="52"/>
                    <a:pt x="619" y="52"/>
                    <a:pt x="619" y="52"/>
                  </a:cubicBezTo>
                  <a:cubicBezTo>
                    <a:pt x="619" y="52"/>
                    <a:pt x="619" y="53"/>
                    <a:pt x="619" y="53"/>
                  </a:cubicBezTo>
                  <a:cubicBezTo>
                    <a:pt x="619" y="53"/>
                    <a:pt x="619" y="53"/>
                    <a:pt x="620" y="54"/>
                  </a:cubicBezTo>
                  <a:cubicBezTo>
                    <a:pt x="620" y="54"/>
                    <a:pt x="620" y="55"/>
                    <a:pt x="621" y="55"/>
                  </a:cubicBezTo>
                  <a:cubicBezTo>
                    <a:pt x="621" y="55"/>
                    <a:pt x="621" y="55"/>
                    <a:pt x="621" y="55"/>
                  </a:cubicBezTo>
                  <a:cubicBezTo>
                    <a:pt x="621" y="55"/>
                    <a:pt x="621" y="54"/>
                    <a:pt x="621" y="54"/>
                  </a:cubicBezTo>
                  <a:cubicBezTo>
                    <a:pt x="622" y="54"/>
                    <a:pt x="622" y="54"/>
                    <a:pt x="622" y="53"/>
                  </a:cubicBezTo>
                  <a:cubicBezTo>
                    <a:pt x="622" y="53"/>
                    <a:pt x="622" y="53"/>
                    <a:pt x="623" y="53"/>
                  </a:cubicBezTo>
                  <a:cubicBezTo>
                    <a:pt x="623" y="53"/>
                    <a:pt x="624" y="53"/>
                    <a:pt x="624" y="52"/>
                  </a:cubicBezTo>
                  <a:cubicBezTo>
                    <a:pt x="624" y="52"/>
                    <a:pt x="624" y="52"/>
                    <a:pt x="624" y="52"/>
                  </a:cubicBezTo>
                  <a:cubicBezTo>
                    <a:pt x="624" y="51"/>
                    <a:pt x="624" y="51"/>
                    <a:pt x="624" y="50"/>
                  </a:cubicBezTo>
                  <a:cubicBezTo>
                    <a:pt x="624" y="50"/>
                    <a:pt x="624" y="50"/>
                    <a:pt x="625" y="49"/>
                  </a:cubicBezTo>
                  <a:cubicBezTo>
                    <a:pt x="625" y="49"/>
                    <a:pt x="625" y="49"/>
                    <a:pt x="625" y="49"/>
                  </a:cubicBezTo>
                  <a:cubicBezTo>
                    <a:pt x="626" y="48"/>
                    <a:pt x="626" y="48"/>
                    <a:pt x="626" y="48"/>
                  </a:cubicBezTo>
                  <a:cubicBezTo>
                    <a:pt x="627" y="48"/>
                    <a:pt x="627" y="48"/>
                    <a:pt x="627" y="48"/>
                  </a:cubicBezTo>
                  <a:cubicBezTo>
                    <a:pt x="627" y="45"/>
                    <a:pt x="627" y="45"/>
                    <a:pt x="627" y="45"/>
                  </a:cubicBezTo>
                  <a:cubicBezTo>
                    <a:pt x="628" y="45"/>
                    <a:pt x="628" y="45"/>
                    <a:pt x="629" y="45"/>
                  </a:cubicBezTo>
                  <a:cubicBezTo>
                    <a:pt x="629" y="44"/>
                    <a:pt x="630" y="44"/>
                    <a:pt x="630" y="44"/>
                  </a:cubicBezTo>
                  <a:cubicBezTo>
                    <a:pt x="630" y="43"/>
                    <a:pt x="630" y="43"/>
                    <a:pt x="630" y="43"/>
                  </a:cubicBezTo>
                  <a:cubicBezTo>
                    <a:pt x="630" y="43"/>
                    <a:pt x="630" y="43"/>
                    <a:pt x="630" y="42"/>
                  </a:cubicBezTo>
                  <a:cubicBezTo>
                    <a:pt x="630" y="42"/>
                    <a:pt x="630" y="42"/>
                    <a:pt x="630" y="42"/>
                  </a:cubicBezTo>
                  <a:cubicBezTo>
                    <a:pt x="630" y="41"/>
                    <a:pt x="630" y="41"/>
                    <a:pt x="630" y="41"/>
                  </a:cubicBezTo>
                  <a:cubicBezTo>
                    <a:pt x="630" y="41"/>
                    <a:pt x="630" y="40"/>
                    <a:pt x="630" y="40"/>
                  </a:cubicBezTo>
                  <a:cubicBezTo>
                    <a:pt x="635" y="40"/>
                    <a:pt x="635" y="40"/>
                    <a:pt x="635" y="40"/>
                  </a:cubicBezTo>
                  <a:cubicBezTo>
                    <a:pt x="635" y="41"/>
                    <a:pt x="635" y="41"/>
                    <a:pt x="635" y="41"/>
                  </a:cubicBezTo>
                  <a:cubicBezTo>
                    <a:pt x="634" y="42"/>
                    <a:pt x="634" y="42"/>
                    <a:pt x="634" y="43"/>
                  </a:cubicBezTo>
                  <a:cubicBezTo>
                    <a:pt x="634" y="43"/>
                    <a:pt x="634" y="43"/>
                    <a:pt x="634" y="43"/>
                  </a:cubicBezTo>
                  <a:cubicBezTo>
                    <a:pt x="635" y="43"/>
                    <a:pt x="635" y="43"/>
                    <a:pt x="636" y="43"/>
                  </a:cubicBezTo>
                  <a:cubicBezTo>
                    <a:pt x="636" y="43"/>
                    <a:pt x="636" y="43"/>
                    <a:pt x="637" y="44"/>
                  </a:cubicBezTo>
                  <a:cubicBezTo>
                    <a:pt x="637" y="44"/>
                    <a:pt x="637" y="44"/>
                    <a:pt x="637" y="44"/>
                  </a:cubicBezTo>
                  <a:cubicBezTo>
                    <a:pt x="637" y="44"/>
                    <a:pt x="637" y="45"/>
                    <a:pt x="637" y="45"/>
                  </a:cubicBezTo>
                  <a:cubicBezTo>
                    <a:pt x="637" y="45"/>
                    <a:pt x="637" y="46"/>
                    <a:pt x="637" y="46"/>
                  </a:cubicBezTo>
                  <a:cubicBezTo>
                    <a:pt x="637" y="47"/>
                    <a:pt x="637" y="46"/>
                    <a:pt x="636" y="47"/>
                  </a:cubicBezTo>
                  <a:cubicBezTo>
                    <a:pt x="636" y="47"/>
                    <a:pt x="635" y="47"/>
                    <a:pt x="635" y="48"/>
                  </a:cubicBezTo>
                  <a:cubicBezTo>
                    <a:pt x="635" y="49"/>
                    <a:pt x="635" y="49"/>
                    <a:pt x="635" y="49"/>
                  </a:cubicBezTo>
                  <a:cubicBezTo>
                    <a:pt x="637" y="49"/>
                    <a:pt x="637" y="49"/>
                    <a:pt x="637" y="49"/>
                  </a:cubicBezTo>
                  <a:cubicBezTo>
                    <a:pt x="638" y="49"/>
                    <a:pt x="638" y="48"/>
                    <a:pt x="639" y="48"/>
                  </a:cubicBezTo>
                  <a:cubicBezTo>
                    <a:pt x="640" y="48"/>
                    <a:pt x="640" y="47"/>
                    <a:pt x="641" y="47"/>
                  </a:cubicBezTo>
                  <a:cubicBezTo>
                    <a:pt x="641" y="47"/>
                    <a:pt x="641" y="47"/>
                    <a:pt x="641" y="48"/>
                  </a:cubicBezTo>
                  <a:cubicBezTo>
                    <a:pt x="641" y="48"/>
                    <a:pt x="641" y="48"/>
                    <a:pt x="641" y="48"/>
                  </a:cubicBezTo>
                  <a:cubicBezTo>
                    <a:pt x="641" y="49"/>
                    <a:pt x="641" y="49"/>
                    <a:pt x="641" y="50"/>
                  </a:cubicBezTo>
                  <a:cubicBezTo>
                    <a:pt x="643" y="50"/>
                    <a:pt x="643" y="50"/>
                    <a:pt x="643" y="50"/>
                  </a:cubicBezTo>
                  <a:cubicBezTo>
                    <a:pt x="643" y="50"/>
                    <a:pt x="644" y="50"/>
                    <a:pt x="644" y="49"/>
                  </a:cubicBezTo>
                  <a:cubicBezTo>
                    <a:pt x="644" y="49"/>
                    <a:pt x="644" y="49"/>
                    <a:pt x="644" y="49"/>
                  </a:cubicBezTo>
                  <a:cubicBezTo>
                    <a:pt x="644" y="48"/>
                    <a:pt x="644" y="48"/>
                    <a:pt x="644" y="48"/>
                  </a:cubicBezTo>
                  <a:cubicBezTo>
                    <a:pt x="649" y="48"/>
                    <a:pt x="649" y="48"/>
                    <a:pt x="649" y="48"/>
                  </a:cubicBezTo>
                  <a:cubicBezTo>
                    <a:pt x="650" y="48"/>
                    <a:pt x="650" y="48"/>
                    <a:pt x="650" y="48"/>
                  </a:cubicBezTo>
                  <a:cubicBezTo>
                    <a:pt x="650" y="47"/>
                    <a:pt x="650" y="47"/>
                    <a:pt x="650" y="47"/>
                  </a:cubicBezTo>
                  <a:cubicBezTo>
                    <a:pt x="650" y="46"/>
                    <a:pt x="649" y="46"/>
                    <a:pt x="648" y="46"/>
                  </a:cubicBezTo>
                  <a:cubicBezTo>
                    <a:pt x="648" y="46"/>
                    <a:pt x="648" y="46"/>
                    <a:pt x="647" y="46"/>
                  </a:cubicBezTo>
                  <a:cubicBezTo>
                    <a:pt x="647" y="46"/>
                    <a:pt x="646" y="46"/>
                    <a:pt x="646" y="46"/>
                  </a:cubicBezTo>
                  <a:cubicBezTo>
                    <a:pt x="646" y="45"/>
                    <a:pt x="646" y="45"/>
                    <a:pt x="646" y="44"/>
                  </a:cubicBezTo>
                  <a:cubicBezTo>
                    <a:pt x="646" y="44"/>
                    <a:pt x="646" y="44"/>
                    <a:pt x="646" y="43"/>
                  </a:cubicBezTo>
                  <a:cubicBezTo>
                    <a:pt x="641" y="43"/>
                    <a:pt x="641" y="43"/>
                    <a:pt x="641" y="43"/>
                  </a:cubicBezTo>
                  <a:cubicBezTo>
                    <a:pt x="641" y="42"/>
                    <a:pt x="642" y="41"/>
                    <a:pt x="641" y="41"/>
                  </a:cubicBezTo>
                  <a:cubicBezTo>
                    <a:pt x="641" y="40"/>
                    <a:pt x="640" y="41"/>
                    <a:pt x="640" y="40"/>
                  </a:cubicBezTo>
                  <a:cubicBezTo>
                    <a:pt x="640" y="40"/>
                    <a:pt x="640" y="40"/>
                    <a:pt x="639" y="40"/>
                  </a:cubicBezTo>
                  <a:cubicBezTo>
                    <a:pt x="639" y="40"/>
                    <a:pt x="639" y="40"/>
                    <a:pt x="639" y="39"/>
                  </a:cubicBezTo>
                  <a:cubicBezTo>
                    <a:pt x="639" y="39"/>
                    <a:pt x="639" y="39"/>
                    <a:pt x="639" y="39"/>
                  </a:cubicBezTo>
                  <a:cubicBezTo>
                    <a:pt x="638" y="38"/>
                    <a:pt x="638" y="38"/>
                    <a:pt x="637" y="38"/>
                  </a:cubicBezTo>
                  <a:cubicBezTo>
                    <a:pt x="637" y="38"/>
                    <a:pt x="637" y="38"/>
                    <a:pt x="637" y="38"/>
                  </a:cubicBezTo>
                  <a:cubicBezTo>
                    <a:pt x="636" y="38"/>
                    <a:pt x="636" y="38"/>
                    <a:pt x="636" y="38"/>
                  </a:cubicBezTo>
                  <a:cubicBezTo>
                    <a:pt x="635" y="37"/>
                    <a:pt x="636" y="37"/>
                    <a:pt x="635" y="36"/>
                  </a:cubicBezTo>
                  <a:cubicBezTo>
                    <a:pt x="635" y="36"/>
                    <a:pt x="635" y="36"/>
                    <a:pt x="634" y="36"/>
                  </a:cubicBezTo>
                  <a:cubicBezTo>
                    <a:pt x="634" y="36"/>
                    <a:pt x="634" y="36"/>
                    <a:pt x="634" y="36"/>
                  </a:cubicBezTo>
                  <a:cubicBezTo>
                    <a:pt x="633" y="36"/>
                    <a:pt x="633" y="36"/>
                    <a:pt x="633" y="36"/>
                  </a:cubicBezTo>
                  <a:cubicBezTo>
                    <a:pt x="633" y="36"/>
                    <a:pt x="632" y="37"/>
                    <a:pt x="632" y="37"/>
                  </a:cubicBezTo>
                  <a:cubicBezTo>
                    <a:pt x="631" y="37"/>
                    <a:pt x="631" y="37"/>
                    <a:pt x="631" y="37"/>
                  </a:cubicBezTo>
                  <a:cubicBezTo>
                    <a:pt x="630" y="37"/>
                    <a:pt x="630" y="37"/>
                    <a:pt x="630" y="37"/>
                  </a:cubicBezTo>
                  <a:cubicBezTo>
                    <a:pt x="630" y="37"/>
                    <a:pt x="630" y="36"/>
                    <a:pt x="629" y="36"/>
                  </a:cubicBezTo>
                  <a:cubicBezTo>
                    <a:pt x="629" y="34"/>
                    <a:pt x="629" y="34"/>
                    <a:pt x="629" y="34"/>
                  </a:cubicBezTo>
                  <a:cubicBezTo>
                    <a:pt x="629" y="34"/>
                    <a:pt x="629" y="34"/>
                    <a:pt x="629" y="34"/>
                  </a:cubicBezTo>
                  <a:cubicBezTo>
                    <a:pt x="629" y="34"/>
                    <a:pt x="629" y="34"/>
                    <a:pt x="628" y="34"/>
                  </a:cubicBezTo>
                  <a:cubicBezTo>
                    <a:pt x="628" y="34"/>
                    <a:pt x="628" y="34"/>
                    <a:pt x="627" y="34"/>
                  </a:cubicBezTo>
                  <a:cubicBezTo>
                    <a:pt x="627" y="34"/>
                    <a:pt x="627" y="34"/>
                    <a:pt x="627" y="34"/>
                  </a:cubicBezTo>
                  <a:cubicBezTo>
                    <a:pt x="627" y="34"/>
                    <a:pt x="627" y="33"/>
                    <a:pt x="627" y="33"/>
                  </a:cubicBezTo>
                  <a:cubicBezTo>
                    <a:pt x="627" y="33"/>
                    <a:pt x="628" y="32"/>
                    <a:pt x="628" y="32"/>
                  </a:cubicBezTo>
                  <a:cubicBezTo>
                    <a:pt x="628" y="32"/>
                    <a:pt x="628" y="31"/>
                    <a:pt x="628" y="31"/>
                  </a:cubicBezTo>
                  <a:cubicBezTo>
                    <a:pt x="622" y="30"/>
                    <a:pt x="622" y="30"/>
                    <a:pt x="622" y="30"/>
                  </a:cubicBezTo>
                  <a:cubicBezTo>
                    <a:pt x="621" y="30"/>
                    <a:pt x="621" y="30"/>
                    <a:pt x="621" y="30"/>
                  </a:cubicBezTo>
                  <a:cubicBezTo>
                    <a:pt x="621" y="30"/>
                    <a:pt x="620" y="30"/>
                    <a:pt x="620" y="31"/>
                  </a:cubicBezTo>
                  <a:cubicBezTo>
                    <a:pt x="620" y="31"/>
                    <a:pt x="620" y="32"/>
                    <a:pt x="620" y="32"/>
                  </a:cubicBezTo>
                  <a:cubicBezTo>
                    <a:pt x="620" y="33"/>
                    <a:pt x="620" y="33"/>
                    <a:pt x="620" y="33"/>
                  </a:cubicBezTo>
                  <a:cubicBezTo>
                    <a:pt x="620" y="33"/>
                    <a:pt x="620" y="33"/>
                    <a:pt x="620" y="34"/>
                  </a:cubicBezTo>
                  <a:cubicBezTo>
                    <a:pt x="620" y="34"/>
                    <a:pt x="621" y="34"/>
                    <a:pt x="621" y="35"/>
                  </a:cubicBezTo>
                  <a:cubicBezTo>
                    <a:pt x="621" y="35"/>
                    <a:pt x="620" y="35"/>
                    <a:pt x="620" y="36"/>
                  </a:cubicBezTo>
                  <a:cubicBezTo>
                    <a:pt x="620" y="36"/>
                    <a:pt x="619" y="36"/>
                    <a:pt x="619" y="36"/>
                  </a:cubicBezTo>
                  <a:cubicBezTo>
                    <a:pt x="618" y="36"/>
                    <a:pt x="618" y="36"/>
                    <a:pt x="618" y="36"/>
                  </a:cubicBezTo>
                  <a:cubicBezTo>
                    <a:pt x="618" y="36"/>
                    <a:pt x="617" y="35"/>
                    <a:pt x="617" y="34"/>
                  </a:cubicBezTo>
                  <a:cubicBezTo>
                    <a:pt x="617" y="34"/>
                    <a:pt x="617" y="34"/>
                    <a:pt x="617" y="34"/>
                  </a:cubicBezTo>
                  <a:cubicBezTo>
                    <a:pt x="617" y="33"/>
                    <a:pt x="617" y="33"/>
                    <a:pt x="617" y="33"/>
                  </a:cubicBezTo>
                  <a:cubicBezTo>
                    <a:pt x="617" y="32"/>
                    <a:pt x="617" y="32"/>
                    <a:pt x="617" y="32"/>
                  </a:cubicBezTo>
                  <a:cubicBezTo>
                    <a:pt x="617" y="32"/>
                    <a:pt x="617" y="32"/>
                    <a:pt x="617" y="31"/>
                  </a:cubicBezTo>
                  <a:cubicBezTo>
                    <a:pt x="616" y="31"/>
                    <a:pt x="616" y="31"/>
                    <a:pt x="616" y="31"/>
                  </a:cubicBezTo>
                  <a:cubicBezTo>
                    <a:pt x="615" y="31"/>
                    <a:pt x="615" y="31"/>
                    <a:pt x="614" y="32"/>
                  </a:cubicBezTo>
                  <a:cubicBezTo>
                    <a:pt x="614" y="32"/>
                    <a:pt x="614" y="32"/>
                    <a:pt x="614" y="32"/>
                  </a:cubicBezTo>
                  <a:cubicBezTo>
                    <a:pt x="614" y="33"/>
                    <a:pt x="613" y="33"/>
                    <a:pt x="613" y="33"/>
                  </a:cubicBezTo>
                  <a:cubicBezTo>
                    <a:pt x="613" y="33"/>
                    <a:pt x="613" y="33"/>
                    <a:pt x="612" y="33"/>
                  </a:cubicBezTo>
                  <a:cubicBezTo>
                    <a:pt x="610" y="33"/>
                    <a:pt x="610" y="33"/>
                    <a:pt x="610" y="33"/>
                  </a:cubicBezTo>
                  <a:cubicBezTo>
                    <a:pt x="610" y="32"/>
                    <a:pt x="610" y="32"/>
                    <a:pt x="610" y="32"/>
                  </a:cubicBezTo>
                  <a:cubicBezTo>
                    <a:pt x="610" y="32"/>
                    <a:pt x="610" y="32"/>
                    <a:pt x="610" y="31"/>
                  </a:cubicBezTo>
                  <a:cubicBezTo>
                    <a:pt x="611" y="31"/>
                    <a:pt x="611" y="32"/>
                    <a:pt x="611" y="31"/>
                  </a:cubicBezTo>
                  <a:cubicBezTo>
                    <a:pt x="611" y="31"/>
                    <a:pt x="612" y="31"/>
                    <a:pt x="612" y="31"/>
                  </a:cubicBezTo>
                  <a:cubicBezTo>
                    <a:pt x="612" y="30"/>
                    <a:pt x="612" y="30"/>
                    <a:pt x="612" y="30"/>
                  </a:cubicBezTo>
                  <a:cubicBezTo>
                    <a:pt x="611" y="30"/>
                    <a:pt x="611" y="30"/>
                    <a:pt x="611" y="30"/>
                  </a:cubicBezTo>
                  <a:cubicBezTo>
                    <a:pt x="611" y="30"/>
                    <a:pt x="611" y="31"/>
                    <a:pt x="610" y="31"/>
                  </a:cubicBezTo>
                  <a:cubicBezTo>
                    <a:pt x="610" y="31"/>
                    <a:pt x="610" y="31"/>
                    <a:pt x="610" y="31"/>
                  </a:cubicBezTo>
                  <a:cubicBezTo>
                    <a:pt x="609" y="31"/>
                    <a:pt x="609" y="32"/>
                    <a:pt x="609" y="32"/>
                  </a:cubicBezTo>
                  <a:cubicBezTo>
                    <a:pt x="605" y="32"/>
                    <a:pt x="605" y="32"/>
                    <a:pt x="605" y="32"/>
                  </a:cubicBezTo>
                  <a:cubicBezTo>
                    <a:pt x="604" y="32"/>
                    <a:pt x="604" y="32"/>
                    <a:pt x="604" y="32"/>
                  </a:cubicBezTo>
                  <a:cubicBezTo>
                    <a:pt x="603" y="32"/>
                    <a:pt x="603" y="32"/>
                    <a:pt x="602" y="32"/>
                  </a:cubicBezTo>
                  <a:cubicBezTo>
                    <a:pt x="602" y="32"/>
                    <a:pt x="602" y="32"/>
                    <a:pt x="602" y="32"/>
                  </a:cubicBezTo>
                  <a:cubicBezTo>
                    <a:pt x="602" y="33"/>
                    <a:pt x="602" y="33"/>
                    <a:pt x="602" y="34"/>
                  </a:cubicBezTo>
                  <a:cubicBezTo>
                    <a:pt x="602" y="34"/>
                    <a:pt x="602" y="34"/>
                    <a:pt x="603" y="35"/>
                  </a:cubicBezTo>
                  <a:cubicBezTo>
                    <a:pt x="603" y="35"/>
                    <a:pt x="603" y="35"/>
                    <a:pt x="603" y="35"/>
                  </a:cubicBezTo>
                  <a:cubicBezTo>
                    <a:pt x="604" y="35"/>
                    <a:pt x="604" y="35"/>
                    <a:pt x="605" y="35"/>
                  </a:cubicBezTo>
                  <a:cubicBezTo>
                    <a:pt x="605" y="35"/>
                    <a:pt x="606" y="35"/>
                    <a:pt x="606" y="35"/>
                  </a:cubicBezTo>
                  <a:cubicBezTo>
                    <a:pt x="606" y="36"/>
                    <a:pt x="606" y="36"/>
                    <a:pt x="606" y="36"/>
                  </a:cubicBezTo>
                  <a:cubicBezTo>
                    <a:pt x="606" y="36"/>
                    <a:pt x="606" y="37"/>
                    <a:pt x="606" y="37"/>
                  </a:cubicBezTo>
                  <a:cubicBezTo>
                    <a:pt x="606" y="37"/>
                    <a:pt x="605" y="37"/>
                    <a:pt x="605" y="37"/>
                  </a:cubicBezTo>
                  <a:cubicBezTo>
                    <a:pt x="605" y="38"/>
                    <a:pt x="605" y="38"/>
                    <a:pt x="605" y="38"/>
                  </a:cubicBezTo>
                  <a:cubicBezTo>
                    <a:pt x="605" y="39"/>
                    <a:pt x="606" y="39"/>
                    <a:pt x="606" y="39"/>
                  </a:cubicBezTo>
                  <a:cubicBezTo>
                    <a:pt x="606" y="39"/>
                    <a:pt x="606" y="40"/>
                    <a:pt x="606" y="40"/>
                  </a:cubicBezTo>
                  <a:cubicBezTo>
                    <a:pt x="606" y="41"/>
                    <a:pt x="606" y="41"/>
                    <a:pt x="606" y="41"/>
                  </a:cubicBezTo>
                  <a:cubicBezTo>
                    <a:pt x="605" y="41"/>
                    <a:pt x="605" y="41"/>
                    <a:pt x="605" y="41"/>
                  </a:cubicBezTo>
                  <a:cubicBezTo>
                    <a:pt x="605" y="41"/>
                    <a:pt x="604" y="41"/>
                    <a:pt x="604" y="41"/>
                  </a:cubicBezTo>
                  <a:cubicBezTo>
                    <a:pt x="604" y="40"/>
                    <a:pt x="604" y="40"/>
                    <a:pt x="604" y="40"/>
                  </a:cubicBezTo>
                  <a:cubicBezTo>
                    <a:pt x="604" y="40"/>
                    <a:pt x="604" y="39"/>
                    <a:pt x="604" y="39"/>
                  </a:cubicBezTo>
                  <a:cubicBezTo>
                    <a:pt x="604" y="39"/>
                    <a:pt x="603" y="39"/>
                    <a:pt x="603" y="38"/>
                  </a:cubicBezTo>
                  <a:cubicBezTo>
                    <a:pt x="603" y="38"/>
                    <a:pt x="603" y="38"/>
                    <a:pt x="602" y="38"/>
                  </a:cubicBezTo>
                  <a:cubicBezTo>
                    <a:pt x="602" y="38"/>
                    <a:pt x="602" y="38"/>
                    <a:pt x="602" y="38"/>
                  </a:cubicBezTo>
                  <a:cubicBezTo>
                    <a:pt x="602" y="39"/>
                    <a:pt x="602" y="39"/>
                    <a:pt x="602" y="40"/>
                  </a:cubicBezTo>
                  <a:cubicBezTo>
                    <a:pt x="602" y="40"/>
                    <a:pt x="602" y="40"/>
                    <a:pt x="602" y="40"/>
                  </a:cubicBezTo>
                  <a:cubicBezTo>
                    <a:pt x="602" y="40"/>
                    <a:pt x="602" y="41"/>
                    <a:pt x="603" y="41"/>
                  </a:cubicBezTo>
                  <a:cubicBezTo>
                    <a:pt x="603" y="41"/>
                    <a:pt x="603" y="41"/>
                    <a:pt x="603" y="42"/>
                  </a:cubicBezTo>
                  <a:cubicBezTo>
                    <a:pt x="603" y="42"/>
                    <a:pt x="604" y="42"/>
                    <a:pt x="604" y="42"/>
                  </a:cubicBezTo>
                  <a:cubicBezTo>
                    <a:pt x="604" y="43"/>
                    <a:pt x="605" y="43"/>
                    <a:pt x="606" y="43"/>
                  </a:cubicBezTo>
                  <a:cubicBezTo>
                    <a:pt x="606" y="43"/>
                    <a:pt x="606" y="43"/>
                    <a:pt x="606" y="43"/>
                  </a:cubicBezTo>
                  <a:cubicBezTo>
                    <a:pt x="606" y="42"/>
                    <a:pt x="606" y="42"/>
                    <a:pt x="606" y="41"/>
                  </a:cubicBezTo>
                  <a:cubicBezTo>
                    <a:pt x="606" y="41"/>
                    <a:pt x="606" y="41"/>
                    <a:pt x="606" y="41"/>
                  </a:cubicBezTo>
                  <a:cubicBezTo>
                    <a:pt x="607" y="41"/>
                    <a:pt x="607" y="40"/>
                    <a:pt x="608" y="41"/>
                  </a:cubicBezTo>
                  <a:cubicBezTo>
                    <a:pt x="608" y="41"/>
                    <a:pt x="608" y="42"/>
                    <a:pt x="608" y="42"/>
                  </a:cubicBezTo>
                  <a:cubicBezTo>
                    <a:pt x="609" y="42"/>
                    <a:pt x="609" y="43"/>
                    <a:pt x="609" y="43"/>
                  </a:cubicBezTo>
                  <a:cubicBezTo>
                    <a:pt x="609" y="43"/>
                    <a:pt x="609" y="43"/>
                    <a:pt x="610" y="43"/>
                  </a:cubicBezTo>
                  <a:cubicBezTo>
                    <a:pt x="610" y="43"/>
                    <a:pt x="611" y="43"/>
                    <a:pt x="611" y="43"/>
                  </a:cubicBezTo>
                  <a:cubicBezTo>
                    <a:pt x="612" y="43"/>
                    <a:pt x="612" y="43"/>
                    <a:pt x="612" y="43"/>
                  </a:cubicBezTo>
                  <a:cubicBezTo>
                    <a:pt x="612" y="43"/>
                    <a:pt x="612" y="43"/>
                    <a:pt x="613" y="43"/>
                  </a:cubicBezTo>
                  <a:cubicBezTo>
                    <a:pt x="613" y="43"/>
                    <a:pt x="613" y="43"/>
                    <a:pt x="613" y="42"/>
                  </a:cubicBezTo>
                  <a:cubicBezTo>
                    <a:pt x="613" y="42"/>
                    <a:pt x="613" y="42"/>
                    <a:pt x="613" y="42"/>
                  </a:cubicBezTo>
                  <a:cubicBezTo>
                    <a:pt x="613" y="41"/>
                    <a:pt x="613" y="41"/>
                    <a:pt x="614" y="41"/>
                  </a:cubicBezTo>
                  <a:cubicBezTo>
                    <a:pt x="614" y="41"/>
                    <a:pt x="614" y="41"/>
                    <a:pt x="614" y="41"/>
                  </a:cubicBezTo>
                  <a:cubicBezTo>
                    <a:pt x="615" y="41"/>
                    <a:pt x="615" y="41"/>
                    <a:pt x="615" y="41"/>
                  </a:cubicBezTo>
                  <a:cubicBezTo>
                    <a:pt x="615" y="40"/>
                    <a:pt x="615" y="40"/>
                    <a:pt x="615" y="40"/>
                  </a:cubicBezTo>
                  <a:cubicBezTo>
                    <a:pt x="615" y="39"/>
                    <a:pt x="615" y="39"/>
                    <a:pt x="615" y="39"/>
                  </a:cubicBezTo>
                  <a:cubicBezTo>
                    <a:pt x="616" y="39"/>
                    <a:pt x="616" y="39"/>
                    <a:pt x="616" y="39"/>
                  </a:cubicBezTo>
                  <a:cubicBezTo>
                    <a:pt x="616" y="39"/>
                    <a:pt x="617" y="39"/>
                    <a:pt x="617" y="39"/>
                  </a:cubicBezTo>
                  <a:cubicBezTo>
                    <a:pt x="617" y="39"/>
                    <a:pt x="617" y="40"/>
                    <a:pt x="617" y="40"/>
                  </a:cubicBezTo>
                  <a:cubicBezTo>
                    <a:pt x="617" y="40"/>
                    <a:pt x="617" y="41"/>
                    <a:pt x="617" y="41"/>
                  </a:cubicBezTo>
                  <a:cubicBezTo>
                    <a:pt x="620" y="41"/>
                    <a:pt x="620" y="41"/>
                    <a:pt x="620" y="41"/>
                  </a:cubicBezTo>
                  <a:cubicBezTo>
                    <a:pt x="621" y="40"/>
                    <a:pt x="621" y="40"/>
                    <a:pt x="621" y="40"/>
                  </a:cubicBezTo>
                  <a:cubicBezTo>
                    <a:pt x="622" y="41"/>
                    <a:pt x="622" y="41"/>
                    <a:pt x="622" y="41"/>
                  </a:cubicBezTo>
                  <a:cubicBezTo>
                    <a:pt x="622" y="41"/>
                    <a:pt x="622" y="42"/>
                    <a:pt x="622" y="42"/>
                  </a:cubicBezTo>
                  <a:close/>
                  <a:moveTo>
                    <a:pt x="1058" y="156"/>
                  </a:moveTo>
                  <a:cubicBezTo>
                    <a:pt x="1059" y="156"/>
                    <a:pt x="1059" y="156"/>
                    <a:pt x="1059" y="156"/>
                  </a:cubicBezTo>
                  <a:cubicBezTo>
                    <a:pt x="1060" y="156"/>
                    <a:pt x="1060" y="156"/>
                    <a:pt x="1060" y="156"/>
                  </a:cubicBezTo>
                  <a:cubicBezTo>
                    <a:pt x="1069" y="156"/>
                    <a:pt x="1069" y="156"/>
                    <a:pt x="1069" y="156"/>
                  </a:cubicBezTo>
                  <a:cubicBezTo>
                    <a:pt x="1069" y="155"/>
                    <a:pt x="1069" y="155"/>
                    <a:pt x="1069" y="155"/>
                  </a:cubicBezTo>
                  <a:cubicBezTo>
                    <a:pt x="1069" y="154"/>
                    <a:pt x="1069" y="153"/>
                    <a:pt x="1069" y="153"/>
                  </a:cubicBezTo>
                  <a:cubicBezTo>
                    <a:pt x="1069" y="153"/>
                    <a:pt x="1070" y="153"/>
                    <a:pt x="1070" y="152"/>
                  </a:cubicBezTo>
                  <a:cubicBezTo>
                    <a:pt x="1070" y="153"/>
                    <a:pt x="1070" y="153"/>
                    <a:pt x="1071" y="153"/>
                  </a:cubicBezTo>
                  <a:cubicBezTo>
                    <a:pt x="1071" y="153"/>
                    <a:pt x="1071" y="154"/>
                    <a:pt x="1072" y="154"/>
                  </a:cubicBezTo>
                  <a:cubicBezTo>
                    <a:pt x="1072" y="154"/>
                    <a:pt x="1073" y="153"/>
                    <a:pt x="1073" y="153"/>
                  </a:cubicBezTo>
                  <a:cubicBezTo>
                    <a:pt x="1074" y="153"/>
                    <a:pt x="1074" y="153"/>
                    <a:pt x="1074" y="154"/>
                  </a:cubicBezTo>
                  <a:cubicBezTo>
                    <a:pt x="1075" y="154"/>
                    <a:pt x="1075" y="154"/>
                    <a:pt x="1075" y="154"/>
                  </a:cubicBezTo>
                  <a:cubicBezTo>
                    <a:pt x="1075" y="154"/>
                    <a:pt x="1075" y="154"/>
                    <a:pt x="1076" y="155"/>
                  </a:cubicBezTo>
                  <a:cubicBezTo>
                    <a:pt x="1076" y="155"/>
                    <a:pt x="1076" y="155"/>
                    <a:pt x="1076" y="155"/>
                  </a:cubicBezTo>
                  <a:cubicBezTo>
                    <a:pt x="1076" y="155"/>
                    <a:pt x="1076" y="156"/>
                    <a:pt x="1076" y="156"/>
                  </a:cubicBezTo>
                  <a:cubicBezTo>
                    <a:pt x="1076" y="156"/>
                    <a:pt x="1076" y="156"/>
                    <a:pt x="1076" y="156"/>
                  </a:cubicBezTo>
                  <a:cubicBezTo>
                    <a:pt x="1076" y="157"/>
                    <a:pt x="1076" y="157"/>
                    <a:pt x="1076" y="158"/>
                  </a:cubicBezTo>
                  <a:cubicBezTo>
                    <a:pt x="1076" y="158"/>
                    <a:pt x="1076" y="158"/>
                    <a:pt x="1077" y="158"/>
                  </a:cubicBezTo>
                  <a:cubicBezTo>
                    <a:pt x="1080" y="158"/>
                    <a:pt x="1080" y="158"/>
                    <a:pt x="1080" y="158"/>
                  </a:cubicBezTo>
                  <a:cubicBezTo>
                    <a:pt x="1081" y="158"/>
                    <a:pt x="1081" y="157"/>
                    <a:pt x="1082" y="157"/>
                  </a:cubicBezTo>
                  <a:cubicBezTo>
                    <a:pt x="1082" y="157"/>
                    <a:pt x="1082" y="156"/>
                    <a:pt x="1082" y="156"/>
                  </a:cubicBezTo>
                  <a:cubicBezTo>
                    <a:pt x="1082" y="156"/>
                    <a:pt x="1082" y="155"/>
                    <a:pt x="1083" y="155"/>
                  </a:cubicBezTo>
                  <a:cubicBezTo>
                    <a:pt x="1084" y="155"/>
                    <a:pt x="1084" y="156"/>
                    <a:pt x="1085" y="157"/>
                  </a:cubicBezTo>
                  <a:cubicBezTo>
                    <a:pt x="1085" y="157"/>
                    <a:pt x="1085" y="157"/>
                    <a:pt x="1085" y="158"/>
                  </a:cubicBezTo>
                  <a:cubicBezTo>
                    <a:pt x="1085" y="157"/>
                    <a:pt x="1085" y="157"/>
                    <a:pt x="1085" y="157"/>
                  </a:cubicBezTo>
                  <a:cubicBezTo>
                    <a:pt x="1085" y="157"/>
                    <a:pt x="1085" y="156"/>
                    <a:pt x="1086" y="156"/>
                  </a:cubicBezTo>
                  <a:cubicBezTo>
                    <a:pt x="1086" y="156"/>
                    <a:pt x="1086" y="156"/>
                    <a:pt x="1086" y="156"/>
                  </a:cubicBezTo>
                  <a:cubicBezTo>
                    <a:pt x="1087" y="156"/>
                    <a:pt x="1087" y="157"/>
                    <a:pt x="1087" y="157"/>
                  </a:cubicBezTo>
                  <a:cubicBezTo>
                    <a:pt x="1089" y="157"/>
                    <a:pt x="1089" y="157"/>
                    <a:pt x="1089" y="157"/>
                  </a:cubicBezTo>
                  <a:cubicBezTo>
                    <a:pt x="1089" y="157"/>
                    <a:pt x="1089" y="156"/>
                    <a:pt x="1089" y="156"/>
                  </a:cubicBezTo>
                  <a:cubicBezTo>
                    <a:pt x="1089" y="156"/>
                    <a:pt x="1089" y="156"/>
                    <a:pt x="1089" y="155"/>
                  </a:cubicBezTo>
                  <a:cubicBezTo>
                    <a:pt x="1089" y="155"/>
                    <a:pt x="1088" y="155"/>
                    <a:pt x="1088" y="155"/>
                  </a:cubicBezTo>
                  <a:cubicBezTo>
                    <a:pt x="1088" y="155"/>
                    <a:pt x="1088" y="155"/>
                    <a:pt x="1087" y="155"/>
                  </a:cubicBezTo>
                  <a:cubicBezTo>
                    <a:pt x="1087" y="155"/>
                    <a:pt x="1087" y="155"/>
                    <a:pt x="1086" y="155"/>
                  </a:cubicBezTo>
                  <a:cubicBezTo>
                    <a:pt x="1086" y="153"/>
                    <a:pt x="1086" y="153"/>
                    <a:pt x="1086" y="153"/>
                  </a:cubicBezTo>
                  <a:cubicBezTo>
                    <a:pt x="1086" y="152"/>
                    <a:pt x="1087" y="152"/>
                    <a:pt x="1087" y="152"/>
                  </a:cubicBezTo>
                  <a:cubicBezTo>
                    <a:pt x="1088" y="152"/>
                    <a:pt x="1088" y="152"/>
                    <a:pt x="1088" y="152"/>
                  </a:cubicBezTo>
                  <a:cubicBezTo>
                    <a:pt x="1088" y="152"/>
                    <a:pt x="1088" y="151"/>
                    <a:pt x="1089" y="151"/>
                  </a:cubicBezTo>
                  <a:cubicBezTo>
                    <a:pt x="1089" y="151"/>
                    <a:pt x="1089" y="151"/>
                    <a:pt x="1089" y="150"/>
                  </a:cubicBezTo>
                  <a:cubicBezTo>
                    <a:pt x="1089" y="150"/>
                    <a:pt x="1089" y="150"/>
                    <a:pt x="1089" y="150"/>
                  </a:cubicBezTo>
                  <a:cubicBezTo>
                    <a:pt x="1090" y="149"/>
                    <a:pt x="1090" y="149"/>
                    <a:pt x="1090" y="149"/>
                  </a:cubicBezTo>
                  <a:cubicBezTo>
                    <a:pt x="1090" y="149"/>
                    <a:pt x="1090" y="148"/>
                    <a:pt x="1091" y="148"/>
                  </a:cubicBezTo>
                  <a:cubicBezTo>
                    <a:pt x="1091" y="148"/>
                    <a:pt x="1091" y="148"/>
                    <a:pt x="1091" y="148"/>
                  </a:cubicBezTo>
                  <a:cubicBezTo>
                    <a:pt x="1092" y="148"/>
                    <a:pt x="1092" y="148"/>
                    <a:pt x="1092" y="148"/>
                  </a:cubicBezTo>
                  <a:cubicBezTo>
                    <a:pt x="1092" y="148"/>
                    <a:pt x="1092" y="147"/>
                    <a:pt x="1093" y="147"/>
                  </a:cubicBezTo>
                  <a:cubicBezTo>
                    <a:pt x="1093" y="146"/>
                    <a:pt x="1093" y="146"/>
                    <a:pt x="1094" y="145"/>
                  </a:cubicBezTo>
                  <a:cubicBezTo>
                    <a:pt x="1095" y="144"/>
                    <a:pt x="1095" y="144"/>
                    <a:pt x="1096" y="143"/>
                  </a:cubicBezTo>
                  <a:cubicBezTo>
                    <a:pt x="1097" y="143"/>
                    <a:pt x="1097" y="143"/>
                    <a:pt x="1098" y="143"/>
                  </a:cubicBezTo>
                  <a:cubicBezTo>
                    <a:pt x="1098" y="143"/>
                    <a:pt x="1098" y="143"/>
                    <a:pt x="1099" y="143"/>
                  </a:cubicBezTo>
                  <a:cubicBezTo>
                    <a:pt x="1099" y="143"/>
                    <a:pt x="1099" y="143"/>
                    <a:pt x="1100" y="143"/>
                  </a:cubicBezTo>
                  <a:cubicBezTo>
                    <a:pt x="1100" y="143"/>
                    <a:pt x="1100" y="143"/>
                    <a:pt x="1100" y="143"/>
                  </a:cubicBezTo>
                  <a:cubicBezTo>
                    <a:pt x="1101" y="143"/>
                    <a:pt x="1101" y="143"/>
                    <a:pt x="1101" y="143"/>
                  </a:cubicBezTo>
                  <a:cubicBezTo>
                    <a:pt x="1101" y="143"/>
                    <a:pt x="1101" y="142"/>
                    <a:pt x="1102" y="142"/>
                  </a:cubicBezTo>
                  <a:cubicBezTo>
                    <a:pt x="1102" y="142"/>
                    <a:pt x="1102" y="142"/>
                    <a:pt x="1102" y="142"/>
                  </a:cubicBezTo>
                  <a:cubicBezTo>
                    <a:pt x="1102" y="142"/>
                    <a:pt x="1102" y="143"/>
                    <a:pt x="1103" y="143"/>
                  </a:cubicBezTo>
                  <a:cubicBezTo>
                    <a:pt x="1103" y="143"/>
                    <a:pt x="1103" y="143"/>
                    <a:pt x="1103" y="143"/>
                  </a:cubicBezTo>
                  <a:cubicBezTo>
                    <a:pt x="1103" y="144"/>
                    <a:pt x="1104" y="144"/>
                    <a:pt x="1104" y="144"/>
                  </a:cubicBezTo>
                  <a:cubicBezTo>
                    <a:pt x="1104" y="144"/>
                    <a:pt x="1104" y="144"/>
                    <a:pt x="1104" y="144"/>
                  </a:cubicBezTo>
                  <a:cubicBezTo>
                    <a:pt x="1105" y="144"/>
                    <a:pt x="1105" y="144"/>
                    <a:pt x="1105" y="144"/>
                  </a:cubicBezTo>
                  <a:cubicBezTo>
                    <a:pt x="1105" y="145"/>
                    <a:pt x="1104" y="145"/>
                    <a:pt x="1104" y="145"/>
                  </a:cubicBezTo>
                  <a:cubicBezTo>
                    <a:pt x="1104" y="146"/>
                    <a:pt x="1104" y="146"/>
                    <a:pt x="1104" y="146"/>
                  </a:cubicBezTo>
                  <a:cubicBezTo>
                    <a:pt x="1104" y="146"/>
                    <a:pt x="1105" y="146"/>
                    <a:pt x="1105" y="146"/>
                  </a:cubicBezTo>
                  <a:cubicBezTo>
                    <a:pt x="1105" y="146"/>
                    <a:pt x="1105" y="146"/>
                    <a:pt x="1105" y="147"/>
                  </a:cubicBezTo>
                  <a:cubicBezTo>
                    <a:pt x="1106" y="147"/>
                    <a:pt x="1105" y="147"/>
                    <a:pt x="1105" y="147"/>
                  </a:cubicBezTo>
                  <a:cubicBezTo>
                    <a:pt x="1106" y="148"/>
                    <a:pt x="1105" y="148"/>
                    <a:pt x="1105" y="149"/>
                  </a:cubicBezTo>
                  <a:cubicBezTo>
                    <a:pt x="1107" y="149"/>
                    <a:pt x="1107" y="149"/>
                    <a:pt x="1107" y="149"/>
                  </a:cubicBezTo>
                  <a:cubicBezTo>
                    <a:pt x="1107" y="149"/>
                    <a:pt x="1107" y="149"/>
                    <a:pt x="1107" y="149"/>
                  </a:cubicBezTo>
                  <a:cubicBezTo>
                    <a:pt x="1108" y="148"/>
                    <a:pt x="1108" y="148"/>
                    <a:pt x="1108" y="148"/>
                  </a:cubicBezTo>
                  <a:cubicBezTo>
                    <a:pt x="1108" y="147"/>
                    <a:pt x="1109" y="147"/>
                    <a:pt x="1109" y="147"/>
                  </a:cubicBezTo>
                  <a:cubicBezTo>
                    <a:pt x="1110" y="147"/>
                    <a:pt x="1110" y="147"/>
                    <a:pt x="1110" y="147"/>
                  </a:cubicBezTo>
                  <a:cubicBezTo>
                    <a:pt x="1110" y="146"/>
                    <a:pt x="1111" y="146"/>
                    <a:pt x="1111" y="146"/>
                  </a:cubicBezTo>
                  <a:cubicBezTo>
                    <a:pt x="1111" y="146"/>
                    <a:pt x="1111" y="146"/>
                    <a:pt x="1111" y="145"/>
                  </a:cubicBezTo>
                  <a:cubicBezTo>
                    <a:pt x="1112" y="145"/>
                    <a:pt x="1112" y="145"/>
                    <a:pt x="1112" y="145"/>
                  </a:cubicBezTo>
                  <a:cubicBezTo>
                    <a:pt x="1112" y="144"/>
                    <a:pt x="1112" y="144"/>
                    <a:pt x="1113" y="144"/>
                  </a:cubicBezTo>
                  <a:cubicBezTo>
                    <a:pt x="1113" y="144"/>
                    <a:pt x="1113" y="144"/>
                    <a:pt x="1114" y="144"/>
                  </a:cubicBezTo>
                  <a:cubicBezTo>
                    <a:pt x="1114" y="144"/>
                    <a:pt x="1114" y="144"/>
                    <a:pt x="1115" y="144"/>
                  </a:cubicBezTo>
                  <a:cubicBezTo>
                    <a:pt x="1115" y="144"/>
                    <a:pt x="1115" y="143"/>
                    <a:pt x="1115" y="143"/>
                  </a:cubicBezTo>
                  <a:cubicBezTo>
                    <a:pt x="1115" y="143"/>
                    <a:pt x="1115" y="143"/>
                    <a:pt x="1115" y="142"/>
                  </a:cubicBezTo>
                  <a:cubicBezTo>
                    <a:pt x="1115" y="142"/>
                    <a:pt x="1116" y="142"/>
                    <a:pt x="1116" y="142"/>
                  </a:cubicBezTo>
                  <a:cubicBezTo>
                    <a:pt x="1116" y="141"/>
                    <a:pt x="1116" y="141"/>
                    <a:pt x="1116" y="140"/>
                  </a:cubicBezTo>
                  <a:cubicBezTo>
                    <a:pt x="1116" y="140"/>
                    <a:pt x="1116" y="139"/>
                    <a:pt x="1116" y="139"/>
                  </a:cubicBezTo>
                  <a:cubicBezTo>
                    <a:pt x="1117" y="139"/>
                    <a:pt x="1117" y="139"/>
                    <a:pt x="1117" y="139"/>
                  </a:cubicBezTo>
                  <a:cubicBezTo>
                    <a:pt x="1118" y="139"/>
                    <a:pt x="1118" y="138"/>
                    <a:pt x="1119" y="138"/>
                  </a:cubicBezTo>
                  <a:cubicBezTo>
                    <a:pt x="1122" y="138"/>
                    <a:pt x="1122" y="138"/>
                    <a:pt x="1122" y="138"/>
                  </a:cubicBezTo>
                  <a:cubicBezTo>
                    <a:pt x="1122" y="139"/>
                    <a:pt x="1122" y="139"/>
                    <a:pt x="1122" y="139"/>
                  </a:cubicBezTo>
                  <a:cubicBezTo>
                    <a:pt x="1122" y="140"/>
                    <a:pt x="1122" y="140"/>
                    <a:pt x="1122" y="140"/>
                  </a:cubicBezTo>
                  <a:cubicBezTo>
                    <a:pt x="1120" y="141"/>
                    <a:pt x="1120" y="141"/>
                    <a:pt x="1120" y="141"/>
                  </a:cubicBezTo>
                  <a:cubicBezTo>
                    <a:pt x="1120" y="141"/>
                    <a:pt x="1120" y="141"/>
                    <a:pt x="1120" y="141"/>
                  </a:cubicBezTo>
                  <a:cubicBezTo>
                    <a:pt x="1119" y="141"/>
                    <a:pt x="1119" y="141"/>
                    <a:pt x="1119" y="142"/>
                  </a:cubicBezTo>
                  <a:cubicBezTo>
                    <a:pt x="1119" y="142"/>
                    <a:pt x="1119" y="142"/>
                    <a:pt x="1119" y="142"/>
                  </a:cubicBezTo>
                  <a:cubicBezTo>
                    <a:pt x="1119" y="143"/>
                    <a:pt x="1118" y="143"/>
                    <a:pt x="1118" y="143"/>
                  </a:cubicBezTo>
                  <a:cubicBezTo>
                    <a:pt x="1118" y="143"/>
                    <a:pt x="1118" y="144"/>
                    <a:pt x="1118" y="144"/>
                  </a:cubicBezTo>
                  <a:cubicBezTo>
                    <a:pt x="1118" y="144"/>
                    <a:pt x="1118" y="144"/>
                    <a:pt x="1118" y="144"/>
                  </a:cubicBezTo>
                  <a:cubicBezTo>
                    <a:pt x="1118" y="145"/>
                    <a:pt x="1118" y="145"/>
                    <a:pt x="1117" y="146"/>
                  </a:cubicBezTo>
                  <a:cubicBezTo>
                    <a:pt x="1117" y="146"/>
                    <a:pt x="1117" y="147"/>
                    <a:pt x="1117" y="147"/>
                  </a:cubicBezTo>
                  <a:cubicBezTo>
                    <a:pt x="1117" y="147"/>
                    <a:pt x="1117" y="147"/>
                    <a:pt x="1117" y="147"/>
                  </a:cubicBezTo>
                  <a:cubicBezTo>
                    <a:pt x="1117" y="148"/>
                    <a:pt x="1117" y="148"/>
                    <a:pt x="1117" y="148"/>
                  </a:cubicBezTo>
                  <a:cubicBezTo>
                    <a:pt x="1116" y="148"/>
                    <a:pt x="1116" y="148"/>
                    <a:pt x="1116" y="148"/>
                  </a:cubicBezTo>
                  <a:cubicBezTo>
                    <a:pt x="1116" y="149"/>
                    <a:pt x="1115" y="149"/>
                    <a:pt x="1115" y="149"/>
                  </a:cubicBezTo>
                  <a:cubicBezTo>
                    <a:pt x="1115" y="149"/>
                    <a:pt x="1114" y="149"/>
                    <a:pt x="1114" y="149"/>
                  </a:cubicBezTo>
                  <a:cubicBezTo>
                    <a:pt x="1114" y="149"/>
                    <a:pt x="1114" y="149"/>
                    <a:pt x="1114" y="150"/>
                  </a:cubicBezTo>
                  <a:cubicBezTo>
                    <a:pt x="1114" y="150"/>
                    <a:pt x="1114" y="150"/>
                    <a:pt x="1114" y="150"/>
                  </a:cubicBezTo>
                  <a:cubicBezTo>
                    <a:pt x="1114" y="151"/>
                    <a:pt x="1113" y="151"/>
                    <a:pt x="1113" y="151"/>
                  </a:cubicBezTo>
                  <a:cubicBezTo>
                    <a:pt x="1112" y="152"/>
                    <a:pt x="1111" y="152"/>
                    <a:pt x="1110" y="153"/>
                  </a:cubicBezTo>
                  <a:cubicBezTo>
                    <a:pt x="1110" y="154"/>
                    <a:pt x="1109" y="154"/>
                    <a:pt x="1108" y="154"/>
                  </a:cubicBezTo>
                  <a:cubicBezTo>
                    <a:pt x="1107" y="155"/>
                    <a:pt x="1107" y="155"/>
                    <a:pt x="1106" y="156"/>
                  </a:cubicBezTo>
                  <a:cubicBezTo>
                    <a:pt x="1105" y="157"/>
                    <a:pt x="1105" y="157"/>
                    <a:pt x="1104" y="158"/>
                  </a:cubicBezTo>
                  <a:cubicBezTo>
                    <a:pt x="1104" y="158"/>
                    <a:pt x="1104" y="159"/>
                    <a:pt x="1104" y="159"/>
                  </a:cubicBezTo>
                  <a:cubicBezTo>
                    <a:pt x="1103" y="159"/>
                    <a:pt x="1103" y="159"/>
                    <a:pt x="1102" y="160"/>
                  </a:cubicBezTo>
                  <a:cubicBezTo>
                    <a:pt x="1102" y="160"/>
                    <a:pt x="1102" y="160"/>
                    <a:pt x="1102" y="160"/>
                  </a:cubicBezTo>
                  <a:cubicBezTo>
                    <a:pt x="1102" y="161"/>
                    <a:pt x="1102" y="161"/>
                    <a:pt x="1101" y="161"/>
                  </a:cubicBezTo>
                  <a:cubicBezTo>
                    <a:pt x="1101" y="161"/>
                    <a:pt x="1101" y="161"/>
                    <a:pt x="1101" y="161"/>
                  </a:cubicBezTo>
                  <a:cubicBezTo>
                    <a:pt x="1100" y="161"/>
                    <a:pt x="1100" y="161"/>
                    <a:pt x="1100" y="161"/>
                  </a:cubicBezTo>
                  <a:cubicBezTo>
                    <a:pt x="1100" y="161"/>
                    <a:pt x="1099" y="161"/>
                    <a:pt x="1099" y="161"/>
                  </a:cubicBezTo>
                  <a:cubicBezTo>
                    <a:pt x="1099" y="161"/>
                    <a:pt x="1099" y="162"/>
                    <a:pt x="1098" y="162"/>
                  </a:cubicBezTo>
                  <a:cubicBezTo>
                    <a:pt x="1098" y="162"/>
                    <a:pt x="1097" y="162"/>
                    <a:pt x="1097" y="162"/>
                  </a:cubicBezTo>
                  <a:cubicBezTo>
                    <a:pt x="1097" y="162"/>
                    <a:pt x="1096" y="163"/>
                    <a:pt x="1096" y="163"/>
                  </a:cubicBezTo>
                  <a:cubicBezTo>
                    <a:pt x="1096" y="163"/>
                    <a:pt x="1096" y="163"/>
                    <a:pt x="1095" y="163"/>
                  </a:cubicBezTo>
                  <a:cubicBezTo>
                    <a:pt x="1095" y="163"/>
                    <a:pt x="1095" y="163"/>
                    <a:pt x="1095" y="163"/>
                  </a:cubicBezTo>
                  <a:cubicBezTo>
                    <a:pt x="1095" y="163"/>
                    <a:pt x="1094" y="163"/>
                    <a:pt x="1094" y="164"/>
                  </a:cubicBezTo>
                  <a:cubicBezTo>
                    <a:pt x="1094" y="164"/>
                    <a:pt x="1095" y="164"/>
                    <a:pt x="1095" y="165"/>
                  </a:cubicBezTo>
                  <a:cubicBezTo>
                    <a:pt x="1095" y="166"/>
                    <a:pt x="1095" y="166"/>
                    <a:pt x="1094" y="167"/>
                  </a:cubicBezTo>
                  <a:cubicBezTo>
                    <a:pt x="1094" y="167"/>
                    <a:pt x="1094" y="167"/>
                    <a:pt x="1094" y="167"/>
                  </a:cubicBezTo>
                  <a:cubicBezTo>
                    <a:pt x="1094" y="168"/>
                    <a:pt x="1093" y="168"/>
                    <a:pt x="1093" y="168"/>
                  </a:cubicBezTo>
                  <a:cubicBezTo>
                    <a:pt x="1093" y="168"/>
                    <a:pt x="1093" y="168"/>
                    <a:pt x="1093" y="169"/>
                  </a:cubicBezTo>
                  <a:cubicBezTo>
                    <a:pt x="1093" y="169"/>
                    <a:pt x="1092" y="169"/>
                    <a:pt x="1092" y="170"/>
                  </a:cubicBezTo>
                  <a:cubicBezTo>
                    <a:pt x="1092" y="170"/>
                    <a:pt x="1092" y="170"/>
                    <a:pt x="1092" y="170"/>
                  </a:cubicBezTo>
                  <a:cubicBezTo>
                    <a:pt x="1092" y="171"/>
                    <a:pt x="1092" y="171"/>
                    <a:pt x="1092" y="172"/>
                  </a:cubicBezTo>
                  <a:cubicBezTo>
                    <a:pt x="1092" y="172"/>
                    <a:pt x="1092" y="173"/>
                    <a:pt x="1091" y="173"/>
                  </a:cubicBezTo>
                  <a:cubicBezTo>
                    <a:pt x="1091" y="174"/>
                    <a:pt x="1091" y="174"/>
                    <a:pt x="1091" y="175"/>
                  </a:cubicBezTo>
                  <a:cubicBezTo>
                    <a:pt x="1091" y="175"/>
                    <a:pt x="1091" y="176"/>
                    <a:pt x="1091" y="176"/>
                  </a:cubicBezTo>
                  <a:cubicBezTo>
                    <a:pt x="1091" y="179"/>
                    <a:pt x="1092" y="181"/>
                    <a:pt x="1092" y="184"/>
                  </a:cubicBezTo>
                  <a:cubicBezTo>
                    <a:pt x="1092" y="184"/>
                    <a:pt x="1092" y="185"/>
                    <a:pt x="1092" y="185"/>
                  </a:cubicBezTo>
                  <a:cubicBezTo>
                    <a:pt x="1092" y="185"/>
                    <a:pt x="1091" y="185"/>
                    <a:pt x="1091" y="186"/>
                  </a:cubicBezTo>
                  <a:cubicBezTo>
                    <a:pt x="1093" y="189"/>
                    <a:pt x="1093" y="189"/>
                    <a:pt x="1093" y="189"/>
                  </a:cubicBezTo>
                  <a:cubicBezTo>
                    <a:pt x="1093" y="194"/>
                    <a:pt x="1093" y="194"/>
                    <a:pt x="1093" y="194"/>
                  </a:cubicBezTo>
                  <a:cubicBezTo>
                    <a:pt x="1093" y="194"/>
                    <a:pt x="1093" y="195"/>
                    <a:pt x="1094" y="195"/>
                  </a:cubicBezTo>
                  <a:cubicBezTo>
                    <a:pt x="1094" y="195"/>
                    <a:pt x="1094" y="194"/>
                    <a:pt x="1094" y="194"/>
                  </a:cubicBezTo>
                  <a:cubicBezTo>
                    <a:pt x="1095" y="194"/>
                    <a:pt x="1095" y="194"/>
                    <a:pt x="1095" y="194"/>
                  </a:cubicBezTo>
                  <a:cubicBezTo>
                    <a:pt x="1095" y="194"/>
                    <a:pt x="1096" y="194"/>
                    <a:pt x="1096" y="194"/>
                  </a:cubicBezTo>
                  <a:cubicBezTo>
                    <a:pt x="1096" y="193"/>
                    <a:pt x="1096" y="193"/>
                    <a:pt x="1097" y="193"/>
                  </a:cubicBezTo>
                  <a:cubicBezTo>
                    <a:pt x="1097" y="193"/>
                    <a:pt x="1097" y="193"/>
                    <a:pt x="1098" y="193"/>
                  </a:cubicBezTo>
                  <a:cubicBezTo>
                    <a:pt x="1098" y="193"/>
                    <a:pt x="1098" y="192"/>
                    <a:pt x="1098" y="191"/>
                  </a:cubicBezTo>
                  <a:cubicBezTo>
                    <a:pt x="1098" y="191"/>
                    <a:pt x="1098" y="191"/>
                    <a:pt x="1098" y="191"/>
                  </a:cubicBezTo>
                  <a:cubicBezTo>
                    <a:pt x="1098" y="190"/>
                    <a:pt x="1098" y="190"/>
                    <a:pt x="1098" y="190"/>
                  </a:cubicBezTo>
                  <a:cubicBezTo>
                    <a:pt x="1098" y="190"/>
                    <a:pt x="1099" y="190"/>
                    <a:pt x="1099" y="189"/>
                  </a:cubicBezTo>
                  <a:cubicBezTo>
                    <a:pt x="1099" y="189"/>
                    <a:pt x="1099" y="189"/>
                    <a:pt x="1100" y="189"/>
                  </a:cubicBezTo>
                  <a:cubicBezTo>
                    <a:pt x="1100" y="188"/>
                    <a:pt x="1100" y="188"/>
                    <a:pt x="1100" y="188"/>
                  </a:cubicBezTo>
                  <a:cubicBezTo>
                    <a:pt x="1100" y="187"/>
                    <a:pt x="1100" y="187"/>
                    <a:pt x="1100" y="187"/>
                  </a:cubicBezTo>
                  <a:cubicBezTo>
                    <a:pt x="1101" y="187"/>
                    <a:pt x="1101" y="187"/>
                    <a:pt x="1101" y="187"/>
                  </a:cubicBezTo>
                  <a:cubicBezTo>
                    <a:pt x="1101" y="186"/>
                    <a:pt x="1101" y="186"/>
                    <a:pt x="1102" y="186"/>
                  </a:cubicBezTo>
                  <a:cubicBezTo>
                    <a:pt x="1102" y="186"/>
                    <a:pt x="1102" y="186"/>
                    <a:pt x="1102" y="186"/>
                  </a:cubicBezTo>
                  <a:cubicBezTo>
                    <a:pt x="1102" y="186"/>
                    <a:pt x="1102" y="186"/>
                    <a:pt x="1103" y="186"/>
                  </a:cubicBezTo>
                  <a:cubicBezTo>
                    <a:pt x="1103" y="186"/>
                    <a:pt x="1103" y="186"/>
                    <a:pt x="1103" y="186"/>
                  </a:cubicBezTo>
                  <a:cubicBezTo>
                    <a:pt x="1104" y="186"/>
                    <a:pt x="1104" y="186"/>
                    <a:pt x="1104" y="186"/>
                  </a:cubicBezTo>
                  <a:cubicBezTo>
                    <a:pt x="1104" y="186"/>
                    <a:pt x="1104" y="186"/>
                    <a:pt x="1105" y="186"/>
                  </a:cubicBezTo>
                  <a:cubicBezTo>
                    <a:pt x="1105" y="185"/>
                    <a:pt x="1105" y="185"/>
                    <a:pt x="1105" y="185"/>
                  </a:cubicBezTo>
                  <a:cubicBezTo>
                    <a:pt x="1105" y="181"/>
                    <a:pt x="1105" y="181"/>
                    <a:pt x="1105" y="181"/>
                  </a:cubicBezTo>
                  <a:cubicBezTo>
                    <a:pt x="1105" y="181"/>
                    <a:pt x="1106" y="180"/>
                    <a:pt x="1106" y="180"/>
                  </a:cubicBezTo>
                  <a:cubicBezTo>
                    <a:pt x="1106" y="180"/>
                    <a:pt x="1107" y="180"/>
                    <a:pt x="1107" y="179"/>
                  </a:cubicBezTo>
                  <a:cubicBezTo>
                    <a:pt x="1112" y="179"/>
                    <a:pt x="1112" y="179"/>
                    <a:pt x="1112" y="179"/>
                  </a:cubicBezTo>
                  <a:cubicBezTo>
                    <a:pt x="1112" y="177"/>
                    <a:pt x="1112" y="177"/>
                    <a:pt x="1112" y="177"/>
                  </a:cubicBezTo>
                  <a:cubicBezTo>
                    <a:pt x="1112" y="177"/>
                    <a:pt x="1112" y="177"/>
                    <a:pt x="1111" y="176"/>
                  </a:cubicBezTo>
                  <a:cubicBezTo>
                    <a:pt x="1111" y="176"/>
                    <a:pt x="1111" y="176"/>
                    <a:pt x="1111" y="175"/>
                  </a:cubicBezTo>
                  <a:cubicBezTo>
                    <a:pt x="1111" y="175"/>
                    <a:pt x="1111" y="175"/>
                    <a:pt x="1111" y="175"/>
                  </a:cubicBezTo>
                  <a:cubicBezTo>
                    <a:pt x="1111" y="174"/>
                    <a:pt x="1111" y="174"/>
                    <a:pt x="1111" y="174"/>
                  </a:cubicBezTo>
                  <a:cubicBezTo>
                    <a:pt x="1111" y="174"/>
                    <a:pt x="1111" y="174"/>
                    <a:pt x="1111" y="173"/>
                  </a:cubicBezTo>
                  <a:cubicBezTo>
                    <a:pt x="1111" y="173"/>
                    <a:pt x="1112" y="173"/>
                    <a:pt x="1112" y="172"/>
                  </a:cubicBezTo>
                  <a:cubicBezTo>
                    <a:pt x="1112" y="172"/>
                    <a:pt x="1112" y="172"/>
                    <a:pt x="1112" y="172"/>
                  </a:cubicBezTo>
                  <a:cubicBezTo>
                    <a:pt x="1113" y="171"/>
                    <a:pt x="1113" y="171"/>
                    <a:pt x="1113" y="171"/>
                  </a:cubicBezTo>
                  <a:cubicBezTo>
                    <a:pt x="1113" y="171"/>
                    <a:pt x="1114" y="171"/>
                    <a:pt x="1114" y="171"/>
                  </a:cubicBezTo>
                  <a:cubicBezTo>
                    <a:pt x="1114" y="171"/>
                    <a:pt x="1114" y="172"/>
                    <a:pt x="1114" y="172"/>
                  </a:cubicBezTo>
                  <a:cubicBezTo>
                    <a:pt x="1115" y="172"/>
                    <a:pt x="1115" y="172"/>
                    <a:pt x="1115" y="172"/>
                  </a:cubicBezTo>
                  <a:cubicBezTo>
                    <a:pt x="1116" y="172"/>
                    <a:pt x="1116" y="172"/>
                    <a:pt x="1116" y="172"/>
                  </a:cubicBezTo>
                  <a:cubicBezTo>
                    <a:pt x="1117" y="171"/>
                    <a:pt x="1117" y="171"/>
                    <a:pt x="1117" y="171"/>
                  </a:cubicBezTo>
                  <a:cubicBezTo>
                    <a:pt x="1116" y="171"/>
                    <a:pt x="1116" y="170"/>
                    <a:pt x="1116" y="170"/>
                  </a:cubicBezTo>
                  <a:cubicBezTo>
                    <a:pt x="1116" y="170"/>
                    <a:pt x="1115" y="170"/>
                    <a:pt x="1115" y="169"/>
                  </a:cubicBezTo>
                  <a:cubicBezTo>
                    <a:pt x="1115" y="169"/>
                    <a:pt x="1115" y="169"/>
                    <a:pt x="1115" y="168"/>
                  </a:cubicBezTo>
                  <a:cubicBezTo>
                    <a:pt x="1115" y="168"/>
                    <a:pt x="1115" y="168"/>
                    <a:pt x="1115" y="168"/>
                  </a:cubicBezTo>
                  <a:cubicBezTo>
                    <a:pt x="1115" y="167"/>
                    <a:pt x="1115" y="167"/>
                    <a:pt x="1114" y="167"/>
                  </a:cubicBezTo>
                  <a:cubicBezTo>
                    <a:pt x="1114" y="166"/>
                    <a:pt x="1114" y="166"/>
                    <a:pt x="1114" y="165"/>
                  </a:cubicBezTo>
                  <a:cubicBezTo>
                    <a:pt x="1114" y="165"/>
                    <a:pt x="1114" y="165"/>
                    <a:pt x="1114" y="165"/>
                  </a:cubicBezTo>
                  <a:cubicBezTo>
                    <a:pt x="1114" y="164"/>
                    <a:pt x="1115" y="165"/>
                    <a:pt x="1115" y="164"/>
                  </a:cubicBezTo>
                  <a:cubicBezTo>
                    <a:pt x="1115" y="164"/>
                    <a:pt x="1115" y="164"/>
                    <a:pt x="1116" y="164"/>
                  </a:cubicBezTo>
                  <a:cubicBezTo>
                    <a:pt x="1116" y="164"/>
                    <a:pt x="1116" y="164"/>
                    <a:pt x="1116" y="163"/>
                  </a:cubicBezTo>
                  <a:cubicBezTo>
                    <a:pt x="1116" y="163"/>
                    <a:pt x="1115" y="163"/>
                    <a:pt x="1115" y="163"/>
                  </a:cubicBezTo>
                  <a:cubicBezTo>
                    <a:pt x="1115" y="163"/>
                    <a:pt x="1115" y="163"/>
                    <a:pt x="1114" y="163"/>
                  </a:cubicBezTo>
                  <a:cubicBezTo>
                    <a:pt x="1114" y="163"/>
                    <a:pt x="1114" y="163"/>
                    <a:pt x="1114" y="163"/>
                  </a:cubicBezTo>
                  <a:cubicBezTo>
                    <a:pt x="1113" y="163"/>
                    <a:pt x="1113" y="163"/>
                    <a:pt x="1113" y="163"/>
                  </a:cubicBezTo>
                  <a:cubicBezTo>
                    <a:pt x="1113" y="163"/>
                    <a:pt x="1112" y="162"/>
                    <a:pt x="1113" y="162"/>
                  </a:cubicBezTo>
                  <a:cubicBezTo>
                    <a:pt x="1113" y="161"/>
                    <a:pt x="1113" y="161"/>
                    <a:pt x="1113" y="160"/>
                  </a:cubicBezTo>
                  <a:cubicBezTo>
                    <a:pt x="1113" y="160"/>
                    <a:pt x="1113" y="160"/>
                    <a:pt x="1113" y="160"/>
                  </a:cubicBezTo>
                  <a:cubicBezTo>
                    <a:pt x="1114" y="159"/>
                    <a:pt x="1114" y="159"/>
                    <a:pt x="1114" y="159"/>
                  </a:cubicBezTo>
                  <a:cubicBezTo>
                    <a:pt x="1114" y="159"/>
                    <a:pt x="1115" y="159"/>
                    <a:pt x="1115" y="158"/>
                  </a:cubicBezTo>
                  <a:cubicBezTo>
                    <a:pt x="1116" y="158"/>
                    <a:pt x="1116" y="158"/>
                    <a:pt x="1116" y="158"/>
                  </a:cubicBezTo>
                  <a:cubicBezTo>
                    <a:pt x="1116" y="157"/>
                    <a:pt x="1116" y="157"/>
                    <a:pt x="1116" y="157"/>
                  </a:cubicBezTo>
                  <a:cubicBezTo>
                    <a:pt x="1116" y="157"/>
                    <a:pt x="1116" y="156"/>
                    <a:pt x="1116" y="156"/>
                  </a:cubicBezTo>
                  <a:cubicBezTo>
                    <a:pt x="1116" y="156"/>
                    <a:pt x="1117" y="156"/>
                    <a:pt x="1117" y="155"/>
                  </a:cubicBezTo>
                  <a:cubicBezTo>
                    <a:pt x="1117" y="155"/>
                    <a:pt x="1117" y="154"/>
                    <a:pt x="1117" y="154"/>
                  </a:cubicBezTo>
                  <a:cubicBezTo>
                    <a:pt x="1117" y="154"/>
                    <a:pt x="1117" y="153"/>
                    <a:pt x="1117" y="153"/>
                  </a:cubicBezTo>
                  <a:cubicBezTo>
                    <a:pt x="1117" y="153"/>
                    <a:pt x="1117" y="153"/>
                    <a:pt x="1117" y="152"/>
                  </a:cubicBezTo>
                  <a:cubicBezTo>
                    <a:pt x="1117" y="152"/>
                    <a:pt x="1117" y="152"/>
                    <a:pt x="1117" y="152"/>
                  </a:cubicBezTo>
                  <a:cubicBezTo>
                    <a:pt x="1118" y="152"/>
                    <a:pt x="1118" y="152"/>
                    <a:pt x="1118" y="152"/>
                  </a:cubicBezTo>
                  <a:cubicBezTo>
                    <a:pt x="1118" y="151"/>
                    <a:pt x="1119" y="151"/>
                    <a:pt x="1119" y="151"/>
                  </a:cubicBezTo>
                  <a:cubicBezTo>
                    <a:pt x="1120" y="151"/>
                    <a:pt x="1120" y="152"/>
                    <a:pt x="1120" y="152"/>
                  </a:cubicBezTo>
                  <a:cubicBezTo>
                    <a:pt x="1121" y="152"/>
                    <a:pt x="1120" y="153"/>
                    <a:pt x="1121" y="153"/>
                  </a:cubicBezTo>
                  <a:cubicBezTo>
                    <a:pt x="1121" y="153"/>
                    <a:pt x="1121" y="153"/>
                    <a:pt x="1122" y="153"/>
                  </a:cubicBezTo>
                  <a:cubicBezTo>
                    <a:pt x="1122" y="153"/>
                    <a:pt x="1122" y="153"/>
                    <a:pt x="1123" y="153"/>
                  </a:cubicBezTo>
                  <a:cubicBezTo>
                    <a:pt x="1123" y="153"/>
                    <a:pt x="1123" y="152"/>
                    <a:pt x="1123" y="152"/>
                  </a:cubicBezTo>
                  <a:cubicBezTo>
                    <a:pt x="1124" y="152"/>
                    <a:pt x="1124" y="152"/>
                    <a:pt x="1124" y="152"/>
                  </a:cubicBezTo>
                  <a:cubicBezTo>
                    <a:pt x="1124" y="151"/>
                    <a:pt x="1124" y="151"/>
                    <a:pt x="1125" y="151"/>
                  </a:cubicBezTo>
                  <a:cubicBezTo>
                    <a:pt x="1125" y="151"/>
                    <a:pt x="1125" y="151"/>
                    <a:pt x="1125" y="152"/>
                  </a:cubicBezTo>
                  <a:cubicBezTo>
                    <a:pt x="1125" y="152"/>
                    <a:pt x="1125" y="152"/>
                    <a:pt x="1125" y="152"/>
                  </a:cubicBezTo>
                  <a:cubicBezTo>
                    <a:pt x="1125" y="153"/>
                    <a:pt x="1126" y="153"/>
                    <a:pt x="1126" y="153"/>
                  </a:cubicBezTo>
                  <a:cubicBezTo>
                    <a:pt x="1126" y="153"/>
                    <a:pt x="1126" y="153"/>
                    <a:pt x="1126" y="153"/>
                  </a:cubicBezTo>
                  <a:cubicBezTo>
                    <a:pt x="1127" y="153"/>
                    <a:pt x="1127" y="153"/>
                    <a:pt x="1127" y="153"/>
                  </a:cubicBezTo>
                  <a:cubicBezTo>
                    <a:pt x="1127" y="152"/>
                    <a:pt x="1128" y="152"/>
                    <a:pt x="1128" y="152"/>
                  </a:cubicBezTo>
                  <a:cubicBezTo>
                    <a:pt x="1128" y="152"/>
                    <a:pt x="1129" y="151"/>
                    <a:pt x="1129" y="151"/>
                  </a:cubicBezTo>
                  <a:cubicBezTo>
                    <a:pt x="1129" y="150"/>
                    <a:pt x="1129" y="150"/>
                    <a:pt x="1129" y="150"/>
                  </a:cubicBezTo>
                  <a:cubicBezTo>
                    <a:pt x="1130" y="150"/>
                    <a:pt x="1130" y="150"/>
                    <a:pt x="1131" y="150"/>
                  </a:cubicBezTo>
                  <a:cubicBezTo>
                    <a:pt x="1131" y="150"/>
                    <a:pt x="1131" y="150"/>
                    <a:pt x="1132" y="150"/>
                  </a:cubicBezTo>
                  <a:cubicBezTo>
                    <a:pt x="1132" y="150"/>
                    <a:pt x="1132" y="150"/>
                    <a:pt x="1132" y="150"/>
                  </a:cubicBezTo>
                  <a:cubicBezTo>
                    <a:pt x="1133" y="150"/>
                    <a:pt x="1133" y="150"/>
                    <a:pt x="1133" y="150"/>
                  </a:cubicBezTo>
                  <a:cubicBezTo>
                    <a:pt x="1138" y="150"/>
                    <a:pt x="1138" y="150"/>
                    <a:pt x="1138" y="150"/>
                  </a:cubicBezTo>
                  <a:cubicBezTo>
                    <a:pt x="1138" y="151"/>
                    <a:pt x="1138" y="151"/>
                    <a:pt x="1138" y="152"/>
                  </a:cubicBezTo>
                  <a:cubicBezTo>
                    <a:pt x="1138" y="152"/>
                    <a:pt x="1138" y="152"/>
                    <a:pt x="1138" y="152"/>
                  </a:cubicBezTo>
                  <a:cubicBezTo>
                    <a:pt x="1138" y="153"/>
                    <a:pt x="1139" y="153"/>
                    <a:pt x="1139" y="154"/>
                  </a:cubicBezTo>
                  <a:cubicBezTo>
                    <a:pt x="1139" y="154"/>
                    <a:pt x="1140" y="154"/>
                    <a:pt x="1140" y="154"/>
                  </a:cubicBezTo>
                  <a:cubicBezTo>
                    <a:pt x="1140" y="153"/>
                    <a:pt x="1140" y="152"/>
                    <a:pt x="1141" y="151"/>
                  </a:cubicBezTo>
                  <a:cubicBezTo>
                    <a:pt x="1141" y="151"/>
                    <a:pt x="1141" y="151"/>
                    <a:pt x="1141" y="150"/>
                  </a:cubicBezTo>
                  <a:cubicBezTo>
                    <a:pt x="1142" y="150"/>
                    <a:pt x="1142" y="150"/>
                    <a:pt x="1142" y="150"/>
                  </a:cubicBezTo>
                  <a:cubicBezTo>
                    <a:pt x="1142" y="150"/>
                    <a:pt x="1142" y="150"/>
                    <a:pt x="1143" y="149"/>
                  </a:cubicBezTo>
                  <a:cubicBezTo>
                    <a:pt x="1143" y="149"/>
                    <a:pt x="1143" y="148"/>
                    <a:pt x="1144" y="148"/>
                  </a:cubicBezTo>
                  <a:cubicBezTo>
                    <a:pt x="1144" y="147"/>
                    <a:pt x="1144" y="147"/>
                    <a:pt x="1144" y="147"/>
                  </a:cubicBezTo>
                  <a:cubicBezTo>
                    <a:pt x="1145" y="147"/>
                    <a:pt x="1145" y="146"/>
                    <a:pt x="1145" y="146"/>
                  </a:cubicBezTo>
                  <a:cubicBezTo>
                    <a:pt x="1145" y="146"/>
                    <a:pt x="1146" y="146"/>
                    <a:pt x="1146" y="146"/>
                  </a:cubicBezTo>
                  <a:cubicBezTo>
                    <a:pt x="1147" y="146"/>
                    <a:pt x="1147" y="145"/>
                    <a:pt x="1147" y="145"/>
                  </a:cubicBezTo>
                  <a:cubicBezTo>
                    <a:pt x="1148" y="145"/>
                    <a:pt x="1148" y="145"/>
                    <a:pt x="1148" y="145"/>
                  </a:cubicBezTo>
                  <a:cubicBezTo>
                    <a:pt x="1149" y="145"/>
                    <a:pt x="1149" y="146"/>
                    <a:pt x="1150" y="145"/>
                  </a:cubicBezTo>
                  <a:cubicBezTo>
                    <a:pt x="1150" y="145"/>
                    <a:pt x="1150" y="145"/>
                    <a:pt x="1150" y="145"/>
                  </a:cubicBezTo>
                  <a:cubicBezTo>
                    <a:pt x="1151" y="145"/>
                    <a:pt x="1151" y="145"/>
                    <a:pt x="1152" y="144"/>
                  </a:cubicBezTo>
                  <a:cubicBezTo>
                    <a:pt x="1152" y="144"/>
                    <a:pt x="1152" y="144"/>
                    <a:pt x="1153" y="144"/>
                  </a:cubicBezTo>
                  <a:cubicBezTo>
                    <a:pt x="1153" y="144"/>
                    <a:pt x="1153" y="144"/>
                    <a:pt x="1153" y="143"/>
                  </a:cubicBezTo>
                  <a:cubicBezTo>
                    <a:pt x="1153" y="143"/>
                    <a:pt x="1153" y="143"/>
                    <a:pt x="1154" y="143"/>
                  </a:cubicBezTo>
                  <a:cubicBezTo>
                    <a:pt x="1154" y="143"/>
                    <a:pt x="1154" y="143"/>
                    <a:pt x="1154" y="143"/>
                  </a:cubicBezTo>
                  <a:cubicBezTo>
                    <a:pt x="1155" y="142"/>
                    <a:pt x="1156" y="141"/>
                    <a:pt x="1156" y="141"/>
                  </a:cubicBezTo>
                  <a:cubicBezTo>
                    <a:pt x="1157" y="141"/>
                    <a:pt x="1157" y="141"/>
                    <a:pt x="1158" y="141"/>
                  </a:cubicBezTo>
                  <a:cubicBezTo>
                    <a:pt x="1158" y="141"/>
                    <a:pt x="1159" y="141"/>
                    <a:pt x="1159" y="141"/>
                  </a:cubicBezTo>
                  <a:cubicBezTo>
                    <a:pt x="1159" y="141"/>
                    <a:pt x="1160" y="141"/>
                    <a:pt x="1160" y="140"/>
                  </a:cubicBezTo>
                  <a:cubicBezTo>
                    <a:pt x="1160" y="140"/>
                    <a:pt x="1161" y="139"/>
                    <a:pt x="1161" y="139"/>
                  </a:cubicBezTo>
                  <a:cubicBezTo>
                    <a:pt x="1162" y="139"/>
                    <a:pt x="1162" y="138"/>
                    <a:pt x="1162" y="138"/>
                  </a:cubicBezTo>
                  <a:cubicBezTo>
                    <a:pt x="1162" y="138"/>
                    <a:pt x="1163" y="138"/>
                    <a:pt x="1163" y="138"/>
                  </a:cubicBezTo>
                  <a:cubicBezTo>
                    <a:pt x="1164" y="138"/>
                    <a:pt x="1165" y="138"/>
                    <a:pt x="1165" y="138"/>
                  </a:cubicBezTo>
                  <a:cubicBezTo>
                    <a:pt x="1166" y="139"/>
                    <a:pt x="1166" y="139"/>
                    <a:pt x="1166" y="139"/>
                  </a:cubicBezTo>
                  <a:cubicBezTo>
                    <a:pt x="1166" y="139"/>
                    <a:pt x="1167" y="140"/>
                    <a:pt x="1167" y="140"/>
                  </a:cubicBezTo>
                  <a:cubicBezTo>
                    <a:pt x="1167" y="140"/>
                    <a:pt x="1167" y="140"/>
                    <a:pt x="1168" y="140"/>
                  </a:cubicBezTo>
                  <a:cubicBezTo>
                    <a:pt x="1168" y="140"/>
                    <a:pt x="1169" y="140"/>
                    <a:pt x="1169" y="140"/>
                  </a:cubicBezTo>
                  <a:cubicBezTo>
                    <a:pt x="1170" y="140"/>
                    <a:pt x="1170" y="140"/>
                    <a:pt x="1170" y="140"/>
                  </a:cubicBezTo>
                  <a:cubicBezTo>
                    <a:pt x="1171" y="140"/>
                    <a:pt x="1171" y="140"/>
                    <a:pt x="1171" y="140"/>
                  </a:cubicBezTo>
                  <a:cubicBezTo>
                    <a:pt x="1171" y="138"/>
                    <a:pt x="1171" y="138"/>
                    <a:pt x="1171" y="138"/>
                  </a:cubicBezTo>
                  <a:cubicBezTo>
                    <a:pt x="1171" y="138"/>
                    <a:pt x="1171" y="137"/>
                    <a:pt x="1171" y="137"/>
                  </a:cubicBezTo>
                  <a:cubicBezTo>
                    <a:pt x="1170" y="137"/>
                    <a:pt x="1170" y="137"/>
                    <a:pt x="1170" y="137"/>
                  </a:cubicBezTo>
                  <a:cubicBezTo>
                    <a:pt x="1170" y="137"/>
                    <a:pt x="1170" y="136"/>
                    <a:pt x="1170" y="136"/>
                  </a:cubicBezTo>
                  <a:cubicBezTo>
                    <a:pt x="1169" y="135"/>
                    <a:pt x="1169" y="135"/>
                    <a:pt x="1169" y="135"/>
                  </a:cubicBezTo>
                  <a:cubicBezTo>
                    <a:pt x="1169" y="135"/>
                    <a:pt x="1169" y="135"/>
                    <a:pt x="1169" y="135"/>
                  </a:cubicBezTo>
                  <a:cubicBezTo>
                    <a:pt x="1169" y="134"/>
                    <a:pt x="1168" y="134"/>
                    <a:pt x="1168" y="134"/>
                  </a:cubicBezTo>
                  <a:cubicBezTo>
                    <a:pt x="1168" y="134"/>
                    <a:pt x="1168" y="133"/>
                    <a:pt x="1168" y="133"/>
                  </a:cubicBezTo>
                  <a:cubicBezTo>
                    <a:pt x="1168" y="131"/>
                    <a:pt x="1168" y="131"/>
                    <a:pt x="1168" y="131"/>
                  </a:cubicBezTo>
                  <a:cubicBezTo>
                    <a:pt x="1167" y="131"/>
                    <a:pt x="1166" y="131"/>
                    <a:pt x="1166" y="131"/>
                  </a:cubicBezTo>
                  <a:cubicBezTo>
                    <a:pt x="1166" y="131"/>
                    <a:pt x="1166" y="130"/>
                    <a:pt x="1166" y="130"/>
                  </a:cubicBezTo>
                  <a:cubicBezTo>
                    <a:pt x="1166" y="130"/>
                    <a:pt x="1166" y="130"/>
                    <a:pt x="1165" y="129"/>
                  </a:cubicBezTo>
                  <a:cubicBezTo>
                    <a:pt x="1165" y="129"/>
                    <a:pt x="1165" y="129"/>
                    <a:pt x="1165" y="129"/>
                  </a:cubicBezTo>
                  <a:cubicBezTo>
                    <a:pt x="1165" y="128"/>
                    <a:pt x="1165" y="128"/>
                    <a:pt x="1164" y="128"/>
                  </a:cubicBezTo>
                  <a:cubicBezTo>
                    <a:pt x="1161" y="128"/>
                    <a:pt x="1161" y="128"/>
                    <a:pt x="1161" y="128"/>
                  </a:cubicBezTo>
                  <a:cubicBezTo>
                    <a:pt x="1160" y="128"/>
                    <a:pt x="1160" y="128"/>
                    <a:pt x="1160" y="128"/>
                  </a:cubicBezTo>
                  <a:cubicBezTo>
                    <a:pt x="1160" y="128"/>
                    <a:pt x="1160" y="128"/>
                    <a:pt x="1160" y="128"/>
                  </a:cubicBezTo>
                  <a:cubicBezTo>
                    <a:pt x="1160" y="127"/>
                    <a:pt x="1160" y="127"/>
                    <a:pt x="1160" y="127"/>
                  </a:cubicBezTo>
                  <a:cubicBezTo>
                    <a:pt x="1160" y="127"/>
                    <a:pt x="1161" y="127"/>
                    <a:pt x="1161" y="127"/>
                  </a:cubicBezTo>
                  <a:cubicBezTo>
                    <a:pt x="1161" y="127"/>
                    <a:pt x="1161" y="126"/>
                    <a:pt x="1162" y="126"/>
                  </a:cubicBezTo>
                  <a:cubicBezTo>
                    <a:pt x="1162" y="126"/>
                    <a:pt x="1162" y="126"/>
                    <a:pt x="1162" y="126"/>
                  </a:cubicBezTo>
                  <a:cubicBezTo>
                    <a:pt x="1163" y="126"/>
                    <a:pt x="1163" y="126"/>
                    <a:pt x="1163" y="126"/>
                  </a:cubicBezTo>
                  <a:cubicBezTo>
                    <a:pt x="1164" y="126"/>
                    <a:pt x="1164" y="127"/>
                    <a:pt x="1164" y="127"/>
                  </a:cubicBezTo>
                  <a:cubicBezTo>
                    <a:pt x="1169" y="127"/>
                    <a:pt x="1169" y="127"/>
                    <a:pt x="1169" y="127"/>
                  </a:cubicBezTo>
                  <a:cubicBezTo>
                    <a:pt x="1169" y="127"/>
                    <a:pt x="1170" y="127"/>
                    <a:pt x="1170" y="127"/>
                  </a:cubicBezTo>
                  <a:cubicBezTo>
                    <a:pt x="1171" y="127"/>
                    <a:pt x="1171" y="127"/>
                    <a:pt x="1172" y="127"/>
                  </a:cubicBezTo>
                  <a:cubicBezTo>
                    <a:pt x="1172" y="127"/>
                    <a:pt x="1172" y="126"/>
                    <a:pt x="1173" y="126"/>
                  </a:cubicBezTo>
                  <a:cubicBezTo>
                    <a:pt x="1173" y="125"/>
                    <a:pt x="1173" y="125"/>
                    <a:pt x="1174" y="125"/>
                  </a:cubicBezTo>
                  <a:cubicBezTo>
                    <a:pt x="1174" y="125"/>
                    <a:pt x="1174" y="125"/>
                    <a:pt x="1174" y="125"/>
                  </a:cubicBezTo>
                  <a:cubicBezTo>
                    <a:pt x="1174" y="124"/>
                    <a:pt x="1174" y="124"/>
                    <a:pt x="1174" y="124"/>
                  </a:cubicBezTo>
                  <a:cubicBezTo>
                    <a:pt x="1174" y="123"/>
                    <a:pt x="1174" y="123"/>
                    <a:pt x="1174" y="122"/>
                  </a:cubicBezTo>
                  <a:cubicBezTo>
                    <a:pt x="1174" y="122"/>
                    <a:pt x="1174" y="122"/>
                    <a:pt x="1174" y="122"/>
                  </a:cubicBezTo>
                  <a:cubicBezTo>
                    <a:pt x="1173" y="122"/>
                    <a:pt x="1173" y="122"/>
                    <a:pt x="1173" y="122"/>
                  </a:cubicBezTo>
                  <a:cubicBezTo>
                    <a:pt x="1173" y="119"/>
                    <a:pt x="1173" y="119"/>
                    <a:pt x="1173" y="119"/>
                  </a:cubicBezTo>
                  <a:cubicBezTo>
                    <a:pt x="1174" y="119"/>
                    <a:pt x="1174" y="119"/>
                    <a:pt x="1175" y="119"/>
                  </a:cubicBezTo>
                  <a:cubicBezTo>
                    <a:pt x="1176" y="119"/>
                    <a:pt x="1177" y="120"/>
                    <a:pt x="1177" y="121"/>
                  </a:cubicBezTo>
                  <a:cubicBezTo>
                    <a:pt x="1177" y="121"/>
                    <a:pt x="1177" y="121"/>
                    <a:pt x="1177" y="121"/>
                  </a:cubicBezTo>
                  <a:cubicBezTo>
                    <a:pt x="1177" y="122"/>
                    <a:pt x="1177" y="122"/>
                    <a:pt x="1177" y="122"/>
                  </a:cubicBezTo>
                  <a:cubicBezTo>
                    <a:pt x="1178" y="123"/>
                    <a:pt x="1178" y="123"/>
                    <a:pt x="1178" y="124"/>
                  </a:cubicBezTo>
                  <a:cubicBezTo>
                    <a:pt x="1184" y="124"/>
                    <a:pt x="1184" y="124"/>
                    <a:pt x="1184" y="124"/>
                  </a:cubicBezTo>
                  <a:cubicBezTo>
                    <a:pt x="1184" y="124"/>
                    <a:pt x="1185" y="124"/>
                    <a:pt x="1185" y="124"/>
                  </a:cubicBezTo>
                  <a:cubicBezTo>
                    <a:pt x="1185" y="124"/>
                    <a:pt x="1186" y="124"/>
                    <a:pt x="1186" y="124"/>
                  </a:cubicBezTo>
                  <a:cubicBezTo>
                    <a:pt x="1186" y="124"/>
                    <a:pt x="1186" y="124"/>
                    <a:pt x="1186" y="125"/>
                  </a:cubicBezTo>
                  <a:cubicBezTo>
                    <a:pt x="1187" y="125"/>
                    <a:pt x="1186" y="126"/>
                    <a:pt x="1186" y="127"/>
                  </a:cubicBezTo>
                  <a:cubicBezTo>
                    <a:pt x="1190" y="127"/>
                    <a:pt x="1190" y="127"/>
                    <a:pt x="1190" y="127"/>
                  </a:cubicBezTo>
                  <a:cubicBezTo>
                    <a:pt x="1190" y="127"/>
                    <a:pt x="1191" y="127"/>
                    <a:pt x="1191" y="127"/>
                  </a:cubicBezTo>
                  <a:cubicBezTo>
                    <a:pt x="1191" y="128"/>
                    <a:pt x="1191" y="128"/>
                    <a:pt x="1192" y="128"/>
                  </a:cubicBezTo>
                  <a:cubicBezTo>
                    <a:pt x="1192" y="128"/>
                    <a:pt x="1193" y="129"/>
                    <a:pt x="1193" y="129"/>
                  </a:cubicBezTo>
                  <a:cubicBezTo>
                    <a:pt x="1193" y="129"/>
                    <a:pt x="1194" y="129"/>
                    <a:pt x="1194" y="129"/>
                  </a:cubicBezTo>
                  <a:cubicBezTo>
                    <a:pt x="1194" y="130"/>
                    <a:pt x="1195" y="130"/>
                    <a:pt x="1195" y="130"/>
                  </a:cubicBezTo>
                  <a:cubicBezTo>
                    <a:pt x="1195" y="130"/>
                    <a:pt x="1195" y="130"/>
                    <a:pt x="1195" y="130"/>
                  </a:cubicBezTo>
                  <a:cubicBezTo>
                    <a:pt x="1196" y="130"/>
                    <a:pt x="1196" y="130"/>
                    <a:pt x="1196" y="129"/>
                  </a:cubicBezTo>
                  <a:cubicBezTo>
                    <a:pt x="1196" y="129"/>
                    <a:pt x="1196" y="129"/>
                    <a:pt x="1196" y="129"/>
                  </a:cubicBezTo>
                  <a:cubicBezTo>
                    <a:pt x="1196" y="128"/>
                    <a:pt x="1196" y="128"/>
                    <a:pt x="1196" y="127"/>
                  </a:cubicBezTo>
                  <a:cubicBezTo>
                    <a:pt x="1196" y="127"/>
                    <a:pt x="1196" y="127"/>
                    <a:pt x="1196" y="127"/>
                  </a:cubicBezTo>
                  <a:cubicBezTo>
                    <a:pt x="1197" y="127"/>
                    <a:pt x="1197" y="127"/>
                    <a:pt x="1197" y="127"/>
                  </a:cubicBezTo>
                  <a:cubicBezTo>
                    <a:pt x="1197" y="126"/>
                    <a:pt x="1198" y="126"/>
                    <a:pt x="1198" y="126"/>
                  </a:cubicBezTo>
                  <a:cubicBezTo>
                    <a:pt x="1198" y="125"/>
                    <a:pt x="1198" y="125"/>
                    <a:pt x="1198" y="124"/>
                  </a:cubicBezTo>
                  <a:cubicBezTo>
                    <a:pt x="1198" y="124"/>
                    <a:pt x="1198" y="124"/>
                    <a:pt x="1198" y="124"/>
                  </a:cubicBezTo>
                  <a:cubicBezTo>
                    <a:pt x="1198" y="123"/>
                    <a:pt x="1198" y="123"/>
                    <a:pt x="1198" y="123"/>
                  </a:cubicBezTo>
                  <a:cubicBezTo>
                    <a:pt x="1198" y="123"/>
                    <a:pt x="1198" y="122"/>
                    <a:pt x="1198" y="122"/>
                  </a:cubicBezTo>
                  <a:cubicBezTo>
                    <a:pt x="1198" y="122"/>
                    <a:pt x="1199" y="122"/>
                    <a:pt x="1199" y="122"/>
                  </a:cubicBezTo>
                  <a:cubicBezTo>
                    <a:pt x="1199" y="122"/>
                    <a:pt x="1200" y="122"/>
                    <a:pt x="1200" y="123"/>
                  </a:cubicBezTo>
                  <a:cubicBezTo>
                    <a:pt x="1201" y="123"/>
                    <a:pt x="1201" y="123"/>
                    <a:pt x="1201" y="123"/>
                  </a:cubicBezTo>
                  <a:cubicBezTo>
                    <a:pt x="1202" y="123"/>
                    <a:pt x="1202" y="123"/>
                    <a:pt x="1202" y="123"/>
                  </a:cubicBezTo>
                  <a:cubicBezTo>
                    <a:pt x="1202" y="123"/>
                    <a:pt x="1202" y="123"/>
                    <a:pt x="1202" y="123"/>
                  </a:cubicBezTo>
                  <a:cubicBezTo>
                    <a:pt x="1203" y="123"/>
                    <a:pt x="1203" y="123"/>
                    <a:pt x="1203" y="123"/>
                  </a:cubicBezTo>
                  <a:cubicBezTo>
                    <a:pt x="1203" y="123"/>
                    <a:pt x="1203" y="122"/>
                    <a:pt x="1204" y="122"/>
                  </a:cubicBezTo>
                  <a:cubicBezTo>
                    <a:pt x="1204" y="122"/>
                    <a:pt x="1204" y="122"/>
                    <a:pt x="1204" y="122"/>
                  </a:cubicBezTo>
                  <a:cubicBezTo>
                    <a:pt x="1204" y="122"/>
                    <a:pt x="1204" y="121"/>
                    <a:pt x="1205" y="121"/>
                  </a:cubicBezTo>
                  <a:cubicBezTo>
                    <a:pt x="1205" y="121"/>
                    <a:pt x="1205" y="121"/>
                    <a:pt x="1205" y="121"/>
                  </a:cubicBezTo>
                  <a:cubicBezTo>
                    <a:pt x="1206" y="121"/>
                    <a:pt x="1206" y="121"/>
                    <a:pt x="1206" y="121"/>
                  </a:cubicBezTo>
                  <a:cubicBezTo>
                    <a:pt x="1206" y="120"/>
                    <a:pt x="1207" y="120"/>
                    <a:pt x="1207" y="120"/>
                  </a:cubicBezTo>
                  <a:cubicBezTo>
                    <a:pt x="1207" y="120"/>
                    <a:pt x="1207" y="120"/>
                    <a:pt x="1207" y="119"/>
                  </a:cubicBezTo>
                  <a:cubicBezTo>
                    <a:pt x="1207" y="119"/>
                    <a:pt x="1206" y="119"/>
                    <a:pt x="1206" y="118"/>
                  </a:cubicBezTo>
                  <a:cubicBezTo>
                    <a:pt x="1206" y="118"/>
                    <a:pt x="1205" y="118"/>
                    <a:pt x="1205" y="118"/>
                  </a:cubicBezTo>
                  <a:cubicBezTo>
                    <a:pt x="1205" y="118"/>
                    <a:pt x="1204" y="118"/>
                    <a:pt x="1204" y="118"/>
                  </a:cubicBezTo>
                  <a:cubicBezTo>
                    <a:pt x="1204" y="118"/>
                    <a:pt x="1204" y="117"/>
                    <a:pt x="1204" y="117"/>
                  </a:cubicBezTo>
                  <a:cubicBezTo>
                    <a:pt x="1203" y="117"/>
                    <a:pt x="1203" y="117"/>
                    <a:pt x="1203" y="116"/>
                  </a:cubicBezTo>
                  <a:cubicBezTo>
                    <a:pt x="1203" y="116"/>
                    <a:pt x="1203" y="116"/>
                    <a:pt x="1202" y="116"/>
                  </a:cubicBezTo>
                  <a:cubicBezTo>
                    <a:pt x="1202" y="116"/>
                    <a:pt x="1201" y="116"/>
                    <a:pt x="1201" y="116"/>
                  </a:cubicBezTo>
                  <a:cubicBezTo>
                    <a:pt x="1200" y="116"/>
                    <a:pt x="1200" y="116"/>
                    <a:pt x="1200" y="116"/>
                  </a:cubicBezTo>
                  <a:cubicBezTo>
                    <a:pt x="1200" y="116"/>
                    <a:pt x="1199" y="116"/>
                    <a:pt x="1199" y="116"/>
                  </a:cubicBezTo>
                  <a:cubicBezTo>
                    <a:pt x="1198" y="116"/>
                    <a:pt x="1198" y="116"/>
                    <a:pt x="1197" y="116"/>
                  </a:cubicBezTo>
                  <a:cubicBezTo>
                    <a:pt x="1196" y="116"/>
                    <a:pt x="1196" y="116"/>
                    <a:pt x="1196" y="116"/>
                  </a:cubicBezTo>
                  <a:cubicBezTo>
                    <a:pt x="1196" y="116"/>
                    <a:pt x="1196" y="116"/>
                    <a:pt x="1195" y="116"/>
                  </a:cubicBezTo>
                  <a:cubicBezTo>
                    <a:pt x="1195" y="116"/>
                    <a:pt x="1195" y="115"/>
                    <a:pt x="1195" y="115"/>
                  </a:cubicBezTo>
                  <a:cubicBezTo>
                    <a:pt x="1194" y="115"/>
                    <a:pt x="1194" y="114"/>
                    <a:pt x="1194" y="114"/>
                  </a:cubicBezTo>
                  <a:cubicBezTo>
                    <a:pt x="1194" y="114"/>
                    <a:pt x="1193" y="114"/>
                    <a:pt x="1193" y="114"/>
                  </a:cubicBezTo>
                  <a:cubicBezTo>
                    <a:pt x="1193" y="114"/>
                    <a:pt x="1193" y="114"/>
                    <a:pt x="1192" y="114"/>
                  </a:cubicBezTo>
                  <a:cubicBezTo>
                    <a:pt x="1192" y="114"/>
                    <a:pt x="1192" y="115"/>
                    <a:pt x="1192" y="115"/>
                  </a:cubicBezTo>
                  <a:cubicBezTo>
                    <a:pt x="1192" y="115"/>
                    <a:pt x="1192" y="115"/>
                    <a:pt x="1192" y="116"/>
                  </a:cubicBezTo>
                  <a:cubicBezTo>
                    <a:pt x="1192" y="116"/>
                    <a:pt x="1193" y="115"/>
                    <a:pt x="1193" y="116"/>
                  </a:cubicBezTo>
                  <a:cubicBezTo>
                    <a:pt x="1193" y="116"/>
                    <a:pt x="1193" y="116"/>
                    <a:pt x="1194" y="116"/>
                  </a:cubicBezTo>
                  <a:cubicBezTo>
                    <a:pt x="1194" y="116"/>
                    <a:pt x="1194" y="117"/>
                    <a:pt x="1194" y="117"/>
                  </a:cubicBezTo>
                  <a:cubicBezTo>
                    <a:pt x="1194" y="117"/>
                    <a:pt x="1194" y="117"/>
                    <a:pt x="1194" y="117"/>
                  </a:cubicBezTo>
                  <a:cubicBezTo>
                    <a:pt x="1193" y="118"/>
                    <a:pt x="1194" y="118"/>
                    <a:pt x="1194" y="118"/>
                  </a:cubicBezTo>
                  <a:cubicBezTo>
                    <a:pt x="1193" y="118"/>
                    <a:pt x="1193" y="119"/>
                    <a:pt x="1192" y="119"/>
                  </a:cubicBezTo>
                  <a:cubicBezTo>
                    <a:pt x="1192" y="119"/>
                    <a:pt x="1191" y="118"/>
                    <a:pt x="1191" y="117"/>
                  </a:cubicBezTo>
                  <a:cubicBezTo>
                    <a:pt x="1191" y="117"/>
                    <a:pt x="1191" y="117"/>
                    <a:pt x="1191" y="117"/>
                  </a:cubicBezTo>
                  <a:cubicBezTo>
                    <a:pt x="1191" y="112"/>
                    <a:pt x="1191" y="112"/>
                    <a:pt x="1191" y="112"/>
                  </a:cubicBezTo>
                  <a:cubicBezTo>
                    <a:pt x="1191" y="112"/>
                    <a:pt x="1190" y="112"/>
                    <a:pt x="1190" y="112"/>
                  </a:cubicBezTo>
                  <a:cubicBezTo>
                    <a:pt x="1190" y="112"/>
                    <a:pt x="1189" y="111"/>
                    <a:pt x="1189" y="111"/>
                  </a:cubicBezTo>
                  <a:cubicBezTo>
                    <a:pt x="1189" y="111"/>
                    <a:pt x="1189" y="111"/>
                    <a:pt x="1188" y="111"/>
                  </a:cubicBezTo>
                  <a:cubicBezTo>
                    <a:pt x="1188" y="111"/>
                    <a:pt x="1188" y="111"/>
                    <a:pt x="1188" y="111"/>
                  </a:cubicBezTo>
                  <a:cubicBezTo>
                    <a:pt x="1187" y="111"/>
                    <a:pt x="1187" y="111"/>
                    <a:pt x="1187" y="111"/>
                  </a:cubicBezTo>
                  <a:cubicBezTo>
                    <a:pt x="1186" y="111"/>
                    <a:pt x="1186" y="111"/>
                    <a:pt x="1185" y="111"/>
                  </a:cubicBezTo>
                  <a:cubicBezTo>
                    <a:pt x="1185" y="111"/>
                    <a:pt x="1185" y="110"/>
                    <a:pt x="1185" y="110"/>
                  </a:cubicBezTo>
                  <a:cubicBezTo>
                    <a:pt x="1184" y="110"/>
                    <a:pt x="1184" y="110"/>
                    <a:pt x="1184" y="110"/>
                  </a:cubicBezTo>
                  <a:cubicBezTo>
                    <a:pt x="1184" y="110"/>
                    <a:pt x="1183" y="109"/>
                    <a:pt x="1183" y="109"/>
                  </a:cubicBezTo>
                  <a:cubicBezTo>
                    <a:pt x="1183" y="109"/>
                    <a:pt x="1182" y="109"/>
                    <a:pt x="1182" y="109"/>
                  </a:cubicBezTo>
                  <a:cubicBezTo>
                    <a:pt x="1182" y="109"/>
                    <a:pt x="1181" y="108"/>
                    <a:pt x="1181" y="108"/>
                  </a:cubicBezTo>
                  <a:cubicBezTo>
                    <a:pt x="1181" y="108"/>
                    <a:pt x="1181" y="108"/>
                    <a:pt x="1180" y="107"/>
                  </a:cubicBezTo>
                  <a:cubicBezTo>
                    <a:pt x="1180" y="107"/>
                    <a:pt x="1180" y="107"/>
                    <a:pt x="1180" y="107"/>
                  </a:cubicBezTo>
                  <a:cubicBezTo>
                    <a:pt x="1180" y="107"/>
                    <a:pt x="1180" y="107"/>
                    <a:pt x="1179" y="107"/>
                  </a:cubicBezTo>
                  <a:cubicBezTo>
                    <a:pt x="1179" y="106"/>
                    <a:pt x="1179" y="106"/>
                    <a:pt x="1179" y="106"/>
                  </a:cubicBezTo>
                  <a:cubicBezTo>
                    <a:pt x="1178" y="106"/>
                    <a:pt x="1178" y="106"/>
                    <a:pt x="1177" y="106"/>
                  </a:cubicBezTo>
                  <a:cubicBezTo>
                    <a:pt x="1177" y="106"/>
                    <a:pt x="1176" y="106"/>
                    <a:pt x="1176" y="106"/>
                  </a:cubicBezTo>
                  <a:cubicBezTo>
                    <a:pt x="1176" y="106"/>
                    <a:pt x="1175" y="106"/>
                    <a:pt x="1175" y="106"/>
                  </a:cubicBezTo>
                  <a:cubicBezTo>
                    <a:pt x="1175" y="105"/>
                    <a:pt x="1175" y="105"/>
                    <a:pt x="1174" y="104"/>
                  </a:cubicBezTo>
                  <a:cubicBezTo>
                    <a:pt x="1174" y="103"/>
                    <a:pt x="1173" y="103"/>
                    <a:pt x="1172" y="103"/>
                  </a:cubicBezTo>
                  <a:cubicBezTo>
                    <a:pt x="1172" y="102"/>
                    <a:pt x="1172" y="102"/>
                    <a:pt x="1171" y="102"/>
                  </a:cubicBezTo>
                  <a:cubicBezTo>
                    <a:pt x="1171" y="102"/>
                    <a:pt x="1170" y="102"/>
                    <a:pt x="1170" y="101"/>
                  </a:cubicBezTo>
                  <a:cubicBezTo>
                    <a:pt x="1169" y="101"/>
                    <a:pt x="1169" y="102"/>
                    <a:pt x="1168" y="101"/>
                  </a:cubicBezTo>
                  <a:cubicBezTo>
                    <a:pt x="1168" y="101"/>
                    <a:pt x="1168" y="101"/>
                    <a:pt x="1168" y="101"/>
                  </a:cubicBezTo>
                  <a:cubicBezTo>
                    <a:pt x="1167" y="101"/>
                    <a:pt x="1167" y="101"/>
                    <a:pt x="1167" y="101"/>
                  </a:cubicBezTo>
                  <a:cubicBezTo>
                    <a:pt x="1166" y="101"/>
                    <a:pt x="1166" y="100"/>
                    <a:pt x="1166" y="100"/>
                  </a:cubicBezTo>
                  <a:cubicBezTo>
                    <a:pt x="1166" y="100"/>
                    <a:pt x="1166" y="100"/>
                    <a:pt x="1165" y="100"/>
                  </a:cubicBezTo>
                  <a:cubicBezTo>
                    <a:pt x="1165" y="100"/>
                    <a:pt x="1165" y="100"/>
                    <a:pt x="1165" y="100"/>
                  </a:cubicBezTo>
                  <a:cubicBezTo>
                    <a:pt x="1164" y="100"/>
                    <a:pt x="1164" y="100"/>
                    <a:pt x="1164" y="100"/>
                  </a:cubicBezTo>
                  <a:cubicBezTo>
                    <a:pt x="1163" y="100"/>
                    <a:pt x="1163" y="100"/>
                    <a:pt x="1163" y="100"/>
                  </a:cubicBezTo>
                  <a:cubicBezTo>
                    <a:pt x="1163" y="100"/>
                    <a:pt x="1163" y="99"/>
                    <a:pt x="1162" y="99"/>
                  </a:cubicBezTo>
                  <a:cubicBezTo>
                    <a:pt x="1162" y="99"/>
                    <a:pt x="1162" y="99"/>
                    <a:pt x="1162" y="99"/>
                  </a:cubicBezTo>
                  <a:cubicBezTo>
                    <a:pt x="1161" y="99"/>
                    <a:pt x="1160" y="99"/>
                    <a:pt x="1160" y="98"/>
                  </a:cubicBezTo>
                  <a:cubicBezTo>
                    <a:pt x="1160" y="98"/>
                    <a:pt x="1159" y="98"/>
                    <a:pt x="1159" y="98"/>
                  </a:cubicBezTo>
                  <a:cubicBezTo>
                    <a:pt x="1158" y="98"/>
                    <a:pt x="1158" y="98"/>
                    <a:pt x="1157" y="98"/>
                  </a:cubicBezTo>
                  <a:cubicBezTo>
                    <a:pt x="1156" y="98"/>
                    <a:pt x="1156" y="98"/>
                    <a:pt x="1156" y="98"/>
                  </a:cubicBezTo>
                  <a:cubicBezTo>
                    <a:pt x="1156" y="98"/>
                    <a:pt x="1156" y="98"/>
                    <a:pt x="1155" y="98"/>
                  </a:cubicBezTo>
                  <a:cubicBezTo>
                    <a:pt x="1155" y="98"/>
                    <a:pt x="1155" y="99"/>
                    <a:pt x="1154" y="99"/>
                  </a:cubicBezTo>
                  <a:cubicBezTo>
                    <a:pt x="1154" y="99"/>
                    <a:pt x="1154" y="99"/>
                    <a:pt x="1153" y="99"/>
                  </a:cubicBezTo>
                  <a:cubicBezTo>
                    <a:pt x="1153" y="99"/>
                    <a:pt x="1152" y="99"/>
                    <a:pt x="1151" y="99"/>
                  </a:cubicBezTo>
                  <a:cubicBezTo>
                    <a:pt x="1151" y="99"/>
                    <a:pt x="1151" y="99"/>
                    <a:pt x="1151" y="99"/>
                  </a:cubicBezTo>
                  <a:cubicBezTo>
                    <a:pt x="1150" y="99"/>
                    <a:pt x="1150" y="99"/>
                    <a:pt x="1150" y="98"/>
                  </a:cubicBezTo>
                  <a:cubicBezTo>
                    <a:pt x="1149" y="98"/>
                    <a:pt x="1149" y="98"/>
                    <a:pt x="1149" y="98"/>
                  </a:cubicBezTo>
                  <a:cubicBezTo>
                    <a:pt x="1149" y="98"/>
                    <a:pt x="1149" y="98"/>
                    <a:pt x="1148" y="98"/>
                  </a:cubicBezTo>
                  <a:cubicBezTo>
                    <a:pt x="1148" y="98"/>
                    <a:pt x="1147" y="98"/>
                    <a:pt x="1147" y="97"/>
                  </a:cubicBezTo>
                  <a:cubicBezTo>
                    <a:pt x="1146" y="97"/>
                    <a:pt x="1146" y="97"/>
                    <a:pt x="1145" y="96"/>
                  </a:cubicBezTo>
                  <a:cubicBezTo>
                    <a:pt x="1145" y="96"/>
                    <a:pt x="1145" y="96"/>
                    <a:pt x="1145" y="96"/>
                  </a:cubicBezTo>
                  <a:cubicBezTo>
                    <a:pt x="1144" y="96"/>
                    <a:pt x="1144" y="96"/>
                    <a:pt x="1144" y="96"/>
                  </a:cubicBezTo>
                  <a:cubicBezTo>
                    <a:pt x="1143" y="96"/>
                    <a:pt x="1143" y="96"/>
                    <a:pt x="1143" y="96"/>
                  </a:cubicBezTo>
                  <a:cubicBezTo>
                    <a:pt x="1142" y="96"/>
                    <a:pt x="1142" y="96"/>
                    <a:pt x="1142" y="97"/>
                  </a:cubicBezTo>
                  <a:cubicBezTo>
                    <a:pt x="1142" y="97"/>
                    <a:pt x="1141" y="97"/>
                    <a:pt x="1141" y="97"/>
                  </a:cubicBezTo>
                  <a:cubicBezTo>
                    <a:pt x="1141" y="97"/>
                    <a:pt x="1141" y="98"/>
                    <a:pt x="1141" y="98"/>
                  </a:cubicBezTo>
                  <a:cubicBezTo>
                    <a:pt x="1141" y="98"/>
                    <a:pt x="1141" y="98"/>
                    <a:pt x="1141" y="98"/>
                  </a:cubicBezTo>
                  <a:cubicBezTo>
                    <a:pt x="1141" y="99"/>
                    <a:pt x="1141" y="99"/>
                    <a:pt x="1140" y="99"/>
                  </a:cubicBezTo>
                  <a:cubicBezTo>
                    <a:pt x="1140" y="99"/>
                    <a:pt x="1140" y="100"/>
                    <a:pt x="1140" y="100"/>
                  </a:cubicBezTo>
                  <a:cubicBezTo>
                    <a:pt x="1140" y="100"/>
                    <a:pt x="1140" y="100"/>
                    <a:pt x="1140" y="100"/>
                  </a:cubicBezTo>
                  <a:cubicBezTo>
                    <a:pt x="1141" y="100"/>
                    <a:pt x="1141" y="100"/>
                    <a:pt x="1141" y="101"/>
                  </a:cubicBezTo>
                  <a:cubicBezTo>
                    <a:pt x="1141" y="101"/>
                    <a:pt x="1142" y="101"/>
                    <a:pt x="1142" y="101"/>
                  </a:cubicBezTo>
                  <a:cubicBezTo>
                    <a:pt x="1142" y="101"/>
                    <a:pt x="1142" y="102"/>
                    <a:pt x="1142" y="102"/>
                  </a:cubicBezTo>
                  <a:cubicBezTo>
                    <a:pt x="1142" y="103"/>
                    <a:pt x="1142" y="103"/>
                    <a:pt x="1142" y="103"/>
                  </a:cubicBezTo>
                  <a:cubicBezTo>
                    <a:pt x="1142" y="103"/>
                    <a:pt x="1142" y="103"/>
                    <a:pt x="1141" y="104"/>
                  </a:cubicBezTo>
                  <a:cubicBezTo>
                    <a:pt x="1141" y="104"/>
                    <a:pt x="1141" y="104"/>
                    <a:pt x="1141" y="104"/>
                  </a:cubicBezTo>
                  <a:cubicBezTo>
                    <a:pt x="1141" y="105"/>
                    <a:pt x="1141" y="105"/>
                    <a:pt x="1140" y="105"/>
                  </a:cubicBezTo>
                  <a:cubicBezTo>
                    <a:pt x="1137" y="105"/>
                    <a:pt x="1137" y="105"/>
                    <a:pt x="1137" y="105"/>
                  </a:cubicBezTo>
                  <a:cubicBezTo>
                    <a:pt x="1137" y="102"/>
                    <a:pt x="1137" y="102"/>
                    <a:pt x="1137" y="102"/>
                  </a:cubicBezTo>
                  <a:cubicBezTo>
                    <a:pt x="1134" y="102"/>
                    <a:pt x="1134" y="102"/>
                    <a:pt x="1134" y="102"/>
                  </a:cubicBezTo>
                  <a:cubicBezTo>
                    <a:pt x="1134" y="100"/>
                    <a:pt x="1134" y="100"/>
                    <a:pt x="1134" y="100"/>
                  </a:cubicBezTo>
                  <a:cubicBezTo>
                    <a:pt x="1134" y="100"/>
                    <a:pt x="1134" y="100"/>
                    <a:pt x="1134" y="100"/>
                  </a:cubicBezTo>
                  <a:cubicBezTo>
                    <a:pt x="1135" y="100"/>
                    <a:pt x="1136" y="100"/>
                    <a:pt x="1137" y="100"/>
                  </a:cubicBezTo>
                  <a:cubicBezTo>
                    <a:pt x="1137" y="100"/>
                    <a:pt x="1137" y="99"/>
                    <a:pt x="1138" y="99"/>
                  </a:cubicBezTo>
                  <a:cubicBezTo>
                    <a:pt x="1138" y="98"/>
                    <a:pt x="1138" y="98"/>
                    <a:pt x="1138" y="98"/>
                  </a:cubicBezTo>
                  <a:cubicBezTo>
                    <a:pt x="1138" y="98"/>
                    <a:pt x="1137" y="98"/>
                    <a:pt x="1137" y="98"/>
                  </a:cubicBezTo>
                  <a:cubicBezTo>
                    <a:pt x="1137" y="98"/>
                    <a:pt x="1137" y="98"/>
                    <a:pt x="1136" y="98"/>
                  </a:cubicBezTo>
                  <a:cubicBezTo>
                    <a:pt x="1132" y="98"/>
                    <a:pt x="1132" y="98"/>
                    <a:pt x="1132" y="98"/>
                  </a:cubicBezTo>
                  <a:cubicBezTo>
                    <a:pt x="1132" y="98"/>
                    <a:pt x="1132" y="99"/>
                    <a:pt x="1132" y="99"/>
                  </a:cubicBezTo>
                  <a:cubicBezTo>
                    <a:pt x="1132" y="99"/>
                    <a:pt x="1132" y="100"/>
                    <a:pt x="1132" y="100"/>
                  </a:cubicBezTo>
                  <a:cubicBezTo>
                    <a:pt x="1132" y="100"/>
                    <a:pt x="1131" y="100"/>
                    <a:pt x="1131" y="101"/>
                  </a:cubicBezTo>
                  <a:cubicBezTo>
                    <a:pt x="1131" y="101"/>
                    <a:pt x="1131" y="101"/>
                    <a:pt x="1131" y="101"/>
                  </a:cubicBezTo>
                  <a:cubicBezTo>
                    <a:pt x="1130" y="101"/>
                    <a:pt x="1130" y="101"/>
                    <a:pt x="1129" y="101"/>
                  </a:cubicBezTo>
                  <a:cubicBezTo>
                    <a:pt x="1129" y="101"/>
                    <a:pt x="1129" y="101"/>
                    <a:pt x="1129" y="101"/>
                  </a:cubicBezTo>
                  <a:cubicBezTo>
                    <a:pt x="1129" y="101"/>
                    <a:pt x="1129" y="101"/>
                    <a:pt x="1128" y="101"/>
                  </a:cubicBezTo>
                  <a:cubicBezTo>
                    <a:pt x="1128" y="100"/>
                    <a:pt x="1127" y="100"/>
                    <a:pt x="1127" y="100"/>
                  </a:cubicBezTo>
                  <a:cubicBezTo>
                    <a:pt x="1125" y="100"/>
                    <a:pt x="1124" y="100"/>
                    <a:pt x="1123" y="100"/>
                  </a:cubicBezTo>
                  <a:cubicBezTo>
                    <a:pt x="1120" y="100"/>
                    <a:pt x="1120" y="100"/>
                    <a:pt x="1120" y="100"/>
                  </a:cubicBezTo>
                  <a:cubicBezTo>
                    <a:pt x="1119" y="100"/>
                    <a:pt x="1119" y="100"/>
                    <a:pt x="1119" y="100"/>
                  </a:cubicBezTo>
                  <a:cubicBezTo>
                    <a:pt x="1118" y="100"/>
                    <a:pt x="1118" y="101"/>
                    <a:pt x="1117" y="101"/>
                  </a:cubicBezTo>
                  <a:cubicBezTo>
                    <a:pt x="1117" y="101"/>
                    <a:pt x="1116" y="101"/>
                    <a:pt x="1116" y="101"/>
                  </a:cubicBezTo>
                  <a:cubicBezTo>
                    <a:pt x="1116" y="101"/>
                    <a:pt x="1115" y="101"/>
                    <a:pt x="1115" y="101"/>
                  </a:cubicBezTo>
                  <a:cubicBezTo>
                    <a:pt x="1115" y="101"/>
                    <a:pt x="1114" y="101"/>
                    <a:pt x="1114" y="101"/>
                  </a:cubicBezTo>
                  <a:cubicBezTo>
                    <a:pt x="1114" y="100"/>
                    <a:pt x="1114" y="100"/>
                    <a:pt x="1113" y="100"/>
                  </a:cubicBezTo>
                  <a:cubicBezTo>
                    <a:pt x="1113" y="100"/>
                    <a:pt x="1113" y="100"/>
                    <a:pt x="1113" y="100"/>
                  </a:cubicBezTo>
                  <a:cubicBezTo>
                    <a:pt x="1111" y="100"/>
                    <a:pt x="1111" y="100"/>
                    <a:pt x="1111" y="100"/>
                  </a:cubicBezTo>
                  <a:cubicBezTo>
                    <a:pt x="1111" y="100"/>
                    <a:pt x="1111" y="100"/>
                    <a:pt x="1111" y="101"/>
                  </a:cubicBezTo>
                  <a:cubicBezTo>
                    <a:pt x="1111" y="101"/>
                    <a:pt x="1111" y="101"/>
                    <a:pt x="1111" y="101"/>
                  </a:cubicBezTo>
                  <a:cubicBezTo>
                    <a:pt x="1111" y="104"/>
                    <a:pt x="1111" y="104"/>
                    <a:pt x="1111" y="104"/>
                  </a:cubicBezTo>
                  <a:cubicBezTo>
                    <a:pt x="1110" y="104"/>
                    <a:pt x="1110" y="104"/>
                    <a:pt x="1110" y="104"/>
                  </a:cubicBezTo>
                  <a:cubicBezTo>
                    <a:pt x="1110" y="103"/>
                    <a:pt x="1110" y="103"/>
                    <a:pt x="1110" y="103"/>
                  </a:cubicBezTo>
                  <a:cubicBezTo>
                    <a:pt x="1110" y="102"/>
                    <a:pt x="1110" y="102"/>
                    <a:pt x="1110" y="102"/>
                  </a:cubicBezTo>
                  <a:cubicBezTo>
                    <a:pt x="1110" y="101"/>
                    <a:pt x="1110" y="101"/>
                    <a:pt x="1109" y="101"/>
                  </a:cubicBezTo>
                  <a:cubicBezTo>
                    <a:pt x="1109" y="100"/>
                    <a:pt x="1109" y="100"/>
                    <a:pt x="1109" y="100"/>
                  </a:cubicBezTo>
                  <a:cubicBezTo>
                    <a:pt x="1108" y="100"/>
                    <a:pt x="1108" y="100"/>
                    <a:pt x="1108" y="100"/>
                  </a:cubicBezTo>
                  <a:cubicBezTo>
                    <a:pt x="1108" y="100"/>
                    <a:pt x="1108" y="100"/>
                    <a:pt x="1107" y="100"/>
                  </a:cubicBezTo>
                  <a:cubicBezTo>
                    <a:pt x="1107" y="99"/>
                    <a:pt x="1107" y="99"/>
                    <a:pt x="1107" y="99"/>
                  </a:cubicBezTo>
                  <a:cubicBezTo>
                    <a:pt x="1106" y="99"/>
                    <a:pt x="1106" y="99"/>
                    <a:pt x="1106" y="98"/>
                  </a:cubicBezTo>
                  <a:cubicBezTo>
                    <a:pt x="1106" y="98"/>
                    <a:pt x="1105" y="98"/>
                    <a:pt x="1105" y="97"/>
                  </a:cubicBezTo>
                  <a:cubicBezTo>
                    <a:pt x="1105" y="97"/>
                    <a:pt x="1106" y="96"/>
                    <a:pt x="1106" y="95"/>
                  </a:cubicBezTo>
                  <a:cubicBezTo>
                    <a:pt x="1106" y="95"/>
                    <a:pt x="1106" y="95"/>
                    <a:pt x="1106" y="95"/>
                  </a:cubicBezTo>
                  <a:cubicBezTo>
                    <a:pt x="1106" y="94"/>
                    <a:pt x="1106" y="94"/>
                    <a:pt x="1106" y="94"/>
                  </a:cubicBezTo>
                  <a:cubicBezTo>
                    <a:pt x="1106" y="94"/>
                    <a:pt x="1105" y="94"/>
                    <a:pt x="1105" y="93"/>
                  </a:cubicBezTo>
                  <a:cubicBezTo>
                    <a:pt x="1105" y="93"/>
                    <a:pt x="1105" y="93"/>
                    <a:pt x="1105" y="93"/>
                  </a:cubicBezTo>
                  <a:cubicBezTo>
                    <a:pt x="1105" y="93"/>
                    <a:pt x="1104" y="93"/>
                    <a:pt x="1104" y="92"/>
                  </a:cubicBezTo>
                  <a:cubicBezTo>
                    <a:pt x="1104" y="92"/>
                    <a:pt x="1104" y="92"/>
                    <a:pt x="1103" y="92"/>
                  </a:cubicBezTo>
                  <a:cubicBezTo>
                    <a:pt x="1103" y="92"/>
                    <a:pt x="1103" y="91"/>
                    <a:pt x="1103" y="91"/>
                  </a:cubicBezTo>
                  <a:cubicBezTo>
                    <a:pt x="1103" y="91"/>
                    <a:pt x="1103" y="91"/>
                    <a:pt x="1103" y="91"/>
                  </a:cubicBezTo>
                  <a:cubicBezTo>
                    <a:pt x="1102" y="91"/>
                    <a:pt x="1102" y="91"/>
                    <a:pt x="1102" y="91"/>
                  </a:cubicBezTo>
                  <a:cubicBezTo>
                    <a:pt x="1102" y="91"/>
                    <a:pt x="1101" y="91"/>
                    <a:pt x="1101" y="91"/>
                  </a:cubicBezTo>
                  <a:cubicBezTo>
                    <a:pt x="1101" y="91"/>
                    <a:pt x="1101" y="91"/>
                    <a:pt x="1100" y="91"/>
                  </a:cubicBezTo>
                  <a:cubicBezTo>
                    <a:pt x="1100" y="90"/>
                    <a:pt x="1100" y="90"/>
                    <a:pt x="1100" y="90"/>
                  </a:cubicBezTo>
                  <a:cubicBezTo>
                    <a:pt x="1099" y="90"/>
                    <a:pt x="1099" y="90"/>
                    <a:pt x="1098" y="90"/>
                  </a:cubicBezTo>
                  <a:cubicBezTo>
                    <a:pt x="1097" y="90"/>
                    <a:pt x="1097" y="90"/>
                    <a:pt x="1097" y="90"/>
                  </a:cubicBezTo>
                  <a:cubicBezTo>
                    <a:pt x="1096" y="90"/>
                    <a:pt x="1096" y="90"/>
                    <a:pt x="1096" y="90"/>
                  </a:cubicBezTo>
                  <a:cubicBezTo>
                    <a:pt x="1096" y="90"/>
                    <a:pt x="1095" y="90"/>
                    <a:pt x="1095" y="91"/>
                  </a:cubicBezTo>
                  <a:cubicBezTo>
                    <a:pt x="1095" y="91"/>
                    <a:pt x="1095" y="91"/>
                    <a:pt x="1094" y="91"/>
                  </a:cubicBezTo>
                  <a:cubicBezTo>
                    <a:pt x="1094" y="91"/>
                    <a:pt x="1094" y="91"/>
                    <a:pt x="1094" y="92"/>
                  </a:cubicBezTo>
                  <a:cubicBezTo>
                    <a:pt x="1094" y="92"/>
                    <a:pt x="1093" y="92"/>
                    <a:pt x="1093" y="92"/>
                  </a:cubicBezTo>
                  <a:cubicBezTo>
                    <a:pt x="1093" y="92"/>
                    <a:pt x="1093" y="92"/>
                    <a:pt x="1092" y="92"/>
                  </a:cubicBezTo>
                  <a:cubicBezTo>
                    <a:pt x="1091" y="92"/>
                    <a:pt x="1091" y="92"/>
                    <a:pt x="1091" y="92"/>
                  </a:cubicBezTo>
                  <a:cubicBezTo>
                    <a:pt x="1090" y="92"/>
                    <a:pt x="1090" y="92"/>
                    <a:pt x="1090" y="92"/>
                  </a:cubicBezTo>
                  <a:cubicBezTo>
                    <a:pt x="1089" y="92"/>
                    <a:pt x="1088" y="92"/>
                    <a:pt x="1088" y="92"/>
                  </a:cubicBezTo>
                  <a:cubicBezTo>
                    <a:pt x="1087" y="92"/>
                    <a:pt x="1086" y="92"/>
                    <a:pt x="1086" y="92"/>
                  </a:cubicBezTo>
                  <a:cubicBezTo>
                    <a:pt x="1085" y="92"/>
                    <a:pt x="1085" y="93"/>
                    <a:pt x="1085" y="93"/>
                  </a:cubicBezTo>
                  <a:cubicBezTo>
                    <a:pt x="1084" y="93"/>
                    <a:pt x="1084" y="93"/>
                    <a:pt x="1084" y="93"/>
                  </a:cubicBezTo>
                  <a:cubicBezTo>
                    <a:pt x="1084" y="93"/>
                    <a:pt x="1084" y="93"/>
                    <a:pt x="1084" y="93"/>
                  </a:cubicBezTo>
                  <a:cubicBezTo>
                    <a:pt x="1083" y="93"/>
                    <a:pt x="1083" y="93"/>
                    <a:pt x="1083" y="92"/>
                  </a:cubicBezTo>
                  <a:cubicBezTo>
                    <a:pt x="1083" y="92"/>
                    <a:pt x="1082" y="92"/>
                    <a:pt x="1082" y="92"/>
                  </a:cubicBezTo>
                  <a:cubicBezTo>
                    <a:pt x="1082" y="92"/>
                    <a:pt x="1082" y="92"/>
                    <a:pt x="1082" y="92"/>
                  </a:cubicBezTo>
                  <a:cubicBezTo>
                    <a:pt x="1081" y="91"/>
                    <a:pt x="1081" y="91"/>
                    <a:pt x="1081" y="91"/>
                  </a:cubicBezTo>
                  <a:cubicBezTo>
                    <a:pt x="1080" y="91"/>
                    <a:pt x="1080" y="91"/>
                    <a:pt x="1080" y="91"/>
                  </a:cubicBezTo>
                  <a:cubicBezTo>
                    <a:pt x="1078" y="91"/>
                    <a:pt x="1078" y="91"/>
                    <a:pt x="1078" y="91"/>
                  </a:cubicBezTo>
                  <a:cubicBezTo>
                    <a:pt x="1078" y="91"/>
                    <a:pt x="1078" y="91"/>
                    <a:pt x="1077" y="91"/>
                  </a:cubicBezTo>
                  <a:cubicBezTo>
                    <a:pt x="1077" y="91"/>
                    <a:pt x="1077" y="91"/>
                    <a:pt x="1076" y="91"/>
                  </a:cubicBezTo>
                  <a:cubicBezTo>
                    <a:pt x="1076" y="90"/>
                    <a:pt x="1076" y="90"/>
                    <a:pt x="1075" y="90"/>
                  </a:cubicBezTo>
                  <a:cubicBezTo>
                    <a:pt x="1075" y="90"/>
                    <a:pt x="1075" y="90"/>
                    <a:pt x="1074" y="90"/>
                  </a:cubicBezTo>
                  <a:cubicBezTo>
                    <a:pt x="1075" y="89"/>
                    <a:pt x="1075" y="89"/>
                    <a:pt x="1075" y="89"/>
                  </a:cubicBezTo>
                  <a:cubicBezTo>
                    <a:pt x="1075" y="89"/>
                    <a:pt x="1074" y="89"/>
                    <a:pt x="1074" y="88"/>
                  </a:cubicBezTo>
                  <a:cubicBezTo>
                    <a:pt x="1073" y="88"/>
                    <a:pt x="1073" y="88"/>
                    <a:pt x="1073" y="88"/>
                  </a:cubicBezTo>
                  <a:cubicBezTo>
                    <a:pt x="1073" y="88"/>
                    <a:pt x="1073" y="87"/>
                    <a:pt x="1073" y="87"/>
                  </a:cubicBezTo>
                  <a:cubicBezTo>
                    <a:pt x="1072" y="87"/>
                    <a:pt x="1072" y="87"/>
                    <a:pt x="1071" y="87"/>
                  </a:cubicBezTo>
                  <a:cubicBezTo>
                    <a:pt x="1070" y="87"/>
                    <a:pt x="1070" y="87"/>
                    <a:pt x="1070" y="87"/>
                  </a:cubicBezTo>
                  <a:cubicBezTo>
                    <a:pt x="1070" y="86"/>
                    <a:pt x="1070" y="86"/>
                    <a:pt x="1070" y="86"/>
                  </a:cubicBezTo>
                  <a:cubicBezTo>
                    <a:pt x="1070" y="86"/>
                    <a:pt x="1070" y="86"/>
                    <a:pt x="1070" y="86"/>
                  </a:cubicBezTo>
                  <a:cubicBezTo>
                    <a:pt x="1071" y="85"/>
                    <a:pt x="1071" y="85"/>
                    <a:pt x="1071" y="85"/>
                  </a:cubicBezTo>
                  <a:cubicBezTo>
                    <a:pt x="1071" y="84"/>
                    <a:pt x="1071" y="84"/>
                    <a:pt x="1071" y="84"/>
                  </a:cubicBezTo>
                  <a:cubicBezTo>
                    <a:pt x="1071" y="84"/>
                    <a:pt x="1071" y="84"/>
                    <a:pt x="1070" y="84"/>
                  </a:cubicBezTo>
                  <a:cubicBezTo>
                    <a:pt x="1070" y="84"/>
                    <a:pt x="1070" y="84"/>
                    <a:pt x="1069" y="84"/>
                  </a:cubicBezTo>
                  <a:cubicBezTo>
                    <a:pt x="1061" y="84"/>
                    <a:pt x="1061" y="84"/>
                    <a:pt x="1061" y="84"/>
                  </a:cubicBezTo>
                  <a:cubicBezTo>
                    <a:pt x="1061" y="84"/>
                    <a:pt x="1061" y="85"/>
                    <a:pt x="1061" y="85"/>
                  </a:cubicBezTo>
                  <a:cubicBezTo>
                    <a:pt x="1060" y="85"/>
                    <a:pt x="1060" y="86"/>
                    <a:pt x="1060" y="86"/>
                  </a:cubicBezTo>
                  <a:cubicBezTo>
                    <a:pt x="1060" y="86"/>
                    <a:pt x="1059" y="87"/>
                    <a:pt x="1059" y="87"/>
                  </a:cubicBezTo>
                  <a:cubicBezTo>
                    <a:pt x="1059" y="87"/>
                    <a:pt x="1058" y="87"/>
                    <a:pt x="1058" y="87"/>
                  </a:cubicBezTo>
                  <a:cubicBezTo>
                    <a:pt x="1057" y="87"/>
                    <a:pt x="1057" y="87"/>
                    <a:pt x="1057" y="87"/>
                  </a:cubicBezTo>
                  <a:cubicBezTo>
                    <a:pt x="1057" y="87"/>
                    <a:pt x="1057" y="87"/>
                    <a:pt x="1057" y="86"/>
                  </a:cubicBezTo>
                  <a:cubicBezTo>
                    <a:pt x="1057" y="86"/>
                    <a:pt x="1057" y="86"/>
                    <a:pt x="1057" y="86"/>
                  </a:cubicBezTo>
                  <a:cubicBezTo>
                    <a:pt x="1057" y="85"/>
                    <a:pt x="1057" y="85"/>
                    <a:pt x="1057" y="85"/>
                  </a:cubicBezTo>
                  <a:cubicBezTo>
                    <a:pt x="1057" y="85"/>
                    <a:pt x="1057" y="84"/>
                    <a:pt x="1057" y="84"/>
                  </a:cubicBezTo>
                  <a:cubicBezTo>
                    <a:pt x="1057" y="84"/>
                    <a:pt x="1058" y="84"/>
                    <a:pt x="1058" y="83"/>
                  </a:cubicBezTo>
                  <a:cubicBezTo>
                    <a:pt x="1058" y="83"/>
                    <a:pt x="1058" y="83"/>
                    <a:pt x="1059" y="83"/>
                  </a:cubicBezTo>
                  <a:cubicBezTo>
                    <a:pt x="1059" y="83"/>
                    <a:pt x="1059" y="83"/>
                    <a:pt x="1059" y="83"/>
                  </a:cubicBezTo>
                  <a:cubicBezTo>
                    <a:pt x="1058" y="83"/>
                    <a:pt x="1058" y="83"/>
                    <a:pt x="1057" y="83"/>
                  </a:cubicBezTo>
                  <a:cubicBezTo>
                    <a:pt x="1057" y="83"/>
                    <a:pt x="1057" y="82"/>
                    <a:pt x="1056" y="82"/>
                  </a:cubicBezTo>
                  <a:cubicBezTo>
                    <a:pt x="1056" y="82"/>
                    <a:pt x="1056" y="82"/>
                    <a:pt x="1056" y="82"/>
                  </a:cubicBezTo>
                  <a:cubicBezTo>
                    <a:pt x="1055" y="82"/>
                    <a:pt x="1055" y="82"/>
                    <a:pt x="1055" y="82"/>
                  </a:cubicBezTo>
                  <a:cubicBezTo>
                    <a:pt x="1054" y="82"/>
                    <a:pt x="1054" y="81"/>
                    <a:pt x="1053" y="81"/>
                  </a:cubicBezTo>
                  <a:cubicBezTo>
                    <a:pt x="1053" y="81"/>
                    <a:pt x="1053" y="81"/>
                    <a:pt x="1053" y="81"/>
                  </a:cubicBezTo>
                  <a:cubicBezTo>
                    <a:pt x="1052" y="81"/>
                    <a:pt x="1052" y="81"/>
                    <a:pt x="1052" y="81"/>
                  </a:cubicBezTo>
                  <a:cubicBezTo>
                    <a:pt x="1051" y="81"/>
                    <a:pt x="1051" y="81"/>
                    <a:pt x="1050" y="81"/>
                  </a:cubicBezTo>
                  <a:cubicBezTo>
                    <a:pt x="1050" y="81"/>
                    <a:pt x="1049" y="81"/>
                    <a:pt x="1049" y="81"/>
                  </a:cubicBezTo>
                  <a:cubicBezTo>
                    <a:pt x="1048" y="81"/>
                    <a:pt x="1048" y="81"/>
                    <a:pt x="1048" y="80"/>
                  </a:cubicBezTo>
                  <a:cubicBezTo>
                    <a:pt x="1047" y="80"/>
                    <a:pt x="1047" y="81"/>
                    <a:pt x="1047" y="80"/>
                  </a:cubicBezTo>
                  <a:cubicBezTo>
                    <a:pt x="1046" y="80"/>
                    <a:pt x="1046" y="80"/>
                    <a:pt x="1045" y="80"/>
                  </a:cubicBezTo>
                  <a:cubicBezTo>
                    <a:pt x="1045" y="80"/>
                    <a:pt x="1044" y="80"/>
                    <a:pt x="1043" y="80"/>
                  </a:cubicBezTo>
                  <a:cubicBezTo>
                    <a:pt x="1043" y="80"/>
                    <a:pt x="1042" y="80"/>
                    <a:pt x="1042" y="80"/>
                  </a:cubicBezTo>
                  <a:cubicBezTo>
                    <a:pt x="1041" y="80"/>
                    <a:pt x="1041" y="79"/>
                    <a:pt x="1041" y="79"/>
                  </a:cubicBezTo>
                  <a:cubicBezTo>
                    <a:pt x="1041" y="79"/>
                    <a:pt x="1040" y="80"/>
                    <a:pt x="1040" y="80"/>
                  </a:cubicBezTo>
                  <a:cubicBezTo>
                    <a:pt x="1040" y="80"/>
                    <a:pt x="1040" y="80"/>
                    <a:pt x="1040" y="81"/>
                  </a:cubicBezTo>
                  <a:cubicBezTo>
                    <a:pt x="1040" y="81"/>
                    <a:pt x="1040" y="82"/>
                    <a:pt x="1040" y="82"/>
                  </a:cubicBezTo>
                  <a:cubicBezTo>
                    <a:pt x="1036" y="82"/>
                    <a:pt x="1036" y="82"/>
                    <a:pt x="1036" y="82"/>
                  </a:cubicBezTo>
                  <a:cubicBezTo>
                    <a:pt x="1036" y="82"/>
                    <a:pt x="1035" y="83"/>
                    <a:pt x="1035" y="83"/>
                  </a:cubicBezTo>
                  <a:cubicBezTo>
                    <a:pt x="1035" y="83"/>
                    <a:pt x="1035" y="83"/>
                    <a:pt x="1035" y="83"/>
                  </a:cubicBezTo>
                  <a:cubicBezTo>
                    <a:pt x="1035" y="84"/>
                    <a:pt x="1035" y="84"/>
                    <a:pt x="1035" y="84"/>
                  </a:cubicBezTo>
                  <a:cubicBezTo>
                    <a:pt x="1035" y="84"/>
                    <a:pt x="1035" y="85"/>
                    <a:pt x="1035" y="85"/>
                  </a:cubicBezTo>
                  <a:cubicBezTo>
                    <a:pt x="1036" y="85"/>
                    <a:pt x="1036" y="85"/>
                    <a:pt x="1036" y="85"/>
                  </a:cubicBezTo>
                  <a:cubicBezTo>
                    <a:pt x="1036" y="85"/>
                    <a:pt x="1037" y="85"/>
                    <a:pt x="1037" y="85"/>
                  </a:cubicBezTo>
                  <a:cubicBezTo>
                    <a:pt x="1037" y="86"/>
                    <a:pt x="1037" y="86"/>
                    <a:pt x="1037" y="86"/>
                  </a:cubicBezTo>
                  <a:cubicBezTo>
                    <a:pt x="1037" y="86"/>
                    <a:pt x="1038" y="86"/>
                    <a:pt x="1038" y="87"/>
                  </a:cubicBezTo>
                  <a:cubicBezTo>
                    <a:pt x="1038" y="87"/>
                    <a:pt x="1038" y="87"/>
                    <a:pt x="1038" y="87"/>
                  </a:cubicBezTo>
                  <a:cubicBezTo>
                    <a:pt x="1038" y="88"/>
                    <a:pt x="1038" y="88"/>
                    <a:pt x="1038" y="88"/>
                  </a:cubicBezTo>
                  <a:cubicBezTo>
                    <a:pt x="1038" y="88"/>
                    <a:pt x="1038" y="89"/>
                    <a:pt x="1038" y="89"/>
                  </a:cubicBezTo>
                  <a:cubicBezTo>
                    <a:pt x="1037" y="89"/>
                    <a:pt x="1037" y="89"/>
                    <a:pt x="1037" y="89"/>
                  </a:cubicBezTo>
                  <a:cubicBezTo>
                    <a:pt x="1037" y="89"/>
                    <a:pt x="1037" y="89"/>
                    <a:pt x="1036" y="88"/>
                  </a:cubicBezTo>
                  <a:cubicBezTo>
                    <a:pt x="1036" y="88"/>
                    <a:pt x="1036" y="88"/>
                    <a:pt x="1035" y="88"/>
                  </a:cubicBezTo>
                  <a:cubicBezTo>
                    <a:pt x="1035" y="88"/>
                    <a:pt x="1035" y="88"/>
                    <a:pt x="1034" y="88"/>
                  </a:cubicBezTo>
                  <a:cubicBezTo>
                    <a:pt x="1034" y="88"/>
                    <a:pt x="1034" y="88"/>
                    <a:pt x="1034" y="88"/>
                  </a:cubicBezTo>
                  <a:cubicBezTo>
                    <a:pt x="1033" y="88"/>
                    <a:pt x="1033" y="88"/>
                    <a:pt x="1033" y="88"/>
                  </a:cubicBezTo>
                  <a:cubicBezTo>
                    <a:pt x="1033" y="87"/>
                    <a:pt x="1033" y="87"/>
                    <a:pt x="1032" y="87"/>
                  </a:cubicBezTo>
                  <a:cubicBezTo>
                    <a:pt x="1032" y="87"/>
                    <a:pt x="1032" y="88"/>
                    <a:pt x="1032" y="88"/>
                  </a:cubicBezTo>
                  <a:cubicBezTo>
                    <a:pt x="1031" y="88"/>
                    <a:pt x="1031" y="87"/>
                    <a:pt x="1030" y="87"/>
                  </a:cubicBezTo>
                  <a:cubicBezTo>
                    <a:pt x="1030" y="88"/>
                    <a:pt x="1030" y="88"/>
                    <a:pt x="1030" y="88"/>
                  </a:cubicBezTo>
                  <a:cubicBezTo>
                    <a:pt x="1031" y="89"/>
                    <a:pt x="1031" y="89"/>
                    <a:pt x="1031" y="89"/>
                  </a:cubicBezTo>
                  <a:cubicBezTo>
                    <a:pt x="1031" y="89"/>
                    <a:pt x="1031" y="89"/>
                    <a:pt x="1031" y="89"/>
                  </a:cubicBezTo>
                  <a:cubicBezTo>
                    <a:pt x="1032" y="89"/>
                    <a:pt x="1032" y="90"/>
                    <a:pt x="1032" y="90"/>
                  </a:cubicBezTo>
                  <a:cubicBezTo>
                    <a:pt x="1032" y="90"/>
                    <a:pt x="1032" y="91"/>
                    <a:pt x="1032" y="91"/>
                  </a:cubicBezTo>
                  <a:cubicBezTo>
                    <a:pt x="1031" y="91"/>
                    <a:pt x="1031" y="91"/>
                    <a:pt x="1030" y="91"/>
                  </a:cubicBezTo>
                  <a:cubicBezTo>
                    <a:pt x="1030" y="90"/>
                    <a:pt x="1030" y="90"/>
                    <a:pt x="1029" y="90"/>
                  </a:cubicBezTo>
                  <a:cubicBezTo>
                    <a:pt x="1029" y="90"/>
                    <a:pt x="1029" y="90"/>
                    <a:pt x="1029" y="89"/>
                  </a:cubicBezTo>
                  <a:cubicBezTo>
                    <a:pt x="1028" y="89"/>
                    <a:pt x="1028" y="89"/>
                    <a:pt x="1028" y="89"/>
                  </a:cubicBezTo>
                  <a:cubicBezTo>
                    <a:pt x="1028" y="89"/>
                    <a:pt x="1028" y="89"/>
                    <a:pt x="1027" y="88"/>
                  </a:cubicBezTo>
                  <a:cubicBezTo>
                    <a:pt x="1027" y="88"/>
                    <a:pt x="1028" y="88"/>
                    <a:pt x="1027" y="88"/>
                  </a:cubicBezTo>
                  <a:cubicBezTo>
                    <a:pt x="1027" y="87"/>
                    <a:pt x="1027" y="87"/>
                    <a:pt x="1027" y="87"/>
                  </a:cubicBezTo>
                  <a:cubicBezTo>
                    <a:pt x="1026" y="87"/>
                    <a:pt x="1026" y="87"/>
                    <a:pt x="1025" y="87"/>
                  </a:cubicBezTo>
                  <a:cubicBezTo>
                    <a:pt x="1025" y="87"/>
                    <a:pt x="1025" y="87"/>
                    <a:pt x="1024" y="87"/>
                  </a:cubicBezTo>
                  <a:cubicBezTo>
                    <a:pt x="1024" y="87"/>
                    <a:pt x="1024" y="87"/>
                    <a:pt x="1024" y="87"/>
                  </a:cubicBezTo>
                  <a:cubicBezTo>
                    <a:pt x="1023" y="87"/>
                    <a:pt x="1024" y="88"/>
                    <a:pt x="1024" y="88"/>
                  </a:cubicBezTo>
                  <a:cubicBezTo>
                    <a:pt x="1023" y="88"/>
                    <a:pt x="1023" y="88"/>
                    <a:pt x="1023" y="89"/>
                  </a:cubicBezTo>
                  <a:cubicBezTo>
                    <a:pt x="1022" y="89"/>
                    <a:pt x="1022" y="89"/>
                    <a:pt x="1021" y="89"/>
                  </a:cubicBezTo>
                  <a:cubicBezTo>
                    <a:pt x="1020" y="89"/>
                    <a:pt x="1020" y="89"/>
                    <a:pt x="1019" y="88"/>
                  </a:cubicBezTo>
                  <a:cubicBezTo>
                    <a:pt x="1018" y="88"/>
                    <a:pt x="1018" y="88"/>
                    <a:pt x="1017" y="88"/>
                  </a:cubicBezTo>
                  <a:cubicBezTo>
                    <a:pt x="1017" y="88"/>
                    <a:pt x="1017" y="88"/>
                    <a:pt x="1016" y="88"/>
                  </a:cubicBezTo>
                  <a:cubicBezTo>
                    <a:pt x="1016" y="88"/>
                    <a:pt x="1016" y="88"/>
                    <a:pt x="1016" y="88"/>
                  </a:cubicBezTo>
                  <a:cubicBezTo>
                    <a:pt x="1016" y="87"/>
                    <a:pt x="1015" y="87"/>
                    <a:pt x="1015" y="87"/>
                  </a:cubicBezTo>
                  <a:cubicBezTo>
                    <a:pt x="1015" y="87"/>
                    <a:pt x="1015" y="87"/>
                    <a:pt x="1015" y="88"/>
                  </a:cubicBezTo>
                  <a:cubicBezTo>
                    <a:pt x="1014" y="88"/>
                    <a:pt x="1014" y="88"/>
                    <a:pt x="1014" y="88"/>
                  </a:cubicBezTo>
                  <a:cubicBezTo>
                    <a:pt x="1013" y="88"/>
                    <a:pt x="1013" y="88"/>
                    <a:pt x="1012" y="88"/>
                  </a:cubicBezTo>
                  <a:cubicBezTo>
                    <a:pt x="1012" y="88"/>
                    <a:pt x="1011" y="88"/>
                    <a:pt x="1011" y="88"/>
                  </a:cubicBezTo>
                  <a:cubicBezTo>
                    <a:pt x="1011" y="89"/>
                    <a:pt x="1011" y="89"/>
                    <a:pt x="1011" y="90"/>
                  </a:cubicBezTo>
                  <a:cubicBezTo>
                    <a:pt x="1011" y="90"/>
                    <a:pt x="1011" y="91"/>
                    <a:pt x="1011" y="92"/>
                  </a:cubicBezTo>
                  <a:cubicBezTo>
                    <a:pt x="1011" y="92"/>
                    <a:pt x="1011" y="93"/>
                    <a:pt x="1011" y="93"/>
                  </a:cubicBezTo>
                  <a:cubicBezTo>
                    <a:pt x="1007" y="93"/>
                    <a:pt x="1007" y="93"/>
                    <a:pt x="1007" y="93"/>
                  </a:cubicBezTo>
                  <a:cubicBezTo>
                    <a:pt x="1007" y="92"/>
                    <a:pt x="1007" y="92"/>
                    <a:pt x="1007" y="91"/>
                  </a:cubicBezTo>
                  <a:cubicBezTo>
                    <a:pt x="1007" y="91"/>
                    <a:pt x="1006" y="91"/>
                    <a:pt x="1006" y="91"/>
                  </a:cubicBezTo>
                  <a:cubicBezTo>
                    <a:pt x="1006" y="90"/>
                    <a:pt x="1006" y="90"/>
                    <a:pt x="1005" y="90"/>
                  </a:cubicBezTo>
                  <a:cubicBezTo>
                    <a:pt x="1005" y="90"/>
                    <a:pt x="1005" y="90"/>
                    <a:pt x="1005" y="90"/>
                  </a:cubicBezTo>
                  <a:cubicBezTo>
                    <a:pt x="1004" y="90"/>
                    <a:pt x="1004" y="89"/>
                    <a:pt x="1004" y="89"/>
                  </a:cubicBezTo>
                  <a:cubicBezTo>
                    <a:pt x="1004" y="89"/>
                    <a:pt x="1003" y="89"/>
                    <a:pt x="1003" y="89"/>
                  </a:cubicBezTo>
                  <a:cubicBezTo>
                    <a:pt x="1003" y="88"/>
                    <a:pt x="1003" y="88"/>
                    <a:pt x="1002" y="88"/>
                  </a:cubicBezTo>
                  <a:cubicBezTo>
                    <a:pt x="1002" y="87"/>
                    <a:pt x="1001" y="87"/>
                    <a:pt x="1001" y="86"/>
                  </a:cubicBezTo>
                  <a:cubicBezTo>
                    <a:pt x="1001" y="86"/>
                    <a:pt x="1001" y="86"/>
                    <a:pt x="1001" y="86"/>
                  </a:cubicBezTo>
                  <a:cubicBezTo>
                    <a:pt x="1001" y="86"/>
                    <a:pt x="1001" y="85"/>
                    <a:pt x="1001" y="85"/>
                  </a:cubicBezTo>
                  <a:cubicBezTo>
                    <a:pt x="1001" y="85"/>
                    <a:pt x="1002" y="85"/>
                    <a:pt x="1002" y="85"/>
                  </a:cubicBezTo>
                  <a:cubicBezTo>
                    <a:pt x="1002" y="85"/>
                    <a:pt x="1002" y="84"/>
                    <a:pt x="1002" y="84"/>
                  </a:cubicBezTo>
                  <a:cubicBezTo>
                    <a:pt x="1002" y="83"/>
                    <a:pt x="1002" y="83"/>
                    <a:pt x="1002" y="83"/>
                  </a:cubicBezTo>
                  <a:cubicBezTo>
                    <a:pt x="1002" y="82"/>
                    <a:pt x="1002" y="82"/>
                    <a:pt x="1002" y="81"/>
                  </a:cubicBezTo>
                  <a:cubicBezTo>
                    <a:pt x="1002" y="80"/>
                    <a:pt x="1001" y="80"/>
                    <a:pt x="1001" y="79"/>
                  </a:cubicBezTo>
                  <a:cubicBezTo>
                    <a:pt x="1001" y="79"/>
                    <a:pt x="1002" y="78"/>
                    <a:pt x="1001" y="78"/>
                  </a:cubicBezTo>
                  <a:cubicBezTo>
                    <a:pt x="1001" y="78"/>
                    <a:pt x="1001" y="78"/>
                    <a:pt x="1001" y="77"/>
                  </a:cubicBezTo>
                  <a:cubicBezTo>
                    <a:pt x="1001" y="77"/>
                    <a:pt x="1001" y="77"/>
                    <a:pt x="1000" y="77"/>
                  </a:cubicBezTo>
                  <a:cubicBezTo>
                    <a:pt x="1000" y="77"/>
                    <a:pt x="1000" y="76"/>
                    <a:pt x="1000" y="76"/>
                  </a:cubicBezTo>
                  <a:cubicBezTo>
                    <a:pt x="999" y="76"/>
                    <a:pt x="999" y="76"/>
                    <a:pt x="999" y="76"/>
                  </a:cubicBezTo>
                  <a:cubicBezTo>
                    <a:pt x="998" y="76"/>
                    <a:pt x="998" y="76"/>
                    <a:pt x="997" y="76"/>
                  </a:cubicBezTo>
                  <a:cubicBezTo>
                    <a:pt x="997" y="76"/>
                    <a:pt x="996" y="75"/>
                    <a:pt x="996" y="76"/>
                  </a:cubicBezTo>
                  <a:cubicBezTo>
                    <a:pt x="996" y="76"/>
                    <a:pt x="996" y="76"/>
                    <a:pt x="996" y="77"/>
                  </a:cubicBezTo>
                  <a:cubicBezTo>
                    <a:pt x="996" y="77"/>
                    <a:pt x="996" y="77"/>
                    <a:pt x="996" y="77"/>
                  </a:cubicBezTo>
                  <a:cubicBezTo>
                    <a:pt x="995" y="78"/>
                    <a:pt x="995" y="77"/>
                    <a:pt x="994" y="77"/>
                  </a:cubicBezTo>
                  <a:cubicBezTo>
                    <a:pt x="994" y="77"/>
                    <a:pt x="993" y="77"/>
                    <a:pt x="992" y="77"/>
                  </a:cubicBezTo>
                  <a:cubicBezTo>
                    <a:pt x="992" y="77"/>
                    <a:pt x="992" y="76"/>
                    <a:pt x="992" y="76"/>
                  </a:cubicBezTo>
                  <a:cubicBezTo>
                    <a:pt x="992" y="76"/>
                    <a:pt x="992" y="75"/>
                    <a:pt x="992" y="75"/>
                  </a:cubicBezTo>
                  <a:cubicBezTo>
                    <a:pt x="991" y="75"/>
                    <a:pt x="991" y="75"/>
                    <a:pt x="991" y="74"/>
                  </a:cubicBezTo>
                  <a:cubicBezTo>
                    <a:pt x="991" y="74"/>
                    <a:pt x="991" y="74"/>
                    <a:pt x="990" y="74"/>
                  </a:cubicBezTo>
                  <a:cubicBezTo>
                    <a:pt x="990" y="74"/>
                    <a:pt x="989" y="75"/>
                    <a:pt x="989" y="74"/>
                  </a:cubicBezTo>
                  <a:cubicBezTo>
                    <a:pt x="988" y="74"/>
                    <a:pt x="988" y="74"/>
                    <a:pt x="988" y="74"/>
                  </a:cubicBezTo>
                  <a:cubicBezTo>
                    <a:pt x="987" y="73"/>
                    <a:pt x="987" y="73"/>
                    <a:pt x="986" y="73"/>
                  </a:cubicBezTo>
                  <a:cubicBezTo>
                    <a:pt x="986" y="73"/>
                    <a:pt x="985" y="73"/>
                    <a:pt x="985" y="73"/>
                  </a:cubicBezTo>
                  <a:cubicBezTo>
                    <a:pt x="985" y="73"/>
                    <a:pt x="984" y="73"/>
                    <a:pt x="984" y="74"/>
                  </a:cubicBezTo>
                  <a:cubicBezTo>
                    <a:pt x="984" y="74"/>
                    <a:pt x="984" y="74"/>
                    <a:pt x="983" y="74"/>
                  </a:cubicBezTo>
                  <a:cubicBezTo>
                    <a:pt x="983" y="74"/>
                    <a:pt x="983" y="74"/>
                    <a:pt x="982" y="74"/>
                  </a:cubicBezTo>
                  <a:cubicBezTo>
                    <a:pt x="982" y="75"/>
                    <a:pt x="982" y="75"/>
                    <a:pt x="982" y="75"/>
                  </a:cubicBezTo>
                  <a:cubicBezTo>
                    <a:pt x="982" y="77"/>
                    <a:pt x="982" y="77"/>
                    <a:pt x="982" y="77"/>
                  </a:cubicBezTo>
                  <a:cubicBezTo>
                    <a:pt x="982" y="77"/>
                    <a:pt x="983" y="77"/>
                    <a:pt x="983" y="77"/>
                  </a:cubicBezTo>
                  <a:cubicBezTo>
                    <a:pt x="983" y="78"/>
                    <a:pt x="983" y="78"/>
                    <a:pt x="983" y="78"/>
                  </a:cubicBezTo>
                  <a:cubicBezTo>
                    <a:pt x="983" y="78"/>
                    <a:pt x="983" y="79"/>
                    <a:pt x="983" y="79"/>
                  </a:cubicBezTo>
                  <a:cubicBezTo>
                    <a:pt x="983" y="79"/>
                    <a:pt x="983" y="79"/>
                    <a:pt x="983" y="80"/>
                  </a:cubicBezTo>
                  <a:cubicBezTo>
                    <a:pt x="979" y="80"/>
                    <a:pt x="979" y="80"/>
                    <a:pt x="979" y="80"/>
                  </a:cubicBezTo>
                  <a:cubicBezTo>
                    <a:pt x="978" y="80"/>
                    <a:pt x="978" y="80"/>
                    <a:pt x="978" y="80"/>
                  </a:cubicBezTo>
                  <a:cubicBezTo>
                    <a:pt x="977" y="80"/>
                    <a:pt x="977" y="81"/>
                    <a:pt x="976" y="81"/>
                  </a:cubicBezTo>
                  <a:cubicBezTo>
                    <a:pt x="975" y="81"/>
                    <a:pt x="974" y="80"/>
                    <a:pt x="974" y="80"/>
                  </a:cubicBezTo>
                  <a:cubicBezTo>
                    <a:pt x="973" y="80"/>
                    <a:pt x="973" y="80"/>
                    <a:pt x="973" y="80"/>
                  </a:cubicBezTo>
                  <a:cubicBezTo>
                    <a:pt x="972" y="79"/>
                    <a:pt x="972" y="79"/>
                    <a:pt x="971" y="79"/>
                  </a:cubicBezTo>
                  <a:cubicBezTo>
                    <a:pt x="971" y="79"/>
                    <a:pt x="971" y="79"/>
                    <a:pt x="970" y="79"/>
                  </a:cubicBezTo>
                  <a:cubicBezTo>
                    <a:pt x="970" y="78"/>
                    <a:pt x="970" y="78"/>
                    <a:pt x="969" y="78"/>
                  </a:cubicBezTo>
                  <a:cubicBezTo>
                    <a:pt x="969" y="78"/>
                    <a:pt x="969" y="78"/>
                    <a:pt x="969" y="79"/>
                  </a:cubicBezTo>
                  <a:cubicBezTo>
                    <a:pt x="968" y="79"/>
                    <a:pt x="968" y="79"/>
                    <a:pt x="968" y="79"/>
                  </a:cubicBezTo>
                  <a:cubicBezTo>
                    <a:pt x="968" y="79"/>
                    <a:pt x="967" y="79"/>
                    <a:pt x="967" y="79"/>
                  </a:cubicBezTo>
                  <a:cubicBezTo>
                    <a:pt x="967" y="78"/>
                    <a:pt x="967" y="78"/>
                    <a:pt x="967" y="77"/>
                  </a:cubicBezTo>
                  <a:cubicBezTo>
                    <a:pt x="967" y="76"/>
                    <a:pt x="967" y="76"/>
                    <a:pt x="967" y="76"/>
                  </a:cubicBezTo>
                  <a:cubicBezTo>
                    <a:pt x="966" y="76"/>
                    <a:pt x="966" y="75"/>
                    <a:pt x="966" y="75"/>
                  </a:cubicBezTo>
                  <a:cubicBezTo>
                    <a:pt x="966" y="75"/>
                    <a:pt x="965" y="75"/>
                    <a:pt x="965" y="75"/>
                  </a:cubicBezTo>
                  <a:cubicBezTo>
                    <a:pt x="965" y="75"/>
                    <a:pt x="965" y="75"/>
                    <a:pt x="964" y="75"/>
                  </a:cubicBezTo>
                  <a:cubicBezTo>
                    <a:pt x="964" y="75"/>
                    <a:pt x="964" y="74"/>
                    <a:pt x="964" y="74"/>
                  </a:cubicBezTo>
                  <a:cubicBezTo>
                    <a:pt x="963" y="74"/>
                    <a:pt x="963" y="75"/>
                    <a:pt x="963" y="75"/>
                  </a:cubicBezTo>
                  <a:cubicBezTo>
                    <a:pt x="963" y="75"/>
                    <a:pt x="963" y="76"/>
                    <a:pt x="963" y="76"/>
                  </a:cubicBezTo>
                  <a:cubicBezTo>
                    <a:pt x="962" y="76"/>
                    <a:pt x="962" y="75"/>
                    <a:pt x="961" y="75"/>
                  </a:cubicBezTo>
                  <a:cubicBezTo>
                    <a:pt x="961" y="75"/>
                    <a:pt x="961" y="75"/>
                    <a:pt x="961" y="75"/>
                  </a:cubicBezTo>
                  <a:cubicBezTo>
                    <a:pt x="960" y="75"/>
                    <a:pt x="960" y="75"/>
                    <a:pt x="960" y="75"/>
                  </a:cubicBezTo>
                  <a:cubicBezTo>
                    <a:pt x="956" y="75"/>
                    <a:pt x="956" y="75"/>
                    <a:pt x="956" y="75"/>
                  </a:cubicBezTo>
                  <a:cubicBezTo>
                    <a:pt x="955" y="75"/>
                    <a:pt x="955" y="75"/>
                    <a:pt x="955" y="75"/>
                  </a:cubicBezTo>
                  <a:cubicBezTo>
                    <a:pt x="954" y="75"/>
                    <a:pt x="954" y="75"/>
                    <a:pt x="953" y="75"/>
                  </a:cubicBezTo>
                  <a:cubicBezTo>
                    <a:pt x="953" y="75"/>
                    <a:pt x="952" y="75"/>
                    <a:pt x="952" y="75"/>
                  </a:cubicBezTo>
                  <a:cubicBezTo>
                    <a:pt x="952" y="75"/>
                    <a:pt x="952" y="76"/>
                    <a:pt x="952" y="76"/>
                  </a:cubicBezTo>
                  <a:cubicBezTo>
                    <a:pt x="952" y="76"/>
                    <a:pt x="951" y="76"/>
                    <a:pt x="951" y="76"/>
                  </a:cubicBezTo>
                  <a:cubicBezTo>
                    <a:pt x="950" y="76"/>
                    <a:pt x="950" y="76"/>
                    <a:pt x="950" y="76"/>
                  </a:cubicBezTo>
                  <a:cubicBezTo>
                    <a:pt x="950" y="76"/>
                    <a:pt x="949" y="76"/>
                    <a:pt x="949" y="76"/>
                  </a:cubicBezTo>
                  <a:cubicBezTo>
                    <a:pt x="949" y="76"/>
                    <a:pt x="949" y="76"/>
                    <a:pt x="948" y="76"/>
                  </a:cubicBezTo>
                  <a:cubicBezTo>
                    <a:pt x="948" y="75"/>
                    <a:pt x="948" y="75"/>
                    <a:pt x="948" y="74"/>
                  </a:cubicBezTo>
                  <a:cubicBezTo>
                    <a:pt x="948" y="74"/>
                    <a:pt x="948" y="74"/>
                    <a:pt x="948" y="74"/>
                  </a:cubicBezTo>
                  <a:cubicBezTo>
                    <a:pt x="948" y="73"/>
                    <a:pt x="948" y="73"/>
                    <a:pt x="948" y="73"/>
                  </a:cubicBezTo>
                  <a:cubicBezTo>
                    <a:pt x="947" y="73"/>
                    <a:pt x="947" y="73"/>
                    <a:pt x="947" y="73"/>
                  </a:cubicBezTo>
                  <a:cubicBezTo>
                    <a:pt x="947" y="73"/>
                    <a:pt x="947" y="73"/>
                    <a:pt x="946" y="73"/>
                  </a:cubicBezTo>
                  <a:cubicBezTo>
                    <a:pt x="946" y="73"/>
                    <a:pt x="946" y="73"/>
                    <a:pt x="946" y="74"/>
                  </a:cubicBezTo>
                  <a:cubicBezTo>
                    <a:pt x="946" y="74"/>
                    <a:pt x="945" y="74"/>
                    <a:pt x="944" y="74"/>
                  </a:cubicBezTo>
                  <a:cubicBezTo>
                    <a:pt x="944" y="74"/>
                    <a:pt x="944" y="74"/>
                    <a:pt x="943" y="74"/>
                  </a:cubicBezTo>
                  <a:cubicBezTo>
                    <a:pt x="943" y="74"/>
                    <a:pt x="943" y="74"/>
                    <a:pt x="943" y="74"/>
                  </a:cubicBezTo>
                  <a:cubicBezTo>
                    <a:pt x="943" y="73"/>
                    <a:pt x="943" y="73"/>
                    <a:pt x="943" y="73"/>
                  </a:cubicBezTo>
                  <a:cubicBezTo>
                    <a:pt x="943" y="73"/>
                    <a:pt x="944" y="73"/>
                    <a:pt x="944" y="73"/>
                  </a:cubicBezTo>
                  <a:cubicBezTo>
                    <a:pt x="944" y="73"/>
                    <a:pt x="945" y="73"/>
                    <a:pt x="945" y="73"/>
                  </a:cubicBezTo>
                  <a:cubicBezTo>
                    <a:pt x="945" y="73"/>
                    <a:pt x="945" y="73"/>
                    <a:pt x="946" y="72"/>
                  </a:cubicBezTo>
                  <a:cubicBezTo>
                    <a:pt x="946" y="72"/>
                    <a:pt x="946" y="72"/>
                    <a:pt x="946" y="72"/>
                  </a:cubicBezTo>
                  <a:cubicBezTo>
                    <a:pt x="946" y="72"/>
                    <a:pt x="946" y="72"/>
                    <a:pt x="947" y="71"/>
                  </a:cubicBezTo>
                  <a:cubicBezTo>
                    <a:pt x="947" y="71"/>
                    <a:pt x="947" y="71"/>
                    <a:pt x="947" y="71"/>
                  </a:cubicBezTo>
                  <a:cubicBezTo>
                    <a:pt x="948" y="71"/>
                    <a:pt x="948" y="71"/>
                    <a:pt x="948" y="70"/>
                  </a:cubicBezTo>
                  <a:cubicBezTo>
                    <a:pt x="948" y="70"/>
                    <a:pt x="948" y="70"/>
                    <a:pt x="948" y="70"/>
                  </a:cubicBezTo>
                  <a:cubicBezTo>
                    <a:pt x="948" y="69"/>
                    <a:pt x="948" y="69"/>
                    <a:pt x="947" y="69"/>
                  </a:cubicBezTo>
                  <a:cubicBezTo>
                    <a:pt x="947" y="69"/>
                    <a:pt x="947" y="69"/>
                    <a:pt x="946" y="69"/>
                  </a:cubicBezTo>
                  <a:cubicBezTo>
                    <a:pt x="946" y="69"/>
                    <a:pt x="945" y="69"/>
                    <a:pt x="945" y="69"/>
                  </a:cubicBezTo>
                  <a:cubicBezTo>
                    <a:pt x="944" y="69"/>
                    <a:pt x="944" y="70"/>
                    <a:pt x="944" y="70"/>
                  </a:cubicBezTo>
                  <a:cubicBezTo>
                    <a:pt x="944" y="70"/>
                    <a:pt x="943" y="70"/>
                    <a:pt x="943" y="70"/>
                  </a:cubicBezTo>
                  <a:cubicBezTo>
                    <a:pt x="943" y="70"/>
                    <a:pt x="943" y="71"/>
                    <a:pt x="943" y="71"/>
                  </a:cubicBezTo>
                  <a:cubicBezTo>
                    <a:pt x="943" y="71"/>
                    <a:pt x="943" y="71"/>
                    <a:pt x="942" y="72"/>
                  </a:cubicBezTo>
                  <a:cubicBezTo>
                    <a:pt x="942" y="72"/>
                    <a:pt x="942" y="72"/>
                    <a:pt x="942" y="72"/>
                  </a:cubicBezTo>
                  <a:cubicBezTo>
                    <a:pt x="941" y="72"/>
                    <a:pt x="941" y="73"/>
                    <a:pt x="941" y="73"/>
                  </a:cubicBezTo>
                  <a:cubicBezTo>
                    <a:pt x="936" y="73"/>
                    <a:pt x="936" y="73"/>
                    <a:pt x="936" y="73"/>
                  </a:cubicBezTo>
                  <a:cubicBezTo>
                    <a:pt x="936" y="73"/>
                    <a:pt x="936" y="73"/>
                    <a:pt x="936" y="73"/>
                  </a:cubicBezTo>
                  <a:cubicBezTo>
                    <a:pt x="936" y="74"/>
                    <a:pt x="936" y="74"/>
                    <a:pt x="936" y="74"/>
                  </a:cubicBezTo>
                  <a:cubicBezTo>
                    <a:pt x="936" y="74"/>
                    <a:pt x="936" y="75"/>
                    <a:pt x="936" y="75"/>
                  </a:cubicBezTo>
                  <a:cubicBezTo>
                    <a:pt x="936" y="75"/>
                    <a:pt x="936" y="75"/>
                    <a:pt x="936" y="75"/>
                  </a:cubicBezTo>
                  <a:cubicBezTo>
                    <a:pt x="936" y="76"/>
                    <a:pt x="936" y="76"/>
                    <a:pt x="936" y="76"/>
                  </a:cubicBezTo>
                  <a:cubicBezTo>
                    <a:pt x="935" y="76"/>
                    <a:pt x="935" y="76"/>
                    <a:pt x="935" y="76"/>
                  </a:cubicBezTo>
                  <a:cubicBezTo>
                    <a:pt x="935" y="77"/>
                    <a:pt x="934" y="77"/>
                    <a:pt x="934" y="77"/>
                  </a:cubicBezTo>
                  <a:cubicBezTo>
                    <a:pt x="934" y="77"/>
                    <a:pt x="934" y="77"/>
                    <a:pt x="934" y="77"/>
                  </a:cubicBezTo>
                  <a:cubicBezTo>
                    <a:pt x="933" y="77"/>
                    <a:pt x="933" y="76"/>
                    <a:pt x="933" y="76"/>
                  </a:cubicBezTo>
                  <a:cubicBezTo>
                    <a:pt x="932" y="76"/>
                    <a:pt x="932" y="76"/>
                    <a:pt x="931" y="76"/>
                  </a:cubicBezTo>
                  <a:cubicBezTo>
                    <a:pt x="931" y="76"/>
                    <a:pt x="931" y="77"/>
                    <a:pt x="931" y="77"/>
                  </a:cubicBezTo>
                  <a:cubicBezTo>
                    <a:pt x="930" y="77"/>
                    <a:pt x="930" y="77"/>
                    <a:pt x="930" y="77"/>
                  </a:cubicBezTo>
                  <a:cubicBezTo>
                    <a:pt x="929" y="77"/>
                    <a:pt x="929" y="77"/>
                    <a:pt x="928" y="77"/>
                  </a:cubicBezTo>
                  <a:cubicBezTo>
                    <a:pt x="927" y="77"/>
                    <a:pt x="927" y="77"/>
                    <a:pt x="927" y="77"/>
                  </a:cubicBezTo>
                  <a:cubicBezTo>
                    <a:pt x="926" y="77"/>
                    <a:pt x="926" y="78"/>
                    <a:pt x="925" y="78"/>
                  </a:cubicBezTo>
                  <a:cubicBezTo>
                    <a:pt x="925" y="78"/>
                    <a:pt x="925" y="78"/>
                    <a:pt x="925" y="78"/>
                  </a:cubicBezTo>
                  <a:cubicBezTo>
                    <a:pt x="925" y="78"/>
                    <a:pt x="925" y="77"/>
                    <a:pt x="925" y="77"/>
                  </a:cubicBezTo>
                  <a:cubicBezTo>
                    <a:pt x="925" y="77"/>
                    <a:pt x="925" y="78"/>
                    <a:pt x="926" y="77"/>
                  </a:cubicBezTo>
                  <a:cubicBezTo>
                    <a:pt x="926" y="77"/>
                    <a:pt x="926" y="77"/>
                    <a:pt x="926" y="77"/>
                  </a:cubicBezTo>
                  <a:cubicBezTo>
                    <a:pt x="926" y="76"/>
                    <a:pt x="927" y="76"/>
                    <a:pt x="927" y="76"/>
                  </a:cubicBezTo>
                  <a:cubicBezTo>
                    <a:pt x="927" y="76"/>
                    <a:pt x="927" y="76"/>
                    <a:pt x="927" y="75"/>
                  </a:cubicBezTo>
                  <a:cubicBezTo>
                    <a:pt x="928" y="75"/>
                    <a:pt x="928" y="75"/>
                    <a:pt x="928" y="75"/>
                  </a:cubicBezTo>
                  <a:cubicBezTo>
                    <a:pt x="929" y="75"/>
                    <a:pt x="929" y="75"/>
                    <a:pt x="929" y="75"/>
                  </a:cubicBezTo>
                  <a:cubicBezTo>
                    <a:pt x="930" y="75"/>
                    <a:pt x="930" y="75"/>
                    <a:pt x="930" y="75"/>
                  </a:cubicBezTo>
                  <a:cubicBezTo>
                    <a:pt x="930" y="75"/>
                    <a:pt x="930" y="74"/>
                    <a:pt x="931" y="74"/>
                  </a:cubicBezTo>
                  <a:cubicBezTo>
                    <a:pt x="931" y="74"/>
                    <a:pt x="931" y="74"/>
                    <a:pt x="931" y="74"/>
                  </a:cubicBezTo>
                  <a:cubicBezTo>
                    <a:pt x="932" y="73"/>
                    <a:pt x="932" y="73"/>
                    <a:pt x="933" y="73"/>
                  </a:cubicBezTo>
                  <a:cubicBezTo>
                    <a:pt x="933" y="72"/>
                    <a:pt x="933" y="72"/>
                    <a:pt x="934" y="71"/>
                  </a:cubicBezTo>
                  <a:cubicBezTo>
                    <a:pt x="934" y="71"/>
                    <a:pt x="934" y="71"/>
                    <a:pt x="935" y="71"/>
                  </a:cubicBezTo>
                  <a:cubicBezTo>
                    <a:pt x="936" y="71"/>
                    <a:pt x="936" y="71"/>
                    <a:pt x="936" y="71"/>
                  </a:cubicBezTo>
                  <a:cubicBezTo>
                    <a:pt x="936" y="71"/>
                    <a:pt x="936" y="71"/>
                    <a:pt x="936" y="71"/>
                  </a:cubicBezTo>
                  <a:cubicBezTo>
                    <a:pt x="937" y="71"/>
                    <a:pt x="937" y="71"/>
                    <a:pt x="937" y="71"/>
                  </a:cubicBezTo>
                  <a:cubicBezTo>
                    <a:pt x="937" y="71"/>
                    <a:pt x="938" y="71"/>
                    <a:pt x="938" y="70"/>
                  </a:cubicBezTo>
                  <a:cubicBezTo>
                    <a:pt x="938" y="70"/>
                    <a:pt x="938" y="70"/>
                    <a:pt x="938" y="70"/>
                  </a:cubicBezTo>
                  <a:cubicBezTo>
                    <a:pt x="938" y="69"/>
                    <a:pt x="938" y="69"/>
                    <a:pt x="938" y="69"/>
                  </a:cubicBezTo>
                  <a:cubicBezTo>
                    <a:pt x="939" y="69"/>
                    <a:pt x="939" y="69"/>
                    <a:pt x="940" y="69"/>
                  </a:cubicBezTo>
                  <a:cubicBezTo>
                    <a:pt x="941" y="69"/>
                    <a:pt x="941" y="69"/>
                    <a:pt x="941" y="69"/>
                  </a:cubicBezTo>
                  <a:cubicBezTo>
                    <a:pt x="941" y="69"/>
                    <a:pt x="941" y="68"/>
                    <a:pt x="941" y="68"/>
                  </a:cubicBezTo>
                  <a:cubicBezTo>
                    <a:pt x="942" y="68"/>
                    <a:pt x="942" y="69"/>
                    <a:pt x="942" y="68"/>
                  </a:cubicBezTo>
                  <a:cubicBezTo>
                    <a:pt x="942" y="68"/>
                    <a:pt x="943" y="68"/>
                    <a:pt x="943" y="68"/>
                  </a:cubicBezTo>
                  <a:cubicBezTo>
                    <a:pt x="943" y="68"/>
                    <a:pt x="943" y="68"/>
                    <a:pt x="944" y="68"/>
                  </a:cubicBezTo>
                  <a:cubicBezTo>
                    <a:pt x="944" y="68"/>
                    <a:pt x="944" y="68"/>
                    <a:pt x="944" y="67"/>
                  </a:cubicBezTo>
                  <a:cubicBezTo>
                    <a:pt x="944" y="67"/>
                    <a:pt x="944" y="67"/>
                    <a:pt x="944" y="67"/>
                  </a:cubicBezTo>
                  <a:cubicBezTo>
                    <a:pt x="944" y="66"/>
                    <a:pt x="945" y="66"/>
                    <a:pt x="945" y="65"/>
                  </a:cubicBezTo>
                  <a:cubicBezTo>
                    <a:pt x="948" y="65"/>
                    <a:pt x="948" y="65"/>
                    <a:pt x="948" y="65"/>
                  </a:cubicBezTo>
                  <a:cubicBezTo>
                    <a:pt x="948" y="65"/>
                    <a:pt x="948" y="64"/>
                    <a:pt x="948" y="64"/>
                  </a:cubicBezTo>
                  <a:cubicBezTo>
                    <a:pt x="948" y="64"/>
                    <a:pt x="948" y="64"/>
                    <a:pt x="948" y="63"/>
                  </a:cubicBezTo>
                  <a:cubicBezTo>
                    <a:pt x="948" y="63"/>
                    <a:pt x="949" y="63"/>
                    <a:pt x="949" y="63"/>
                  </a:cubicBezTo>
                  <a:cubicBezTo>
                    <a:pt x="949" y="62"/>
                    <a:pt x="949" y="63"/>
                    <a:pt x="949" y="63"/>
                  </a:cubicBezTo>
                  <a:cubicBezTo>
                    <a:pt x="950" y="62"/>
                    <a:pt x="950" y="62"/>
                    <a:pt x="950" y="62"/>
                  </a:cubicBezTo>
                  <a:cubicBezTo>
                    <a:pt x="950" y="62"/>
                    <a:pt x="950" y="61"/>
                    <a:pt x="950" y="61"/>
                  </a:cubicBezTo>
                  <a:cubicBezTo>
                    <a:pt x="950" y="61"/>
                    <a:pt x="950" y="61"/>
                    <a:pt x="949" y="61"/>
                  </a:cubicBezTo>
                  <a:cubicBezTo>
                    <a:pt x="949" y="60"/>
                    <a:pt x="949" y="61"/>
                    <a:pt x="949" y="60"/>
                  </a:cubicBezTo>
                  <a:cubicBezTo>
                    <a:pt x="949" y="60"/>
                    <a:pt x="949" y="60"/>
                    <a:pt x="949" y="60"/>
                  </a:cubicBezTo>
                  <a:cubicBezTo>
                    <a:pt x="949" y="59"/>
                    <a:pt x="948" y="59"/>
                    <a:pt x="948" y="59"/>
                  </a:cubicBezTo>
                  <a:cubicBezTo>
                    <a:pt x="948" y="59"/>
                    <a:pt x="948" y="59"/>
                    <a:pt x="948" y="59"/>
                  </a:cubicBezTo>
                  <a:cubicBezTo>
                    <a:pt x="948" y="59"/>
                    <a:pt x="948" y="58"/>
                    <a:pt x="948" y="58"/>
                  </a:cubicBezTo>
                  <a:cubicBezTo>
                    <a:pt x="948" y="58"/>
                    <a:pt x="947" y="58"/>
                    <a:pt x="947" y="57"/>
                  </a:cubicBezTo>
                  <a:cubicBezTo>
                    <a:pt x="947" y="57"/>
                    <a:pt x="947" y="57"/>
                    <a:pt x="946" y="57"/>
                  </a:cubicBezTo>
                  <a:cubicBezTo>
                    <a:pt x="946" y="57"/>
                    <a:pt x="946" y="56"/>
                    <a:pt x="946" y="56"/>
                  </a:cubicBezTo>
                  <a:cubicBezTo>
                    <a:pt x="945" y="56"/>
                    <a:pt x="945" y="56"/>
                    <a:pt x="945" y="56"/>
                  </a:cubicBezTo>
                  <a:cubicBezTo>
                    <a:pt x="945" y="56"/>
                    <a:pt x="944" y="56"/>
                    <a:pt x="944" y="56"/>
                  </a:cubicBezTo>
                  <a:cubicBezTo>
                    <a:pt x="944" y="55"/>
                    <a:pt x="944" y="55"/>
                    <a:pt x="944" y="54"/>
                  </a:cubicBezTo>
                  <a:cubicBezTo>
                    <a:pt x="939" y="54"/>
                    <a:pt x="939" y="54"/>
                    <a:pt x="939" y="54"/>
                  </a:cubicBezTo>
                  <a:cubicBezTo>
                    <a:pt x="938" y="54"/>
                    <a:pt x="938" y="54"/>
                    <a:pt x="937" y="53"/>
                  </a:cubicBezTo>
                  <a:cubicBezTo>
                    <a:pt x="937" y="53"/>
                    <a:pt x="936" y="53"/>
                    <a:pt x="936" y="53"/>
                  </a:cubicBezTo>
                  <a:cubicBezTo>
                    <a:pt x="936" y="53"/>
                    <a:pt x="935" y="53"/>
                    <a:pt x="935" y="53"/>
                  </a:cubicBezTo>
                  <a:cubicBezTo>
                    <a:pt x="935" y="53"/>
                    <a:pt x="935" y="54"/>
                    <a:pt x="934" y="54"/>
                  </a:cubicBezTo>
                  <a:cubicBezTo>
                    <a:pt x="934" y="54"/>
                    <a:pt x="934" y="54"/>
                    <a:pt x="934" y="54"/>
                  </a:cubicBezTo>
                  <a:cubicBezTo>
                    <a:pt x="934" y="55"/>
                    <a:pt x="933" y="54"/>
                    <a:pt x="933" y="55"/>
                  </a:cubicBezTo>
                  <a:cubicBezTo>
                    <a:pt x="933" y="54"/>
                    <a:pt x="932" y="54"/>
                    <a:pt x="932" y="53"/>
                  </a:cubicBezTo>
                  <a:cubicBezTo>
                    <a:pt x="932" y="53"/>
                    <a:pt x="931" y="53"/>
                    <a:pt x="931" y="53"/>
                  </a:cubicBezTo>
                  <a:cubicBezTo>
                    <a:pt x="931" y="53"/>
                    <a:pt x="931" y="53"/>
                    <a:pt x="930" y="53"/>
                  </a:cubicBezTo>
                  <a:cubicBezTo>
                    <a:pt x="930" y="53"/>
                    <a:pt x="930" y="53"/>
                    <a:pt x="929" y="53"/>
                  </a:cubicBezTo>
                  <a:cubicBezTo>
                    <a:pt x="929" y="55"/>
                    <a:pt x="929" y="55"/>
                    <a:pt x="929" y="55"/>
                  </a:cubicBezTo>
                  <a:cubicBezTo>
                    <a:pt x="927" y="55"/>
                    <a:pt x="927" y="55"/>
                    <a:pt x="927" y="55"/>
                  </a:cubicBezTo>
                  <a:cubicBezTo>
                    <a:pt x="926" y="55"/>
                    <a:pt x="926" y="55"/>
                    <a:pt x="926" y="55"/>
                  </a:cubicBezTo>
                  <a:cubicBezTo>
                    <a:pt x="926" y="55"/>
                    <a:pt x="926" y="54"/>
                    <a:pt x="927" y="54"/>
                  </a:cubicBezTo>
                  <a:cubicBezTo>
                    <a:pt x="927" y="54"/>
                    <a:pt x="927" y="54"/>
                    <a:pt x="927" y="54"/>
                  </a:cubicBezTo>
                  <a:cubicBezTo>
                    <a:pt x="928" y="53"/>
                    <a:pt x="928" y="53"/>
                    <a:pt x="928" y="52"/>
                  </a:cubicBezTo>
                  <a:cubicBezTo>
                    <a:pt x="928" y="52"/>
                    <a:pt x="928" y="52"/>
                    <a:pt x="928" y="52"/>
                  </a:cubicBezTo>
                  <a:cubicBezTo>
                    <a:pt x="924" y="52"/>
                    <a:pt x="924" y="52"/>
                    <a:pt x="924" y="52"/>
                  </a:cubicBezTo>
                  <a:cubicBezTo>
                    <a:pt x="923" y="52"/>
                    <a:pt x="923" y="51"/>
                    <a:pt x="923" y="51"/>
                  </a:cubicBezTo>
                  <a:cubicBezTo>
                    <a:pt x="922" y="51"/>
                    <a:pt x="922" y="51"/>
                    <a:pt x="921" y="51"/>
                  </a:cubicBezTo>
                  <a:cubicBezTo>
                    <a:pt x="921" y="51"/>
                    <a:pt x="920" y="51"/>
                    <a:pt x="920" y="51"/>
                  </a:cubicBezTo>
                  <a:cubicBezTo>
                    <a:pt x="920" y="51"/>
                    <a:pt x="920" y="51"/>
                    <a:pt x="921" y="50"/>
                  </a:cubicBezTo>
                  <a:cubicBezTo>
                    <a:pt x="921" y="50"/>
                    <a:pt x="921" y="50"/>
                    <a:pt x="922" y="49"/>
                  </a:cubicBezTo>
                  <a:cubicBezTo>
                    <a:pt x="922" y="49"/>
                    <a:pt x="922" y="49"/>
                    <a:pt x="922" y="49"/>
                  </a:cubicBezTo>
                  <a:cubicBezTo>
                    <a:pt x="923" y="49"/>
                    <a:pt x="923" y="49"/>
                    <a:pt x="923" y="49"/>
                  </a:cubicBezTo>
                  <a:cubicBezTo>
                    <a:pt x="923" y="47"/>
                    <a:pt x="923" y="47"/>
                    <a:pt x="923" y="47"/>
                  </a:cubicBezTo>
                  <a:cubicBezTo>
                    <a:pt x="915" y="47"/>
                    <a:pt x="915" y="47"/>
                    <a:pt x="915" y="47"/>
                  </a:cubicBezTo>
                  <a:cubicBezTo>
                    <a:pt x="915" y="47"/>
                    <a:pt x="915" y="48"/>
                    <a:pt x="914" y="48"/>
                  </a:cubicBezTo>
                  <a:cubicBezTo>
                    <a:pt x="914" y="48"/>
                    <a:pt x="913" y="48"/>
                    <a:pt x="913" y="48"/>
                  </a:cubicBezTo>
                  <a:cubicBezTo>
                    <a:pt x="913" y="48"/>
                    <a:pt x="912" y="48"/>
                    <a:pt x="912" y="48"/>
                  </a:cubicBezTo>
                  <a:cubicBezTo>
                    <a:pt x="911" y="48"/>
                    <a:pt x="911" y="49"/>
                    <a:pt x="910" y="49"/>
                  </a:cubicBezTo>
                  <a:cubicBezTo>
                    <a:pt x="910" y="49"/>
                    <a:pt x="910" y="49"/>
                    <a:pt x="909" y="49"/>
                  </a:cubicBezTo>
                  <a:cubicBezTo>
                    <a:pt x="909" y="49"/>
                    <a:pt x="909" y="49"/>
                    <a:pt x="909" y="50"/>
                  </a:cubicBezTo>
                  <a:cubicBezTo>
                    <a:pt x="908" y="50"/>
                    <a:pt x="908" y="50"/>
                    <a:pt x="908" y="50"/>
                  </a:cubicBezTo>
                  <a:cubicBezTo>
                    <a:pt x="908" y="51"/>
                    <a:pt x="908" y="51"/>
                    <a:pt x="908" y="51"/>
                  </a:cubicBezTo>
                  <a:cubicBezTo>
                    <a:pt x="908" y="51"/>
                    <a:pt x="908" y="52"/>
                    <a:pt x="908" y="52"/>
                  </a:cubicBezTo>
                  <a:cubicBezTo>
                    <a:pt x="908" y="52"/>
                    <a:pt x="908" y="52"/>
                    <a:pt x="908" y="53"/>
                  </a:cubicBezTo>
                  <a:cubicBezTo>
                    <a:pt x="907" y="53"/>
                    <a:pt x="907" y="53"/>
                    <a:pt x="906" y="53"/>
                  </a:cubicBezTo>
                  <a:cubicBezTo>
                    <a:pt x="906" y="54"/>
                    <a:pt x="906" y="54"/>
                    <a:pt x="907" y="54"/>
                  </a:cubicBezTo>
                  <a:cubicBezTo>
                    <a:pt x="907" y="54"/>
                    <a:pt x="907" y="54"/>
                    <a:pt x="907" y="54"/>
                  </a:cubicBezTo>
                  <a:cubicBezTo>
                    <a:pt x="907" y="55"/>
                    <a:pt x="907" y="55"/>
                    <a:pt x="907" y="55"/>
                  </a:cubicBezTo>
                  <a:cubicBezTo>
                    <a:pt x="900" y="55"/>
                    <a:pt x="900" y="55"/>
                    <a:pt x="900" y="55"/>
                  </a:cubicBezTo>
                  <a:cubicBezTo>
                    <a:pt x="900" y="56"/>
                    <a:pt x="900" y="56"/>
                    <a:pt x="900" y="57"/>
                  </a:cubicBezTo>
                  <a:cubicBezTo>
                    <a:pt x="899" y="57"/>
                    <a:pt x="899" y="57"/>
                    <a:pt x="898" y="57"/>
                  </a:cubicBezTo>
                  <a:cubicBezTo>
                    <a:pt x="898" y="57"/>
                    <a:pt x="898" y="58"/>
                    <a:pt x="898" y="58"/>
                  </a:cubicBezTo>
                  <a:cubicBezTo>
                    <a:pt x="898" y="58"/>
                    <a:pt x="898" y="58"/>
                    <a:pt x="898" y="58"/>
                  </a:cubicBezTo>
                  <a:cubicBezTo>
                    <a:pt x="897" y="59"/>
                    <a:pt x="897" y="59"/>
                    <a:pt x="897" y="59"/>
                  </a:cubicBezTo>
                  <a:cubicBezTo>
                    <a:pt x="896" y="59"/>
                    <a:pt x="896" y="59"/>
                    <a:pt x="895" y="59"/>
                  </a:cubicBezTo>
                  <a:cubicBezTo>
                    <a:pt x="894" y="59"/>
                    <a:pt x="894" y="59"/>
                    <a:pt x="894" y="59"/>
                  </a:cubicBezTo>
                  <a:cubicBezTo>
                    <a:pt x="893" y="59"/>
                    <a:pt x="893" y="59"/>
                    <a:pt x="893" y="59"/>
                  </a:cubicBezTo>
                  <a:cubicBezTo>
                    <a:pt x="893" y="58"/>
                    <a:pt x="893" y="58"/>
                    <a:pt x="892" y="58"/>
                  </a:cubicBezTo>
                  <a:cubicBezTo>
                    <a:pt x="892" y="58"/>
                    <a:pt x="892" y="58"/>
                    <a:pt x="892" y="57"/>
                  </a:cubicBezTo>
                  <a:cubicBezTo>
                    <a:pt x="892" y="57"/>
                    <a:pt x="891" y="57"/>
                    <a:pt x="891" y="57"/>
                  </a:cubicBezTo>
                  <a:cubicBezTo>
                    <a:pt x="891" y="57"/>
                    <a:pt x="891" y="57"/>
                    <a:pt x="890" y="57"/>
                  </a:cubicBezTo>
                  <a:cubicBezTo>
                    <a:pt x="890" y="57"/>
                    <a:pt x="889" y="57"/>
                    <a:pt x="889" y="57"/>
                  </a:cubicBezTo>
                  <a:cubicBezTo>
                    <a:pt x="888" y="57"/>
                    <a:pt x="888" y="57"/>
                    <a:pt x="888" y="57"/>
                  </a:cubicBezTo>
                  <a:cubicBezTo>
                    <a:pt x="887" y="57"/>
                    <a:pt x="887" y="57"/>
                    <a:pt x="886" y="57"/>
                  </a:cubicBezTo>
                  <a:cubicBezTo>
                    <a:pt x="886" y="57"/>
                    <a:pt x="886" y="57"/>
                    <a:pt x="885" y="57"/>
                  </a:cubicBezTo>
                  <a:cubicBezTo>
                    <a:pt x="885" y="57"/>
                    <a:pt x="885" y="57"/>
                    <a:pt x="885" y="57"/>
                  </a:cubicBezTo>
                  <a:cubicBezTo>
                    <a:pt x="884" y="57"/>
                    <a:pt x="884" y="57"/>
                    <a:pt x="884" y="58"/>
                  </a:cubicBezTo>
                  <a:cubicBezTo>
                    <a:pt x="884" y="58"/>
                    <a:pt x="884" y="58"/>
                    <a:pt x="884" y="59"/>
                  </a:cubicBezTo>
                  <a:cubicBezTo>
                    <a:pt x="884" y="59"/>
                    <a:pt x="884" y="59"/>
                    <a:pt x="884" y="59"/>
                  </a:cubicBezTo>
                  <a:cubicBezTo>
                    <a:pt x="884" y="60"/>
                    <a:pt x="884" y="60"/>
                    <a:pt x="883" y="60"/>
                  </a:cubicBezTo>
                  <a:cubicBezTo>
                    <a:pt x="883" y="60"/>
                    <a:pt x="883" y="60"/>
                    <a:pt x="882" y="60"/>
                  </a:cubicBezTo>
                  <a:cubicBezTo>
                    <a:pt x="879" y="60"/>
                    <a:pt x="879" y="60"/>
                    <a:pt x="879" y="60"/>
                  </a:cubicBezTo>
                  <a:cubicBezTo>
                    <a:pt x="878" y="60"/>
                    <a:pt x="877" y="60"/>
                    <a:pt x="877" y="61"/>
                  </a:cubicBezTo>
                  <a:cubicBezTo>
                    <a:pt x="876" y="61"/>
                    <a:pt x="876" y="61"/>
                    <a:pt x="876" y="61"/>
                  </a:cubicBezTo>
                  <a:cubicBezTo>
                    <a:pt x="875" y="61"/>
                    <a:pt x="875" y="62"/>
                    <a:pt x="874" y="62"/>
                  </a:cubicBezTo>
                  <a:cubicBezTo>
                    <a:pt x="874" y="62"/>
                    <a:pt x="874" y="62"/>
                    <a:pt x="874" y="62"/>
                  </a:cubicBezTo>
                  <a:cubicBezTo>
                    <a:pt x="873" y="62"/>
                    <a:pt x="873" y="63"/>
                    <a:pt x="873" y="63"/>
                  </a:cubicBezTo>
                  <a:cubicBezTo>
                    <a:pt x="873" y="63"/>
                    <a:pt x="872" y="63"/>
                    <a:pt x="872" y="62"/>
                  </a:cubicBezTo>
                  <a:cubicBezTo>
                    <a:pt x="872" y="62"/>
                    <a:pt x="872" y="62"/>
                    <a:pt x="872" y="62"/>
                  </a:cubicBezTo>
                  <a:cubicBezTo>
                    <a:pt x="872" y="62"/>
                    <a:pt x="871" y="62"/>
                    <a:pt x="871" y="62"/>
                  </a:cubicBezTo>
                  <a:cubicBezTo>
                    <a:pt x="870" y="62"/>
                    <a:pt x="870" y="62"/>
                    <a:pt x="870" y="62"/>
                  </a:cubicBezTo>
                  <a:cubicBezTo>
                    <a:pt x="869" y="62"/>
                    <a:pt x="869" y="62"/>
                    <a:pt x="869" y="62"/>
                  </a:cubicBezTo>
                  <a:cubicBezTo>
                    <a:pt x="868" y="63"/>
                    <a:pt x="868" y="63"/>
                    <a:pt x="867" y="63"/>
                  </a:cubicBezTo>
                  <a:cubicBezTo>
                    <a:pt x="867" y="63"/>
                    <a:pt x="867" y="64"/>
                    <a:pt x="867" y="64"/>
                  </a:cubicBezTo>
                  <a:cubicBezTo>
                    <a:pt x="866" y="64"/>
                    <a:pt x="866" y="64"/>
                    <a:pt x="866" y="64"/>
                  </a:cubicBezTo>
                  <a:cubicBezTo>
                    <a:pt x="866" y="64"/>
                    <a:pt x="865" y="64"/>
                    <a:pt x="865" y="64"/>
                  </a:cubicBezTo>
                  <a:cubicBezTo>
                    <a:pt x="864" y="64"/>
                    <a:pt x="864" y="64"/>
                    <a:pt x="863" y="64"/>
                  </a:cubicBezTo>
                  <a:cubicBezTo>
                    <a:pt x="863" y="64"/>
                    <a:pt x="862" y="65"/>
                    <a:pt x="862" y="65"/>
                  </a:cubicBezTo>
                  <a:cubicBezTo>
                    <a:pt x="862" y="65"/>
                    <a:pt x="862" y="65"/>
                    <a:pt x="861" y="66"/>
                  </a:cubicBezTo>
                  <a:cubicBezTo>
                    <a:pt x="861" y="66"/>
                    <a:pt x="861" y="66"/>
                    <a:pt x="861" y="67"/>
                  </a:cubicBezTo>
                  <a:cubicBezTo>
                    <a:pt x="861" y="67"/>
                    <a:pt x="861" y="67"/>
                    <a:pt x="861" y="67"/>
                  </a:cubicBezTo>
                  <a:cubicBezTo>
                    <a:pt x="861" y="67"/>
                    <a:pt x="860" y="67"/>
                    <a:pt x="860" y="67"/>
                  </a:cubicBezTo>
                  <a:cubicBezTo>
                    <a:pt x="860" y="67"/>
                    <a:pt x="860" y="67"/>
                    <a:pt x="859" y="67"/>
                  </a:cubicBezTo>
                  <a:cubicBezTo>
                    <a:pt x="859" y="67"/>
                    <a:pt x="859" y="67"/>
                    <a:pt x="859" y="67"/>
                  </a:cubicBezTo>
                  <a:cubicBezTo>
                    <a:pt x="858" y="67"/>
                    <a:pt x="858" y="68"/>
                    <a:pt x="858" y="68"/>
                  </a:cubicBezTo>
                  <a:cubicBezTo>
                    <a:pt x="858" y="68"/>
                    <a:pt x="857" y="68"/>
                    <a:pt x="857" y="68"/>
                  </a:cubicBezTo>
                  <a:cubicBezTo>
                    <a:pt x="857" y="68"/>
                    <a:pt x="856" y="68"/>
                    <a:pt x="856" y="68"/>
                  </a:cubicBezTo>
                  <a:cubicBezTo>
                    <a:pt x="856" y="69"/>
                    <a:pt x="857" y="69"/>
                    <a:pt x="857" y="70"/>
                  </a:cubicBezTo>
                  <a:cubicBezTo>
                    <a:pt x="857" y="70"/>
                    <a:pt x="858" y="70"/>
                    <a:pt x="858" y="70"/>
                  </a:cubicBezTo>
                  <a:cubicBezTo>
                    <a:pt x="858" y="71"/>
                    <a:pt x="859" y="71"/>
                    <a:pt x="859" y="71"/>
                  </a:cubicBezTo>
                  <a:cubicBezTo>
                    <a:pt x="860" y="71"/>
                    <a:pt x="860" y="71"/>
                    <a:pt x="860" y="71"/>
                  </a:cubicBezTo>
                  <a:cubicBezTo>
                    <a:pt x="860" y="71"/>
                    <a:pt x="860" y="72"/>
                    <a:pt x="860" y="72"/>
                  </a:cubicBezTo>
                  <a:cubicBezTo>
                    <a:pt x="860" y="73"/>
                    <a:pt x="860" y="73"/>
                    <a:pt x="860" y="73"/>
                  </a:cubicBezTo>
                  <a:cubicBezTo>
                    <a:pt x="860" y="73"/>
                    <a:pt x="860" y="73"/>
                    <a:pt x="860" y="73"/>
                  </a:cubicBezTo>
                  <a:cubicBezTo>
                    <a:pt x="859" y="73"/>
                    <a:pt x="859" y="73"/>
                    <a:pt x="859" y="73"/>
                  </a:cubicBezTo>
                  <a:cubicBezTo>
                    <a:pt x="858" y="73"/>
                    <a:pt x="858" y="73"/>
                    <a:pt x="857" y="73"/>
                  </a:cubicBezTo>
                  <a:cubicBezTo>
                    <a:pt x="856" y="73"/>
                    <a:pt x="856" y="73"/>
                    <a:pt x="855" y="73"/>
                  </a:cubicBezTo>
                  <a:cubicBezTo>
                    <a:pt x="855" y="73"/>
                    <a:pt x="855" y="73"/>
                    <a:pt x="855" y="73"/>
                  </a:cubicBezTo>
                  <a:cubicBezTo>
                    <a:pt x="854" y="73"/>
                    <a:pt x="854" y="74"/>
                    <a:pt x="854" y="74"/>
                  </a:cubicBezTo>
                  <a:cubicBezTo>
                    <a:pt x="854" y="74"/>
                    <a:pt x="854" y="74"/>
                    <a:pt x="853" y="74"/>
                  </a:cubicBezTo>
                  <a:cubicBezTo>
                    <a:pt x="853" y="74"/>
                    <a:pt x="853" y="74"/>
                    <a:pt x="853" y="74"/>
                  </a:cubicBezTo>
                  <a:cubicBezTo>
                    <a:pt x="852" y="74"/>
                    <a:pt x="852" y="74"/>
                    <a:pt x="852" y="74"/>
                  </a:cubicBezTo>
                  <a:cubicBezTo>
                    <a:pt x="852" y="74"/>
                    <a:pt x="851" y="74"/>
                    <a:pt x="851" y="74"/>
                  </a:cubicBezTo>
                  <a:cubicBezTo>
                    <a:pt x="850" y="74"/>
                    <a:pt x="850" y="74"/>
                    <a:pt x="849" y="74"/>
                  </a:cubicBezTo>
                  <a:cubicBezTo>
                    <a:pt x="849" y="74"/>
                    <a:pt x="848" y="74"/>
                    <a:pt x="848" y="74"/>
                  </a:cubicBezTo>
                  <a:cubicBezTo>
                    <a:pt x="847" y="74"/>
                    <a:pt x="847" y="74"/>
                    <a:pt x="847" y="74"/>
                  </a:cubicBezTo>
                  <a:cubicBezTo>
                    <a:pt x="847" y="74"/>
                    <a:pt x="847" y="74"/>
                    <a:pt x="846" y="74"/>
                  </a:cubicBezTo>
                  <a:cubicBezTo>
                    <a:pt x="843" y="74"/>
                    <a:pt x="843" y="74"/>
                    <a:pt x="843" y="74"/>
                  </a:cubicBezTo>
                  <a:cubicBezTo>
                    <a:pt x="843" y="74"/>
                    <a:pt x="842" y="74"/>
                    <a:pt x="842" y="74"/>
                  </a:cubicBezTo>
                  <a:cubicBezTo>
                    <a:pt x="842" y="74"/>
                    <a:pt x="842" y="74"/>
                    <a:pt x="841" y="74"/>
                  </a:cubicBezTo>
                  <a:cubicBezTo>
                    <a:pt x="841" y="74"/>
                    <a:pt x="841" y="75"/>
                    <a:pt x="841" y="75"/>
                  </a:cubicBezTo>
                  <a:cubicBezTo>
                    <a:pt x="841" y="75"/>
                    <a:pt x="841" y="75"/>
                    <a:pt x="841" y="76"/>
                  </a:cubicBezTo>
                  <a:cubicBezTo>
                    <a:pt x="837" y="76"/>
                    <a:pt x="837" y="76"/>
                    <a:pt x="837" y="76"/>
                  </a:cubicBezTo>
                  <a:cubicBezTo>
                    <a:pt x="837" y="76"/>
                    <a:pt x="836" y="76"/>
                    <a:pt x="836" y="77"/>
                  </a:cubicBezTo>
                  <a:cubicBezTo>
                    <a:pt x="836" y="77"/>
                    <a:pt x="836" y="77"/>
                    <a:pt x="836" y="77"/>
                  </a:cubicBezTo>
                  <a:cubicBezTo>
                    <a:pt x="836" y="78"/>
                    <a:pt x="837" y="78"/>
                    <a:pt x="837" y="78"/>
                  </a:cubicBezTo>
                  <a:cubicBezTo>
                    <a:pt x="837" y="78"/>
                    <a:pt x="837" y="79"/>
                    <a:pt x="838" y="79"/>
                  </a:cubicBezTo>
                  <a:cubicBezTo>
                    <a:pt x="838" y="79"/>
                    <a:pt x="838" y="79"/>
                    <a:pt x="838" y="79"/>
                  </a:cubicBezTo>
                  <a:cubicBezTo>
                    <a:pt x="838" y="80"/>
                    <a:pt x="838" y="80"/>
                    <a:pt x="838" y="81"/>
                  </a:cubicBezTo>
                  <a:cubicBezTo>
                    <a:pt x="838" y="81"/>
                    <a:pt x="838" y="81"/>
                    <a:pt x="838" y="82"/>
                  </a:cubicBezTo>
                  <a:cubicBezTo>
                    <a:pt x="838" y="82"/>
                    <a:pt x="839" y="82"/>
                    <a:pt x="839" y="82"/>
                  </a:cubicBezTo>
                  <a:cubicBezTo>
                    <a:pt x="839" y="82"/>
                    <a:pt x="839" y="83"/>
                    <a:pt x="839" y="83"/>
                  </a:cubicBezTo>
                  <a:cubicBezTo>
                    <a:pt x="839" y="83"/>
                    <a:pt x="840" y="83"/>
                    <a:pt x="841" y="83"/>
                  </a:cubicBezTo>
                  <a:cubicBezTo>
                    <a:pt x="842" y="83"/>
                    <a:pt x="842" y="83"/>
                    <a:pt x="842" y="83"/>
                  </a:cubicBezTo>
                  <a:cubicBezTo>
                    <a:pt x="842" y="83"/>
                    <a:pt x="842" y="83"/>
                    <a:pt x="843" y="83"/>
                  </a:cubicBezTo>
                  <a:cubicBezTo>
                    <a:pt x="843" y="83"/>
                    <a:pt x="843" y="83"/>
                    <a:pt x="843" y="83"/>
                  </a:cubicBezTo>
                  <a:cubicBezTo>
                    <a:pt x="844" y="83"/>
                    <a:pt x="844" y="84"/>
                    <a:pt x="844" y="84"/>
                  </a:cubicBezTo>
                  <a:cubicBezTo>
                    <a:pt x="844" y="84"/>
                    <a:pt x="844" y="84"/>
                    <a:pt x="844" y="85"/>
                  </a:cubicBezTo>
                  <a:cubicBezTo>
                    <a:pt x="845" y="85"/>
                    <a:pt x="844" y="85"/>
                    <a:pt x="844" y="85"/>
                  </a:cubicBezTo>
                  <a:cubicBezTo>
                    <a:pt x="844" y="86"/>
                    <a:pt x="844" y="86"/>
                    <a:pt x="844" y="86"/>
                  </a:cubicBezTo>
                  <a:cubicBezTo>
                    <a:pt x="844" y="87"/>
                    <a:pt x="844" y="87"/>
                    <a:pt x="843" y="87"/>
                  </a:cubicBezTo>
                  <a:cubicBezTo>
                    <a:pt x="842" y="87"/>
                    <a:pt x="842" y="87"/>
                    <a:pt x="842" y="87"/>
                  </a:cubicBezTo>
                  <a:cubicBezTo>
                    <a:pt x="842" y="87"/>
                    <a:pt x="841" y="87"/>
                    <a:pt x="841" y="86"/>
                  </a:cubicBezTo>
                  <a:cubicBezTo>
                    <a:pt x="841" y="86"/>
                    <a:pt x="841" y="86"/>
                    <a:pt x="841" y="86"/>
                  </a:cubicBezTo>
                  <a:cubicBezTo>
                    <a:pt x="841" y="86"/>
                    <a:pt x="840" y="86"/>
                    <a:pt x="840" y="86"/>
                  </a:cubicBezTo>
                  <a:cubicBezTo>
                    <a:pt x="840" y="86"/>
                    <a:pt x="839" y="86"/>
                    <a:pt x="839" y="85"/>
                  </a:cubicBezTo>
                  <a:cubicBezTo>
                    <a:pt x="839" y="85"/>
                    <a:pt x="839" y="85"/>
                    <a:pt x="838" y="85"/>
                  </a:cubicBezTo>
                  <a:cubicBezTo>
                    <a:pt x="838" y="85"/>
                    <a:pt x="838" y="85"/>
                    <a:pt x="838" y="85"/>
                  </a:cubicBezTo>
                  <a:cubicBezTo>
                    <a:pt x="838" y="85"/>
                    <a:pt x="838" y="85"/>
                    <a:pt x="838" y="84"/>
                  </a:cubicBezTo>
                  <a:cubicBezTo>
                    <a:pt x="837" y="84"/>
                    <a:pt x="838" y="84"/>
                    <a:pt x="837" y="84"/>
                  </a:cubicBezTo>
                  <a:cubicBezTo>
                    <a:pt x="837" y="83"/>
                    <a:pt x="837" y="83"/>
                    <a:pt x="837" y="83"/>
                  </a:cubicBezTo>
                  <a:cubicBezTo>
                    <a:pt x="833" y="83"/>
                    <a:pt x="833" y="83"/>
                    <a:pt x="833" y="83"/>
                  </a:cubicBezTo>
                  <a:cubicBezTo>
                    <a:pt x="832" y="83"/>
                    <a:pt x="832" y="83"/>
                    <a:pt x="831" y="83"/>
                  </a:cubicBezTo>
                  <a:cubicBezTo>
                    <a:pt x="831" y="82"/>
                    <a:pt x="831" y="82"/>
                    <a:pt x="831" y="82"/>
                  </a:cubicBezTo>
                  <a:cubicBezTo>
                    <a:pt x="831" y="82"/>
                    <a:pt x="830" y="82"/>
                    <a:pt x="829" y="82"/>
                  </a:cubicBezTo>
                  <a:cubicBezTo>
                    <a:pt x="829" y="82"/>
                    <a:pt x="829" y="81"/>
                    <a:pt x="829" y="82"/>
                  </a:cubicBezTo>
                  <a:cubicBezTo>
                    <a:pt x="828" y="82"/>
                    <a:pt x="828" y="82"/>
                    <a:pt x="828" y="82"/>
                  </a:cubicBezTo>
                  <a:cubicBezTo>
                    <a:pt x="828" y="82"/>
                    <a:pt x="828" y="82"/>
                    <a:pt x="827" y="82"/>
                  </a:cubicBezTo>
                  <a:cubicBezTo>
                    <a:pt x="827" y="83"/>
                    <a:pt x="826" y="83"/>
                    <a:pt x="825" y="83"/>
                  </a:cubicBezTo>
                  <a:cubicBezTo>
                    <a:pt x="825" y="83"/>
                    <a:pt x="825" y="83"/>
                    <a:pt x="825" y="83"/>
                  </a:cubicBezTo>
                  <a:cubicBezTo>
                    <a:pt x="826" y="84"/>
                    <a:pt x="826" y="84"/>
                    <a:pt x="826" y="84"/>
                  </a:cubicBezTo>
                  <a:cubicBezTo>
                    <a:pt x="827" y="84"/>
                    <a:pt x="827" y="84"/>
                    <a:pt x="828" y="84"/>
                  </a:cubicBezTo>
                  <a:cubicBezTo>
                    <a:pt x="828" y="84"/>
                    <a:pt x="828" y="84"/>
                    <a:pt x="828" y="84"/>
                  </a:cubicBezTo>
                  <a:cubicBezTo>
                    <a:pt x="829" y="84"/>
                    <a:pt x="829" y="84"/>
                    <a:pt x="829" y="84"/>
                  </a:cubicBezTo>
                  <a:cubicBezTo>
                    <a:pt x="829" y="85"/>
                    <a:pt x="829" y="85"/>
                    <a:pt x="829" y="85"/>
                  </a:cubicBezTo>
                  <a:cubicBezTo>
                    <a:pt x="829" y="85"/>
                    <a:pt x="829" y="85"/>
                    <a:pt x="829" y="86"/>
                  </a:cubicBezTo>
                  <a:cubicBezTo>
                    <a:pt x="828" y="86"/>
                    <a:pt x="828" y="86"/>
                    <a:pt x="827" y="86"/>
                  </a:cubicBezTo>
                  <a:cubicBezTo>
                    <a:pt x="827" y="86"/>
                    <a:pt x="827" y="86"/>
                    <a:pt x="827" y="85"/>
                  </a:cubicBezTo>
                  <a:cubicBezTo>
                    <a:pt x="826" y="85"/>
                    <a:pt x="826" y="85"/>
                    <a:pt x="826" y="85"/>
                  </a:cubicBezTo>
                  <a:cubicBezTo>
                    <a:pt x="826" y="85"/>
                    <a:pt x="825" y="85"/>
                    <a:pt x="825" y="85"/>
                  </a:cubicBezTo>
                  <a:cubicBezTo>
                    <a:pt x="825" y="85"/>
                    <a:pt x="825" y="85"/>
                    <a:pt x="825" y="85"/>
                  </a:cubicBezTo>
                  <a:cubicBezTo>
                    <a:pt x="824" y="85"/>
                    <a:pt x="824" y="85"/>
                    <a:pt x="824" y="85"/>
                  </a:cubicBezTo>
                  <a:cubicBezTo>
                    <a:pt x="824" y="85"/>
                    <a:pt x="824" y="85"/>
                    <a:pt x="823" y="85"/>
                  </a:cubicBezTo>
                  <a:cubicBezTo>
                    <a:pt x="823" y="86"/>
                    <a:pt x="823" y="86"/>
                    <a:pt x="823" y="86"/>
                  </a:cubicBezTo>
                  <a:cubicBezTo>
                    <a:pt x="823" y="86"/>
                    <a:pt x="823" y="86"/>
                    <a:pt x="823" y="87"/>
                  </a:cubicBezTo>
                  <a:cubicBezTo>
                    <a:pt x="823" y="88"/>
                    <a:pt x="823" y="88"/>
                    <a:pt x="824" y="88"/>
                  </a:cubicBezTo>
                  <a:cubicBezTo>
                    <a:pt x="825" y="88"/>
                    <a:pt x="825" y="88"/>
                    <a:pt x="826" y="88"/>
                  </a:cubicBezTo>
                  <a:cubicBezTo>
                    <a:pt x="826" y="88"/>
                    <a:pt x="826" y="89"/>
                    <a:pt x="826" y="89"/>
                  </a:cubicBezTo>
                  <a:cubicBezTo>
                    <a:pt x="827" y="89"/>
                    <a:pt x="828" y="89"/>
                    <a:pt x="829" y="89"/>
                  </a:cubicBezTo>
                  <a:cubicBezTo>
                    <a:pt x="829" y="90"/>
                    <a:pt x="829" y="90"/>
                    <a:pt x="829" y="90"/>
                  </a:cubicBezTo>
                  <a:cubicBezTo>
                    <a:pt x="829" y="90"/>
                    <a:pt x="830" y="90"/>
                    <a:pt x="830" y="90"/>
                  </a:cubicBezTo>
                  <a:cubicBezTo>
                    <a:pt x="830" y="90"/>
                    <a:pt x="830" y="90"/>
                    <a:pt x="831" y="91"/>
                  </a:cubicBezTo>
                  <a:cubicBezTo>
                    <a:pt x="831" y="91"/>
                    <a:pt x="831" y="91"/>
                    <a:pt x="831" y="91"/>
                  </a:cubicBezTo>
                  <a:cubicBezTo>
                    <a:pt x="831" y="92"/>
                    <a:pt x="831" y="92"/>
                    <a:pt x="831" y="92"/>
                  </a:cubicBezTo>
                  <a:cubicBezTo>
                    <a:pt x="830" y="92"/>
                    <a:pt x="830" y="91"/>
                    <a:pt x="830" y="91"/>
                  </a:cubicBezTo>
                  <a:cubicBezTo>
                    <a:pt x="829" y="91"/>
                    <a:pt x="829" y="91"/>
                    <a:pt x="828" y="91"/>
                  </a:cubicBezTo>
                  <a:cubicBezTo>
                    <a:pt x="828" y="91"/>
                    <a:pt x="828" y="90"/>
                    <a:pt x="828" y="90"/>
                  </a:cubicBezTo>
                  <a:cubicBezTo>
                    <a:pt x="828" y="90"/>
                    <a:pt x="827" y="90"/>
                    <a:pt x="827" y="90"/>
                  </a:cubicBezTo>
                  <a:cubicBezTo>
                    <a:pt x="827" y="90"/>
                    <a:pt x="827" y="90"/>
                    <a:pt x="826" y="90"/>
                  </a:cubicBezTo>
                  <a:cubicBezTo>
                    <a:pt x="826" y="90"/>
                    <a:pt x="826" y="90"/>
                    <a:pt x="826" y="90"/>
                  </a:cubicBezTo>
                  <a:cubicBezTo>
                    <a:pt x="825" y="90"/>
                    <a:pt x="825" y="90"/>
                    <a:pt x="825" y="90"/>
                  </a:cubicBezTo>
                  <a:cubicBezTo>
                    <a:pt x="824" y="90"/>
                    <a:pt x="824" y="90"/>
                    <a:pt x="823" y="90"/>
                  </a:cubicBezTo>
                  <a:cubicBezTo>
                    <a:pt x="822" y="90"/>
                    <a:pt x="822" y="89"/>
                    <a:pt x="821" y="89"/>
                  </a:cubicBezTo>
                  <a:cubicBezTo>
                    <a:pt x="821" y="89"/>
                    <a:pt x="821" y="89"/>
                    <a:pt x="821" y="88"/>
                  </a:cubicBezTo>
                  <a:cubicBezTo>
                    <a:pt x="821" y="88"/>
                    <a:pt x="820" y="88"/>
                    <a:pt x="820" y="88"/>
                  </a:cubicBezTo>
                  <a:cubicBezTo>
                    <a:pt x="820" y="87"/>
                    <a:pt x="820" y="87"/>
                    <a:pt x="820" y="87"/>
                  </a:cubicBezTo>
                  <a:cubicBezTo>
                    <a:pt x="820" y="86"/>
                    <a:pt x="820" y="86"/>
                    <a:pt x="820" y="86"/>
                  </a:cubicBezTo>
                  <a:cubicBezTo>
                    <a:pt x="820" y="85"/>
                    <a:pt x="820" y="85"/>
                    <a:pt x="820" y="84"/>
                  </a:cubicBezTo>
                  <a:cubicBezTo>
                    <a:pt x="820" y="84"/>
                    <a:pt x="821" y="84"/>
                    <a:pt x="821" y="83"/>
                  </a:cubicBezTo>
                  <a:cubicBezTo>
                    <a:pt x="821" y="83"/>
                    <a:pt x="821" y="83"/>
                    <a:pt x="821" y="83"/>
                  </a:cubicBezTo>
                  <a:cubicBezTo>
                    <a:pt x="821" y="83"/>
                    <a:pt x="821" y="82"/>
                    <a:pt x="821" y="82"/>
                  </a:cubicBezTo>
                  <a:cubicBezTo>
                    <a:pt x="821" y="82"/>
                    <a:pt x="821" y="82"/>
                    <a:pt x="821" y="81"/>
                  </a:cubicBezTo>
                  <a:cubicBezTo>
                    <a:pt x="821" y="81"/>
                    <a:pt x="820" y="81"/>
                    <a:pt x="820" y="81"/>
                  </a:cubicBezTo>
                  <a:cubicBezTo>
                    <a:pt x="820" y="81"/>
                    <a:pt x="820" y="81"/>
                    <a:pt x="820" y="80"/>
                  </a:cubicBezTo>
                  <a:cubicBezTo>
                    <a:pt x="820" y="80"/>
                    <a:pt x="820" y="79"/>
                    <a:pt x="819" y="79"/>
                  </a:cubicBezTo>
                  <a:cubicBezTo>
                    <a:pt x="819" y="79"/>
                    <a:pt x="819" y="79"/>
                    <a:pt x="819" y="79"/>
                  </a:cubicBezTo>
                  <a:cubicBezTo>
                    <a:pt x="818" y="79"/>
                    <a:pt x="818" y="79"/>
                    <a:pt x="818" y="79"/>
                  </a:cubicBezTo>
                  <a:cubicBezTo>
                    <a:pt x="818" y="80"/>
                    <a:pt x="818" y="80"/>
                    <a:pt x="818" y="80"/>
                  </a:cubicBezTo>
                  <a:cubicBezTo>
                    <a:pt x="818" y="81"/>
                    <a:pt x="818" y="81"/>
                    <a:pt x="818" y="81"/>
                  </a:cubicBezTo>
                  <a:cubicBezTo>
                    <a:pt x="818" y="82"/>
                    <a:pt x="818" y="82"/>
                    <a:pt x="818" y="83"/>
                  </a:cubicBezTo>
                  <a:cubicBezTo>
                    <a:pt x="818" y="83"/>
                    <a:pt x="818" y="84"/>
                    <a:pt x="818" y="84"/>
                  </a:cubicBezTo>
                  <a:cubicBezTo>
                    <a:pt x="818" y="85"/>
                    <a:pt x="818" y="85"/>
                    <a:pt x="818" y="85"/>
                  </a:cubicBezTo>
                  <a:cubicBezTo>
                    <a:pt x="817" y="85"/>
                    <a:pt x="817" y="85"/>
                    <a:pt x="816" y="85"/>
                  </a:cubicBezTo>
                  <a:cubicBezTo>
                    <a:pt x="816" y="85"/>
                    <a:pt x="816" y="85"/>
                    <a:pt x="816" y="85"/>
                  </a:cubicBezTo>
                  <a:cubicBezTo>
                    <a:pt x="815" y="85"/>
                    <a:pt x="815" y="85"/>
                    <a:pt x="815" y="85"/>
                  </a:cubicBezTo>
                  <a:cubicBezTo>
                    <a:pt x="815" y="85"/>
                    <a:pt x="815" y="85"/>
                    <a:pt x="815" y="86"/>
                  </a:cubicBezTo>
                  <a:cubicBezTo>
                    <a:pt x="815" y="86"/>
                    <a:pt x="815" y="86"/>
                    <a:pt x="815" y="86"/>
                  </a:cubicBezTo>
                  <a:cubicBezTo>
                    <a:pt x="814" y="87"/>
                    <a:pt x="814" y="87"/>
                    <a:pt x="814" y="87"/>
                  </a:cubicBezTo>
                  <a:cubicBezTo>
                    <a:pt x="814" y="87"/>
                    <a:pt x="813" y="87"/>
                    <a:pt x="813" y="87"/>
                  </a:cubicBezTo>
                  <a:cubicBezTo>
                    <a:pt x="813" y="87"/>
                    <a:pt x="812" y="88"/>
                    <a:pt x="812" y="89"/>
                  </a:cubicBezTo>
                  <a:cubicBezTo>
                    <a:pt x="812" y="89"/>
                    <a:pt x="812" y="89"/>
                    <a:pt x="812" y="89"/>
                  </a:cubicBezTo>
                  <a:cubicBezTo>
                    <a:pt x="813" y="90"/>
                    <a:pt x="813" y="90"/>
                    <a:pt x="814" y="91"/>
                  </a:cubicBezTo>
                  <a:cubicBezTo>
                    <a:pt x="814" y="91"/>
                    <a:pt x="815" y="92"/>
                    <a:pt x="815" y="92"/>
                  </a:cubicBezTo>
                  <a:cubicBezTo>
                    <a:pt x="815" y="92"/>
                    <a:pt x="815" y="93"/>
                    <a:pt x="815" y="93"/>
                  </a:cubicBezTo>
                  <a:cubicBezTo>
                    <a:pt x="815" y="93"/>
                    <a:pt x="816" y="94"/>
                    <a:pt x="816" y="94"/>
                  </a:cubicBezTo>
                  <a:cubicBezTo>
                    <a:pt x="816" y="94"/>
                    <a:pt x="815" y="95"/>
                    <a:pt x="815" y="95"/>
                  </a:cubicBezTo>
                  <a:cubicBezTo>
                    <a:pt x="815" y="95"/>
                    <a:pt x="815" y="95"/>
                    <a:pt x="815" y="96"/>
                  </a:cubicBezTo>
                  <a:cubicBezTo>
                    <a:pt x="815" y="96"/>
                    <a:pt x="814" y="96"/>
                    <a:pt x="814" y="97"/>
                  </a:cubicBezTo>
                  <a:cubicBezTo>
                    <a:pt x="814" y="97"/>
                    <a:pt x="814" y="97"/>
                    <a:pt x="814" y="97"/>
                  </a:cubicBezTo>
                  <a:cubicBezTo>
                    <a:pt x="814" y="97"/>
                    <a:pt x="814" y="97"/>
                    <a:pt x="815" y="98"/>
                  </a:cubicBezTo>
                  <a:cubicBezTo>
                    <a:pt x="815" y="98"/>
                    <a:pt x="815" y="98"/>
                    <a:pt x="815" y="99"/>
                  </a:cubicBezTo>
                  <a:cubicBezTo>
                    <a:pt x="815" y="99"/>
                    <a:pt x="815" y="99"/>
                    <a:pt x="815" y="99"/>
                  </a:cubicBezTo>
                  <a:cubicBezTo>
                    <a:pt x="815" y="100"/>
                    <a:pt x="815" y="100"/>
                    <a:pt x="815" y="100"/>
                  </a:cubicBezTo>
                  <a:cubicBezTo>
                    <a:pt x="815" y="100"/>
                    <a:pt x="815" y="101"/>
                    <a:pt x="815" y="101"/>
                  </a:cubicBezTo>
                  <a:cubicBezTo>
                    <a:pt x="815" y="101"/>
                    <a:pt x="815" y="102"/>
                    <a:pt x="815" y="102"/>
                  </a:cubicBezTo>
                  <a:cubicBezTo>
                    <a:pt x="816" y="102"/>
                    <a:pt x="816" y="103"/>
                    <a:pt x="816" y="103"/>
                  </a:cubicBezTo>
                  <a:cubicBezTo>
                    <a:pt x="820" y="103"/>
                    <a:pt x="820" y="103"/>
                    <a:pt x="820" y="103"/>
                  </a:cubicBezTo>
                  <a:cubicBezTo>
                    <a:pt x="820" y="102"/>
                    <a:pt x="820" y="102"/>
                    <a:pt x="820" y="102"/>
                  </a:cubicBezTo>
                  <a:cubicBezTo>
                    <a:pt x="820" y="102"/>
                    <a:pt x="821" y="101"/>
                    <a:pt x="821" y="101"/>
                  </a:cubicBezTo>
                  <a:cubicBezTo>
                    <a:pt x="821" y="101"/>
                    <a:pt x="821" y="101"/>
                    <a:pt x="822" y="101"/>
                  </a:cubicBezTo>
                  <a:cubicBezTo>
                    <a:pt x="822" y="101"/>
                    <a:pt x="822" y="101"/>
                    <a:pt x="822" y="101"/>
                  </a:cubicBezTo>
                  <a:cubicBezTo>
                    <a:pt x="822" y="101"/>
                    <a:pt x="822" y="101"/>
                    <a:pt x="823" y="101"/>
                  </a:cubicBezTo>
                  <a:cubicBezTo>
                    <a:pt x="823" y="101"/>
                    <a:pt x="823" y="101"/>
                    <a:pt x="823" y="101"/>
                  </a:cubicBezTo>
                  <a:cubicBezTo>
                    <a:pt x="824" y="102"/>
                    <a:pt x="824" y="102"/>
                    <a:pt x="825" y="102"/>
                  </a:cubicBezTo>
                  <a:cubicBezTo>
                    <a:pt x="825" y="102"/>
                    <a:pt x="825" y="102"/>
                    <a:pt x="825" y="103"/>
                  </a:cubicBezTo>
                  <a:cubicBezTo>
                    <a:pt x="826" y="103"/>
                    <a:pt x="826" y="103"/>
                    <a:pt x="826" y="103"/>
                  </a:cubicBezTo>
                  <a:cubicBezTo>
                    <a:pt x="826" y="103"/>
                    <a:pt x="826" y="104"/>
                    <a:pt x="827" y="104"/>
                  </a:cubicBezTo>
                  <a:cubicBezTo>
                    <a:pt x="827" y="105"/>
                    <a:pt x="827" y="105"/>
                    <a:pt x="828" y="106"/>
                  </a:cubicBezTo>
                  <a:cubicBezTo>
                    <a:pt x="828" y="106"/>
                    <a:pt x="828" y="106"/>
                    <a:pt x="829" y="106"/>
                  </a:cubicBezTo>
                  <a:cubicBezTo>
                    <a:pt x="829" y="106"/>
                    <a:pt x="829" y="107"/>
                    <a:pt x="829" y="107"/>
                  </a:cubicBezTo>
                  <a:cubicBezTo>
                    <a:pt x="829" y="108"/>
                    <a:pt x="829" y="108"/>
                    <a:pt x="829" y="108"/>
                  </a:cubicBezTo>
                  <a:cubicBezTo>
                    <a:pt x="828" y="109"/>
                    <a:pt x="828" y="109"/>
                    <a:pt x="828" y="109"/>
                  </a:cubicBezTo>
                  <a:cubicBezTo>
                    <a:pt x="828" y="109"/>
                    <a:pt x="827" y="109"/>
                    <a:pt x="827" y="110"/>
                  </a:cubicBezTo>
                  <a:cubicBezTo>
                    <a:pt x="827" y="110"/>
                    <a:pt x="828" y="110"/>
                    <a:pt x="828" y="110"/>
                  </a:cubicBezTo>
                  <a:cubicBezTo>
                    <a:pt x="828" y="110"/>
                    <a:pt x="828" y="110"/>
                    <a:pt x="828" y="110"/>
                  </a:cubicBezTo>
                  <a:cubicBezTo>
                    <a:pt x="829" y="111"/>
                    <a:pt x="829" y="111"/>
                    <a:pt x="829" y="111"/>
                  </a:cubicBezTo>
                  <a:cubicBezTo>
                    <a:pt x="829" y="111"/>
                    <a:pt x="829" y="111"/>
                    <a:pt x="830" y="111"/>
                  </a:cubicBezTo>
                  <a:cubicBezTo>
                    <a:pt x="830" y="112"/>
                    <a:pt x="831" y="111"/>
                    <a:pt x="832" y="112"/>
                  </a:cubicBezTo>
                  <a:cubicBezTo>
                    <a:pt x="832" y="112"/>
                    <a:pt x="832" y="112"/>
                    <a:pt x="832" y="112"/>
                  </a:cubicBezTo>
                  <a:cubicBezTo>
                    <a:pt x="832" y="112"/>
                    <a:pt x="832" y="112"/>
                    <a:pt x="832" y="112"/>
                  </a:cubicBezTo>
                  <a:cubicBezTo>
                    <a:pt x="832" y="112"/>
                    <a:pt x="832" y="113"/>
                    <a:pt x="831" y="113"/>
                  </a:cubicBezTo>
                  <a:cubicBezTo>
                    <a:pt x="831" y="113"/>
                    <a:pt x="830" y="113"/>
                    <a:pt x="830" y="113"/>
                  </a:cubicBezTo>
                  <a:cubicBezTo>
                    <a:pt x="829" y="113"/>
                    <a:pt x="829" y="113"/>
                    <a:pt x="829" y="113"/>
                  </a:cubicBezTo>
                  <a:cubicBezTo>
                    <a:pt x="829" y="113"/>
                    <a:pt x="829" y="113"/>
                    <a:pt x="828" y="112"/>
                  </a:cubicBezTo>
                  <a:cubicBezTo>
                    <a:pt x="828" y="112"/>
                    <a:pt x="828" y="112"/>
                    <a:pt x="828" y="112"/>
                  </a:cubicBezTo>
                  <a:cubicBezTo>
                    <a:pt x="828" y="112"/>
                    <a:pt x="827" y="112"/>
                    <a:pt x="827" y="112"/>
                  </a:cubicBezTo>
                  <a:cubicBezTo>
                    <a:pt x="826" y="111"/>
                    <a:pt x="827" y="111"/>
                    <a:pt x="827" y="110"/>
                  </a:cubicBezTo>
                  <a:cubicBezTo>
                    <a:pt x="827" y="109"/>
                    <a:pt x="827" y="109"/>
                    <a:pt x="827" y="109"/>
                  </a:cubicBezTo>
                  <a:cubicBezTo>
                    <a:pt x="827" y="109"/>
                    <a:pt x="827" y="108"/>
                    <a:pt x="827" y="108"/>
                  </a:cubicBezTo>
                  <a:cubicBezTo>
                    <a:pt x="827" y="107"/>
                    <a:pt x="826" y="107"/>
                    <a:pt x="826" y="107"/>
                  </a:cubicBezTo>
                  <a:cubicBezTo>
                    <a:pt x="826" y="107"/>
                    <a:pt x="825" y="107"/>
                    <a:pt x="825" y="106"/>
                  </a:cubicBezTo>
                  <a:cubicBezTo>
                    <a:pt x="825" y="106"/>
                    <a:pt x="825" y="106"/>
                    <a:pt x="825" y="106"/>
                  </a:cubicBezTo>
                  <a:cubicBezTo>
                    <a:pt x="825" y="105"/>
                    <a:pt x="825" y="105"/>
                    <a:pt x="825" y="105"/>
                  </a:cubicBezTo>
                  <a:cubicBezTo>
                    <a:pt x="824" y="105"/>
                    <a:pt x="824" y="105"/>
                    <a:pt x="824" y="105"/>
                  </a:cubicBezTo>
                  <a:cubicBezTo>
                    <a:pt x="824" y="105"/>
                    <a:pt x="823" y="105"/>
                    <a:pt x="823" y="105"/>
                  </a:cubicBezTo>
                  <a:cubicBezTo>
                    <a:pt x="822" y="105"/>
                    <a:pt x="822" y="104"/>
                    <a:pt x="822" y="104"/>
                  </a:cubicBezTo>
                  <a:cubicBezTo>
                    <a:pt x="821" y="104"/>
                    <a:pt x="820" y="105"/>
                    <a:pt x="819" y="105"/>
                  </a:cubicBezTo>
                  <a:cubicBezTo>
                    <a:pt x="819" y="105"/>
                    <a:pt x="819" y="105"/>
                    <a:pt x="819" y="105"/>
                  </a:cubicBezTo>
                  <a:cubicBezTo>
                    <a:pt x="818" y="105"/>
                    <a:pt x="818" y="105"/>
                    <a:pt x="818" y="105"/>
                  </a:cubicBezTo>
                  <a:cubicBezTo>
                    <a:pt x="818" y="105"/>
                    <a:pt x="818" y="105"/>
                    <a:pt x="817" y="105"/>
                  </a:cubicBezTo>
                  <a:cubicBezTo>
                    <a:pt x="817" y="106"/>
                    <a:pt x="817" y="106"/>
                    <a:pt x="817" y="106"/>
                  </a:cubicBezTo>
                  <a:cubicBezTo>
                    <a:pt x="817" y="106"/>
                    <a:pt x="817" y="106"/>
                    <a:pt x="817" y="107"/>
                  </a:cubicBezTo>
                  <a:cubicBezTo>
                    <a:pt x="817" y="107"/>
                    <a:pt x="817" y="107"/>
                    <a:pt x="817" y="107"/>
                  </a:cubicBezTo>
                  <a:cubicBezTo>
                    <a:pt x="817" y="108"/>
                    <a:pt x="818" y="109"/>
                    <a:pt x="818" y="109"/>
                  </a:cubicBezTo>
                  <a:cubicBezTo>
                    <a:pt x="818" y="110"/>
                    <a:pt x="817" y="110"/>
                    <a:pt x="817" y="111"/>
                  </a:cubicBezTo>
                  <a:cubicBezTo>
                    <a:pt x="817" y="111"/>
                    <a:pt x="817" y="111"/>
                    <a:pt x="817" y="112"/>
                  </a:cubicBezTo>
                  <a:cubicBezTo>
                    <a:pt x="817" y="112"/>
                    <a:pt x="817" y="112"/>
                    <a:pt x="816" y="112"/>
                  </a:cubicBezTo>
                  <a:cubicBezTo>
                    <a:pt x="816" y="113"/>
                    <a:pt x="816" y="113"/>
                    <a:pt x="816" y="113"/>
                  </a:cubicBezTo>
                  <a:cubicBezTo>
                    <a:pt x="815" y="113"/>
                    <a:pt x="815" y="113"/>
                    <a:pt x="815" y="114"/>
                  </a:cubicBezTo>
                  <a:cubicBezTo>
                    <a:pt x="815" y="114"/>
                    <a:pt x="814" y="114"/>
                    <a:pt x="814" y="114"/>
                  </a:cubicBezTo>
                  <a:cubicBezTo>
                    <a:pt x="814" y="115"/>
                    <a:pt x="814" y="115"/>
                    <a:pt x="814" y="116"/>
                  </a:cubicBezTo>
                  <a:cubicBezTo>
                    <a:pt x="813" y="116"/>
                    <a:pt x="813" y="116"/>
                    <a:pt x="813" y="116"/>
                  </a:cubicBezTo>
                  <a:cubicBezTo>
                    <a:pt x="812" y="116"/>
                    <a:pt x="811" y="117"/>
                    <a:pt x="810" y="117"/>
                  </a:cubicBezTo>
                  <a:cubicBezTo>
                    <a:pt x="810" y="117"/>
                    <a:pt x="809" y="118"/>
                    <a:pt x="809" y="118"/>
                  </a:cubicBezTo>
                  <a:cubicBezTo>
                    <a:pt x="809" y="118"/>
                    <a:pt x="809" y="119"/>
                    <a:pt x="809" y="119"/>
                  </a:cubicBezTo>
                  <a:cubicBezTo>
                    <a:pt x="809" y="119"/>
                    <a:pt x="809" y="119"/>
                    <a:pt x="809" y="119"/>
                  </a:cubicBezTo>
                  <a:cubicBezTo>
                    <a:pt x="808" y="120"/>
                    <a:pt x="808" y="119"/>
                    <a:pt x="808" y="119"/>
                  </a:cubicBezTo>
                  <a:cubicBezTo>
                    <a:pt x="807" y="119"/>
                    <a:pt x="807" y="119"/>
                    <a:pt x="806" y="119"/>
                  </a:cubicBezTo>
                  <a:cubicBezTo>
                    <a:pt x="806" y="119"/>
                    <a:pt x="806" y="119"/>
                    <a:pt x="806" y="119"/>
                  </a:cubicBezTo>
                  <a:cubicBezTo>
                    <a:pt x="805" y="119"/>
                    <a:pt x="805" y="119"/>
                    <a:pt x="805" y="119"/>
                  </a:cubicBezTo>
                  <a:cubicBezTo>
                    <a:pt x="805" y="119"/>
                    <a:pt x="805" y="118"/>
                    <a:pt x="804" y="118"/>
                  </a:cubicBezTo>
                  <a:cubicBezTo>
                    <a:pt x="800" y="118"/>
                    <a:pt x="800" y="118"/>
                    <a:pt x="800" y="118"/>
                  </a:cubicBezTo>
                  <a:cubicBezTo>
                    <a:pt x="799" y="118"/>
                    <a:pt x="799" y="118"/>
                    <a:pt x="799" y="118"/>
                  </a:cubicBezTo>
                  <a:cubicBezTo>
                    <a:pt x="800" y="118"/>
                    <a:pt x="800" y="117"/>
                    <a:pt x="800" y="117"/>
                  </a:cubicBezTo>
                  <a:cubicBezTo>
                    <a:pt x="800" y="117"/>
                    <a:pt x="800" y="117"/>
                    <a:pt x="800" y="116"/>
                  </a:cubicBezTo>
                  <a:cubicBezTo>
                    <a:pt x="801" y="116"/>
                    <a:pt x="801" y="116"/>
                    <a:pt x="801" y="116"/>
                  </a:cubicBezTo>
                  <a:cubicBezTo>
                    <a:pt x="802" y="116"/>
                    <a:pt x="802" y="116"/>
                    <a:pt x="803" y="116"/>
                  </a:cubicBezTo>
                  <a:cubicBezTo>
                    <a:pt x="803" y="116"/>
                    <a:pt x="803" y="117"/>
                    <a:pt x="803" y="117"/>
                  </a:cubicBezTo>
                  <a:cubicBezTo>
                    <a:pt x="804" y="117"/>
                    <a:pt x="804" y="117"/>
                    <a:pt x="805" y="117"/>
                  </a:cubicBezTo>
                  <a:cubicBezTo>
                    <a:pt x="805" y="117"/>
                    <a:pt x="806" y="117"/>
                    <a:pt x="806" y="117"/>
                  </a:cubicBezTo>
                  <a:cubicBezTo>
                    <a:pt x="806" y="117"/>
                    <a:pt x="806" y="116"/>
                    <a:pt x="807" y="116"/>
                  </a:cubicBezTo>
                  <a:cubicBezTo>
                    <a:pt x="807" y="116"/>
                    <a:pt x="807" y="116"/>
                    <a:pt x="807" y="116"/>
                  </a:cubicBezTo>
                  <a:cubicBezTo>
                    <a:pt x="808" y="116"/>
                    <a:pt x="808" y="115"/>
                    <a:pt x="808" y="115"/>
                  </a:cubicBezTo>
                  <a:cubicBezTo>
                    <a:pt x="808" y="115"/>
                    <a:pt x="808" y="114"/>
                    <a:pt x="809" y="114"/>
                  </a:cubicBezTo>
                  <a:cubicBezTo>
                    <a:pt x="809" y="114"/>
                    <a:pt x="809" y="114"/>
                    <a:pt x="810" y="113"/>
                  </a:cubicBezTo>
                  <a:cubicBezTo>
                    <a:pt x="810" y="113"/>
                    <a:pt x="810" y="113"/>
                    <a:pt x="811" y="112"/>
                  </a:cubicBezTo>
                  <a:cubicBezTo>
                    <a:pt x="811" y="112"/>
                    <a:pt x="811" y="112"/>
                    <a:pt x="811" y="112"/>
                  </a:cubicBezTo>
                  <a:cubicBezTo>
                    <a:pt x="811" y="111"/>
                    <a:pt x="811" y="111"/>
                    <a:pt x="812" y="111"/>
                  </a:cubicBezTo>
                  <a:cubicBezTo>
                    <a:pt x="812" y="111"/>
                    <a:pt x="812" y="111"/>
                    <a:pt x="812" y="111"/>
                  </a:cubicBezTo>
                  <a:cubicBezTo>
                    <a:pt x="812" y="111"/>
                    <a:pt x="812" y="110"/>
                    <a:pt x="812" y="110"/>
                  </a:cubicBezTo>
                  <a:cubicBezTo>
                    <a:pt x="812" y="110"/>
                    <a:pt x="813" y="110"/>
                    <a:pt x="813" y="109"/>
                  </a:cubicBezTo>
                  <a:cubicBezTo>
                    <a:pt x="813" y="109"/>
                    <a:pt x="813" y="109"/>
                    <a:pt x="813" y="108"/>
                  </a:cubicBezTo>
                  <a:cubicBezTo>
                    <a:pt x="813" y="108"/>
                    <a:pt x="813" y="108"/>
                    <a:pt x="813" y="107"/>
                  </a:cubicBezTo>
                  <a:cubicBezTo>
                    <a:pt x="813" y="107"/>
                    <a:pt x="813" y="107"/>
                    <a:pt x="813" y="107"/>
                  </a:cubicBezTo>
                  <a:cubicBezTo>
                    <a:pt x="813" y="106"/>
                    <a:pt x="814" y="106"/>
                    <a:pt x="814" y="106"/>
                  </a:cubicBezTo>
                  <a:cubicBezTo>
                    <a:pt x="814" y="106"/>
                    <a:pt x="814" y="105"/>
                    <a:pt x="814" y="105"/>
                  </a:cubicBezTo>
                  <a:cubicBezTo>
                    <a:pt x="813" y="105"/>
                    <a:pt x="813" y="105"/>
                    <a:pt x="812" y="105"/>
                  </a:cubicBezTo>
                  <a:cubicBezTo>
                    <a:pt x="812" y="105"/>
                    <a:pt x="812" y="105"/>
                    <a:pt x="811" y="105"/>
                  </a:cubicBezTo>
                  <a:cubicBezTo>
                    <a:pt x="811" y="105"/>
                    <a:pt x="811" y="105"/>
                    <a:pt x="810" y="105"/>
                  </a:cubicBezTo>
                  <a:cubicBezTo>
                    <a:pt x="810" y="104"/>
                    <a:pt x="810" y="104"/>
                    <a:pt x="810" y="104"/>
                  </a:cubicBezTo>
                  <a:cubicBezTo>
                    <a:pt x="810" y="104"/>
                    <a:pt x="810" y="103"/>
                    <a:pt x="810" y="103"/>
                  </a:cubicBezTo>
                  <a:cubicBezTo>
                    <a:pt x="810" y="102"/>
                    <a:pt x="810" y="102"/>
                    <a:pt x="810" y="101"/>
                  </a:cubicBezTo>
                  <a:cubicBezTo>
                    <a:pt x="810" y="100"/>
                    <a:pt x="810" y="100"/>
                    <a:pt x="810" y="99"/>
                  </a:cubicBezTo>
                  <a:cubicBezTo>
                    <a:pt x="810" y="98"/>
                    <a:pt x="810" y="98"/>
                    <a:pt x="810" y="98"/>
                  </a:cubicBezTo>
                  <a:cubicBezTo>
                    <a:pt x="810" y="98"/>
                    <a:pt x="810" y="97"/>
                    <a:pt x="810" y="97"/>
                  </a:cubicBezTo>
                  <a:cubicBezTo>
                    <a:pt x="811" y="96"/>
                    <a:pt x="811" y="96"/>
                    <a:pt x="811" y="95"/>
                  </a:cubicBezTo>
                  <a:cubicBezTo>
                    <a:pt x="811" y="94"/>
                    <a:pt x="811" y="94"/>
                    <a:pt x="811" y="94"/>
                  </a:cubicBezTo>
                  <a:cubicBezTo>
                    <a:pt x="811" y="93"/>
                    <a:pt x="810" y="93"/>
                    <a:pt x="810" y="93"/>
                  </a:cubicBezTo>
                  <a:cubicBezTo>
                    <a:pt x="810" y="92"/>
                    <a:pt x="810" y="92"/>
                    <a:pt x="810" y="92"/>
                  </a:cubicBezTo>
                  <a:cubicBezTo>
                    <a:pt x="810" y="91"/>
                    <a:pt x="810" y="91"/>
                    <a:pt x="809" y="91"/>
                  </a:cubicBezTo>
                  <a:cubicBezTo>
                    <a:pt x="809" y="90"/>
                    <a:pt x="809" y="90"/>
                    <a:pt x="809" y="90"/>
                  </a:cubicBezTo>
                  <a:cubicBezTo>
                    <a:pt x="809" y="90"/>
                    <a:pt x="809" y="89"/>
                    <a:pt x="809" y="89"/>
                  </a:cubicBezTo>
                  <a:cubicBezTo>
                    <a:pt x="809" y="85"/>
                    <a:pt x="809" y="85"/>
                    <a:pt x="809" y="85"/>
                  </a:cubicBezTo>
                  <a:cubicBezTo>
                    <a:pt x="809" y="85"/>
                    <a:pt x="809" y="85"/>
                    <a:pt x="810" y="85"/>
                  </a:cubicBezTo>
                  <a:cubicBezTo>
                    <a:pt x="810" y="85"/>
                    <a:pt x="810" y="85"/>
                    <a:pt x="811" y="85"/>
                  </a:cubicBezTo>
                  <a:cubicBezTo>
                    <a:pt x="811" y="85"/>
                    <a:pt x="811" y="85"/>
                    <a:pt x="811" y="85"/>
                  </a:cubicBezTo>
                  <a:cubicBezTo>
                    <a:pt x="811" y="80"/>
                    <a:pt x="811" y="80"/>
                    <a:pt x="811" y="80"/>
                  </a:cubicBezTo>
                  <a:cubicBezTo>
                    <a:pt x="810" y="80"/>
                    <a:pt x="810" y="80"/>
                    <a:pt x="809" y="80"/>
                  </a:cubicBezTo>
                  <a:cubicBezTo>
                    <a:pt x="809" y="80"/>
                    <a:pt x="809" y="80"/>
                    <a:pt x="808" y="80"/>
                  </a:cubicBezTo>
                  <a:cubicBezTo>
                    <a:pt x="808" y="80"/>
                    <a:pt x="808" y="79"/>
                    <a:pt x="808" y="79"/>
                  </a:cubicBezTo>
                  <a:cubicBezTo>
                    <a:pt x="807" y="79"/>
                    <a:pt x="807" y="79"/>
                    <a:pt x="806" y="79"/>
                  </a:cubicBezTo>
                  <a:cubicBezTo>
                    <a:pt x="805" y="79"/>
                    <a:pt x="805" y="79"/>
                    <a:pt x="805" y="79"/>
                  </a:cubicBezTo>
                  <a:cubicBezTo>
                    <a:pt x="804" y="79"/>
                    <a:pt x="804" y="79"/>
                    <a:pt x="804" y="79"/>
                  </a:cubicBezTo>
                  <a:cubicBezTo>
                    <a:pt x="803" y="79"/>
                    <a:pt x="803" y="79"/>
                    <a:pt x="802" y="80"/>
                  </a:cubicBezTo>
                  <a:cubicBezTo>
                    <a:pt x="802" y="80"/>
                    <a:pt x="802" y="80"/>
                    <a:pt x="801" y="80"/>
                  </a:cubicBezTo>
                  <a:cubicBezTo>
                    <a:pt x="801" y="80"/>
                    <a:pt x="801" y="80"/>
                    <a:pt x="801" y="80"/>
                  </a:cubicBezTo>
                  <a:cubicBezTo>
                    <a:pt x="800" y="81"/>
                    <a:pt x="800" y="80"/>
                    <a:pt x="800" y="80"/>
                  </a:cubicBezTo>
                  <a:cubicBezTo>
                    <a:pt x="799" y="81"/>
                    <a:pt x="799" y="80"/>
                    <a:pt x="798" y="80"/>
                  </a:cubicBezTo>
                  <a:cubicBezTo>
                    <a:pt x="798" y="80"/>
                    <a:pt x="798" y="81"/>
                    <a:pt x="798" y="81"/>
                  </a:cubicBezTo>
                  <a:cubicBezTo>
                    <a:pt x="798" y="81"/>
                    <a:pt x="798" y="82"/>
                    <a:pt x="798" y="83"/>
                  </a:cubicBezTo>
                  <a:cubicBezTo>
                    <a:pt x="798" y="83"/>
                    <a:pt x="798" y="83"/>
                    <a:pt x="798" y="84"/>
                  </a:cubicBezTo>
                  <a:cubicBezTo>
                    <a:pt x="798" y="84"/>
                    <a:pt x="797" y="85"/>
                    <a:pt x="797" y="85"/>
                  </a:cubicBezTo>
                  <a:cubicBezTo>
                    <a:pt x="797" y="85"/>
                    <a:pt x="797" y="86"/>
                    <a:pt x="796" y="86"/>
                  </a:cubicBezTo>
                  <a:cubicBezTo>
                    <a:pt x="796" y="86"/>
                    <a:pt x="795" y="87"/>
                    <a:pt x="795" y="87"/>
                  </a:cubicBezTo>
                  <a:cubicBezTo>
                    <a:pt x="795" y="88"/>
                    <a:pt x="795" y="88"/>
                    <a:pt x="795" y="89"/>
                  </a:cubicBezTo>
                  <a:cubicBezTo>
                    <a:pt x="795" y="89"/>
                    <a:pt x="795" y="89"/>
                    <a:pt x="794" y="89"/>
                  </a:cubicBezTo>
                  <a:cubicBezTo>
                    <a:pt x="794" y="90"/>
                    <a:pt x="794" y="90"/>
                    <a:pt x="794" y="90"/>
                  </a:cubicBezTo>
                  <a:cubicBezTo>
                    <a:pt x="793" y="90"/>
                    <a:pt x="793" y="90"/>
                    <a:pt x="792" y="90"/>
                  </a:cubicBezTo>
                  <a:cubicBezTo>
                    <a:pt x="792" y="90"/>
                    <a:pt x="792" y="90"/>
                    <a:pt x="792" y="90"/>
                  </a:cubicBezTo>
                  <a:cubicBezTo>
                    <a:pt x="791" y="90"/>
                    <a:pt x="791" y="90"/>
                    <a:pt x="791" y="90"/>
                  </a:cubicBezTo>
                  <a:cubicBezTo>
                    <a:pt x="791" y="90"/>
                    <a:pt x="791" y="91"/>
                    <a:pt x="791" y="91"/>
                  </a:cubicBezTo>
                  <a:cubicBezTo>
                    <a:pt x="791" y="91"/>
                    <a:pt x="791" y="91"/>
                    <a:pt x="791" y="91"/>
                  </a:cubicBezTo>
                  <a:cubicBezTo>
                    <a:pt x="791" y="92"/>
                    <a:pt x="791" y="92"/>
                    <a:pt x="791" y="92"/>
                  </a:cubicBezTo>
                  <a:cubicBezTo>
                    <a:pt x="791" y="92"/>
                    <a:pt x="791" y="92"/>
                    <a:pt x="791" y="92"/>
                  </a:cubicBezTo>
                  <a:cubicBezTo>
                    <a:pt x="792" y="93"/>
                    <a:pt x="792" y="93"/>
                    <a:pt x="793" y="94"/>
                  </a:cubicBezTo>
                  <a:cubicBezTo>
                    <a:pt x="793" y="94"/>
                    <a:pt x="793" y="94"/>
                    <a:pt x="793" y="95"/>
                  </a:cubicBezTo>
                  <a:cubicBezTo>
                    <a:pt x="793" y="95"/>
                    <a:pt x="793" y="96"/>
                    <a:pt x="792" y="96"/>
                  </a:cubicBezTo>
                  <a:cubicBezTo>
                    <a:pt x="792" y="97"/>
                    <a:pt x="792" y="96"/>
                    <a:pt x="792" y="97"/>
                  </a:cubicBezTo>
                  <a:cubicBezTo>
                    <a:pt x="792" y="97"/>
                    <a:pt x="791" y="97"/>
                    <a:pt x="791" y="97"/>
                  </a:cubicBezTo>
                  <a:cubicBezTo>
                    <a:pt x="791" y="97"/>
                    <a:pt x="791" y="98"/>
                    <a:pt x="791" y="98"/>
                  </a:cubicBezTo>
                  <a:cubicBezTo>
                    <a:pt x="791" y="99"/>
                    <a:pt x="791" y="99"/>
                    <a:pt x="791" y="99"/>
                  </a:cubicBezTo>
                  <a:cubicBezTo>
                    <a:pt x="792" y="99"/>
                    <a:pt x="792" y="99"/>
                    <a:pt x="792" y="99"/>
                  </a:cubicBezTo>
                  <a:cubicBezTo>
                    <a:pt x="793" y="99"/>
                    <a:pt x="793" y="99"/>
                    <a:pt x="793" y="99"/>
                  </a:cubicBezTo>
                  <a:cubicBezTo>
                    <a:pt x="793" y="100"/>
                    <a:pt x="794" y="100"/>
                    <a:pt x="794" y="100"/>
                  </a:cubicBezTo>
                  <a:cubicBezTo>
                    <a:pt x="794" y="100"/>
                    <a:pt x="794" y="100"/>
                    <a:pt x="794" y="101"/>
                  </a:cubicBezTo>
                  <a:cubicBezTo>
                    <a:pt x="794" y="101"/>
                    <a:pt x="794" y="101"/>
                    <a:pt x="794" y="101"/>
                  </a:cubicBezTo>
                  <a:cubicBezTo>
                    <a:pt x="795" y="102"/>
                    <a:pt x="795" y="102"/>
                    <a:pt x="795" y="102"/>
                  </a:cubicBezTo>
                  <a:cubicBezTo>
                    <a:pt x="795" y="102"/>
                    <a:pt x="795" y="102"/>
                    <a:pt x="795" y="102"/>
                  </a:cubicBezTo>
                  <a:cubicBezTo>
                    <a:pt x="796" y="103"/>
                    <a:pt x="796" y="103"/>
                    <a:pt x="796" y="103"/>
                  </a:cubicBezTo>
                  <a:cubicBezTo>
                    <a:pt x="796" y="103"/>
                    <a:pt x="797" y="103"/>
                    <a:pt x="797" y="103"/>
                  </a:cubicBezTo>
                  <a:cubicBezTo>
                    <a:pt x="797" y="104"/>
                    <a:pt x="798" y="104"/>
                    <a:pt x="798" y="104"/>
                  </a:cubicBezTo>
                  <a:cubicBezTo>
                    <a:pt x="798" y="105"/>
                    <a:pt x="799" y="105"/>
                    <a:pt x="799" y="105"/>
                  </a:cubicBezTo>
                  <a:cubicBezTo>
                    <a:pt x="799" y="105"/>
                    <a:pt x="799" y="105"/>
                    <a:pt x="799" y="106"/>
                  </a:cubicBezTo>
                  <a:cubicBezTo>
                    <a:pt x="799" y="106"/>
                    <a:pt x="799" y="106"/>
                    <a:pt x="799" y="106"/>
                  </a:cubicBezTo>
                  <a:cubicBezTo>
                    <a:pt x="799" y="107"/>
                    <a:pt x="798" y="107"/>
                    <a:pt x="798" y="107"/>
                  </a:cubicBezTo>
                  <a:cubicBezTo>
                    <a:pt x="798" y="107"/>
                    <a:pt x="798" y="108"/>
                    <a:pt x="798" y="108"/>
                  </a:cubicBezTo>
                  <a:cubicBezTo>
                    <a:pt x="798" y="108"/>
                    <a:pt x="797" y="108"/>
                    <a:pt x="797" y="108"/>
                  </a:cubicBezTo>
                  <a:cubicBezTo>
                    <a:pt x="796" y="108"/>
                    <a:pt x="796" y="108"/>
                    <a:pt x="796" y="108"/>
                  </a:cubicBezTo>
                  <a:cubicBezTo>
                    <a:pt x="796" y="108"/>
                    <a:pt x="795" y="108"/>
                    <a:pt x="795" y="108"/>
                  </a:cubicBezTo>
                  <a:cubicBezTo>
                    <a:pt x="794" y="108"/>
                    <a:pt x="794" y="107"/>
                    <a:pt x="794" y="107"/>
                  </a:cubicBezTo>
                  <a:cubicBezTo>
                    <a:pt x="793" y="106"/>
                    <a:pt x="793" y="105"/>
                    <a:pt x="793" y="104"/>
                  </a:cubicBezTo>
                  <a:cubicBezTo>
                    <a:pt x="792" y="104"/>
                    <a:pt x="792" y="104"/>
                    <a:pt x="791" y="104"/>
                  </a:cubicBezTo>
                  <a:cubicBezTo>
                    <a:pt x="790" y="104"/>
                    <a:pt x="790" y="104"/>
                    <a:pt x="789" y="104"/>
                  </a:cubicBezTo>
                  <a:cubicBezTo>
                    <a:pt x="789" y="104"/>
                    <a:pt x="789" y="103"/>
                    <a:pt x="789" y="103"/>
                  </a:cubicBezTo>
                  <a:cubicBezTo>
                    <a:pt x="788" y="103"/>
                    <a:pt x="788" y="103"/>
                    <a:pt x="788" y="103"/>
                  </a:cubicBezTo>
                  <a:cubicBezTo>
                    <a:pt x="787" y="103"/>
                    <a:pt x="787" y="103"/>
                    <a:pt x="786" y="103"/>
                  </a:cubicBezTo>
                  <a:cubicBezTo>
                    <a:pt x="786" y="103"/>
                    <a:pt x="786" y="103"/>
                    <a:pt x="786" y="103"/>
                  </a:cubicBezTo>
                  <a:cubicBezTo>
                    <a:pt x="785" y="102"/>
                    <a:pt x="785" y="103"/>
                    <a:pt x="784" y="102"/>
                  </a:cubicBezTo>
                  <a:cubicBezTo>
                    <a:pt x="784" y="102"/>
                    <a:pt x="784" y="102"/>
                    <a:pt x="784" y="102"/>
                  </a:cubicBezTo>
                  <a:cubicBezTo>
                    <a:pt x="783" y="101"/>
                    <a:pt x="784" y="101"/>
                    <a:pt x="783" y="101"/>
                  </a:cubicBezTo>
                  <a:cubicBezTo>
                    <a:pt x="783" y="101"/>
                    <a:pt x="783" y="101"/>
                    <a:pt x="783" y="101"/>
                  </a:cubicBezTo>
                  <a:cubicBezTo>
                    <a:pt x="782" y="100"/>
                    <a:pt x="782" y="100"/>
                    <a:pt x="782" y="100"/>
                  </a:cubicBezTo>
                  <a:cubicBezTo>
                    <a:pt x="782" y="100"/>
                    <a:pt x="781" y="100"/>
                    <a:pt x="781" y="100"/>
                  </a:cubicBezTo>
                  <a:cubicBezTo>
                    <a:pt x="781" y="100"/>
                    <a:pt x="781" y="100"/>
                    <a:pt x="780" y="100"/>
                  </a:cubicBezTo>
                  <a:cubicBezTo>
                    <a:pt x="777" y="100"/>
                    <a:pt x="777" y="100"/>
                    <a:pt x="777" y="100"/>
                  </a:cubicBezTo>
                  <a:cubicBezTo>
                    <a:pt x="776" y="100"/>
                    <a:pt x="776" y="99"/>
                    <a:pt x="776" y="99"/>
                  </a:cubicBezTo>
                  <a:cubicBezTo>
                    <a:pt x="776" y="99"/>
                    <a:pt x="776" y="99"/>
                    <a:pt x="776" y="98"/>
                  </a:cubicBezTo>
                  <a:cubicBezTo>
                    <a:pt x="775" y="98"/>
                    <a:pt x="775" y="98"/>
                    <a:pt x="775" y="98"/>
                  </a:cubicBezTo>
                  <a:cubicBezTo>
                    <a:pt x="771" y="98"/>
                    <a:pt x="771" y="98"/>
                    <a:pt x="771" y="98"/>
                  </a:cubicBezTo>
                  <a:cubicBezTo>
                    <a:pt x="771" y="98"/>
                    <a:pt x="770" y="98"/>
                    <a:pt x="770" y="97"/>
                  </a:cubicBezTo>
                  <a:cubicBezTo>
                    <a:pt x="769" y="97"/>
                    <a:pt x="769" y="97"/>
                    <a:pt x="768" y="96"/>
                  </a:cubicBezTo>
                  <a:cubicBezTo>
                    <a:pt x="768" y="96"/>
                    <a:pt x="768" y="96"/>
                    <a:pt x="768" y="96"/>
                  </a:cubicBezTo>
                  <a:cubicBezTo>
                    <a:pt x="768" y="96"/>
                    <a:pt x="768" y="96"/>
                    <a:pt x="767" y="95"/>
                  </a:cubicBezTo>
                  <a:cubicBezTo>
                    <a:pt x="767" y="95"/>
                    <a:pt x="767" y="95"/>
                    <a:pt x="767" y="95"/>
                  </a:cubicBezTo>
                  <a:cubicBezTo>
                    <a:pt x="766" y="95"/>
                    <a:pt x="766" y="95"/>
                    <a:pt x="766" y="95"/>
                  </a:cubicBezTo>
                  <a:cubicBezTo>
                    <a:pt x="766" y="95"/>
                    <a:pt x="766" y="94"/>
                    <a:pt x="766" y="94"/>
                  </a:cubicBezTo>
                  <a:cubicBezTo>
                    <a:pt x="766" y="94"/>
                    <a:pt x="765" y="94"/>
                    <a:pt x="765" y="94"/>
                  </a:cubicBezTo>
                  <a:cubicBezTo>
                    <a:pt x="765" y="94"/>
                    <a:pt x="764" y="94"/>
                    <a:pt x="764" y="94"/>
                  </a:cubicBezTo>
                  <a:cubicBezTo>
                    <a:pt x="764" y="94"/>
                    <a:pt x="764" y="94"/>
                    <a:pt x="764" y="94"/>
                  </a:cubicBezTo>
                  <a:cubicBezTo>
                    <a:pt x="763" y="94"/>
                    <a:pt x="763" y="94"/>
                    <a:pt x="763" y="94"/>
                  </a:cubicBezTo>
                  <a:cubicBezTo>
                    <a:pt x="763" y="94"/>
                    <a:pt x="762" y="95"/>
                    <a:pt x="762" y="95"/>
                  </a:cubicBezTo>
                  <a:cubicBezTo>
                    <a:pt x="762" y="95"/>
                    <a:pt x="762" y="96"/>
                    <a:pt x="762" y="96"/>
                  </a:cubicBezTo>
                  <a:cubicBezTo>
                    <a:pt x="763" y="96"/>
                    <a:pt x="763" y="96"/>
                    <a:pt x="763" y="97"/>
                  </a:cubicBezTo>
                  <a:cubicBezTo>
                    <a:pt x="763" y="97"/>
                    <a:pt x="764" y="97"/>
                    <a:pt x="764" y="97"/>
                  </a:cubicBezTo>
                  <a:cubicBezTo>
                    <a:pt x="764" y="97"/>
                    <a:pt x="764" y="98"/>
                    <a:pt x="764" y="98"/>
                  </a:cubicBezTo>
                  <a:cubicBezTo>
                    <a:pt x="764" y="98"/>
                    <a:pt x="764" y="98"/>
                    <a:pt x="764" y="99"/>
                  </a:cubicBezTo>
                  <a:cubicBezTo>
                    <a:pt x="764" y="99"/>
                    <a:pt x="765" y="99"/>
                    <a:pt x="765" y="99"/>
                  </a:cubicBezTo>
                  <a:cubicBezTo>
                    <a:pt x="766" y="99"/>
                    <a:pt x="766" y="99"/>
                    <a:pt x="766" y="99"/>
                  </a:cubicBezTo>
                  <a:cubicBezTo>
                    <a:pt x="766" y="99"/>
                    <a:pt x="766" y="99"/>
                    <a:pt x="767" y="99"/>
                  </a:cubicBezTo>
                  <a:cubicBezTo>
                    <a:pt x="767" y="99"/>
                    <a:pt x="767" y="99"/>
                    <a:pt x="767" y="99"/>
                  </a:cubicBezTo>
                  <a:cubicBezTo>
                    <a:pt x="768" y="100"/>
                    <a:pt x="768" y="100"/>
                    <a:pt x="768" y="100"/>
                  </a:cubicBezTo>
                  <a:cubicBezTo>
                    <a:pt x="768" y="100"/>
                    <a:pt x="768" y="101"/>
                    <a:pt x="768" y="101"/>
                  </a:cubicBezTo>
                  <a:cubicBezTo>
                    <a:pt x="768" y="101"/>
                    <a:pt x="769" y="101"/>
                    <a:pt x="770" y="101"/>
                  </a:cubicBezTo>
                  <a:cubicBezTo>
                    <a:pt x="770" y="102"/>
                    <a:pt x="770" y="102"/>
                    <a:pt x="770" y="102"/>
                  </a:cubicBezTo>
                  <a:cubicBezTo>
                    <a:pt x="771" y="102"/>
                    <a:pt x="771" y="102"/>
                    <a:pt x="771" y="103"/>
                  </a:cubicBezTo>
                  <a:cubicBezTo>
                    <a:pt x="771" y="103"/>
                    <a:pt x="771" y="103"/>
                    <a:pt x="771" y="103"/>
                  </a:cubicBezTo>
                  <a:cubicBezTo>
                    <a:pt x="771" y="103"/>
                    <a:pt x="771" y="104"/>
                    <a:pt x="771" y="104"/>
                  </a:cubicBezTo>
                  <a:cubicBezTo>
                    <a:pt x="770" y="105"/>
                    <a:pt x="770" y="105"/>
                    <a:pt x="769" y="105"/>
                  </a:cubicBezTo>
                  <a:cubicBezTo>
                    <a:pt x="769" y="105"/>
                    <a:pt x="769" y="105"/>
                    <a:pt x="769" y="105"/>
                  </a:cubicBezTo>
                  <a:cubicBezTo>
                    <a:pt x="768" y="105"/>
                    <a:pt x="768" y="105"/>
                    <a:pt x="768" y="105"/>
                  </a:cubicBezTo>
                  <a:cubicBezTo>
                    <a:pt x="768" y="105"/>
                    <a:pt x="767" y="105"/>
                    <a:pt x="767" y="105"/>
                  </a:cubicBezTo>
                  <a:cubicBezTo>
                    <a:pt x="767" y="105"/>
                    <a:pt x="767" y="106"/>
                    <a:pt x="767" y="106"/>
                  </a:cubicBezTo>
                  <a:cubicBezTo>
                    <a:pt x="767" y="106"/>
                    <a:pt x="767" y="106"/>
                    <a:pt x="767" y="107"/>
                  </a:cubicBezTo>
                  <a:cubicBezTo>
                    <a:pt x="767" y="107"/>
                    <a:pt x="766" y="107"/>
                    <a:pt x="766" y="107"/>
                  </a:cubicBezTo>
                  <a:cubicBezTo>
                    <a:pt x="766" y="108"/>
                    <a:pt x="766" y="107"/>
                    <a:pt x="766" y="108"/>
                  </a:cubicBezTo>
                  <a:cubicBezTo>
                    <a:pt x="765" y="107"/>
                    <a:pt x="765" y="107"/>
                    <a:pt x="765" y="107"/>
                  </a:cubicBezTo>
                  <a:cubicBezTo>
                    <a:pt x="765" y="107"/>
                    <a:pt x="765" y="107"/>
                    <a:pt x="765" y="106"/>
                  </a:cubicBezTo>
                  <a:cubicBezTo>
                    <a:pt x="765" y="106"/>
                    <a:pt x="765" y="106"/>
                    <a:pt x="765" y="105"/>
                  </a:cubicBezTo>
                  <a:cubicBezTo>
                    <a:pt x="765" y="105"/>
                    <a:pt x="765" y="104"/>
                    <a:pt x="765" y="104"/>
                  </a:cubicBezTo>
                  <a:cubicBezTo>
                    <a:pt x="765" y="104"/>
                    <a:pt x="765" y="103"/>
                    <a:pt x="765" y="103"/>
                  </a:cubicBezTo>
                  <a:cubicBezTo>
                    <a:pt x="764" y="103"/>
                    <a:pt x="764" y="103"/>
                    <a:pt x="764" y="103"/>
                  </a:cubicBezTo>
                  <a:cubicBezTo>
                    <a:pt x="764" y="103"/>
                    <a:pt x="763" y="103"/>
                    <a:pt x="763" y="103"/>
                  </a:cubicBezTo>
                  <a:cubicBezTo>
                    <a:pt x="763" y="104"/>
                    <a:pt x="763" y="104"/>
                    <a:pt x="762" y="104"/>
                  </a:cubicBezTo>
                  <a:cubicBezTo>
                    <a:pt x="762" y="104"/>
                    <a:pt x="762" y="104"/>
                    <a:pt x="762" y="105"/>
                  </a:cubicBezTo>
                  <a:cubicBezTo>
                    <a:pt x="762" y="105"/>
                    <a:pt x="762" y="105"/>
                    <a:pt x="762" y="105"/>
                  </a:cubicBezTo>
                  <a:cubicBezTo>
                    <a:pt x="761" y="106"/>
                    <a:pt x="761" y="105"/>
                    <a:pt x="760" y="105"/>
                  </a:cubicBezTo>
                  <a:cubicBezTo>
                    <a:pt x="760" y="105"/>
                    <a:pt x="760" y="105"/>
                    <a:pt x="760" y="105"/>
                  </a:cubicBezTo>
                  <a:cubicBezTo>
                    <a:pt x="759" y="105"/>
                    <a:pt x="759" y="105"/>
                    <a:pt x="758" y="105"/>
                  </a:cubicBezTo>
                  <a:cubicBezTo>
                    <a:pt x="758" y="105"/>
                    <a:pt x="758" y="105"/>
                    <a:pt x="757" y="105"/>
                  </a:cubicBezTo>
                  <a:cubicBezTo>
                    <a:pt x="757" y="105"/>
                    <a:pt x="757" y="106"/>
                    <a:pt x="757" y="106"/>
                  </a:cubicBezTo>
                  <a:cubicBezTo>
                    <a:pt x="757" y="106"/>
                    <a:pt x="757" y="106"/>
                    <a:pt x="756" y="107"/>
                  </a:cubicBezTo>
                  <a:cubicBezTo>
                    <a:pt x="756" y="107"/>
                    <a:pt x="756" y="107"/>
                    <a:pt x="756" y="107"/>
                  </a:cubicBezTo>
                  <a:cubicBezTo>
                    <a:pt x="755" y="107"/>
                    <a:pt x="755" y="107"/>
                    <a:pt x="755" y="107"/>
                  </a:cubicBezTo>
                  <a:cubicBezTo>
                    <a:pt x="755" y="107"/>
                    <a:pt x="754" y="106"/>
                    <a:pt x="754" y="106"/>
                  </a:cubicBezTo>
                  <a:cubicBezTo>
                    <a:pt x="753" y="106"/>
                    <a:pt x="753" y="106"/>
                    <a:pt x="753" y="106"/>
                  </a:cubicBezTo>
                  <a:cubicBezTo>
                    <a:pt x="752" y="106"/>
                    <a:pt x="752" y="106"/>
                    <a:pt x="752" y="106"/>
                  </a:cubicBezTo>
                  <a:cubicBezTo>
                    <a:pt x="752" y="106"/>
                    <a:pt x="751" y="107"/>
                    <a:pt x="751" y="107"/>
                  </a:cubicBezTo>
                  <a:cubicBezTo>
                    <a:pt x="751" y="108"/>
                    <a:pt x="751" y="108"/>
                    <a:pt x="751" y="108"/>
                  </a:cubicBezTo>
                  <a:cubicBezTo>
                    <a:pt x="749" y="108"/>
                    <a:pt x="749" y="108"/>
                    <a:pt x="749" y="108"/>
                  </a:cubicBezTo>
                  <a:cubicBezTo>
                    <a:pt x="749" y="108"/>
                    <a:pt x="749" y="108"/>
                    <a:pt x="748" y="108"/>
                  </a:cubicBezTo>
                  <a:cubicBezTo>
                    <a:pt x="748" y="108"/>
                    <a:pt x="748" y="107"/>
                    <a:pt x="748" y="107"/>
                  </a:cubicBezTo>
                  <a:cubicBezTo>
                    <a:pt x="748" y="107"/>
                    <a:pt x="748" y="107"/>
                    <a:pt x="747" y="107"/>
                  </a:cubicBezTo>
                  <a:cubicBezTo>
                    <a:pt x="747" y="107"/>
                    <a:pt x="748" y="106"/>
                    <a:pt x="748" y="106"/>
                  </a:cubicBezTo>
                  <a:cubicBezTo>
                    <a:pt x="748" y="106"/>
                    <a:pt x="748" y="106"/>
                    <a:pt x="748" y="106"/>
                  </a:cubicBezTo>
                  <a:cubicBezTo>
                    <a:pt x="748" y="105"/>
                    <a:pt x="748" y="105"/>
                    <a:pt x="748" y="104"/>
                  </a:cubicBezTo>
                  <a:cubicBezTo>
                    <a:pt x="748" y="103"/>
                    <a:pt x="748" y="103"/>
                    <a:pt x="748" y="103"/>
                  </a:cubicBezTo>
                  <a:cubicBezTo>
                    <a:pt x="748" y="104"/>
                    <a:pt x="748" y="103"/>
                    <a:pt x="747" y="104"/>
                  </a:cubicBezTo>
                  <a:cubicBezTo>
                    <a:pt x="747" y="104"/>
                    <a:pt x="747" y="104"/>
                    <a:pt x="747" y="104"/>
                  </a:cubicBezTo>
                  <a:cubicBezTo>
                    <a:pt x="747" y="104"/>
                    <a:pt x="747" y="104"/>
                    <a:pt x="746" y="104"/>
                  </a:cubicBezTo>
                  <a:cubicBezTo>
                    <a:pt x="746" y="105"/>
                    <a:pt x="746" y="105"/>
                    <a:pt x="746" y="105"/>
                  </a:cubicBezTo>
                  <a:cubicBezTo>
                    <a:pt x="745" y="105"/>
                    <a:pt x="745" y="105"/>
                    <a:pt x="744" y="105"/>
                  </a:cubicBezTo>
                  <a:cubicBezTo>
                    <a:pt x="744" y="105"/>
                    <a:pt x="744" y="105"/>
                    <a:pt x="744" y="106"/>
                  </a:cubicBezTo>
                  <a:cubicBezTo>
                    <a:pt x="743" y="106"/>
                    <a:pt x="743" y="106"/>
                    <a:pt x="742" y="106"/>
                  </a:cubicBezTo>
                  <a:cubicBezTo>
                    <a:pt x="741" y="106"/>
                    <a:pt x="741" y="106"/>
                    <a:pt x="741" y="106"/>
                  </a:cubicBezTo>
                  <a:cubicBezTo>
                    <a:pt x="740" y="106"/>
                    <a:pt x="740" y="106"/>
                    <a:pt x="739" y="106"/>
                  </a:cubicBezTo>
                  <a:cubicBezTo>
                    <a:pt x="739" y="106"/>
                    <a:pt x="739" y="107"/>
                    <a:pt x="738" y="107"/>
                  </a:cubicBezTo>
                  <a:cubicBezTo>
                    <a:pt x="738" y="107"/>
                    <a:pt x="738" y="107"/>
                    <a:pt x="738" y="107"/>
                  </a:cubicBezTo>
                  <a:cubicBezTo>
                    <a:pt x="738" y="108"/>
                    <a:pt x="738" y="108"/>
                    <a:pt x="737" y="108"/>
                  </a:cubicBezTo>
                  <a:cubicBezTo>
                    <a:pt x="737" y="108"/>
                    <a:pt x="737" y="108"/>
                    <a:pt x="737" y="108"/>
                  </a:cubicBezTo>
                  <a:cubicBezTo>
                    <a:pt x="736" y="108"/>
                    <a:pt x="736" y="108"/>
                    <a:pt x="736" y="108"/>
                  </a:cubicBezTo>
                  <a:cubicBezTo>
                    <a:pt x="736" y="108"/>
                    <a:pt x="736" y="108"/>
                    <a:pt x="735" y="108"/>
                  </a:cubicBezTo>
                  <a:cubicBezTo>
                    <a:pt x="735" y="108"/>
                    <a:pt x="734" y="108"/>
                    <a:pt x="734" y="108"/>
                  </a:cubicBezTo>
                  <a:cubicBezTo>
                    <a:pt x="733" y="108"/>
                    <a:pt x="733" y="109"/>
                    <a:pt x="733" y="109"/>
                  </a:cubicBezTo>
                  <a:cubicBezTo>
                    <a:pt x="732" y="109"/>
                    <a:pt x="732" y="110"/>
                    <a:pt x="732" y="110"/>
                  </a:cubicBezTo>
                  <a:cubicBezTo>
                    <a:pt x="731" y="110"/>
                    <a:pt x="731" y="111"/>
                    <a:pt x="731" y="111"/>
                  </a:cubicBezTo>
                  <a:cubicBezTo>
                    <a:pt x="730" y="111"/>
                    <a:pt x="729" y="110"/>
                    <a:pt x="728" y="111"/>
                  </a:cubicBezTo>
                  <a:cubicBezTo>
                    <a:pt x="728" y="111"/>
                    <a:pt x="727" y="111"/>
                    <a:pt x="727" y="112"/>
                  </a:cubicBezTo>
                  <a:cubicBezTo>
                    <a:pt x="727" y="112"/>
                    <a:pt x="727" y="112"/>
                    <a:pt x="728" y="112"/>
                  </a:cubicBezTo>
                  <a:cubicBezTo>
                    <a:pt x="728" y="113"/>
                    <a:pt x="728" y="113"/>
                    <a:pt x="728" y="113"/>
                  </a:cubicBezTo>
                  <a:cubicBezTo>
                    <a:pt x="728" y="114"/>
                    <a:pt x="728" y="114"/>
                    <a:pt x="728" y="114"/>
                  </a:cubicBezTo>
                  <a:cubicBezTo>
                    <a:pt x="728" y="115"/>
                    <a:pt x="727" y="115"/>
                    <a:pt x="726" y="115"/>
                  </a:cubicBezTo>
                  <a:cubicBezTo>
                    <a:pt x="726" y="115"/>
                    <a:pt x="726" y="115"/>
                    <a:pt x="726" y="115"/>
                  </a:cubicBezTo>
                  <a:cubicBezTo>
                    <a:pt x="726" y="115"/>
                    <a:pt x="725" y="116"/>
                    <a:pt x="725" y="116"/>
                  </a:cubicBezTo>
                  <a:cubicBezTo>
                    <a:pt x="725" y="116"/>
                    <a:pt x="725" y="116"/>
                    <a:pt x="724" y="116"/>
                  </a:cubicBezTo>
                  <a:cubicBezTo>
                    <a:pt x="724" y="116"/>
                    <a:pt x="724" y="116"/>
                    <a:pt x="724" y="116"/>
                  </a:cubicBezTo>
                  <a:cubicBezTo>
                    <a:pt x="723" y="116"/>
                    <a:pt x="723" y="116"/>
                    <a:pt x="722" y="116"/>
                  </a:cubicBezTo>
                  <a:cubicBezTo>
                    <a:pt x="722" y="116"/>
                    <a:pt x="722" y="116"/>
                    <a:pt x="722" y="116"/>
                  </a:cubicBezTo>
                  <a:cubicBezTo>
                    <a:pt x="722" y="116"/>
                    <a:pt x="722" y="116"/>
                    <a:pt x="722" y="115"/>
                  </a:cubicBezTo>
                  <a:cubicBezTo>
                    <a:pt x="721" y="115"/>
                    <a:pt x="721" y="115"/>
                    <a:pt x="721" y="115"/>
                  </a:cubicBezTo>
                  <a:cubicBezTo>
                    <a:pt x="720" y="115"/>
                    <a:pt x="720" y="115"/>
                    <a:pt x="720" y="114"/>
                  </a:cubicBezTo>
                  <a:cubicBezTo>
                    <a:pt x="720" y="114"/>
                    <a:pt x="720" y="114"/>
                    <a:pt x="720" y="114"/>
                  </a:cubicBezTo>
                  <a:cubicBezTo>
                    <a:pt x="720" y="113"/>
                    <a:pt x="719" y="113"/>
                    <a:pt x="719" y="113"/>
                  </a:cubicBezTo>
                  <a:cubicBezTo>
                    <a:pt x="719" y="112"/>
                    <a:pt x="719" y="112"/>
                    <a:pt x="719" y="111"/>
                  </a:cubicBezTo>
                  <a:cubicBezTo>
                    <a:pt x="723" y="111"/>
                    <a:pt x="723" y="111"/>
                    <a:pt x="723" y="111"/>
                  </a:cubicBezTo>
                  <a:cubicBezTo>
                    <a:pt x="723" y="109"/>
                    <a:pt x="723" y="109"/>
                    <a:pt x="723" y="109"/>
                  </a:cubicBezTo>
                  <a:cubicBezTo>
                    <a:pt x="723" y="108"/>
                    <a:pt x="723" y="108"/>
                    <a:pt x="722" y="108"/>
                  </a:cubicBezTo>
                  <a:cubicBezTo>
                    <a:pt x="722" y="108"/>
                    <a:pt x="722" y="108"/>
                    <a:pt x="722" y="108"/>
                  </a:cubicBezTo>
                  <a:cubicBezTo>
                    <a:pt x="722" y="108"/>
                    <a:pt x="722" y="107"/>
                    <a:pt x="721" y="107"/>
                  </a:cubicBezTo>
                  <a:cubicBezTo>
                    <a:pt x="721" y="107"/>
                    <a:pt x="721" y="107"/>
                    <a:pt x="721" y="106"/>
                  </a:cubicBezTo>
                  <a:cubicBezTo>
                    <a:pt x="721" y="106"/>
                    <a:pt x="721" y="106"/>
                    <a:pt x="720" y="106"/>
                  </a:cubicBezTo>
                  <a:cubicBezTo>
                    <a:pt x="720" y="106"/>
                    <a:pt x="719" y="106"/>
                    <a:pt x="719" y="106"/>
                  </a:cubicBezTo>
                  <a:cubicBezTo>
                    <a:pt x="718" y="106"/>
                    <a:pt x="718" y="106"/>
                    <a:pt x="718" y="106"/>
                  </a:cubicBezTo>
                  <a:cubicBezTo>
                    <a:pt x="718" y="106"/>
                    <a:pt x="718" y="105"/>
                    <a:pt x="718" y="105"/>
                  </a:cubicBezTo>
                  <a:cubicBezTo>
                    <a:pt x="717" y="105"/>
                    <a:pt x="717" y="105"/>
                    <a:pt x="717" y="105"/>
                  </a:cubicBezTo>
                  <a:cubicBezTo>
                    <a:pt x="716" y="105"/>
                    <a:pt x="716" y="105"/>
                    <a:pt x="715" y="105"/>
                  </a:cubicBezTo>
                  <a:cubicBezTo>
                    <a:pt x="714" y="105"/>
                    <a:pt x="714" y="105"/>
                    <a:pt x="714" y="105"/>
                  </a:cubicBezTo>
                  <a:cubicBezTo>
                    <a:pt x="714" y="105"/>
                    <a:pt x="714" y="105"/>
                    <a:pt x="713" y="105"/>
                  </a:cubicBezTo>
                  <a:cubicBezTo>
                    <a:pt x="713" y="105"/>
                    <a:pt x="713" y="105"/>
                    <a:pt x="713" y="105"/>
                  </a:cubicBezTo>
                  <a:cubicBezTo>
                    <a:pt x="713" y="107"/>
                    <a:pt x="713" y="107"/>
                    <a:pt x="713" y="107"/>
                  </a:cubicBezTo>
                  <a:cubicBezTo>
                    <a:pt x="713" y="107"/>
                    <a:pt x="714" y="107"/>
                    <a:pt x="714" y="107"/>
                  </a:cubicBezTo>
                  <a:cubicBezTo>
                    <a:pt x="714" y="107"/>
                    <a:pt x="715" y="107"/>
                    <a:pt x="715" y="107"/>
                  </a:cubicBezTo>
                  <a:cubicBezTo>
                    <a:pt x="715" y="111"/>
                    <a:pt x="715" y="111"/>
                    <a:pt x="715" y="111"/>
                  </a:cubicBezTo>
                  <a:cubicBezTo>
                    <a:pt x="715" y="112"/>
                    <a:pt x="714" y="112"/>
                    <a:pt x="714" y="112"/>
                  </a:cubicBezTo>
                  <a:cubicBezTo>
                    <a:pt x="714" y="112"/>
                    <a:pt x="714" y="112"/>
                    <a:pt x="714" y="113"/>
                  </a:cubicBezTo>
                  <a:cubicBezTo>
                    <a:pt x="714" y="113"/>
                    <a:pt x="714" y="113"/>
                    <a:pt x="714" y="113"/>
                  </a:cubicBezTo>
                  <a:cubicBezTo>
                    <a:pt x="714" y="114"/>
                    <a:pt x="714" y="114"/>
                    <a:pt x="714" y="114"/>
                  </a:cubicBezTo>
                  <a:cubicBezTo>
                    <a:pt x="714" y="114"/>
                    <a:pt x="714" y="114"/>
                    <a:pt x="715" y="114"/>
                  </a:cubicBezTo>
                  <a:cubicBezTo>
                    <a:pt x="715" y="114"/>
                    <a:pt x="715" y="115"/>
                    <a:pt x="715" y="115"/>
                  </a:cubicBezTo>
                  <a:cubicBezTo>
                    <a:pt x="715" y="115"/>
                    <a:pt x="716" y="115"/>
                    <a:pt x="716" y="115"/>
                  </a:cubicBezTo>
                  <a:cubicBezTo>
                    <a:pt x="716" y="116"/>
                    <a:pt x="716" y="116"/>
                    <a:pt x="716" y="116"/>
                  </a:cubicBezTo>
                  <a:cubicBezTo>
                    <a:pt x="716" y="117"/>
                    <a:pt x="716" y="117"/>
                    <a:pt x="716" y="117"/>
                  </a:cubicBezTo>
                  <a:cubicBezTo>
                    <a:pt x="716" y="117"/>
                    <a:pt x="716" y="117"/>
                    <a:pt x="716" y="117"/>
                  </a:cubicBezTo>
                  <a:cubicBezTo>
                    <a:pt x="716" y="117"/>
                    <a:pt x="716" y="117"/>
                    <a:pt x="716" y="118"/>
                  </a:cubicBezTo>
                  <a:cubicBezTo>
                    <a:pt x="716" y="119"/>
                    <a:pt x="716" y="119"/>
                    <a:pt x="716" y="120"/>
                  </a:cubicBezTo>
                  <a:cubicBezTo>
                    <a:pt x="716" y="120"/>
                    <a:pt x="716" y="120"/>
                    <a:pt x="716" y="120"/>
                  </a:cubicBezTo>
                  <a:cubicBezTo>
                    <a:pt x="715" y="120"/>
                    <a:pt x="715" y="120"/>
                    <a:pt x="714" y="120"/>
                  </a:cubicBezTo>
                  <a:cubicBezTo>
                    <a:pt x="714" y="120"/>
                    <a:pt x="714" y="120"/>
                    <a:pt x="714" y="120"/>
                  </a:cubicBezTo>
                  <a:cubicBezTo>
                    <a:pt x="713" y="120"/>
                    <a:pt x="713" y="120"/>
                    <a:pt x="713" y="119"/>
                  </a:cubicBezTo>
                  <a:cubicBezTo>
                    <a:pt x="713" y="119"/>
                    <a:pt x="713" y="119"/>
                    <a:pt x="713" y="119"/>
                  </a:cubicBezTo>
                  <a:cubicBezTo>
                    <a:pt x="713" y="118"/>
                    <a:pt x="713" y="118"/>
                    <a:pt x="712" y="118"/>
                  </a:cubicBezTo>
                  <a:cubicBezTo>
                    <a:pt x="712" y="118"/>
                    <a:pt x="712" y="118"/>
                    <a:pt x="712" y="118"/>
                  </a:cubicBezTo>
                  <a:cubicBezTo>
                    <a:pt x="711" y="118"/>
                    <a:pt x="711" y="118"/>
                    <a:pt x="711" y="118"/>
                  </a:cubicBezTo>
                  <a:cubicBezTo>
                    <a:pt x="710" y="118"/>
                    <a:pt x="710" y="119"/>
                    <a:pt x="710" y="119"/>
                  </a:cubicBezTo>
                  <a:cubicBezTo>
                    <a:pt x="710" y="119"/>
                    <a:pt x="710" y="119"/>
                    <a:pt x="709" y="119"/>
                  </a:cubicBezTo>
                  <a:cubicBezTo>
                    <a:pt x="709" y="119"/>
                    <a:pt x="708" y="119"/>
                    <a:pt x="708" y="119"/>
                  </a:cubicBezTo>
                  <a:cubicBezTo>
                    <a:pt x="708" y="119"/>
                    <a:pt x="707" y="119"/>
                    <a:pt x="707" y="119"/>
                  </a:cubicBezTo>
                  <a:cubicBezTo>
                    <a:pt x="707" y="119"/>
                    <a:pt x="707" y="119"/>
                    <a:pt x="707" y="119"/>
                  </a:cubicBezTo>
                  <a:cubicBezTo>
                    <a:pt x="707" y="120"/>
                    <a:pt x="707" y="120"/>
                    <a:pt x="707" y="120"/>
                  </a:cubicBezTo>
                  <a:cubicBezTo>
                    <a:pt x="707" y="120"/>
                    <a:pt x="706" y="120"/>
                    <a:pt x="706" y="121"/>
                  </a:cubicBezTo>
                  <a:cubicBezTo>
                    <a:pt x="706" y="121"/>
                    <a:pt x="706" y="121"/>
                    <a:pt x="706" y="121"/>
                  </a:cubicBezTo>
                  <a:cubicBezTo>
                    <a:pt x="705" y="121"/>
                    <a:pt x="705" y="121"/>
                    <a:pt x="704" y="121"/>
                  </a:cubicBezTo>
                  <a:cubicBezTo>
                    <a:pt x="704" y="121"/>
                    <a:pt x="704" y="121"/>
                    <a:pt x="703" y="121"/>
                  </a:cubicBezTo>
                  <a:cubicBezTo>
                    <a:pt x="703" y="121"/>
                    <a:pt x="703" y="121"/>
                    <a:pt x="703" y="122"/>
                  </a:cubicBezTo>
                  <a:cubicBezTo>
                    <a:pt x="702" y="122"/>
                    <a:pt x="702" y="122"/>
                    <a:pt x="702" y="122"/>
                  </a:cubicBezTo>
                  <a:cubicBezTo>
                    <a:pt x="702" y="123"/>
                    <a:pt x="702" y="123"/>
                    <a:pt x="701" y="123"/>
                  </a:cubicBezTo>
                  <a:cubicBezTo>
                    <a:pt x="701" y="123"/>
                    <a:pt x="701" y="123"/>
                    <a:pt x="700" y="123"/>
                  </a:cubicBezTo>
                  <a:cubicBezTo>
                    <a:pt x="700" y="123"/>
                    <a:pt x="700" y="123"/>
                    <a:pt x="700" y="123"/>
                  </a:cubicBezTo>
                  <a:cubicBezTo>
                    <a:pt x="701" y="124"/>
                    <a:pt x="700" y="124"/>
                    <a:pt x="700" y="125"/>
                  </a:cubicBezTo>
                  <a:cubicBezTo>
                    <a:pt x="700" y="125"/>
                    <a:pt x="701" y="125"/>
                    <a:pt x="701" y="125"/>
                  </a:cubicBezTo>
                  <a:cubicBezTo>
                    <a:pt x="701" y="125"/>
                    <a:pt x="701" y="126"/>
                    <a:pt x="701" y="126"/>
                  </a:cubicBezTo>
                  <a:cubicBezTo>
                    <a:pt x="701" y="126"/>
                    <a:pt x="701" y="126"/>
                    <a:pt x="702" y="126"/>
                  </a:cubicBezTo>
                  <a:cubicBezTo>
                    <a:pt x="702" y="126"/>
                    <a:pt x="702" y="126"/>
                    <a:pt x="702" y="127"/>
                  </a:cubicBezTo>
                  <a:cubicBezTo>
                    <a:pt x="703" y="127"/>
                    <a:pt x="703" y="127"/>
                    <a:pt x="703" y="128"/>
                  </a:cubicBezTo>
                  <a:cubicBezTo>
                    <a:pt x="703" y="128"/>
                    <a:pt x="703" y="128"/>
                    <a:pt x="703" y="129"/>
                  </a:cubicBezTo>
                  <a:cubicBezTo>
                    <a:pt x="702" y="129"/>
                    <a:pt x="703" y="128"/>
                    <a:pt x="703" y="128"/>
                  </a:cubicBezTo>
                  <a:cubicBezTo>
                    <a:pt x="702" y="128"/>
                    <a:pt x="702" y="128"/>
                    <a:pt x="701" y="128"/>
                  </a:cubicBezTo>
                  <a:cubicBezTo>
                    <a:pt x="701" y="128"/>
                    <a:pt x="700" y="128"/>
                    <a:pt x="700" y="128"/>
                  </a:cubicBezTo>
                  <a:cubicBezTo>
                    <a:pt x="699" y="128"/>
                    <a:pt x="699" y="128"/>
                    <a:pt x="698" y="128"/>
                  </a:cubicBezTo>
                  <a:cubicBezTo>
                    <a:pt x="698" y="128"/>
                    <a:pt x="698" y="128"/>
                    <a:pt x="698" y="128"/>
                  </a:cubicBezTo>
                  <a:cubicBezTo>
                    <a:pt x="697" y="128"/>
                    <a:pt x="697" y="128"/>
                    <a:pt x="697" y="128"/>
                  </a:cubicBezTo>
                  <a:cubicBezTo>
                    <a:pt x="696" y="128"/>
                    <a:pt x="696" y="128"/>
                    <a:pt x="695" y="128"/>
                  </a:cubicBezTo>
                  <a:cubicBezTo>
                    <a:pt x="695" y="127"/>
                    <a:pt x="695" y="127"/>
                    <a:pt x="695" y="127"/>
                  </a:cubicBezTo>
                  <a:cubicBezTo>
                    <a:pt x="694" y="127"/>
                    <a:pt x="694" y="127"/>
                    <a:pt x="694" y="127"/>
                  </a:cubicBezTo>
                  <a:cubicBezTo>
                    <a:pt x="694" y="127"/>
                    <a:pt x="693" y="127"/>
                    <a:pt x="693" y="127"/>
                  </a:cubicBezTo>
                  <a:cubicBezTo>
                    <a:pt x="693" y="127"/>
                    <a:pt x="693" y="127"/>
                    <a:pt x="692" y="126"/>
                  </a:cubicBezTo>
                  <a:cubicBezTo>
                    <a:pt x="692" y="126"/>
                    <a:pt x="692" y="126"/>
                    <a:pt x="692" y="125"/>
                  </a:cubicBezTo>
                  <a:cubicBezTo>
                    <a:pt x="692" y="125"/>
                    <a:pt x="692" y="125"/>
                    <a:pt x="692" y="125"/>
                  </a:cubicBezTo>
                  <a:cubicBezTo>
                    <a:pt x="691" y="125"/>
                    <a:pt x="691" y="125"/>
                    <a:pt x="691" y="125"/>
                  </a:cubicBezTo>
                  <a:cubicBezTo>
                    <a:pt x="691" y="125"/>
                    <a:pt x="691" y="126"/>
                    <a:pt x="690" y="126"/>
                  </a:cubicBezTo>
                  <a:cubicBezTo>
                    <a:pt x="690" y="126"/>
                    <a:pt x="690" y="126"/>
                    <a:pt x="690" y="126"/>
                  </a:cubicBezTo>
                  <a:cubicBezTo>
                    <a:pt x="689" y="126"/>
                    <a:pt x="689" y="126"/>
                    <a:pt x="689" y="127"/>
                  </a:cubicBezTo>
                  <a:cubicBezTo>
                    <a:pt x="689" y="127"/>
                    <a:pt x="689" y="127"/>
                    <a:pt x="689" y="128"/>
                  </a:cubicBezTo>
                  <a:cubicBezTo>
                    <a:pt x="689" y="128"/>
                    <a:pt x="690" y="128"/>
                    <a:pt x="690" y="128"/>
                  </a:cubicBezTo>
                  <a:cubicBezTo>
                    <a:pt x="690" y="128"/>
                    <a:pt x="691" y="128"/>
                    <a:pt x="691" y="128"/>
                  </a:cubicBezTo>
                  <a:cubicBezTo>
                    <a:pt x="691" y="129"/>
                    <a:pt x="691" y="129"/>
                    <a:pt x="691" y="129"/>
                  </a:cubicBezTo>
                  <a:cubicBezTo>
                    <a:pt x="691" y="129"/>
                    <a:pt x="691" y="130"/>
                    <a:pt x="691" y="130"/>
                  </a:cubicBezTo>
                  <a:cubicBezTo>
                    <a:pt x="692" y="130"/>
                    <a:pt x="692" y="130"/>
                    <a:pt x="692" y="130"/>
                  </a:cubicBezTo>
                  <a:cubicBezTo>
                    <a:pt x="692" y="130"/>
                    <a:pt x="693" y="130"/>
                    <a:pt x="693" y="130"/>
                  </a:cubicBezTo>
                  <a:cubicBezTo>
                    <a:pt x="694" y="130"/>
                    <a:pt x="694" y="130"/>
                    <a:pt x="695" y="131"/>
                  </a:cubicBezTo>
                  <a:cubicBezTo>
                    <a:pt x="695" y="131"/>
                    <a:pt x="695" y="131"/>
                    <a:pt x="695" y="131"/>
                  </a:cubicBezTo>
                  <a:cubicBezTo>
                    <a:pt x="695" y="132"/>
                    <a:pt x="695" y="132"/>
                    <a:pt x="695" y="132"/>
                  </a:cubicBezTo>
                  <a:cubicBezTo>
                    <a:pt x="691" y="132"/>
                    <a:pt x="691" y="132"/>
                    <a:pt x="691" y="132"/>
                  </a:cubicBezTo>
                  <a:cubicBezTo>
                    <a:pt x="691" y="132"/>
                    <a:pt x="691" y="133"/>
                    <a:pt x="691" y="133"/>
                  </a:cubicBezTo>
                  <a:cubicBezTo>
                    <a:pt x="691" y="133"/>
                    <a:pt x="690" y="133"/>
                    <a:pt x="690" y="133"/>
                  </a:cubicBezTo>
                  <a:cubicBezTo>
                    <a:pt x="690" y="133"/>
                    <a:pt x="690" y="133"/>
                    <a:pt x="689" y="133"/>
                  </a:cubicBezTo>
                  <a:cubicBezTo>
                    <a:pt x="689" y="133"/>
                    <a:pt x="689" y="132"/>
                    <a:pt x="689" y="132"/>
                  </a:cubicBezTo>
                  <a:cubicBezTo>
                    <a:pt x="689" y="132"/>
                    <a:pt x="689" y="132"/>
                    <a:pt x="689" y="132"/>
                  </a:cubicBezTo>
                  <a:cubicBezTo>
                    <a:pt x="688" y="131"/>
                    <a:pt x="687" y="131"/>
                    <a:pt x="686" y="131"/>
                  </a:cubicBezTo>
                  <a:cubicBezTo>
                    <a:pt x="686" y="131"/>
                    <a:pt x="686" y="131"/>
                    <a:pt x="686" y="131"/>
                  </a:cubicBezTo>
                  <a:cubicBezTo>
                    <a:pt x="685" y="131"/>
                    <a:pt x="685" y="130"/>
                    <a:pt x="685" y="130"/>
                  </a:cubicBezTo>
                  <a:cubicBezTo>
                    <a:pt x="684" y="129"/>
                    <a:pt x="684" y="129"/>
                    <a:pt x="684" y="129"/>
                  </a:cubicBezTo>
                  <a:cubicBezTo>
                    <a:pt x="684" y="129"/>
                    <a:pt x="684" y="129"/>
                    <a:pt x="684" y="128"/>
                  </a:cubicBezTo>
                  <a:cubicBezTo>
                    <a:pt x="684" y="127"/>
                    <a:pt x="684" y="127"/>
                    <a:pt x="684" y="126"/>
                  </a:cubicBezTo>
                  <a:cubicBezTo>
                    <a:pt x="682" y="126"/>
                    <a:pt x="682" y="126"/>
                    <a:pt x="682" y="126"/>
                  </a:cubicBezTo>
                  <a:cubicBezTo>
                    <a:pt x="682" y="124"/>
                    <a:pt x="682" y="124"/>
                    <a:pt x="682" y="124"/>
                  </a:cubicBezTo>
                  <a:cubicBezTo>
                    <a:pt x="682" y="123"/>
                    <a:pt x="682" y="122"/>
                    <a:pt x="682" y="121"/>
                  </a:cubicBezTo>
                  <a:cubicBezTo>
                    <a:pt x="682" y="120"/>
                    <a:pt x="682" y="120"/>
                    <a:pt x="682" y="119"/>
                  </a:cubicBezTo>
                  <a:cubicBezTo>
                    <a:pt x="681" y="119"/>
                    <a:pt x="680" y="119"/>
                    <a:pt x="680" y="119"/>
                  </a:cubicBezTo>
                  <a:cubicBezTo>
                    <a:pt x="679" y="119"/>
                    <a:pt x="679" y="119"/>
                    <a:pt x="679" y="118"/>
                  </a:cubicBezTo>
                  <a:cubicBezTo>
                    <a:pt x="679" y="118"/>
                    <a:pt x="679" y="118"/>
                    <a:pt x="679" y="118"/>
                  </a:cubicBezTo>
                  <a:cubicBezTo>
                    <a:pt x="678" y="117"/>
                    <a:pt x="678" y="117"/>
                    <a:pt x="678" y="116"/>
                  </a:cubicBezTo>
                  <a:cubicBezTo>
                    <a:pt x="678" y="116"/>
                    <a:pt x="677" y="116"/>
                    <a:pt x="676" y="116"/>
                  </a:cubicBezTo>
                  <a:cubicBezTo>
                    <a:pt x="676" y="116"/>
                    <a:pt x="676" y="116"/>
                    <a:pt x="676" y="115"/>
                  </a:cubicBezTo>
                  <a:cubicBezTo>
                    <a:pt x="675" y="115"/>
                    <a:pt x="675" y="115"/>
                    <a:pt x="674" y="115"/>
                  </a:cubicBezTo>
                  <a:cubicBezTo>
                    <a:pt x="674" y="114"/>
                    <a:pt x="674" y="114"/>
                    <a:pt x="674" y="114"/>
                  </a:cubicBezTo>
                  <a:cubicBezTo>
                    <a:pt x="675" y="114"/>
                    <a:pt x="675" y="114"/>
                    <a:pt x="675" y="114"/>
                  </a:cubicBezTo>
                  <a:cubicBezTo>
                    <a:pt x="675" y="114"/>
                    <a:pt x="676" y="114"/>
                    <a:pt x="676" y="114"/>
                  </a:cubicBezTo>
                  <a:cubicBezTo>
                    <a:pt x="676" y="114"/>
                    <a:pt x="676" y="115"/>
                    <a:pt x="676" y="115"/>
                  </a:cubicBezTo>
                  <a:cubicBezTo>
                    <a:pt x="677" y="115"/>
                    <a:pt x="677" y="115"/>
                    <a:pt x="678" y="116"/>
                  </a:cubicBezTo>
                  <a:cubicBezTo>
                    <a:pt x="678" y="116"/>
                    <a:pt x="679" y="116"/>
                    <a:pt x="679" y="116"/>
                  </a:cubicBezTo>
                  <a:cubicBezTo>
                    <a:pt x="679" y="117"/>
                    <a:pt x="679" y="117"/>
                    <a:pt x="680" y="117"/>
                  </a:cubicBezTo>
                  <a:cubicBezTo>
                    <a:pt x="681" y="117"/>
                    <a:pt x="681" y="117"/>
                    <a:pt x="682" y="117"/>
                  </a:cubicBezTo>
                  <a:cubicBezTo>
                    <a:pt x="682" y="117"/>
                    <a:pt x="683" y="117"/>
                    <a:pt x="683" y="117"/>
                  </a:cubicBezTo>
                  <a:cubicBezTo>
                    <a:pt x="683" y="117"/>
                    <a:pt x="683" y="117"/>
                    <a:pt x="683" y="118"/>
                  </a:cubicBezTo>
                  <a:cubicBezTo>
                    <a:pt x="684" y="118"/>
                    <a:pt x="684" y="118"/>
                    <a:pt x="685" y="118"/>
                  </a:cubicBezTo>
                  <a:cubicBezTo>
                    <a:pt x="690" y="118"/>
                    <a:pt x="690" y="118"/>
                    <a:pt x="690" y="118"/>
                  </a:cubicBezTo>
                  <a:cubicBezTo>
                    <a:pt x="690" y="118"/>
                    <a:pt x="690" y="118"/>
                    <a:pt x="691" y="118"/>
                  </a:cubicBezTo>
                  <a:cubicBezTo>
                    <a:pt x="691" y="118"/>
                    <a:pt x="691" y="118"/>
                    <a:pt x="691" y="119"/>
                  </a:cubicBezTo>
                  <a:cubicBezTo>
                    <a:pt x="691" y="119"/>
                    <a:pt x="691" y="119"/>
                    <a:pt x="692" y="119"/>
                  </a:cubicBezTo>
                  <a:cubicBezTo>
                    <a:pt x="692" y="119"/>
                    <a:pt x="692" y="119"/>
                    <a:pt x="692" y="119"/>
                  </a:cubicBezTo>
                  <a:cubicBezTo>
                    <a:pt x="693" y="119"/>
                    <a:pt x="693" y="119"/>
                    <a:pt x="693" y="119"/>
                  </a:cubicBezTo>
                  <a:cubicBezTo>
                    <a:pt x="693" y="119"/>
                    <a:pt x="693" y="120"/>
                    <a:pt x="694" y="120"/>
                  </a:cubicBezTo>
                  <a:cubicBezTo>
                    <a:pt x="694" y="120"/>
                    <a:pt x="695" y="120"/>
                    <a:pt x="695" y="120"/>
                  </a:cubicBezTo>
                  <a:cubicBezTo>
                    <a:pt x="696" y="120"/>
                    <a:pt x="696" y="120"/>
                    <a:pt x="696" y="120"/>
                  </a:cubicBezTo>
                  <a:cubicBezTo>
                    <a:pt x="697" y="120"/>
                    <a:pt x="697" y="120"/>
                    <a:pt x="697" y="120"/>
                  </a:cubicBezTo>
                  <a:cubicBezTo>
                    <a:pt x="697" y="120"/>
                    <a:pt x="697" y="119"/>
                    <a:pt x="697" y="119"/>
                  </a:cubicBezTo>
                  <a:cubicBezTo>
                    <a:pt x="697" y="119"/>
                    <a:pt x="698" y="119"/>
                    <a:pt x="698" y="119"/>
                  </a:cubicBezTo>
                  <a:cubicBezTo>
                    <a:pt x="698" y="119"/>
                    <a:pt x="698" y="119"/>
                    <a:pt x="699" y="119"/>
                  </a:cubicBezTo>
                  <a:cubicBezTo>
                    <a:pt x="699" y="119"/>
                    <a:pt x="699" y="119"/>
                    <a:pt x="700" y="118"/>
                  </a:cubicBezTo>
                  <a:cubicBezTo>
                    <a:pt x="700" y="118"/>
                    <a:pt x="700" y="118"/>
                    <a:pt x="701" y="118"/>
                  </a:cubicBezTo>
                  <a:cubicBezTo>
                    <a:pt x="701" y="118"/>
                    <a:pt x="702" y="118"/>
                    <a:pt x="702" y="118"/>
                  </a:cubicBezTo>
                  <a:cubicBezTo>
                    <a:pt x="702" y="118"/>
                    <a:pt x="703" y="118"/>
                    <a:pt x="703" y="118"/>
                  </a:cubicBezTo>
                  <a:cubicBezTo>
                    <a:pt x="703" y="118"/>
                    <a:pt x="703" y="117"/>
                    <a:pt x="704" y="117"/>
                  </a:cubicBezTo>
                  <a:cubicBezTo>
                    <a:pt x="704" y="117"/>
                    <a:pt x="704" y="117"/>
                    <a:pt x="704" y="117"/>
                  </a:cubicBezTo>
                  <a:cubicBezTo>
                    <a:pt x="704" y="116"/>
                    <a:pt x="705" y="116"/>
                    <a:pt x="705" y="116"/>
                  </a:cubicBezTo>
                  <a:cubicBezTo>
                    <a:pt x="705" y="115"/>
                    <a:pt x="705" y="115"/>
                    <a:pt x="705" y="115"/>
                  </a:cubicBezTo>
                  <a:cubicBezTo>
                    <a:pt x="705" y="114"/>
                    <a:pt x="705" y="113"/>
                    <a:pt x="705" y="112"/>
                  </a:cubicBezTo>
                  <a:cubicBezTo>
                    <a:pt x="705" y="112"/>
                    <a:pt x="705" y="112"/>
                    <a:pt x="705" y="112"/>
                  </a:cubicBezTo>
                  <a:cubicBezTo>
                    <a:pt x="704" y="111"/>
                    <a:pt x="704" y="111"/>
                    <a:pt x="704" y="110"/>
                  </a:cubicBezTo>
                  <a:cubicBezTo>
                    <a:pt x="704" y="110"/>
                    <a:pt x="703" y="110"/>
                    <a:pt x="703" y="110"/>
                  </a:cubicBezTo>
                  <a:cubicBezTo>
                    <a:pt x="703" y="109"/>
                    <a:pt x="703" y="109"/>
                    <a:pt x="703" y="109"/>
                  </a:cubicBezTo>
                  <a:cubicBezTo>
                    <a:pt x="702" y="109"/>
                    <a:pt x="702" y="109"/>
                    <a:pt x="702" y="109"/>
                  </a:cubicBezTo>
                  <a:cubicBezTo>
                    <a:pt x="702" y="109"/>
                    <a:pt x="701" y="109"/>
                    <a:pt x="701" y="109"/>
                  </a:cubicBezTo>
                  <a:cubicBezTo>
                    <a:pt x="700" y="109"/>
                    <a:pt x="700" y="109"/>
                    <a:pt x="700" y="109"/>
                  </a:cubicBezTo>
                  <a:cubicBezTo>
                    <a:pt x="699" y="109"/>
                    <a:pt x="699" y="109"/>
                    <a:pt x="698" y="109"/>
                  </a:cubicBezTo>
                  <a:cubicBezTo>
                    <a:pt x="698" y="109"/>
                    <a:pt x="697" y="108"/>
                    <a:pt x="697" y="108"/>
                  </a:cubicBezTo>
                  <a:cubicBezTo>
                    <a:pt x="696" y="108"/>
                    <a:pt x="696" y="108"/>
                    <a:pt x="696" y="107"/>
                  </a:cubicBezTo>
                  <a:cubicBezTo>
                    <a:pt x="696" y="107"/>
                    <a:pt x="696" y="107"/>
                    <a:pt x="696" y="107"/>
                  </a:cubicBezTo>
                  <a:cubicBezTo>
                    <a:pt x="695" y="107"/>
                    <a:pt x="695" y="107"/>
                    <a:pt x="695" y="106"/>
                  </a:cubicBezTo>
                  <a:cubicBezTo>
                    <a:pt x="695" y="106"/>
                    <a:pt x="695" y="106"/>
                    <a:pt x="694" y="106"/>
                  </a:cubicBezTo>
                  <a:cubicBezTo>
                    <a:pt x="694" y="106"/>
                    <a:pt x="694" y="106"/>
                    <a:pt x="694" y="106"/>
                  </a:cubicBezTo>
                  <a:cubicBezTo>
                    <a:pt x="693" y="105"/>
                    <a:pt x="693" y="105"/>
                    <a:pt x="693" y="105"/>
                  </a:cubicBezTo>
                  <a:cubicBezTo>
                    <a:pt x="693" y="105"/>
                    <a:pt x="693" y="105"/>
                    <a:pt x="692" y="105"/>
                  </a:cubicBezTo>
                  <a:cubicBezTo>
                    <a:pt x="692" y="105"/>
                    <a:pt x="692" y="105"/>
                    <a:pt x="692" y="104"/>
                  </a:cubicBezTo>
                  <a:cubicBezTo>
                    <a:pt x="691" y="104"/>
                    <a:pt x="691" y="104"/>
                    <a:pt x="691" y="104"/>
                  </a:cubicBezTo>
                  <a:cubicBezTo>
                    <a:pt x="691" y="104"/>
                    <a:pt x="691" y="104"/>
                    <a:pt x="690" y="104"/>
                  </a:cubicBezTo>
                  <a:cubicBezTo>
                    <a:pt x="690" y="103"/>
                    <a:pt x="690" y="103"/>
                    <a:pt x="690" y="103"/>
                  </a:cubicBezTo>
                  <a:cubicBezTo>
                    <a:pt x="689" y="103"/>
                    <a:pt x="689" y="103"/>
                    <a:pt x="688" y="103"/>
                  </a:cubicBezTo>
                  <a:cubicBezTo>
                    <a:pt x="687" y="103"/>
                    <a:pt x="687" y="103"/>
                    <a:pt x="686" y="103"/>
                  </a:cubicBezTo>
                  <a:cubicBezTo>
                    <a:pt x="686" y="103"/>
                    <a:pt x="686" y="104"/>
                    <a:pt x="685" y="104"/>
                  </a:cubicBezTo>
                  <a:cubicBezTo>
                    <a:pt x="685" y="104"/>
                    <a:pt x="685" y="104"/>
                    <a:pt x="685" y="104"/>
                  </a:cubicBezTo>
                  <a:cubicBezTo>
                    <a:pt x="685" y="104"/>
                    <a:pt x="684" y="103"/>
                    <a:pt x="684" y="103"/>
                  </a:cubicBezTo>
                  <a:cubicBezTo>
                    <a:pt x="684" y="103"/>
                    <a:pt x="684" y="103"/>
                    <a:pt x="683" y="103"/>
                  </a:cubicBezTo>
                  <a:cubicBezTo>
                    <a:pt x="683" y="102"/>
                    <a:pt x="682" y="102"/>
                    <a:pt x="682" y="101"/>
                  </a:cubicBezTo>
                  <a:cubicBezTo>
                    <a:pt x="680" y="101"/>
                    <a:pt x="680" y="101"/>
                    <a:pt x="680" y="101"/>
                  </a:cubicBezTo>
                  <a:cubicBezTo>
                    <a:pt x="680" y="102"/>
                    <a:pt x="680" y="102"/>
                    <a:pt x="680" y="103"/>
                  </a:cubicBezTo>
                  <a:cubicBezTo>
                    <a:pt x="680" y="103"/>
                    <a:pt x="680" y="103"/>
                    <a:pt x="680" y="103"/>
                  </a:cubicBezTo>
                  <a:cubicBezTo>
                    <a:pt x="679" y="103"/>
                    <a:pt x="679" y="103"/>
                    <a:pt x="679" y="103"/>
                  </a:cubicBezTo>
                  <a:cubicBezTo>
                    <a:pt x="678" y="103"/>
                    <a:pt x="678" y="103"/>
                    <a:pt x="678" y="103"/>
                  </a:cubicBezTo>
                  <a:cubicBezTo>
                    <a:pt x="678" y="103"/>
                    <a:pt x="678" y="103"/>
                    <a:pt x="677" y="103"/>
                  </a:cubicBezTo>
                  <a:cubicBezTo>
                    <a:pt x="677" y="102"/>
                    <a:pt x="678" y="102"/>
                    <a:pt x="678" y="102"/>
                  </a:cubicBezTo>
                  <a:cubicBezTo>
                    <a:pt x="678" y="102"/>
                    <a:pt x="678" y="101"/>
                    <a:pt x="678" y="101"/>
                  </a:cubicBezTo>
                  <a:cubicBezTo>
                    <a:pt x="678" y="101"/>
                    <a:pt x="678" y="101"/>
                    <a:pt x="678" y="101"/>
                  </a:cubicBezTo>
                  <a:cubicBezTo>
                    <a:pt x="678" y="100"/>
                    <a:pt x="678" y="100"/>
                    <a:pt x="677" y="100"/>
                  </a:cubicBezTo>
                  <a:cubicBezTo>
                    <a:pt x="677" y="100"/>
                    <a:pt x="677" y="100"/>
                    <a:pt x="677" y="100"/>
                  </a:cubicBezTo>
                  <a:cubicBezTo>
                    <a:pt x="676" y="100"/>
                    <a:pt x="677" y="99"/>
                    <a:pt x="677" y="99"/>
                  </a:cubicBezTo>
                  <a:cubicBezTo>
                    <a:pt x="676" y="99"/>
                    <a:pt x="676" y="99"/>
                    <a:pt x="676" y="98"/>
                  </a:cubicBezTo>
                  <a:cubicBezTo>
                    <a:pt x="674" y="98"/>
                    <a:pt x="674" y="98"/>
                    <a:pt x="674" y="98"/>
                  </a:cubicBezTo>
                  <a:cubicBezTo>
                    <a:pt x="674" y="98"/>
                    <a:pt x="674" y="99"/>
                    <a:pt x="674" y="99"/>
                  </a:cubicBezTo>
                  <a:cubicBezTo>
                    <a:pt x="673" y="99"/>
                    <a:pt x="673" y="99"/>
                    <a:pt x="673" y="99"/>
                  </a:cubicBezTo>
                  <a:cubicBezTo>
                    <a:pt x="672" y="99"/>
                    <a:pt x="672" y="99"/>
                    <a:pt x="672" y="99"/>
                  </a:cubicBezTo>
                  <a:cubicBezTo>
                    <a:pt x="672" y="99"/>
                    <a:pt x="671" y="99"/>
                    <a:pt x="671" y="99"/>
                  </a:cubicBezTo>
                  <a:cubicBezTo>
                    <a:pt x="671" y="99"/>
                    <a:pt x="671" y="98"/>
                    <a:pt x="671" y="98"/>
                  </a:cubicBezTo>
                  <a:cubicBezTo>
                    <a:pt x="670" y="98"/>
                    <a:pt x="670" y="98"/>
                    <a:pt x="669" y="98"/>
                  </a:cubicBezTo>
                  <a:cubicBezTo>
                    <a:pt x="669" y="98"/>
                    <a:pt x="668" y="98"/>
                    <a:pt x="668" y="98"/>
                  </a:cubicBezTo>
                  <a:cubicBezTo>
                    <a:pt x="668" y="98"/>
                    <a:pt x="667" y="98"/>
                    <a:pt x="667" y="98"/>
                  </a:cubicBezTo>
                  <a:cubicBezTo>
                    <a:pt x="667" y="97"/>
                    <a:pt x="667" y="97"/>
                    <a:pt x="667" y="97"/>
                  </a:cubicBezTo>
                  <a:cubicBezTo>
                    <a:pt x="667" y="97"/>
                    <a:pt x="668" y="97"/>
                    <a:pt x="668" y="97"/>
                  </a:cubicBezTo>
                  <a:cubicBezTo>
                    <a:pt x="668" y="97"/>
                    <a:pt x="668" y="97"/>
                    <a:pt x="668" y="97"/>
                  </a:cubicBezTo>
                  <a:cubicBezTo>
                    <a:pt x="669" y="97"/>
                    <a:pt x="669" y="97"/>
                    <a:pt x="669" y="97"/>
                  </a:cubicBezTo>
                  <a:cubicBezTo>
                    <a:pt x="670" y="95"/>
                    <a:pt x="670" y="95"/>
                    <a:pt x="670" y="95"/>
                  </a:cubicBezTo>
                  <a:cubicBezTo>
                    <a:pt x="669" y="95"/>
                    <a:pt x="669" y="95"/>
                    <a:pt x="669" y="95"/>
                  </a:cubicBezTo>
                  <a:cubicBezTo>
                    <a:pt x="669" y="94"/>
                    <a:pt x="669" y="94"/>
                    <a:pt x="668" y="94"/>
                  </a:cubicBezTo>
                  <a:cubicBezTo>
                    <a:pt x="668" y="94"/>
                    <a:pt x="668" y="94"/>
                    <a:pt x="668" y="94"/>
                  </a:cubicBezTo>
                  <a:cubicBezTo>
                    <a:pt x="667" y="94"/>
                    <a:pt x="667" y="94"/>
                    <a:pt x="666" y="94"/>
                  </a:cubicBezTo>
                  <a:cubicBezTo>
                    <a:pt x="666" y="94"/>
                    <a:pt x="665" y="94"/>
                    <a:pt x="665" y="94"/>
                  </a:cubicBezTo>
                  <a:cubicBezTo>
                    <a:pt x="664" y="94"/>
                    <a:pt x="664" y="93"/>
                    <a:pt x="664" y="93"/>
                  </a:cubicBezTo>
                  <a:cubicBezTo>
                    <a:pt x="664" y="93"/>
                    <a:pt x="664" y="92"/>
                    <a:pt x="664" y="92"/>
                  </a:cubicBezTo>
                  <a:cubicBezTo>
                    <a:pt x="664" y="92"/>
                    <a:pt x="663" y="92"/>
                    <a:pt x="663" y="92"/>
                  </a:cubicBezTo>
                  <a:cubicBezTo>
                    <a:pt x="662" y="92"/>
                    <a:pt x="662" y="92"/>
                    <a:pt x="662" y="92"/>
                  </a:cubicBezTo>
                  <a:cubicBezTo>
                    <a:pt x="662" y="94"/>
                    <a:pt x="662" y="94"/>
                    <a:pt x="662" y="94"/>
                  </a:cubicBezTo>
                  <a:cubicBezTo>
                    <a:pt x="662" y="94"/>
                    <a:pt x="661" y="95"/>
                    <a:pt x="660" y="95"/>
                  </a:cubicBezTo>
                  <a:cubicBezTo>
                    <a:pt x="660" y="93"/>
                    <a:pt x="660" y="93"/>
                    <a:pt x="660" y="93"/>
                  </a:cubicBezTo>
                  <a:cubicBezTo>
                    <a:pt x="660" y="93"/>
                    <a:pt x="661" y="93"/>
                    <a:pt x="661" y="92"/>
                  </a:cubicBezTo>
                  <a:cubicBezTo>
                    <a:pt x="661" y="92"/>
                    <a:pt x="661" y="92"/>
                    <a:pt x="661" y="92"/>
                  </a:cubicBezTo>
                  <a:cubicBezTo>
                    <a:pt x="662" y="92"/>
                    <a:pt x="661" y="91"/>
                    <a:pt x="661" y="91"/>
                  </a:cubicBezTo>
                  <a:cubicBezTo>
                    <a:pt x="657" y="91"/>
                    <a:pt x="657" y="91"/>
                    <a:pt x="657" y="91"/>
                  </a:cubicBezTo>
                  <a:cubicBezTo>
                    <a:pt x="657" y="92"/>
                    <a:pt x="657" y="93"/>
                    <a:pt x="657" y="93"/>
                  </a:cubicBezTo>
                  <a:cubicBezTo>
                    <a:pt x="657" y="94"/>
                    <a:pt x="656" y="94"/>
                    <a:pt x="656" y="94"/>
                  </a:cubicBezTo>
                  <a:cubicBezTo>
                    <a:pt x="656" y="95"/>
                    <a:pt x="656" y="95"/>
                    <a:pt x="656" y="95"/>
                  </a:cubicBezTo>
                  <a:cubicBezTo>
                    <a:pt x="656" y="95"/>
                    <a:pt x="657" y="95"/>
                    <a:pt x="657" y="95"/>
                  </a:cubicBezTo>
                  <a:cubicBezTo>
                    <a:pt x="656" y="95"/>
                    <a:pt x="656" y="95"/>
                    <a:pt x="656" y="95"/>
                  </a:cubicBezTo>
                  <a:cubicBezTo>
                    <a:pt x="656" y="95"/>
                    <a:pt x="656" y="95"/>
                    <a:pt x="656" y="95"/>
                  </a:cubicBezTo>
                  <a:cubicBezTo>
                    <a:pt x="656" y="94"/>
                    <a:pt x="656" y="94"/>
                    <a:pt x="656" y="94"/>
                  </a:cubicBezTo>
                  <a:cubicBezTo>
                    <a:pt x="656" y="93"/>
                    <a:pt x="656" y="93"/>
                    <a:pt x="655" y="92"/>
                  </a:cubicBezTo>
                  <a:cubicBezTo>
                    <a:pt x="655" y="92"/>
                    <a:pt x="655" y="92"/>
                    <a:pt x="655" y="92"/>
                  </a:cubicBezTo>
                  <a:cubicBezTo>
                    <a:pt x="653" y="92"/>
                    <a:pt x="653" y="92"/>
                    <a:pt x="653" y="92"/>
                  </a:cubicBezTo>
                  <a:cubicBezTo>
                    <a:pt x="653" y="96"/>
                    <a:pt x="653" y="96"/>
                    <a:pt x="653" y="96"/>
                  </a:cubicBezTo>
                  <a:cubicBezTo>
                    <a:pt x="651" y="96"/>
                    <a:pt x="651" y="96"/>
                    <a:pt x="651" y="96"/>
                  </a:cubicBezTo>
                  <a:cubicBezTo>
                    <a:pt x="651" y="95"/>
                    <a:pt x="651" y="94"/>
                    <a:pt x="651" y="94"/>
                  </a:cubicBezTo>
                  <a:cubicBezTo>
                    <a:pt x="651" y="93"/>
                    <a:pt x="651" y="93"/>
                    <a:pt x="651" y="93"/>
                  </a:cubicBezTo>
                  <a:cubicBezTo>
                    <a:pt x="651" y="93"/>
                    <a:pt x="651" y="93"/>
                    <a:pt x="651" y="93"/>
                  </a:cubicBezTo>
                  <a:cubicBezTo>
                    <a:pt x="652" y="93"/>
                    <a:pt x="652" y="93"/>
                    <a:pt x="652" y="93"/>
                  </a:cubicBezTo>
                  <a:cubicBezTo>
                    <a:pt x="653" y="93"/>
                    <a:pt x="653" y="92"/>
                    <a:pt x="653" y="92"/>
                  </a:cubicBezTo>
                  <a:cubicBezTo>
                    <a:pt x="653" y="92"/>
                    <a:pt x="653" y="93"/>
                    <a:pt x="653" y="93"/>
                  </a:cubicBezTo>
                  <a:cubicBezTo>
                    <a:pt x="653" y="90"/>
                    <a:pt x="653" y="90"/>
                    <a:pt x="653" y="90"/>
                  </a:cubicBezTo>
                  <a:cubicBezTo>
                    <a:pt x="652" y="90"/>
                    <a:pt x="652" y="90"/>
                    <a:pt x="652" y="90"/>
                  </a:cubicBezTo>
                  <a:cubicBezTo>
                    <a:pt x="652" y="91"/>
                    <a:pt x="652" y="91"/>
                    <a:pt x="651" y="91"/>
                  </a:cubicBezTo>
                  <a:cubicBezTo>
                    <a:pt x="651" y="91"/>
                    <a:pt x="650" y="92"/>
                    <a:pt x="650" y="92"/>
                  </a:cubicBezTo>
                  <a:cubicBezTo>
                    <a:pt x="650" y="92"/>
                    <a:pt x="650" y="91"/>
                    <a:pt x="649" y="91"/>
                  </a:cubicBezTo>
                  <a:cubicBezTo>
                    <a:pt x="649" y="91"/>
                    <a:pt x="649" y="91"/>
                    <a:pt x="649" y="91"/>
                  </a:cubicBezTo>
                  <a:cubicBezTo>
                    <a:pt x="648" y="92"/>
                    <a:pt x="648" y="92"/>
                    <a:pt x="648" y="92"/>
                  </a:cubicBezTo>
                  <a:cubicBezTo>
                    <a:pt x="648" y="93"/>
                    <a:pt x="648" y="93"/>
                    <a:pt x="647" y="94"/>
                  </a:cubicBezTo>
                  <a:cubicBezTo>
                    <a:pt x="647" y="94"/>
                    <a:pt x="647" y="94"/>
                    <a:pt x="646" y="94"/>
                  </a:cubicBezTo>
                  <a:cubicBezTo>
                    <a:pt x="646" y="94"/>
                    <a:pt x="646" y="94"/>
                    <a:pt x="646" y="94"/>
                  </a:cubicBezTo>
                  <a:cubicBezTo>
                    <a:pt x="646" y="94"/>
                    <a:pt x="646" y="94"/>
                    <a:pt x="645" y="94"/>
                  </a:cubicBezTo>
                  <a:cubicBezTo>
                    <a:pt x="645" y="94"/>
                    <a:pt x="645" y="93"/>
                    <a:pt x="645" y="93"/>
                  </a:cubicBezTo>
                  <a:cubicBezTo>
                    <a:pt x="645" y="93"/>
                    <a:pt x="645" y="93"/>
                    <a:pt x="645" y="92"/>
                  </a:cubicBezTo>
                  <a:cubicBezTo>
                    <a:pt x="645" y="92"/>
                    <a:pt x="646" y="92"/>
                    <a:pt x="646" y="92"/>
                  </a:cubicBezTo>
                  <a:cubicBezTo>
                    <a:pt x="643" y="92"/>
                    <a:pt x="643" y="92"/>
                    <a:pt x="643" y="92"/>
                  </a:cubicBezTo>
                  <a:cubicBezTo>
                    <a:pt x="642" y="92"/>
                    <a:pt x="642" y="92"/>
                    <a:pt x="641" y="92"/>
                  </a:cubicBezTo>
                  <a:cubicBezTo>
                    <a:pt x="641" y="93"/>
                    <a:pt x="641" y="93"/>
                    <a:pt x="640" y="93"/>
                  </a:cubicBezTo>
                  <a:cubicBezTo>
                    <a:pt x="640" y="93"/>
                    <a:pt x="639" y="93"/>
                    <a:pt x="639" y="93"/>
                  </a:cubicBezTo>
                  <a:cubicBezTo>
                    <a:pt x="639" y="94"/>
                    <a:pt x="639" y="94"/>
                    <a:pt x="639" y="94"/>
                  </a:cubicBezTo>
                  <a:cubicBezTo>
                    <a:pt x="639" y="94"/>
                    <a:pt x="639" y="94"/>
                    <a:pt x="640" y="95"/>
                  </a:cubicBezTo>
                  <a:cubicBezTo>
                    <a:pt x="640" y="95"/>
                    <a:pt x="640" y="95"/>
                    <a:pt x="640" y="95"/>
                  </a:cubicBezTo>
                  <a:cubicBezTo>
                    <a:pt x="641" y="96"/>
                    <a:pt x="641" y="96"/>
                    <a:pt x="642" y="96"/>
                  </a:cubicBezTo>
                  <a:cubicBezTo>
                    <a:pt x="642" y="96"/>
                    <a:pt x="642" y="96"/>
                    <a:pt x="643" y="96"/>
                  </a:cubicBezTo>
                  <a:cubicBezTo>
                    <a:pt x="643" y="97"/>
                    <a:pt x="643" y="97"/>
                    <a:pt x="643" y="97"/>
                  </a:cubicBezTo>
                  <a:cubicBezTo>
                    <a:pt x="642" y="97"/>
                    <a:pt x="642" y="97"/>
                    <a:pt x="642" y="97"/>
                  </a:cubicBezTo>
                  <a:cubicBezTo>
                    <a:pt x="641" y="97"/>
                    <a:pt x="641" y="97"/>
                    <a:pt x="641" y="97"/>
                  </a:cubicBezTo>
                  <a:cubicBezTo>
                    <a:pt x="640" y="97"/>
                    <a:pt x="640" y="97"/>
                    <a:pt x="639" y="97"/>
                  </a:cubicBezTo>
                  <a:cubicBezTo>
                    <a:pt x="639" y="97"/>
                    <a:pt x="638" y="97"/>
                    <a:pt x="638" y="97"/>
                  </a:cubicBezTo>
                  <a:cubicBezTo>
                    <a:pt x="638" y="97"/>
                    <a:pt x="637" y="97"/>
                    <a:pt x="637" y="97"/>
                  </a:cubicBezTo>
                  <a:cubicBezTo>
                    <a:pt x="636" y="97"/>
                    <a:pt x="636" y="97"/>
                    <a:pt x="636" y="97"/>
                  </a:cubicBezTo>
                  <a:cubicBezTo>
                    <a:pt x="636" y="97"/>
                    <a:pt x="636" y="98"/>
                    <a:pt x="636" y="98"/>
                  </a:cubicBezTo>
                  <a:cubicBezTo>
                    <a:pt x="636" y="99"/>
                    <a:pt x="636" y="99"/>
                    <a:pt x="636" y="99"/>
                  </a:cubicBezTo>
                  <a:cubicBezTo>
                    <a:pt x="636" y="99"/>
                    <a:pt x="635" y="100"/>
                    <a:pt x="635" y="100"/>
                  </a:cubicBezTo>
                  <a:cubicBezTo>
                    <a:pt x="635" y="100"/>
                    <a:pt x="635" y="100"/>
                    <a:pt x="635" y="100"/>
                  </a:cubicBezTo>
                  <a:cubicBezTo>
                    <a:pt x="635" y="100"/>
                    <a:pt x="635" y="99"/>
                    <a:pt x="635" y="99"/>
                  </a:cubicBezTo>
                  <a:cubicBezTo>
                    <a:pt x="635" y="99"/>
                    <a:pt x="635" y="98"/>
                    <a:pt x="634" y="98"/>
                  </a:cubicBezTo>
                  <a:cubicBezTo>
                    <a:pt x="634" y="98"/>
                    <a:pt x="634" y="98"/>
                    <a:pt x="634" y="98"/>
                  </a:cubicBezTo>
                  <a:cubicBezTo>
                    <a:pt x="634" y="98"/>
                    <a:pt x="633" y="98"/>
                    <a:pt x="633" y="98"/>
                  </a:cubicBezTo>
                  <a:cubicBezTo>
                    <a:pt x="633" y="98"/>
                    <a:pt x="633" y="97"/>
                    <a:pt x="632" y="97"/>
                  </a:cubicBezTo>
                  <a:cubicBezTo>
                    <a:pt x="632" y="97"/>
                    <a:pt x="632" y="97"/>
                    <a:pt x="632" y="97"/>
                  </a:cubicBezTo>
                  <a:cubicBezTo>
                    <a:pt x="632" y="96"/>
                    <a:pt x="631" y="97"/>
                    <a:pt x="631" y="97"/>
                  </a:cubicBezTo>
                  <a:cubicBezTo>
                    <a:pt x="630" y="96"/>
                    <a:pt x="630" y="95"/>
                    <a:pt x="630" y="95"/>
                  </a:cubicBezTo>
                  <a:cubicBezTo>
                    <a:pt x="629" y="95"/>
                    <a:pt x="629" y="96"/>
                    <a:pt x="628" y="96"/>
                  </a:cubicBezTo>
                  <a:cubicBezTo>
                    <a:pt x="628" y="97"/>
                    <a:pt x="628" y="97"/>
                    <a:pt x="628" y="97"/>
                  </a:cubicBezTo>
                  <a:cubicBezTo>
                    <a:pt x="628" y="97"/>
                    <a:pt x="629" y="97"/>
                    <a:pt x="629" y="98"/>
                  </a:cubicBezTo>
                  <a:cubicBezTo>
                    <a:pt x="629" y="98"/>
                    <a:pt x="629" y="98"/>
                    <a:pt x="629" y="99"/>
                  </a:cubicBezTo>
                  <a:cubicBezTo>
                    <a:pt x="629" y="99"/>
                    <a:pt x="628" y="99"/>
                    <a:pt x="628" y="100"/>
                  </a:cubicBezTo>
                  <a:cubicBezTo>
                    <a:pt x="628" y="100"/>
                    <a:pt x="629" y="101"/>
                    <a:pt x="629" y="101"/>
                  </a:cubicBezTo>
                  <a:cubicBezTo>
                    <a:pt x="629" y="101"/>
                    <a:pt x="628" y="101"/>
                    <a:pt x="628" y="101"/>
                  </a:cubicBezTo>
                  <a:cubicBezTo>
                    <a:pt x="628" y="102"/>
                    <a:pt x="627" y="102"/>
                    <a:pt x="627" y="102"/>
                  </a:cubicBezTo>
                  <a:cubicBezTo>
                    <a:pt x="626" y="102"/>
                    <a:pt x="626" y="102"/>
                    <a:pt x="626" y="102"/>
                  </a:cubicBezTo>
                  <a:cubicBezTo>
                    <a:pt x="626" y="101"/>
                    <a:pt x="626" y="101"/>
                    <a:pt x="626" y="101"/>
                  </a:cubicBezTo>
                  <a:cubicBezTo>
                    <a:pt x="626" y="101"/>
                    <a:pt x="625" y="100"/>
                    <a:pt x="625" y="100"/>
                  </a:cubicBezTo>
                  <a:cubicBezTo>
                    <a:pt x="625" y="100"/>
                    <a:pt x="625" y="100"/>
                    <a:pt x="625" y="100"/>
                  </a:cubicBezTo>
                  <a:cubicBezTo>
                    <a:pt x="625" y="100"/>
                    <a:pt x="625" y="100"/>
                    <a:pt x="625" y="100"/>
                  </a:cubicBezTo>
                  <a:cubicBezTo>
                    <a:pt x="625" y="100"/>
                    <a:pt x="625" y="101"/>
                    <a:pt x="625" y="101"/>
                  </a:cubicBezTo>
                  <a:cubicBezTo>
                    <a:pt x="624" y="101"/>
                    <a:pt x="624" y="101"/>
                    <a:pt x="624" y="101"/>
                  </a:cubicBezTo>
                  <a:cubicBezTo>
                    <a:pt x="623" y="101"/>
                    <a:pt x="623" y="101"/>
                    <a:pt x="622" y="101"/>
                  </a:cubicBezTo>
                  <a:cubicBezTo>
                    <a:pt x="622" y="102"/>
                    <a:pt x="622" y="102"/>
                    <a:pt x="622" y="102"/>
                  </a:cubicBezTo>
                  <a:cubicBezTo>
                    <a:pt x="622" y="102"/>
                    <a:pt x="622" y="103"/>
                    <a:pt x="623" y="103"/>
                  </a:cubicBezTo>
                  <a:cubicBezTo>
                    <a:pt x="623" y="103"/>
                    <a:pt x="623" y="103"/>
                    <a:pt x="623" y="103"/>
                  </a:cubicBezTo>
                  <a:cubicBezTo>
                    <a:pt x="624" y="103"/>
                    <a:pt x="624" y="103"/>
                    <a:pt x="624" y="103"/>
                  </a:cubicBezTo>
                  <a:cubicBezTo>
                    <a:pt x="624" y="103"/>
                    <a:pt x="624" y="104"/>
                    <a:pt x="624" y="104"/>
                  </a:cubicBezTo>
                  <a:cubicBezTo>
                    <a:pt x="624" y="105"/>
                    <a:pt x="624" y="105"/>
                    <a:pt x="624" y="105"/>
                  </a:cubicBezTo>
                  <a:cubicBezTo>
                    <a:pt x="624" y="105"/>
                    <a:pt x="624" y="105"/>
                    <a:pt x="624" y="105"/>
                  </a:cubicBezTo>
                  <a:cubicBezTo>
                    <a:pt x="623" y="105"/>
                    <a:pt x="623" y="105"/>
                    <a:pt x="623" y="105"/>
                  </a:cubicBezTo>
                  <a:cubicBezTo>
                    <a:pt x="623" y="105"/>
                    <a:pt x="623" y="105"/>
                    <a:pt x="622" y="104"/>
                  </a:cubicBezTo>
                  <a:cubicBezTo>
                    <a:pt x="622" y="104"/>
                    <a:pt x="621" y="105"/>
                    <a:pt x="621" y="104"/>
                  </a:cubicBezTo>
                  <a:cubicBezTo>
                    <a:pt x="620" y="104"/>
                    <a:pt x="620" y="104"/>
                    <a:pt x="620" y="104"/>
                  </a:cubicBezTo>
                  <a:cubicBezTo>
                    <a:pt x="620" y="103"/>
                    <a:pt x="620" y="103"/>
                    <a:pt x="620" y="102"/>
                  </a:cubicBezTo>
                  <a:cubicBezTo>
                    <a:pt x="620" y="102"/>
                    <a:pt x="620" y="102"/>
                    <a:pt x="620" y="101"/>
                  </a:cubicBezTo>
                  <a:cubicBezTo>
                    <a:pt x="619" y="101"/>
                    <a:pt x="619" y="102"/>
                    <a:pt x="619" y="102"/>
                  </a:cubicBezTo>
                  <a:cubicBezTo>
                    <a:pt x="619" y="104"/>
                    <a:pt x="619" y="104"/>
                    <a:pt x="619" y="104"/>
                  </a:cubicBezTo>
                  <a:cubicBezTo>
                    <a:pt x="618" y="104"/>
                    <a:pt x="618" y="104"/>
                    <a:pt x="618" y="104"/>
                  </a:cubicBezTo>
                  <a:cubicBezTo>
                    <a:pt x="618" y="104"/>
                    <a:pt x="617" y="104"/>
                    <a:pt x="617" y="104"/>
                  </a:cubicBezTo>
                  <a:cubicBezTo>
                    <a:pt x="616" y="104"/>
                    <a:pt x="616" y="104"/>
                    <a:pt x="615" y="104"/>
                  </a:cubicBezTo>
                  <a:cubicBezTo>
                    <a:pt x="615" y="105"/>
                    <a:pt x="615" y="105"/>
                    <a:pt x="615" y="105"/>
                  </a:cubicBezTo>
                  <a:cubicBezTo>
                    <a:pt x="616" y="105"/>
                    <a:pt x="616" y="105"/>
                    <a:pt x="616" y="106"/>
                  </a:cubicBezTo>
                  <a:cubicBezTo>
                    <a:pt x="616" y="106"/>
                    <a:pt x="616" y="106"/>
                    <a:pt x="616" y="106"/>
                  </a:cubicBezTo>
                  <a:cubicBezTo>
                    <a:pt x="615" y="106"/>
                    <a:pt x="615" y="106"/>
                    <a:pt x="614" y="106"/>
                  </a:cubicBezTo>
                  <a:cubicBezTo>
                    <a:pt x="614" y="106"/>
                    <a:pt x="613" y="106"/>
                    <a:pt x="613" y="106"/>
                  </a:cubicBezTo>
                  <a:cubicBezTo>
                    <a:pt x="613" y="106"/>
                    <a:pt x="613" y="106"/>
                    <a:pt x="613" y="106"/>
                  </a:cubicBezTo>
                  <a:cubicBezTo>
                    <a:pt x="612" y="107"/>
                    <a:pt x="612" y="107"/>
                    <a:pt x="612" y="107"/>
                  </a:cubicBezTo>
                  <a:cubicBezTo>
                    <a:pt x="612" y="107"/>
                    <a:pt x="612" y="108"/>
                    <a:pt x="612" y="108"/>
                  </a:cubicBezTo>
                  <a:cubicBezTo>
                    <a:pt x="612" y="108"/>
                    <a:pt x="611" y="108"/>
                    <a:pt x="611" y="108"/>
                  </a:cubicBezTo>
                  <a:cubicBezTo>
                    <a:pt x="611" y="108"/>
                    <a:pt x="611" y="108"/>
                    <a:pt x="610" y="109"/>
                  </a:cubicBezTo>
                  <a:cubicBezTo>
                    <a:pt x="610" y="109"/>
                    <a:pt x="610" y="109"/>
                    <a:pt x="610" y="109"/>
                  </a:cubicBezTo>
                  <a:cubicBezTo>
                    <a:pt x="610" y="109"/>
                    <a:pt x="610" y="109"/>
                    <a:pt x="609" y="109"/>
                  </a:cubicBezTo>
                  <a:cubicBezTo>
                    <a:pt x="609" y="109"/>
                    <a:pt x="609" y="110"/>
                    <a:pt x="609" y="110"/>
                  </a:cubicBezTo>
                  <a:cubicBezTo>
                    <a:pt x="610" y="110"/>
                    <a:pt x="610" y="110"/>
                    <a:pt x="610" y="110"/>
                  </a:cubicBezTo>
                  <a:cubicBezTo>
                    <a:pt x="610" y="110"/>
                    <a:pt x="611" y="110"/>
                    <a:pt x="611" y="110"/>
                  </a:cubicBezTo>
                  <a:cubicBezTo>
                    <a:pt x="611" y="110"/>
                    <a:pt x="611" y="109"/>
                    <a:pt x="611" y="109"/>
                  </a:cubicBezTo>
                  <a:cubicBezTo>
                    <a:pt x="612" y="109"/>
                    <a:pt x="612" y="109"/>
                    <a:pt x="612" y="109"/>
                  </a:cubicBezTo>
                  <a:cubicBezTo>
                    <a:pt x="612" y="109"/>
                    <a:pt x="612" y="109"/>
                    <a:pt x="613" y="109"/>
                  </a:cubicBezTo>
                  <a:cubicBezTo>
                    <a:pt x="613" y="109"/>
                    <a:pt x="613" y="109"/>
                    <a:pt x="613" y="109"/>
                  </a:cubicBezTo>
                  <a:cubicBezTo>
                    <a:pt x="614" y="109"/>
                    <a:pt x="614" y="109"/>
                    <a:pt x="614" y="109"/>
                  </a:cubicBezTo>
                  <a:cubicBezTo>
                    <a:pt x="614" y="109"/>
                    <a:pt x="615" y="108"/>
                    <a:pt x="615" y="108"/>
                  </a:cubicBezTo>
                  <a:cubicBezTo>
                    <a:pt x="615" y="108"/>
                    <a:pt x="615" y="108"/>
                    <a:pt x="615" y="107"/>
                  </a:cubicBezTo>
                  <a:cubicBezTo>
                    <a:pt x="615" y="107"/>
                    <a:pt x="616" y="108"/>
                    <a:pt x="616" y="107"/>
                  </a:cubicBezTo>
                  <a:cubicBezTo>
                    <a:pt x="616" y="107"/>
                    <a:pt x="616" y="108"/>
                    <a:pt x="617" y="107"/>
                  </a:cubicBezTo>
                  <a:cubicBezTo>
                    <a:pt x="617" y="107"/>
                    <a:pt x="617" y="107"/>
                    <a:pt x="617" y="107"/>
                  </a:cubicBezTo>
                  <a:cubicBezTo>
                    <a:pt x="618" y="107"/>
                    <a:pt x="618" y="107"/>
                    <a:pt x="619" y="107"/>
                  </a:cubicBezTo>
                  <a:cubicBezTo>
                    <a:pt x="620" y="107"/>
                    <a:pt x="620" y="107"/>
                    <a:pt x="621" y="107"/>
                  </a:cubicBezTo>
                  <a:cubicBezTo>
                    <a:pt x="621" y="107"/>
                    <a:pt x="621" y="107"/>
                    <a:pt x="622" y="107"/>
                  </a:cubicBezTo>
                  <a:cubicBezTo>
                    <a:pt x="621" y="108"/>
                    <a:pt x="621" y="108"/>
                    <a:pt x="621" y="108"/>
                  </a:cubicBezTo>
                  <a:cubicBezTo>
                    <a:pt x="621" y="108"/>
                    <a:pt x="620" y="108"/>
                    <a:pt x="620" y="108"/>
                  </a:cubicBezTo>
                  <a:cubicBezTo>
                    <a:pt x="620" y="108"/>
                    <a:pt x="619" y="108"/>
                    <a:pt x="619" y="108"/>
                  </a:cubicBezTo>
                  <a:cubicBezTo>
                    <a:pt x="619" y="108"/>
                    <a:pt x="619" y="109"/>
                    <a:pt x="619" y="109"/>
                  </a:cubicBezTo>
                  <a:cubicBezTo>
                    <a:pt x="619" y="109"/>
                    <a:pt x="619" y="109"/>
                    <a:pt x="618" y="109"/>
                  </a:cubicBezTo>
                  <a:cubicBezTo>
                    <a:pt x="618" y="109"/>
                    <a:pt x="618" y="109"/>
                    <a:pt x="618" y="109"/>
                  </a:cubicBezTo>
                  <a:cubicBezTo>
                    <a:pt x="617" y="109"/>
                    <a:pt x="617" y="109"/>
                    <a:pt x="617" y="109"/>
                  </a:cubicBezTo>
                  <a:cubicBezTo>
                    <a:pt x="617" y="110"/>
                    <a:pt x="617" y="110"/>
                    <a:pt x="617" y="110"/>
                  </a:cubicBezTo>
                  <a:cubicBezTo>
                    <a:pt x="617" y="110"/>
                    <a:pt x="617" y="111"/>
                    <a:pt x="616" y="111"/>
                  </a:cubicBezTo>
                  <a:cubicBezTo>
                    <a:pt x="616" y="111"/>
                    <a:pt x="616" y="111"/>
                    <a:pt x="616" y="111"/>
                  </a:cubicBezTo>
                  <a:cubicBezTo>
                    <a:pt x="616" y="111"/>
                    <a:pt x="615" y="112"/>
                    <a:pt x="615" y="112"/>
                  </a:cubicBezTo>
                  <a:cubicBezTo>
                    <a:pt x="615" y="112"/>
                    <a:pt x="616" y="112"/>
                    <a:pt x="616" y="113"/>
                  </a:cubicBezTo>
                  <a:cubicBezTo>
                    <a:pt x="616" y="113"/>
                    <a:pt x="615" y="113"/>
                    <a:pt x="615" y="114"/>
                  </a:cubicBezTo>
                  <a:cubicBezTo>
                    <a:pt x="615" y="114"/>
                    <a:pt x="614" y="114"/>
                    <a:pt x="613" y="114"/>
                  </a:cubicBezTo>
                  <a:cubicBezTo>
                    <a:pt x="613" y="115"/>
                    <a:pt x="613" y="115"/>
                    <a:pt x="613" y="116"/>
                  </a:cubicBezTo>
                  <a:cubicBezTo>
                    <a:pt x="613" y="116"/>
                    <a:pt x="612" y="116"/>
                    <a:pt x="612" y="116"/>
                  </a:cubicBezTo>
                  <a:cubicBezTo>
                    <a:pt x="612" y="116"/>
                    <a:pt x="612" y="116"/>
                    <a:pt x="611" y="117"/>
                  </a:cubicBezTo>
                  <a:cubicBezTo>
                    <a:pt x="611" y="117"/>
                    <a:pt x="611" y="117"/>
                    <a:pt x="611" y="117"/>
                  </a:cubicBezTo>
                  <a:cubicBezTo>
                    <a:pt x="611" y="118"/>
                    <a:pt x="610" y="118"/>
                    <a:pt x="610" y="118"/>
                  </a:cubicBezTo>
                  <a:cubicBezTo>
                    <a:pt x="610" y="118"/>
                    <a:pt x="610" y="118"/>
                    <a:pt x="610" y="118"/>
                  </a:cubicBezTo>
                  <a:cubicBezTo>
                    <a:pt x="609" y="118"/>
                    <a:pt x="610" y="119"/>
                    <a:pt x="610" y="119"/>
                  </a:cubicBezTo>
                  <a:cubicBezTo>
                    <a:pt x="610" y="119"/>
                    <a:pt x="610" y="119"/>
                    <a:pt x="610" y="120"/>
                  </a:cubicBezTo>
                  <a:cubicBezTo>
                    <a:pt x="609" y="120"/>
                    <a:pt x="609" y="120"/>
                    <a:pt x="609" y="120"/>
                  </a:cubicBezTo>
                  <a:cubicBezTo>
                    <a:pt x="609" y="121"/>
                    <a:pt x="608" y="121"/>
                    <a:pt x="608" y="121"/>
                  </a:cubicBezTo>
                  <a:cubicBezTo>
                    <a:pt x="608" y="122"/>
                    <a:pt x="608" y="122"/>
                    <a:pt x="608" y="122"/>
                  </a:cubicBezTo>
                  <a:cubicBezTo>
                    <a:pt x="608" y="123"/>
                    <a:pt x="608" y="123"/>
                    <a:pt x="608" y="123"/>
                  </a:cubicBezTo>
                  <a:cubicBezTo>
                    <a:pt x="608" y="123"/>
                    <a:pt x="608" y="124"/>
                    <a:pt x="608" y="124"/>
                  </a:cubicBezTo>
                  <a:cubicBezTo>
                    <a:pt x="608" y="123"/>
                    <a:pt x="608" y="123"/>
                    <a:pt x="608" y="123"/>
                  </a:cubicBezTo>
                  <a:cubicBezTo>
                    <a:pt x="607" y="123"/>
                    <a:pt x="607" y="124"/>
                    <a:pt x="607" y="124"/>
                  </a:cubicBezTo>
                  <a:cubicBezTo>
                    <a:pt x="606" y="124"/>
                    <a:pt x="606" y="124"/>
                    <a:pt x="606" y="124"/>
                  </a:cubicBezTo>
                  <a:cubicBezTo>
                    <a:pt x="605" y="124"/>
                    <a:pt x="605" y="125"/>
                    <a:pt x="605" y="125"/>
                  </a:cubicBezTo>
                  <a:cubicBezTo>
                    <a:pt x="605" y="125"/>
                    <a:pt x="605" y="125"/>
                    <a:pt x="604" y="125"/>
                  </a:cubicBezTo>
                  <a:cubicBezTo>
                    <a:pt x="604" y="126"/>
                    <a:pt x="604" y="125"/>
                    <a:pt x="604" y="125"/>
                  </a:cubicBezTo>
                  <a:cubicBezTo>
                    <a:pt x="603" y="125"/>
                    <a:pt x="603" y="126"/>
                    <a:pt x="603" y="126"/>
                  </a:cubicBezTo>
                  <a:cubicBezTo>
                    <a:pt x="602" y="126"/>
                    <a:pt x="602" y="126"/>
                    <a:pt x="602" y="126"/>
                  </a:cubicBezTo>
                  <a:cubicBezTo>
                    <a:pt x="602" y="127"/>
                    <a:pt x="602" y="127"/>
                    <a:pt x="602" y="127"/>
                  </a:cubicBezTo>
                  <a:cubicBezTo>
                    <a:pt x="602" y="127"/>
                    <a:pt x="602" y="127"/>
                    <a:pt x="603" y="127"/>
                  </a:cubicBezTo>
                  <a:cubicBezTo>
                    <a:pt x="603" y="127"/>
                    <a:pt x="603" y="127"/>
                    <a:pt x="603" y="127"/>
                  </a:cubicBezTo>
                  <a:cubicBezTo>
                    <a:pt x="605" y="127"/>
                    <a:pt x="605" y="127"/>
                    <a:pt x="605" y="127"/>
                  </a:cubicBezTo>
                  <a:cubicBezTo>
                    <a:pt x="605" y="128"/>
                    <a:pt x="605" y="128"/>
                    <a:pt x="605" y="128"/>
                  </a:cubicBezTo>
                  <a:cubicBezTo>
                    <a:pt x="605" y="128"/>
                    <a:pt x="605" y="129"/>
                    <a:pt x="605" y="129"/>
                  </a:cubicBezTo>
                  <a:cubicBezTo>
                    <a:pt x="604" y="129"/>
                    <a:pt x="604" y="129"/>
                    <a:pt x="604" y="129"/>
                  </a:cubicBezTo>
                  <a:cubicBezTo>
                    <a:pt x="604" y="129"/>
                    <a:pt x="603" y="129"/>
                    <a:pt x="603" y="130"/>
                  </a:cubicBezTo>
                  <a:cubicBezTo>
                    <a:pt x="603" y="130"/>
                    <a:pt x="603" y="130"/>
                    <a:pt x="603" y="130"/>
                  </a:cubicBezTo>
                  <a:cubicBezTo>
                    <a:pt x="602" y="130"/>
                    <a:pt x="602" y="130"/>
                    <a:pt x="601" y="130"/>
                  </a:cubicBezTo>
                  <a:cubicBezTo>
                    <a:pt x="601" y="130"/>
                    <a:pt x="601" y="131"/>
                    <a:pt x="601" y="131"/>
                  </a:cubicBezTo>
                  <a:cubicBezTo>
                    <a:pt x="600" y="131"/>
                    <a:pt x="600" y="131"/>
                    <a:pt x="600" y="131"/>
                  </a:cubicBezTo>
                  <a:cubicBezTo>
                    <a:pt x="600" y="132"/>
                    <a:pt x="600" y="132"/>
                    <a:pt x="599" y="132"/>
                  </a:cubicBezTo>
                  <a:cubicBezTo>
                    <a:pt x="599" y="132"/>
                    <a:pt x="599" y="132"/>
                    <a:pt x="599" y="132"/>
                  </a:cubicBezTo>
                  <a:cubicBezTo>
                    <a:pt x="598" y="132"/>
                    <a:pt x="598" y="133"/>
                    <a:pt x="598" y="133"/>
                  </a:cubicBezTo>
                  <a:cubicBezTo>
                    <a:pt x="598" y="133"/>
                    <a:pt x="598" y="133"/>
                    <a:pt x="598" y="134"/>
                  </a:cubicBezTo>
                  <a:cubicBezTo>
                    <a:pt x="598" y="134"/>
                    <a:pt x="598" y="134"/>
                    <a:pt x="597" y="134"/>
                  </a:cubicBezTo>
                  <a:cubicBezTo>
                    <a:pt x="596" y="134"/>
                    <a:pt x="596" y="134"/>
                    <a:pt x="595" y="134"/>
                  </a:cubicBezTo>
                  <a:cubicBezTo>
                    <a:pt x="594" y="134"/>
                    <a:pt x="594" y="134"/>
                    <a:pt x="594" y="134"/>
                  </a:cubicBezTo>
                  <a:cubicBezTo>
                    <a:pt x="594" y="135"/>
                    <a:pt x="594" y="135"/>
                    <a:pt x="594" y="135"/>
                  </a:cubicBezTo>
                  <a:cubicBezTo>
                    <a:pt x="594" y="135"/>
                    <a:pt x="594" y="136"/>
                    <a:pt x="594" y="136"/>
                  </a:cubicBezTo>
                  <a:cubicBezTo>
                    <a:pt x="593" y="136"/>
                    <a:pt x="593" y="137"/>
                    <a:pt x="592" y="137"/>
                  </a:cubicBezTo>
                  <a:cubicBezTo>
                    <a:pt x="592" y="137"/>
                    <a:pt x="592" y="137"/>
                    <a:pt x="591" y="137"/>
                  </a:cubicBezTo>
                  <a:cubicBezTo>
                    <a:pt x="591" y="137"/>
                    <a:pt x="591" y="137"/>
                    <a:pt x="590" y="137"/>
                  </a:cubicBezTo>
                  <a:cubicBezTo>
                    <a:pt x="590" y="138"/>
                    <a:pt x="590" y="138"/>
                    <a:pt x="589" y="138"/>
                  </a:cubicBezTo>
                  <a:cubicBezTo>
                    <a:pt x="589" y="138"/>
                    <a:pt x="589" y="138"/>
                    <a:pt x="589" y="138"/>
                  </a:cubicBezTo>
                  <a:cubicBezTo>
                    <a:pt x="588" y="139"/>
                    <a:pt x="588" y="138"/>
                    <a:pt x="588" y="138"/>
                  </a:cubicBezTo>
                  <a:cubicBezTo>
                    <a:pt x="588" y="139"/>
                    <a:pt x="587" y="139"/>
                    <a:pt x="587" y="139"/>
                  </a:cubicBezTo>
                  <a:cubicBezTo>
                    <a:pt x="587" y="139"/>
                    <a:pt x="587" y="139"/>
                    <a:pt x="587" y="140"/>
                  </a:cubicBezTo>
                  <a:cubicBezTo>
                    <a:pt x="587" y="140"/>
                    <a:pt x="587" y="140"/>
                    <a:pt x="587" y="140"/>
                  </a:cubicBezTo>
                  <a:cubicBezTo>
                    <a:pt x="587" y="141"/>
                    <a:pt x="587" y="141"/>
                    <a:pt x="586" y="141"/>
                  </a:cubicBezTo>
                  <a:cubicBezTo>
                    <a:pt x="586" y="141"/>
                    <a:pt x="586" y="141"/>
                    <a:pt x="586" y="141"/>
                  </a:cubicBezTo>
                  <a:cubicBezTo>
                    <a:pt x="586" y="141"/>
                    <a:pt x="585" y="141"/>
                    <a:pt x="585" y="141"/>
                  </a:cubicBezTo>
                  <a:cubicBezTo>
                    <a:pt x="585" y="142"/>
                    <a:pt x="585" y="141"/>
                    <a:pt x="584" y="141"/>
                  </a:cubicBezTo>
                  <a:cubicBezTo>
                    <a:pt x="584" y="142"/>
                    <a:pt x="584" y="142"/>
                    <a:pt x="584" y="142"/>
                  </a:cubicBezTo>
                  <a:cubicBezTo>
                    <a:pt x="583" y="142"/>
                    <a:pt x="583" y="142"/>
                    <a:pt x="583" y="143"/>
                  </a:cubicBezTo>
                  <a:cubicBezTo>
                    <a:pt x="583" y="143"/>
                    <a:pt x="583" y="143"/>
                    <a:pt x="583" y="143"/>
                  </a:cubicBezTo>
                  <a:cubicBezTo>
                    <a:pt x="583" y="144"/>
                    <a:pt x="583" y="144"/>
                    <a:pt x="583" y="144"/>
                  </a:cubicBezTo>
                  <a:cubicBezTo>
                    <a:pt x="583" y="144"/>
                    <a:pt x="583" y="144"/>
                    <a:pt x="583" y="145"/>
                  </a:cubicBezTo>
                  <a:cubicBezTo>
                    <a:pt x="583" y="145"/>
                    <a:pt x="583" y="145"/>
                    <a:pt x="582" y="145"/>
                  </a:cubicBezTo>
                  <a:cubicBezTo>
                    <a:pt x="582" y="145"/>
                    <a:pt x="582" y="145"/>
                    <a:pt x="582" y="146"/>
                  </a:cubicBezTo>
                  <a:cubicBezTo>
                    <a:pt x="582" y="146"/>
                    <a:pt x="582" y="146"/>
                    <a:pt x="582" y="146"/>
                  </a:cubicBezTo>
                  <a:cubicBezTo>
                    <a:pt x="582" y="147"/>
                    <a:pt x="583" y="147"/>
                    <a:pt x="583" y="147"/>
                  </a:cubicBezTo>
                  <a:cubicBezTo>
                    <a:pt x="583" y="148"/>
                    <a:pt x="583" y="148"/>
                    <a:pt x="583" y="149"/>
                  </a:cubicBezTo>
                  <a:cubicBezTo>
                    <a:pt x="582" y="149"/>
                    <a:pt x="582" y="148"/>
                    <a:pt x="582" y="149"/>
                  </a:cubicBezTo>
                  <a:cubicBezTo>
                    <a:pt x="582" y="149"/>
                    <a:pt x="582" y="149"/>
                    <a:pt x="582" y="149"/>
                  </a:cubicBezTo>
                  <a:cubicBezTo>
                    <a:pt x="582" y="151"/>
                    <a:pt x="582" y="151"/>
                    <a:pt x="582" y="151"/>
                  </a:cubicBezTo>
                  <a:cubicBezTo>
                    <a:pt x="583" y="151"/>
                    <a:pt x="583" y="151"/>
                    <a:pt x="583" y="151"/>
                  </a:cubicBezTo>
                  <a:cubicBezTo>
                    <a:pt x="584" y="151"/>
                    <a:pt x="584" y="150"/>
                    <a:pt x="584" y="150"/>
                  </a:cubicBezTo>
                  <a:cubicBezTo>
                    <a:pt x="584" y="151"/>
                    <a:pt x="585" y="151"/>
                    <a:pt x="585" y="151"/>
                  </a:cubicBezTo>
                  <a:cubicBezTo>
                    <a:pt x="585" y="151"/>
                    <a:pt x="585" y="151"/>
                    <a:pt x="585" y="152"/>
                  </a:cubicBezTo>
                  <a:cubicBezTo>
                    <a:pt x="585" y="152"/>
                    <a:pt x="585" y="152"/>
                    <a:pt x="585" y="152"/>
                  </a:cubicBezTo>
                  <a:cubicBezTo>
                    <a:pt x="585" y="152"/>
                    <a:pt x="584" y="152"/>
                    <a:pt x="584" y="153"/>
                  </a:cubicBezTo>
                  <a:cubicBezTo>
                    <a:pt x="584" y="153"/>
                    <a:pt x="584" y="153"/>
                    <a:pt x="584" y="153"/>
                  </a:cubicBezTo>
                  <a:cubicBezTo>
                    <a:pt x="584" y="154"/>
                    <a:pt x="584" y="154"/>
                    <a:pt x="584" y="154"/>
                  </a:cubicBezTo>
                  <a:cubicBezTo>
                    <a:pt x="584" y="154"/>
                    <a:pt x="583" y="154"/>
                    <a:pt x="583" y="154"/>
                  </a:cubicBezTo>
                  <a:cubicBezTo>
                    <a:pt x="583" y="155"/>
                    <a:pt x="583" y="155"/>
                    <a:pt x="583" y="155"/>
                  </a:cubicBezTo>
                  <a:cubicBezTo>
                    <a:pt x="583" y="155"/>
                    <a:pt x="583" y="156"/>
                    <a:pt x="583" y="156"/>
                  </a:cubicBezTo>
                  <a:cubicBezTo>
                    <a:pt x="584" y="156"/>
                    <a:pt x="585" y="156"/>
                    <a:pt x="586" y="156"/>
                  </a:cubicBezTo>
                  <a:cubicBezTo>
                    <a:pt x="586" y="157"/>
                    <a:pt x="586" y="157"/>
                    <a:pt x="586" y="158"/>
                  </a:cubicBezTo>
                  <a:cubicBezTo>
                    <a:pt x="586" y="158"/>
                    <a:pt x="585" y="158"/>
                    <a:pt x="585" y="158"/>
                  </a:cubicBezTo>
                  <a:cubicBezTo>
                    <a:pt x="585" y="159"/>
                    <a:pt x="585" y="159"/>
                    <a:pt x="585" y="159"/>
                  </a:cubicBezTo>
                  <a:cubicBezTo>
                    <a:pt x="585" y="159"/>
                    <a:pt x="585" y="159"/>
                    <a:pt x="585" y="160"/>
                  </a:cubicBezTo>
                  <a:cubicBezTo>
                    <a:pt x="585" y="160"/>
                    <a:pt x="585" y="160"/>
                    <a:pt x="585" y="160"/>
                  </a:cubicBezTo>
                  <a:cubicBezTo>
                    <a:pt x="586" y="160"/>
                    <a:pt x="586" y="160"/>
                    <a:pt x="586" y="160"/>
                  </a:cubicBezTo>
                  <a:cubicBezTo>
                    <a:pt x="587" y="160"/>
                    <a:pt x="587" y="160"/>
                    <a:pt x="587" y="160"/>
                  </a:cubicBezTo>
                  <a:cubicBezTo>
                    <a:pt x="588" y="160"/>
                    <a:pt x="588" y="161"/>
                    <a:pt x="588" y="161"/>
                  </a:cubicBezTo>
                  <a:cubicBezTo>
                    <a:pt x="588" y="161"/>
                    <a:pt x="588" y="161"/>
                    <a:pt x="589" y="162"/>
                  </a:cubicBezTo>
                  <a:cubicBezTo>
                    <a:pt x="590" y="161"/>
                    <a:pt x="590" y="161"/>
                    <a:pt x="590" y="161"/>
                  </a:cubicBezTo>
                  <a:cubicBezTo>
                    <a:pt x="590" y="161"/>
                    <a:pt x="590" y="161"/>
                    <a:pt x="591" y="161"/>
                  </a:cubicBezTo>
                  <a:cubicBezTo>
                    <a:pt x="591" y="162"/>
                    <a:pt x="591" y="162"/>
                    <a:pt x="592" y="162"/>
                  </a:cubicBezTo>
                  <a:cubicBezTo>
                    <a:pt x="592" y="162"/>
                    <a:pt x="593" y="162"/>
                    <a:pt x="594" y="161"/>
                  </a:cubicBezTo>
                  <a:cubicBezTo>
                    <a:pt x="594" y="161"/>
                    <a:pt x="594" y="161"/>
                    <a:pt x="594" y="161"/>
                  </a:cubicBezTo>
                  <a:cubicBezTo>
                    <a:pt x="594" y="160"/>
                    <a:pt x="595" y="161"/>
                    <a:pt x="595" y="161"/>
                  </a:cubicBezTo>
                  <a:cubicBezTo>
                    <a:pt x="595" y="160"/>
                    <a:pt x="595" y="160"/>
                    <a:pt x="595" y="160"/>
                  </a:cubicBezTo>
                  <a:cubicBezTo>
                    <a:pt x="596" y="160"/>
                    <a:pt x="596" y="160"/>
                    <a:pt x="596" y="160"/>
                  </a:cubicBezTo>
                  <a:cubicBezTo>
                    <a:pt x="596" y="160"/>
                    <a:pt x="596" y="159"/>
                    <a:pt x="597" y="159"/>
                  </a:cubicBezTo>
                  <a:cubicBezTo>
                    <a:pt x="597" y="159"/>
                    <a:pt x="597" y="159"/>
                    <a:pt x="597" y="158"/>
                  </a:cubicBezTo>
                  <a:cubicBezTo>
                    <a:pt x="598" y="158"/>
                    <a:pt x="598" y="158"/>
                    <a:pt x="598" y="157"/>
                  </a:cubicBezTo>
                  <a:cubicBezTo>
                    <a:pt x="599" y="157"/>
                    <a:pt x="599" y="156"/>
                    <a:pt x="599" y="156"/>
                  </a:cubicBezTo>
                  <a:cubicBezTo>
                    <a:pt x="599" y="156"/>
                    <a:pt x="599" y="156"/>
                    <a:pt x="600" y="156"/>
                  </a:cubicBezTo>
                  <a:cubicBezTo>
                    <a:pt x="600" y="156"/>
                    <a:pt x="600" y="156"/>
                    <a:pt x="600" y="156"/>
                  </a:cubicBezTo>
                  <a:cubicBezTo>
                    <a:pt x="601" y="156"/>
                    <a:pt x="601" y="156"/>
                    <a:pt x="601" y="156"/>
                  </a:cubicBezTo>
                  <a:cubicBezTo>
                    <a:pt x="601" y="155"/>
                    <a:pt x="601" y="155"/>
                    <a:pt x="601" y="155"/>
                  </a:cubicBezTo>
                  <a:cubicBezTo>
                    <a:pt x="601" y="155"/>
                    <a:pt x="601" y="154"/>
                    <a:pt x="602" y="155"/>
                  </a:cubicBezTo>
                  <a:cubicBezTo>
                    <a:pt x="602" y="155"/>
                    <a:pt x="602" y="155"/>
                    <a:pt x="602" y="155"/>
                  </a:cubicBezTo>
                  <a:cubicBezTo>
                    <a:pt x="603" y="155"/>
                    <a:pt x="603" y="155"/>
                    <a:pt x="603" y="156"/>
                  </a:cubicBezTo>
                  <a:cubicBezTo>
                    <a:pt x="603" y="156"/>
                    <a:pt x="603" y="156"/>
                    <a:pt x="603" y="156"/>
                  </a:cubicBezTo>
                  <a:cubicBezTo>
                    <a:pt x="603" y="157"/>
                    <a:pt x="603" y="157"/>
                    <a:pt x="603" y="157"/>
                  </a:cubicBezTo>
                  <a:cubicBezTo>
                    <a:pt x="604" y="157"/>
                    <a:pt x="603" y="158"/>
                    <a:pt x="603" y="158"/>
                  </a:cubicBezTo>
                  <a:cubicBezTo>
                    <a:pt x="603" y="159"/>
                    <a:pt x="604" y="159"/>
                    <a:pt x="604" y="159"/>
                  </a:cubicBezTo>
                  <a:cubicBezTo>
                    <a:pt x="604" y="159"/>
                    <a:pt x="604" y="159"/>
                    <a:pt x="604" y="160"/>
                  </a:cubicBezTo>
                  <a:cubicBezTo>
                    <a:pt x="605" y="160"/>
                    <a:pt x="605" y="160"/>
                    <a:pt x="605" y="161"/>
                  </a:cubicBezTo>
                  <a:cubicBezTo>
                    <a:pt x="605" y="161"/>
                    <a:pt x="605" y="161"/>
                    <a:pt x="605" y="161"/>
                  </a:cubicBezTo>
                  <a:cubicBezTo>
                    <a:pt x="605" y="161"/>
                    <a:pt x="604" y="161"/>
                    <a:pt x="604" y="162"/>
                  </a:cubicBezTo>
                  <a:cubicBezTo>
                    <a:pt x="604" y="162"/>
                    <a:pt x="604" y="162"/>
                    <a:pt x="604" y="162"/>
                  </a:cubicBezTo>
                  <a:cubicBezTo>
                    <a:pt x="605" y="163"/>
                    <a:pt x="605" y="164"/>
                    <a:pt x="605" y="164"/>
                  </a:cubicBezTo>
                  <a:cubicBezTo>
                    <a:pt x="606" y="164"/>
                    <a:pt x="606" y="164"/>
                    <a:pt x="606" y="164"/>
                  </a:cubicBezTo>
                  <a:cubicBezTo>
                    <a:pt x="606" y="164"/>
                    <a:pt x="606" y="165"/>
                    <a:pt x="607" y="165"/>
                  </a:cubicBezTo>
                  <a:cubicBezTo>
                    <a:pt x="607" y="165"/>
                    <a:pt x="607" y="165"/>
                    <a:pt x="607" y="165"/>
                  </a:cubicBezTo>
                  <a:cubicBezTo>
                    <a:pt x="607" y="166"/>
                    <a:pt x="607" y="166"/>
                    <a:pt x="607" y="166"/>
                  </a:cubicBezTo>
                  <a:cubicBezTo>
                    <a:pt x="607" y="167"/>
                    <a:pt x="607" y="167"/>
                    <a:pt x="607" y="167"/>
                  </a:cubicBezTo>
                  <a:cubicBezTo>
                    <a:pt x="607" y="167"/>
                    <a:pt x="607" y="168"/>
                    <a:pt x="608" y="168"/>
                  </a:cubicBezTo>
                  <a:cubicBezTo>
                    <a:pt x="608" y="169"/>
                    <a:pt x="608" y="169"/>
                    <a:pt x="608" y="169"/>
                  </a:cubicBezTo>
                  <a:cubicBezTo>
                    <a:pt x="609" y="169"/>
                    <a:pt x="609" y="169"/>
                    <a:pt x="609" y="170"/>
                  </a:cubicBezTo>
                  <a:cubicBezTo>
                    <a:pt x="609" y="170"/>
                    <a:pt x="610" y="170"/>
                    <a:pt x="610" y="170"/>
                  </a:cubicBezTo>
                  <a:cubicBezTo>
                    <a:pt x="610" y="170"/>
                    <a:pt x="610" y="171"/>
                    <a:pt x="610" y="171"/>
                  </a:cubicBezTo>
                  <a:cubicBezTo>
                    <a:pt x="610" y="171"/>
                    <a:pt x="610" y="171"/>
                    <a:pt x="610" y="171"/>
                  </a:cubicBezTo>
                  <a:cubicBezTo>
                    <a:pt x="610" y="172"/>
                    <a:pt x="609" y="172"/>
                    <a:pt x="609" y="173"/>
                  </a:cubicBezTo>
                  <a:cubicBezTo>
                    <a:pt x="609" y="173"/>
                    <a:pt x="609" y="173"/>
                    <a:pt x="609" y="173"/>
                  </a:cubicBezTo>
                  <a:cubicBezTo>
                    <a:pt x="609" y="173"/>
                    <a:pt x="610" y="173"/>
                    <a:pt x="610" y="174"/>
                  </a:cubicBezTo>
                  <a:cubicBezTo>
                    <a:pt x="610" y="174"/>
                    <a:pt x="610" y="174"/>
                    <a:pt x="610" y="174"/>
                  </a:cubicBezTo>
                  <a:cubicBezTo>
                    <a:pt x="615" y="174"/>
                    <a:pt x="615" y="174"/>
                    <a:pt x="615" y="174"/>
                  </a:cubicBezTo>
                  <a:cubicBezTo>
                    <a:pt x="615" y="174"/>
                    <a:pt x="615" y="174"/>
                    <a:pt x="615" y="173"/>
                  </a:cubicBezTo>
                  <a:cubicBezTo>
                    <a:pt x="615" y="173"/>
                    <a:pt x="615" y="173"/>
                    <a:pt x="615" y="173"/>
                  </a:cubicBezTo>
                  <a:cubicBezTo>
                    <a:pt x="615" y="172"/>
                    <a:pt x="615" y="172"/>
                    <a:pt x="615" y="172"/>
                  </a:cubicBezTo>
                  <a:cubicBezTo>
                    <a:pt x="615" y="172"/>
                    <a:pt x="616" y="171"/>
                    <a:pt x="616" y="171"/>
                  </a:cubicBezTo>
                  <a:cubicBezTo>
                    <a:pt x="616" y="171"/>
                    <a:pt x="616" y="171"/>
                    <a:pt x="617" y="171"/>
                  </a:cubicBezTo>
                  <a:cubicBezTo>
                    <a:pt x="617" y="171"/>
                    <a:pt x="617" y="171"/>
                    <a:pt x="617" y="171"/>
                  </a:cubicBezTo>
                  <a:cubicBezTo>
                    <a:pt x="618" y="171"/>
                    <a:pt x="618" y="171"/>
                    <a:pt x="618" y="171"/>
                  </a:cubicBezTo>
                  <a:cubicBezTo>
                    <a:pt x="618" y="171"/>
                    <a:pt x="618" y="172"/>
                    <a:pt x="619" y="172"/>
                  </a:cubicBezTo>
                  <a:cubicBezTo>
                    <a:pt x="619" y="172"/>
                    <a:pt x="619" y="171"/>
                    <a:pt x="619" y="171"/>
                  </a:cubicBezTo>
                  <a:cubicBezTo>
                    <a:pt x="620" y="171"/>
                    <a:pt x="620" y="171"/>
                    <a:pt x="620" y="171"/>
                  </a:cubicBezTo>
                  <a:cubicBezTo>
                    <a:pt x="621" y="170"/>
                    <a:pt x="621" y="170"/>
                    <a:pt x="622" y="170"/>
                  </a:cubicBezTo>
                  <a:cubicBezTo>
                    <a:pt x="622" y="168"/>
                    <a:pt x="622" y="168"/>
                    <a:pt x="622" y="168"/>
                  </a:cubicBezTo>
                  <a:cubicBezTo>
                    <a:pt x="624" y="168"/>
                    <a:pt x="624" y="168"/>
                    <a:pt x="624" y="168"/>
                  </a:cubicBezTo>
                  <a:cubicBezTo>
                    <a:pt x="624" y="168"/>
                    <a:pt x="625" y="168"/>
                    <a:pt x="625" y="168"/>
                  </a:cubicBezTo>
                  <a:cubicBezTo>
                    <a:pt x="625" y="167"/>
                    <a:pt x="624" y="167"/>
                    <a:pt x="624" y="167"/>
                  </a:cubicBezTo>
                  <a:cubicBezTo>
                    <a:pt x="623" y="167"/>
                    <a:pt x="623" y="167"/>
                    <a:pt x="623" y="167"/>
                  </a:cubicBezTo>
                  <a:cubicBezTo>
                    <a:pt x="623" y="167"/>
                    <a:pt x="623" y="167"/>
                    <a:pt x="622" y="167"/>
                  </a:cubicBezTo>
                  <a:cubicBezTo>
                    <a:pt x="622" y="167"/>
                    <a:pt x="622" y="167"/>
                    <a:pt x="622" y="167"/>
                  </a:cubicBezTo>
                  <a:cubicBezTo>
                    <a:pt x="621" y="167"/>
                    <a:pt x="622" y="166"/>
                    <a:pt x="622" y="166"/>
                  </a:cubicBezTo>
                  <a:cubicBezTo>
                    <a:pt x="621" y="166"/>
                    <a:pt x="621" y="166"/>
                    <a:pt x="621" y="166"/>
                  </a:cubicBezTo>
                  <a:cubicBezTo>
                    <a:pt x="621" y="165"/>
                    <a:pt x="621" y="165"/>
                    <a:pt x="622" y="164"/>
                  </a:cubicBezTo>
                  <a:cubicBezTo>
                    <a:pt x="622" y="164"/>
                    <a:pt x="622" y="164"/>
                    <a:pt x="622" y="164"/>
                  </a:cubicBezTo>
                  <a:cubicBezTo>
                    <a:pt x="622" y="163"/>
                    <a:pt x="622" y="163"/>
                    <a:pt x="622" y="162"/>
                  </a:cubicBezTo>
                  <a:cubicBezTo>
                    <a:pt x="622" y="162"/>
                    <a:pt x="623" y="161"/>
                    <a:pt x="623" y="161"/>
                  </a:cubicBezTo>
                  <a:cubicBezTo>
                    <a:pt x="623" y="161"/>
                    <a:pt x="623" y="160"/>
                    <a:pt x="623" y="160"/>
                  </a:cubicBezTo>
                  <a:cubicBezTo>
                    <a:pt x="623" y="160"/>
                    <a:pt x="623" y="160"/>
                    <a:pt x="623" y="159"/>
                  </a:cubicBezTo>
                  <a:cubicBezTo>
                    <a:pt x="623" y="159"/>
                    <a:pt x="623" y="159"/>
                    <a:pt x="624" y="159"/>
                  </a:cubicBezTo>
                  <a:cubicBezTo>
                    <a:pt x="624" y="159"/>
                    <a:pt x="624" y="159"/>
                    <a:pt x="624" y="158"/>
                  </a:cubicBezTo>
                  <a:cubicBezTo>
                    <a:pt x="625" y="158"/>
                    <a:pt x="625" y="158"/>
                    <a:pt x="625" y="158"/>
                  </a:cubicBezTo>
                  <a:cubicBezTo>
                    <a:pt x="625" y="158"/>
                    <a:pt x="625" y="158"/>
                    <a:pt x="626" y="158"/>
                  </a:cubicBezTo>
                  <a:cubicBezTo>
                    <a:pt x="626" y="158"/>
                    <a:pt x="626" y="158"/>
                    <a:pt x="627" y="158"/>
                  </a:cubicBezTo>
                  <a:cubicBezTo>
                    <a:pt x="627" y="157"/>
                    <a:pt x="627" y="158"/>
                    <a:pt x="627" y="158"/>
                  </a:cubicBezTo>
                  <a:cubicBezTo>
                    <a:pt x="627" y="157"/>
                    <a:pt x="627" y="157"/>
                    <a:pt x="628" y="157"/>
                  </a:cubicBezTo>
                  <a:cubicBezTo>
                    <a:pt x="628" y="157"/>
                    <a:pt x="627" y="156"/>
                    <a:pt x="628" y="156"/>
                  </a:cubicBezTo>
                  <a:cubicBezTo>
                    <a:pt x="628" y="156"/>
                    <a:pt x="628" y="156"/>
                    <a:pt x="628" y="155"/>
                  </a:cubicBezTo>
                  <a:cubicBezTo>
                    <a:pt x="628" y="155"/>
                    <a:pt x="629" y="155"/>
                    <a:pt x="629" y="155"/>
                  </a:cubicBezTo>
                  <a:cubicBezTo>
                    <a:pt x="629" y="155"/>
                    <a:pt x="629" y="155"/>
                    <a:pt x="630" y="154"/>
                  </a:cubicBezTo>
                  <a:cubicBezTo>
                    <a:pt x="630" y="154"/>
                    <a:pt x="630" y="154"/>
                    <a:pt x="630" y="154"/>
                  </a:cubicBezTo>
                  <a:cubicBezTo>
                    <a:pt x="630" y="153"/>
                    <a:pt x="630" y="153"/>
                    <a:pt x="630" y="153"/>
                  </a:cubicBezTo>
                  <a:cubicBezTo>
                    <a:pt x="630" y="153"/>
                    <a:pt x="629" y="152"/>
                    <a:pt x="629" y="152"/>
                  </a:cubicBezTo>
                  <a:cubicBezTo>
                    <a:pt x="629" y="152"/>
                    <a:pt x="628" y="152"/>
                    <a:pt x="628" y="152"/>
                  </a:cubicBezTo>
                  <a:cubicBezTo>
                    <a:pt x="627" y="152"/>
                    <a:pt x="627" y="152"/>
                    <a:pt x="627" y="152"/>
                  </a:cubicBezTo>
                  <a:cubicBezTo>
                    <a:pt x="626" y="152"/>
                    <a:pt x="626" y="152"/>
                    <a:pt x="626" y="152"/>
                  </a:cubicBezTo>
                  <a:cubicBezTo>
                    <a:pt x="626" y="151"/>
                    <a:pt x="626" y="151"/>
                    <a:pt x="626" y="150"/>
                  </a:cubicBezTo>
                  <a:cubicBezTo>
                    <a:pt x="626" y="149"/>
                    <a:pt x="625" y="149"/>
                    <a:pt x="625" y="149"/>
                  </a:cubicBezTo>
                  <a:cubicBezTo>
                    <a:pt x="625" y="149"/>
                    <a:pt x="625" y="149"/>
                    <a:pt x="624" y="149"/>
                  </a:cubicBezTo>
                  <a:cubicBezTo>
                    <a:pt x="624" y="149"/>
                    <a:pt x="624" y="149"/>
                    <a:pt x="624" y="149"/>
                  </a:cubicBezTo>
                  <a:cubicBezTo>
                    <a:pt x="624" y="148"/>
                    <a:pt x="624" y="148"/>
                    <a:pt x="624" y="148"/>
                  </a:cubicBezTo>
                  <a:cubicBezTo>
                    <a:pt x="624" y="142"/>
                    <a:pt x="624" y="142"/>
                    <a:pt x="624" y="142"/>
                  </a:cubicBezTo>
                  <a:cubicBezTo>
                    <a:pt x="624" y="142"/>
                    <a:pt x="624" y="142"/>
                    <a:pt x="625" y="142"/>
                  </a:cubicBezTo>
                  <a:cubicBezTo>
                    <a:pt x="625" y="141"/>
                    <a:pt x="625" y="141"/>
                    <a:pt x="625" y="141"/>
                  </a:cubicBezTo>
                  <a:cubicBezTo>
                    <a:pt x="625" y="141"/>
                    <a:pt x="625" y="141"/>
                    <a:pt x="626" y="140"/>
                  </a:cubicBezTo>
                  <a:cubicBezTo>
                    <a:pt x="626" y="140"/>
                    <a:pt x="626" y="140"/>
                    <a:pt x="626" y="140"/>
                  </a:cubicBezTo>
                  <a:cubicBezTo>
                    <a:pt x="626" y="139"/>
                    <a:pt x="626" y="139"/>
                    <a:pt x="626" y="138"/>
                  </a:cubicBezTo>
                  <a:cubicBezTo>
                    <a:pt x="626" y="138"/>
                    <a:pt x="626" y="138"/>
                    <a:pt x="627" y="137"/>
                  </a:cubicBezTo>
                  <a:cubicBezTo>
                    <a:pt x="627" y="137"/>
                    <a:pt x="627" y="137"/>
                    <a:pt x="627" y="137"/>
                  </a:cubicBezTo>
                  <a:cubicBezTo>
                    <a:pt x="628" y="137"/>
                    <a:pt x="628" y="137"/>
                    <a:pt x="628" y="137"/>
                  </a:cubicBezTo>
                  <a:cubicBezTo>
                    <a:pt x="629" y="137"/>
                    <a:pt x="629" y="137"/>
                    <a:pt x="630" y="136"/>
                  </a:cubicBezTo>
                  <a:cubicBezTo>
                    <a:pt x="630" y="136"/>
                    <a:pt x="630" y="136"/>
                    <a:pt x="630" y="136"/>
                  </a:cubicBezTo>
                  <a:cubicBezTo>
                    <a:pt x="630" y="135"/>
                    <a:pt x="631" y="135"/>
                    <a:pt x="631" y="135"/>
                  </a:cubicBezTo>
                  <a:cubicBezTo>
                    <a:pt x="631" y="135"/>
                    <a:pt x="631" y="135"/>
                    <a:pt x="631" y="134"/>
                  </a:cubicBezTo>
                  <a:cubicBezTo>
                    <a:pt x="632" y="134"/>
                    <a:pt x="632" y="134"/>
                    <a:pt x="632" y="134"/>
                  </a:cubicBezTo>
                  <a:cubicBezTo>
                    <a:pt x="633" y="134"/>
                    <a:pt x="633" y="134"/>
                    <a:pt x="633" y="134"/>
                  </a:cubicBezTo>
                  <a:cubicBezTo>
                    <a:pt x="634" y="134"/>
                    <a:pt x="634" y="134"/>
                    <a:pt x="634" y="134"/>
                  </a:cubicBezTo>
                  <a:cubicBezTo>
                    <a:pt x="634" y="133"/>
                    <a:pt x="634" y="133"/>
                    <a:pt x="635" y="133"/>
                  </a:cubicBezTo>
                  <a:cubicBezTo>
                    <a:pt x="635" y="133"/>
                    <a:pt x="635" y="132"/>
                    <a:pt x="635" y="132"/>
                  </a:cubicBezTo>
                  <a:cubicBezTo>
                    <a:pt x="635" y="132"/>
                    <a:pt x="635" y="132"/>
                    <a:pt x="635" y="132"/>
                  </a:cubicBezTo>
                  <a:cubicBezTo>
                    <a:pt x="635" y="131"/>
                    <a:pt x="636" y="131"/>
                    <a:pt x="636" y="131"/>
                  </a:cubicBezTo>
                  <a:cubicBezTo>
                    <a:pt x="636" y="131"/>
                    <a:pt x="636" y="131"/>
                    <a:pt x="637" y="131"/>
                  </a:cubicBezTo>
                  <a:cubicBezTo>
                    <a:pt x="637" y="131"/>
                    <a:pt x="637" y="131"/>
                    <a:pt x="637" y="131"/>
                  </a:cubicBezTo>
                  <a:cubicBezTo>
                    <a:pt x="637" y="131"/>
                    <a:pt x="638" y="131"/>
                    <a:pt x="638" y="131"/>
                  </a:cubicBezTo>
                  <a:cubicBezTo>
                    <a:pt x="638" y="131"/>
                    <a:pt x="638" y="130"/>
                    <a:pt x="638" y="130"/>
                  </a:cubicBezTo>
                  <a:cubicBezTo>
                    <a:pt x="638" y="130"/>
                    <a:pt x="638" y="129"/>
                    <a:pt x="638" y="129"/>
                  </a:cubicBezTo>
                  <a:cubicBezTo>
                    <a:pt x="638" y="129"/>
                    <a:pt x="637" y="129"/>
                    <a:pt x="637" y="128"/>
                  </a:cubicBezTo>
                  <a:cubicBezTo>
                    <a:pt x="637" y="128"/>
                    <a:pt x="637" y="128"/>
                    <a:pt x="637" y="128"/>
                  </a:cubicBezTo>
                  <a:cubicBezTo>
                    <a:pt x="637" y="127"/>
                    <a:pt x="637" y="126"/>
                    <a:pt x="638" y="126"/>
                  </a:cubicBezTo>
                  <a:cubicBezTo>
                    <a:pt x="638" y="125"/>
                    <a:pt x="638" y="125"/>
                    <a:pt x="638" y="125"/>
                  </a:cubicBezTo>
                  <a:cubicBezTo>
                    <a:pt x="638" y="125"/>
                    <a:pt x="639" y="125"/>
                    <a:pt x="639" y="125"/>
                  </a:cubicBezTo>
                  <a:cubicBezTo>
                    <a:pt x="639" y="125"/>
                    <a:pt x="639" y="125"/>
                    <a:pt x="640" y="124"/>
                  </a:cubicBezTo>
                  <a:cubicBezTo>
                    <a:pt x="640" y="124"/>
                    <a:pt x="640" y="124"/>
                    <a:pt x="640" y="124"/>
                  </a:cubicBezTo>
                  <a:cubicBezTo>
                    <a:pt x="640" y="123"/>
                    <a:pt x="641" y="123"/>
                    <a:pt x="641" y="122"/>
                  </a:cubicBezTo>
                  <a:cubicBezTo>
                    <a:pt x="641" y="122"/>
                    <a:pt x="641" y="122"/>
                    <a:pt x="641" y="121"/>
                  </a:cubicBezTo>
                  <a:cubicBezTo>
                    <a:pt x="641" y="121"/>
                    <a:pt x="642" y="121"/>
                    <a:pt x="642" y="121"/>
                  </a:cubicBezTo>
                  <a:cubicBezTo>
                    <a:pt x="643" y="121"/>
                    <a:pt x="643" y="121"/>
                    <a:pt x="644" y="121"/>
                  </a:cubicBezTo>
                  <a:cubicBezTo>
                    <a:pt x="644" y="121"/>
                    <a:pt x="644" y="121"/>
                    <a:pt x="644" y="121"/>
                  </a:cubicBezTo>
                  <a:cubicBezTo>
                    <a:pt x="645" y="121"/>
                    <a:pt x="645" y="122"/>
                    <a:pt x="645" y="122"/>
                  </a:cubicBezTo>
                  <a:cubicBezTo>
                    <a:pt x="646" y="123"/>
                    <a:pt x="646" y="123"/>
                    <a:pt x="646" y="124"/>
                  </a:cubicBezTo>
                  <a:cubicBezTo>
                    <a:pt x="646" y="123"/>
                    <a:pt x="647" y="123"/>
                    <a:pt x="647" y="123"/>
                  </a:cubicBezTo>
                  <a:cubicBezTo>
                    <a:pt x="647" y="123"/>
                    <a:pt x="647" y="123"/>
                    <a:pt x="647" y="123"/>
                  </a:cubicBezTo>
                  <a:cubicBezTo>
                    <a:pt x="648" y="123"/>
                    <a:pt x="648" y="122"/>
                    <a:pt x="648" y="122"/>
                  </a:cubicBezTo>
                  <a:cubicBezTo>
                    <a:pt x="648" y="122"/>
                    <a:pt x="648" y="123"/>
                    <a:pt x="649" y="123"/>
                  </a:cubicBezTo>
                  <a:cubicBezTo>
                    <a:pt x="649" y="123"/>
                    <a:pt x="649" y="123"/>
                    <a:pt x="649" y="124"/>
                  </a:cubicBezTo>
                  <a:cubicBezTo>
                    <a:pt x="650" y="124"/>
                    <a:pt x="650" y="124"/>
                    <a:pt x="650" y="124"/>
                  </a:cubicBezTo>
                  <a:cubicBezTo>
                    <a:pt x="650" y="124"/>
                    <a:pt x="650" y="125"/>
                    <a:pt x="650" y="125"/>
                  </a:cubicBezTo>
                  <a:cubicBezTo>
                    <a:pt x="650" y="127"/>
                    <a:pt x="650" y="127"/>
                    <a:pt x="650" y="127"/>
                  </a:cubicBezTo>
                  <a:cubicBezTo>
                    <a:pt x="648" y="127"/>
                    <a:pt x="648" y="127"/>
                    <a:pt x="648" y="127"/>
                  </a:cubicBezTo>
                  <a:cubicBezTo>
                    <a:pt x="648" y="128"/>
                    <a:pt x="648" y="128"/>
                    <a:pt x="648" y="129"/>
                  </a:cubicBezTo>
                  <a:cubicBezTo>
                    <a:pt x="648" y="130"/>
                    <a:pt x="648" y="130"/>
                    <a:pt x="648" y="130"/>
                  </a:cubicBezTo>
                  <a:cubicBezTo>
                    <a:pt x="648" y="131"/>
                    <a:pt x="648" y="131"/>
                    <a:pt x="647" y="131"/>
                  </a:cubicBezTo>
                  <a:cubicBezTo>
                    <a:pt x="647" y="132"/>
                    <a:pt x="647" y="132"/>
                    <a:pt x="647" y="132"/>
                  </a:cubicBezTo>
                  <a:cubicBezTo>
                    <a:pt x="646" y="132"/>
                    <a:pt x="646" y="132"/>
                    <a:pt x="646" y="132"/>
                  </a:cubicBezTo>
                  <a:cubicBezTo>
                    <a:pt x="645" y="132"/>
                    <a:pt x="644" y="132"/>
                    <a:pt x="644" y="132"/>
                  </a:cubicBezTo>
                  <a:cubicBezTo>
                    <a:pt x="643" y="132"/>
                    <a:pt x="643" y="132"/>
                    <a:pt x="643" y="132"/>
                  </a:cubicBezTo>
                  <a:cubicBezTo>
                    <a:pt x="643" y="133"/>
                    <a:pt x="642" y="133"/>
                    <a:pt x="642" y="133"/>
                  </a:cubicBezTo>
                  <a:cubicBezTo>
                    <a:pt x="642" y="133"/>
                    <a:pt x="642" y="133"/>
                    <a:pt x="642" y="134"/>
                  </a:cubicBezTo>
                  <a:cubicBezTo>
                    <a:pt x="642" y="134"/>
                    <a:pt x="641" y="134"/>
                    <a:pt x="641" y="134"/>
                  </a:cubicBezTo>
                  <a:cubicBezTo>
                    <a:pt x="641" y="134"/>
                    <a:pt x="641" y="135"/>
                    <a:pt x="641" y="135"/>
                  </a:cubicBezTo>
                  <a:cubicBezTo>
                    <a:pt x="641" y="135"/>
                    <a:pt x="641" y="135"/>
                    <a:pt x="640" y="135"/>
                  </a:cubicBezTo>
                  <a:cubicBezTo>
                    <a:pt x="640" y="136"/>
                    <a:pt x="640" y="136"/>
                    <a:pt x="640" y="136"/>
                  </a:cubicBezTo>
                  <a:cubicBezTo>
                    <a:pt x="640" y="136"/>
                    <a:pt x="640" y="137"/>
                    <a:pt x="639" y="137"/>
                  </a:cubicBezTo>
                  <a:cubicBezTo>
                    <a:pt x="639" y="137"/>
                    <a:pt x="639" y="137"/>
                    <a:pt x="639" y="137"/>
                  </a:cubicBezTo>
                  <a:cubicBezTo>
                    <a:pt x="638" y="137"/>
                    <a:pt x="637" y="138"/>
                    <a:pt x="637" y="138"/>
                  </a:cubicBezTo>
                  <a:cubicBezTo>
                    <a:pt x="637" y="139"/>
                    <a:pt x="638" y="140"/>
                    <a:pt x="638" y="141"/>
                  </a:cubicBezTo>
                  <a:cubicBezTo>
                    <a:pt x="638" y="141"/>
                    <a:pt x="638" y="141"/>
                    <a:pt x="638" y="142"/>
                  </a:cubicBezTo>
                  <a:cubicBezTo>
                    <a:pt x="637" y="142"/>
                    <a:pt x="637" y="142"/>
                    <a:pt x="637" y="143"/>
                  </a:cubicBezTo>
                  <a:cubicBezTo>
                    <a:pt x="637" y="144"/>
                    <a:pt x="637" y="144"/>
                    <a:pt x="637" y="145"/>
                  </a:cubicBezTo>
                  <a:cubicBezTo>
                    <a:pt x="637" y="146"/>
                    <a:pt x="637" y="146"/>
                    <a:pt x="637" y="146"/>
                  </a:cubicBezTo>
                  <a:cubicBezTo>
                    <a:pt x="637" y="146"/>
                    <a:pt x="637" y="147"/>
                    <a:pt x="637" y="147"/>
                  </a:cubicBezTo>
                  <a:cubicBezTo>
                    <a:pt x="637" y="147"/>
                    <a:pt x="637" y="148"/>
                    <a:pt x="637" y="148"/>
                  </a:cubicBezTo>
                  <a:cubicBezTo>
                    <a:pt x="638" y="148"/>
                    <a:pt x="639" y="148"/>
                    <a:pt x="639" y="149"/>
                  </a:cubicBezTo>
                  <a:cubicBezTo>
                    <a:pt x="640" y="149"/>
                    <a:pt x="640" y="149"/>
                    <a:pt x="641" y="149"/>
                  </a:cubicBezTo>
                  <a:cubicBezTo>
                    <a:pt x="641" y="149"/>
                    <a:pt x="641" y="150"/>
                    <a:pt x="641" y="150"/>
                  </a:cubicBezTo>
                  <a:cubicBezTo>
                    <a:pt x="641" y="150"/>
                    <a:pt x="641" y="150"/>
                    <a:pt x="642" y="150"/>
                  </a:cubicBezTo>
                  <a:cubicBezTo>
                    <a:pt x="642" y="151"/>
                    <a:pt x="643" y="151"/>
                    <a:pt x="643" y="151"/>
                  </a:cubicBezTo>
                  <a:cubicBezTo>
                    <a:pt x="643" y="151"/>
                    <a:pt x="644" y="151"/>
                    <a:pt x="644" y="152"/>
                  </a:cubicBezTo>
                  <a:cubicBezTo>
                    <a:pt x="644" y="152"/>
                    <a:pt x="645" y="152"/>
                    <a:pt x="646" y="152"/>
                  </a:cubicBezTo>
                  <a:cubicBezTo>
                    <a:pt x="646" y="152"/>
                    <a:pt x="646" y="152"/>
                    <a:pt x="646" y="152"/>
                  </a:cubicBezTo>
                  <a:cubicBezTo>
                    <a:pt x="646" y="152"/>
                    <a:pt x="646" y="152"/>
                    <a:pt x="647" y="152"/>
                  </a:cubicBezTo>
                  <a:cubicBezTo>
                    <a:pt x="648" y="152"/>
                    <a:pt x="648" y="151"/>
                    <a:pt x="649" y="151"/>
                  </a:cubicBezTo>
                  <a:cubicBezTo>
                    <a:pt x="650" y="151"/>
                    <a:pt x="650" y="151"/>
                    <a:pt x="651" y="151"/>
                  </a:cubicBezTo>
                  <a:cubicBezTo>
                    <a:pt x="651" y="151"/>
                    <a:pt x="652" y="151"/>
                    <a:pt x="652" y="151"/>
                  </a:cubicBezTo>
                  <a:cubicBezTo>
                    <a:pt x="652" y="151"/>
                    <a:pt x="652" y="151"/>
                    <a:pt x="653" y="151"/>
                  </a:cubicBezTo>
                  <a:cubicBezTo>
                    <a:pt x="653" y="151"/>
                    <a:pt x="653" y="151"/>
                    <a:pt x="653" y="151"/>
                  </a:cubicBezTo>
                  <a:cubicBezTo>
                    <a:pt x="653" y="151"/>
                    <a:pt x="653" y="150"/>
                    <a:pt x="653" y="150"/>
                  </a:cubicBezTo>
                  <a:cubicBezTo>
                    <a:pt x="654" y="150"/>
                    <a:pt x="654" y="150"/>
                    <a:pt x="654" y="150"/>
                  </a:cubicBezTo>
                  <a:cubicBezTo>
                    <a:pt x="660" y="150"/>
                    <a:pt x="660" y="150"/>
                    <a:pt x="660" y="150"/>
                  </a:cubicBezTo>
                  <a:cubicBezTo>
                    <a:pt x="660" y="150"/>
                    <a:pt x="660" y="149"/>
                    <a:pt x="661" y="149"/>
                  </a:cubicBezTo>
                  <a:cubicBezTo>
                    <a:pt x="661" y="149"/>
                    <a:pt x="661" y="149"/>
                    <a:pt x="662" y="149"/>
                  </a:cubicBezTo>
                  <a:cubicBezTo>
                    <a:pt x="662" y="149"/>
                    <a:pt x="662" y="149"/>
                    <a:pt x="662" y="149"/>
                  </a:cubicBezTo>
                  <a:cubicBezTo>
                    <a:pt x="662" y="149"/>
                    <a:pt x="662" y="150"/>
                    <a:pt x="662" y="150"/>
                  </a:cubicBezTo>
                  <a:cubicBezTo>
                    <a:pt x="663" y="150"/>
                    <a:pt x="663" y="150"/>
                    <a:pt x="663" y="150"/>
                  </a:cubicBezTo>
                  <a:cubicBezTo>
                    <a:pt x="663" y="151"/>
                    <a:pt x="663" y="151"/>
                    <a:pt x="663" y="151"/>
                  </a:cubicBezTo>
                  <a:cubicBezTo>
                    <a:pt x="667" y="151"/>
                    <a:pt x="667" y="151"/>
                    <a:pt x="667" y="151"/>
                  </a:cubicBezTo>
                  <a:cubicBezTo>
                    <a:pt x="667" y="152"/>
                    <a:pt x="667" y="152"/>
                    <a:pt x="667" y="152"/>
                  </a:cubicBezTo>
                  <a:cubicBezTo>
                    <a:pt x="667" y="152"/>
                    <a:pt x="667" y="152"/>
                    <a:pt x="667" y="152"/>
                  </a:cubicBezTo>
                  <a:cubicBezTo>
                    <a:pt x="666" y="152"/>
                    <a:pt x="666" y="152"/>
                    <a:pt x="665" y="152"/>
                  </a:cubicBezTo>
                  <a:cubicBezTo>
                    <a:pt x="664" y="152"/>
                    <a:pt x="664" y="152"/>
                    <a:pt x="663" y="152"/>
                  </a:cubicBezTo>
                  <a:cubicBezTo>
                    <a:pt x="663" y="152"/>
                    <a:pt x="663" y="152"/>
                    <a:pt x="663" y="152"/>
                  </a:cubicBezTo>
                  <a:cubicBezTo>
                    <a:pt x="662" y="153"/>
                    <a:pt x="662" y="153"/>
                    <a:pt x="662" y="153"/>
                  </a:cubicBezTo>
                  <a:cubicBezTo>
                    <a:pt x="662" y="153"/>
                    <a:pt x="662" y="153"/>
                    <a:pt x="661" y="153"/>
                  </a:cubicBezTo>
                  <a:cubicBezTo>
                    <a:pt x="661" y="154"/>
                    <a:pt x="661" y="154"/>
                    <a:pt x="661" y="154"/>
                  </a:cubicBezTo>
                  <a:cubicBezTo>
                    <a:pt x="660" y="154"/>
                    <a:pt x="660" y="154"/>
                    <a:pt x="660" y="155"/>
                  </a:cubicBezTo>
                  <a:cubicBezTo>
                    <a:pt x="660" y="155"/>
                    <a:pt x="660" y="155"/>
                    <a:pt x="660" y="155"/>
                  </a:cubicBezTo>
                  <a:cubicBezTo>
                    <a:pt x="659" y="156"/>
                    <a:pt x="659" y="156"/>
                    <a:pt x="659" y="156"/>
                  </a:cubicBezTo>
                  <a:cubicBezTo>
                    <a:pt x="659" y="156"/>
                    <a:pt x="659" y="156"/>
                    <a:pt x="658" y="156"/>
                  </a:cubicBezTo>
                  <a:cubicBezTo>
                    <a:pt x="658" y="156"/>
                    <a:pt x="657" y="156"/>
                    <a:pt x="657" y="156"/>
                  </a:cubicBezTo>
                  <a:cubicBezTo>
                    <a:pt x="657" y="156"/>
                    <a:pt x="657" y="155"/>
                    <a:pt x="656" y="155"/>
                  </a:cubicBezTo>
                  <a:cubicBezTo>
                    <a:pt x="656" y="155"/>
                    <a:pt x="656" y="155"/>
                    <a:pt x="655" y="155"/>
                  </a:cubicBezTo>
                  <a:cubicBezTo>
                    <a:pt x="655" y="155"/>
                    <a:pt x="654" y="155"/>
                    <a:pt x="653" y="155"/>
                  </a:cubicBezTo>
                  <a:cubicBezTo>
                    <a:pt x="653" y="155"/>
                    <a:pt x="653" y="155"/>
                    <a:pt x="652" y="155"/>
                  </a:cubicBezTo>
                  <a:cubicBezTo>
                    <a:pt x="652" y="155"/>
                    <a:pt x="651" y="155"/>
                    <a:pt x="651" y="155"/>
                  </a:cubicBezTo>
                  <a:cubicBezTo>
                    <a:pt x="650" y="155"/>
                    <a:pt x="650" y="155"/>
                    <a:pt x="650" y="155"/>
                  </a:cubicBezTo>
                  <a:cubicBezTo>
                    <a:pt x="650" y="155"/>
                    <a:pt x="650" y="155"/>
                    <a:pt x="649" y="155"/>
                  </a:cubicBezTo>
                  <a:cubicBezTo>
                    <a:pt x="649" y="156"/>
                    <a:pt x="649" y="156"/>
                    <a:pt x="649" y="156"/>
                  </a:cubicBezTo>
                  <a:cubicBezTo>
                    <a:pt x="648" y="156"/>
                    <a:pt x="648" y="156"/>
                    <a:pt x="648" y="156"/>
                  </a:cubicBezTo>
                  <a:cubicBezTo>
                    <a:pt x="648" y="156"/>
                    <a:pt x="647" y="155"/>
                    <a:pt x="647" y="155"/>
                  </a:cubicBezTo>
                  <a:cubicBezTo>
                    <a:pt x="647" y="155"/>
                    <a:pt x="647" y="156"/>
                    <a:pt x="646" y="156"/>
                  </a:cubicBezTo>
                  <a:cubicBezTo>
                    <a:pt x="646" y="156"/>
                    <a:pt x="646" y="156"/>
                    <a:pt x="646" y="156"/>
                  </a:cubicBezTo>
                  <a:cubicBezTo>
                    <a:pt x="646" y="156"/>
                    <a:pt x="646" y="157"/>
                    <a:pt x="646" y="157"/>
                  </a:cubicBezTo>
                  <a:cubicBezTo>
                    <a:pt x="646" y="157"/>
                    <a:pt x="645" y="157"/>
                    <a:pt x="645" y="158"/>
                  </a:cubicBezTo>
                  <a:cubicBezTo>
                    <a:pt x="645" y="158"/>
                    <a:pt x="645" y="158"/>
                    <a:pt x="645" y="158"/>
                  </a:cubicBezTo>
                  <a:cubicBezTo>
                    <a:pt x="645" y="158"/>
                    <a:pt x="644" y="158"/>
                    <a:pt x="644" y="158"/>
                  </a:cubicBezTo>
                  <a:cubicBezTo>
                    <a:pt x="644" y="158"/>
                    <a:pt x="644" y="158"/>
                    <a:pt x="643" y="158"/>
                  </a:cubicBezTo>
                  <a:cubicBezTo>
                    <a:pt x="643" y="158"/>
                    <a:pt x="643" y="158"/>
                    <a:pt x="643" y="158"/>
                  </a:cubicBezTo>
                  <a:cubicBezTo>
                    <a:pt x="643" y="157"/>
                    <a:pt x="643" y="157"/>
                    <a:pt x="643" y="157"/>
                  </a:cubicBezTo>
                  <a:cubicBezTo>
                    <a:pt x="643" y="157"/>
                    <a:pt x="642" y="157"/>
                    <a:pt x="642" y="157"/>
                  </a:cubicBezTo>
                  <a:cubicBezTo>
                    <a:pt x="642" y="157"/>
                    <a:pt x="642" y="157"/>
                    <a:pt x="641" y="157"/>
                  </a:cubicBezTo>
                  <a:cubicBezTo>
                    <a:pt x="641" y="157"/>
                    <a:pt x="641" y="157"/>
                    <a:pt x="641" y="157"/>
                  </a:cubicBezTo>
                  <a:cubicBezTo>
                    <a:pt x="640" y="157"/>
                    <a:pt x="641" y="158"/>
                    <a:pt x="640" y="158"/>
                  </a:cubicBezTo>
                  <a:cubicBezTo>
                    <a:pt x="641" y="158"/>
                    <a:pt x="641" y="158"/>
                    <a:pt x="641" y="158"/>
                  </a:cubicBezTo>
                  <a:cubicBezTo>
                    <a:pt x="641" y="158"/>
                    <a:pt x="642" y="158"/>
                    <a:pt x="642" y="158"/>
                  </a:cubicBezTo>
                  <a:cubicBezTo>
                    <a:pt x="642" y="159"/>
                    <a:pt x="642" y="159"/>
                    <a:pt x="643" y="159"/>
                  </a:cubicBezTo>
                  <a:cubicBezTo>
                    <a:pt x="642" y="159"/>
                    <a:pt x="642" y="159"/>
                    <a:pt x="641" y="159"/>
                  </a:cubicBezTo>
                  <a:cubicBezTo>
                    <a:pt x="640" y="159"/>
                    <a:pt x="640" y="159"/>
                    <a:pt x="639" y="160"/>
                  </a:cubicBezTo>
                  <a:cubicBezTo>
                    <a:pt x="639" y="160"/>
                    <a:pt x="638" y="160"/>
                    <a:pt x="638" y="160"/>
                  </a:cubicBezTo>
                  <a:cubicBezTo>
                    <a:pt x="638" y="160"/>
                    <a:pt x="638" y="161"/>
                    <a:pt x="638" y="161"/>
                  </a:cubicBezTo>
                  <a:cubicBezTo>
                    <a:pt x="639" y="161"/>
                    <a:pt x="639" y="162"/>
                    <a:pt x="640" y="162"/>
                  </a:cubicBezTo>
                  <a:cubicBezTo>
                    <a:pt x="640" y="162"/>
                    <a:pt x="640" y="162"/>
                    <a:pt x="640" y="162"/>
                  </a:cubicBezTo>
                  <a:cubicBezTo>
                    <a:pt x="640" y="162"/>
                    <a:pt x="641" y="162"/>
                    <a:pt x="641" y="162"/>
                  </a:cubicBezTo>
                  <a:cubicBezTo>
                    <a:pt x="641" y="162"/>
                    <a:pt x="642" y="162"/>
                    <a:pt x="642" y="162"/>
                  </a:cubicBezTo>
                  <a:cubicBezTo>
                    <a:pt x="642" y="162"/>
                    <a:pt x="643" y="162"/>
                    <a:pt x="643" y="162"/>
                  </a:cubicBezTo>
                  <a:cubicBezTo>
                    <a:pt x="644" y="162"/>
                    <a:pt x="644" y="161"/>
                    <a:pt x="644" y="161"/>
                  </a:cubicBezTo>
                  <a:cubicBezTo>
                    <a:pt x="644" y="160"/>
                    <a:pt x="645" y="160"/>
                    <a:pt x="645" y="160"/>
                  </a:cubicBezTo>
                  <a:cubicBezTo>
                    <a:pt x="645" y="160"/>
                    <a:pt x="646" y="160"/>
                    <a:pt x="646" y="160"/>
                  </a:cubicBezTo>
                  <a:cubicBezTo>
                    <a:pt x="646" y="160"/>
                    <a:pt x="647" y="160"/>
                    <a:pt x="647" y="161"/>
                  </a:cubicBezTo>
                  <a:cubicBezTo>
                    <a:pt x="647" y="161"/>
                    <a:pt x="647" y="161"/>
                    <a:pt x="647" y="161"/>
                  </a:cubicBezTo>
                  <a:cubicBezTo>
                    <a:pt x="648" y="161"/>
                    <a:pt x="648" y="162"/>
                    <a:pt x="648" y="162"/>
                  </a:cubicBezTo>
                  <a:cubicBezTo>
                    <a:pt x="648" y="162"/>
                    <a:pt x="648" y="162"/>
                    <a:pt x="648" y="162"/>
                  </a:cubicBezTo>
                  <a:cubicBezTo>
                    <a:pt x="648" y="163"/>
                    <a:pt x="648" y="163"/>
                    <a:pt x="648" y="163"/>
                  </a:cubicBezTo>
                  <a:cubicBezTo>
                    <a:pt x="649" y="163"/>
                    <a:pt x="649" y="163"/>
                    <a:pt x="649" y="163"/>
                  </a:cubicBezTo>
                  <a:cubicBezTo>
                    <a:pt x="649" y="163"/>
                    <a:pt x="650" y="164"/>
                    <a:pt x="650" y="164"/>
                  </a:cubicBezTo>
                  <a:cubicBezTo>
                    <a:pt x="650" y="164"/>
                    <a:pt x="650" y="164"/>
                    <a:pt x="649" y="164"/>
                  </a:cubicBezTo>
                  <a:cubicBezTo>
                    <a:pt x="649" y="165"/>
                    <a:pt x="648" y="165"/>
                    <a:pt x="647" y="165"/>
                  </a:cubicBezTo>
                  <a:cubicBezTo>
                    <a:pt x="647" y="165"/>
                    <a:pt x="647" y="165"/>
                    <a:pt x="647" y="166"/>
                  </a:cubicBezTo>
                  <a:cubicBezTo>
                    <a:pt x="647" y="166"/>
                    <a:pt x="647" y="166"/>
                    <a:pt x="647" y="166"/>
                  </a:cubicBezTo>
                  <a:cubicBezTo>
                    <a:pt x="647" y="167"/>
                    <a:pt x="647" y="167"/>
                    <a:pt x="647" y="168"/>
                  </a:cubicBezTo>
                  <a:cubicBezTo>
                    <a:pt x="645" y="168"/>
                    <a:pt x="645" y="168"/>
                    <a:pt x="645" y="168"/>
                  </a:cubicBezTo>
                  <a:cubicBezTo>
                    <a:pt x="645" y="168"/>
                    <a:pt x="645" y="168"/>
                    <a:pt x="644" y="167"/>
                  </a:cubicBezTo>
                  <a:cubicBezTo>
                    <a:pt x="644" y="167"/>
                    <a:pt x="644" y="167"/>
                    <a:pt x="644" y="167"/>
                  </a:cubicBezTo>
                  <a:cubicBezTo>
                    <a:pt x="643" y="167"/>
                    <a:pt x="643" y="167"/>
                    <a:pt x="643" y="167"/>
                  </a:cubicBezTo>
                  <a:cubicBezTo>
                    <a:pt x="643" y="166"/>
                    <a:pt x="643" y="166"/>
                    <a:pt x="643" y="166"/>
                  </a:cubicBezTo>
                  <a:cubicBezTo>
                    <a:pt x="643" y="166"/>
                    <a:pt x="643" y="165"/>
                    <a:pt x="643" y="165"/>
                  </a:cubicBezTo>
                  <a:cubicBezTo>
                    <a:pt x="643" y="165"/>
                    <a:pt x="642" y="165"/>
                    <a:pt x="642" y="165"/>
                  </a:cubicBezTo>
                  <a:cubicBezTo>
                    <a:pt x="642" y="165"/>
                    <a:pt x="642" y="165"/>
                    <a:pt x="642" y="164"/>
                  </a:cubicBezTo>
                  <a:cubicBezTo>
                    <a:pt x="642" y="164"/>
                    <a:pt x="642" y="164"/>
                    <a:pt x="642" y="164"/>
                  </a:cubicBezTo>
                  <a:cubicBezTo>
                    <a:pt x="641" y="164"/>
                    <a:pt x="641" y="164"/>
                    <a:pt x="641" y="164"/>
                  </a:cubicBezTo>
                  <a:cubicBezTo>
                    <a:pt x="640" y="164"/>
                    <a:pt x="640" y="165"/>
                    <a:pt x="640" y="165"/>
                  </a:cubicBezTo>
                  <a:cubicBezTo>
                    <a:pt x="639" y="165"/>
                    <a:pt x="639" y="165"/>
                    <a:pt x="639" y="166"/>
                  </a:cubicBezTo>
                  <a:cubicBezTo>
                    <a:pt x="639" y="166"/>
                    <a:pt x="638" y="166"/>
                    <a:pt x="638" y="166"/>
                  </a:cubicBezTo>
                  <a:cubicBezTo>
                    <a:pt x="638" y="166"/>
                    <a:pt x="638" y="166"/>
                    <a:pt x="638" y="167"/>
                  </a:cubicBezTo>
                  <a:cubicBezTo>
                    <a:pt x="638" y="167"/>
                    <a:pt x="638" y="167"/>
                    <a:pt x="638" y="167"/>
                  </a:cubicBezTo>
                  <a:cubicBezTo>
                    <a:pt x="638" y="168"/>
                    <a:pt x="638" y="168"/>
                    <a:pt x="638" y="168"/>
                  </a:cubicBezTo>
                  <a:cubicBezTo>
                    <a:pt x="638" y="168"/>
                    <a:pt x="637" y="169"/>
                    <a:pt x="637" y="169"/>
                  </a:cubicBezTo>
                  <a:cubicBezTo>
                    <a:pt x="637" y="169"/>
                    <a:pt x="637" y="169"/>
                    <a:pt x="637" y="170"/>
                  </a:cubicBezTo>
                  <a:cubicBezTo>
                    <a:pt x="637" y="170"/>
                    <a:pt x="637" y="170"/>
                    <a:pt x="637" y="171"/>
                  </a:cubicBezTo>
                  <a:cubicBezTo>
                    <a:pt x="637" y="171"/>
                    <a:pt x="637" y="171"/>
                    <a:pt x="637" y="172"/>
                  </a:cubicBezTo>
                  <a:cubicBezTo>
                    <a:pt x="637" y="172"/>
                    <a:pt x="637" y="172"/>
                    <a:pt x="637" y="172"/>
                  </a:cubicBezTo>
                  <a:cubicBezTo>
                    <a:pt x="637" y="173"/>
                    <a:pt x="637" y="173"/>
                    <a:pt x="637" y="173"/>
                  </a:cubicBezTo>
                  <a:cubicBezTo>
                    <a:pt x="637" y="173"/>
                    <a:pt x="637" y="173"/>
                    <a:pt x="637" y="174"/>
                  </a:cubicBezTo>
                  <a:cubicBezTo>
                    <a:pt x="637" y="174"/>
                    <a:pt x="636" y="174"/>
                    <a:pt x="636" y="174"/>
                  </a:cubicBezTo>
                  <a:cubicBezTo>
                    <a:pt x="636" y="175"/>
                    <a:pt x="636" y="175"/>
                    <a:pt x="636" y="175"/>
                  </a:cubicBezTo>
                  <a:cubicBezTo>
                    <a:pt x="637" y="176"/>
                    <a:pt x="637" y="176"/>
                    <a:pt x="637" y="176"/>
                  </a:cubicBezTo>
                  <a:cubicBezTo>
                    <a:pt x="637" y="177"/>
                    <a:pt x="637" y="177"/>
                    <a:pt x="637" y="177"/>
                  </a:cubicBezTo>
                  <a:cubicBezTo>
                    <a:pt x="636" y="177"/>
                    <a:pt x="636" y="177"/>
                    <a:pt x="636" y="177"/>
                  </a:cubicBezTo>
                  <a:cubicBezTo>
                    <a:pt x="635" y="177"/>
                    <a:pt x="635" y="176"/>
                    <a:pt x="634" y="176"/>
                  </a:cubicBezTo>
                  <a:cubicBezTo>
                    <a:pt x="634" y="176"/>
                    <a:pt x="633" y="176"/>
                    <a:pt x="633" y="176"/>
                  </a:cubicBezTo>
                  <a:cubicBezTo>
                    <a:pt x="632" y="176"/>
                    <a:pt x="632" y="176"/>
                    <a:pt x="631" y="176"/>
                  </a:cubicBezTo>
                  <a:cubicBezTo>
                    <a:pt x="631" y="176"/>
                    <a:pt x="631" y="176"/>
                    <a:pt x="630" y="176"/>
                  </a:cubicBezTo>
                  <a:cubicBezTo>
                    <a:pt x="630" y="177"/>
                    <a:pt x="630" y="177"/>
                    <a:pt x="630" y="177"/>
                  </a:cubicBezTo>
                  <a:cubicBezTo>
                    <a:pt x="630" y="177"/>
                    <a:pt x="630" y="178"/>
                    <a:pt x="630" y="178"/>
                  </a:cubicBezTo>
                  <a:cubicBezTo>
                    <a:pt x="630" y="178"/>
                    <a:pt x="631" y="179"/>
                    <a:pt x="631" y="179"/>
                  </a:cubicBezTo>
                  <a:cubicBezTo>
                    <a:pt x="631" y="180"/>
                    <a:pt x="631" y="180"/>
                    <a:pt x="631" y="180"/>
                  </a:cubicBezTo>
                  <a:cubicBezTo>
                    <a:pt x="631" y="180"/>
                    <a:pt x="631" y="180"/>
                    <a:pt x="631" y="180"/>
                  </a:cubicBezTo>
                  <a:cubicBezTo>
                    <a:pt x="630" y="179"/>
                    <a:pt x="629" y="179"/>
                    <a:pt x="628" y="178"/>
                  </a:cubicBezTo>
                  <a:cubicBezTo>
                    <a:pt x="628" y="178"/>
                    <a:pt x="628" y="178"/>
                    <a:pt x="627" y="178"/>
                  </a:cubicBezTo>
                  <a:cubicBezTo>
                    <a:pt x="627" y="178"/>
                    <a:pt x="627" y="177"/>
                    <a:pt x="627" y="177"/>
                  </a:cubicBezTo>
                  <a:cubicBezTo>
                    <a:pt x="626" y="177"/>
                    <a:pt x="626" y="177"/>
                    <a:pt x="626" y="177"/>
                  </a:cubicBezTo>
                  <a:cubicBezTo>
                    <a:pt x="626" y="177"/>
                    <a:pt x="626" y="177"/>
                    <a:pt x="625" y="177"/>
                  </a:cubicBezTo>
                  <a:cubicBezTo>
                    <a:pt x="625" y="177"/>
                    <a:pt x="624" y="178"/>
                    <a:pt x="624" y="178"/>
                  </a:cubicBezTo>
                  <a:cubicBezTo>
                    <a:pt x="623" y="178"/>
                    <a:pt x="623" y="178"/>
                    <a:pt x="623" y="179"/>
                  </a:cubicBezTo>
                  <a:cubicBezTo>
                    <a:pt x="623" y="179"/>
                    <a:pt x="622" y="179"/>
                    <a:pt x="622" y="179"/>
                  </a:cubicBezTo>
                  <a:cubicBezTo>
                    <a:pt x="622" y="179"/>
                    <a:pt x="622" y="179"/>
                    <a:pt x="622" y="179"/>
                  </a:cubicBezTo>
                  <a:cubicBezTo>
                    <a:pt x="621" y="179"/>
                    <a:pt x="621" y="180"/>
                    <a:pt x="621" y="180"/>
                  </a:cubicBezTo>
                  <a:cubicBezTo>
                    <a:pt x="621" y="180"/>
                    <a:pt x="621" y="180"/>
                    <a:pt x="620" y="180"/>
                  </a:cubicBezTo>
                  <a:cubicBezTo>
                    <a:pt x="620" y="181"/>
                    <a:pt x="619" y="180"/>
                    <a:pt x="618" y="180"/>
                  </a:cubicBezTo>
                  <a:cubicBezTo>
                    <a:pt x="618" y="180"/>
                    <a:pt x="617" y="181"/>
                    <a:pt x="617" y="181"/>
                  </a:cubicBezTo>
                  <a:cubicBezTo>
                    <a:pt x="616" y="181"/>
                    <a:pt x="616" y="181"/>
                    <a:pt x="616" y="181"/>
                  </a:cubicBezTo>
                  <a:cubicBezTo>
                    <a:pt x="616" y="181"/>
                    <a:pt x="615" y="181"/>
                    <a:pt x="615" y="181"/>
                  </a:cubicBezTo>
                  <a:cubicBezTo>
                    <a:pt x="614" y="181"/>
                    <a:pt x="613" y="181"/>
                    <a:pt x="613" y="181"/>
                  </a:cubicBezTo>
                  <a:cubicBezTo>
                    <a:pt x="612" y="180"/>
                    <a:pt x="612" y="179"/>
                    <a:pt x="612" y="178"/>
                  </a:cubicBezTo>
                  <a:cubicBezTo>
                    <a:pt x="611" y="178"/>
                    <a:pt x="611" y="178"/>
                    <a:pt x="611" y="178"/>
                  </a:cubicBezTo>
                  <a:cubicBezTo>
                    <a:pt x="611" y="178"/>
                    <a:pt x="611" y="179"/>
                    <a:pt x="610" y="179"/>
                  </a:cubicBezTo>
                  <a:cubicBezTo>
                    <a:pt x="610" y="179"/>
                    <a:pt x="610" y="179"/>
                    <a:pt x="610" y="179"/>
                  </a:cubicBezTo>
                  <a:cubicBezTo>
                    <a:pt x="610" y="179"/>
                    <a:pt x="609" y="179"/>
                    <a:pt x="609" y="179"/>
                  </a:cubicBezTo>
                  <a:cubicBezTo>
                    <a:pt x="609" y="179"/>
                    <a:pt x="609" y="179"/>
                    <a:pt x="608" y="179"/>
                  </a:cubicBezTo>
                  <a:cubicBezTo>
                    <a:pt x="607" y="179"/>
                    <a:pt x="607" y="179"/>
                    <a:pt x="607" y="179"/>
                  </a:cubicBezTo>
                  <a:cubicBezTo>
                    <a:pt x="606" y="179"/>
                    <a:pt x="606" y="179"/>
                    <a:pt x="605" y="179"/>
                  </a:cubicBezTo>
                  <a:cubicBezTo>
                    <a:pt x="605" y="180"/>
                    <a:pt x="606" y="181"/>
                    <a:pt x="605" y="181"/>
                  </a:cubicBezTo>
                  <a:cubicBezTo>
                    <a:pt x="604" y="181"/>
                    <a:pt x="604" y="181"/>
                    <a:pt x="604" y="181"/>
                  </a:cubicBezTo>
                  <a:cubicBezTo>
                    <a:pt x="604" y="181"/>
                    <a:pt x="603" y="181"/>
                    <a:pt x="603" y="181"/>
                  </a:cubicBezTo>
                  <a:cubicBezTo>
                    <a:pt x="603" y="181"/>
                    <a:pt x="602" y="181"/>
                    <a:pt x="602" y="181"/>
                  </a:cubicBezTo>
                  <a:cubicBezTo>
                    <a:pt x="602" y="180"/>
                    <a:pt x="602" y="180"/>
                    <a:pt x="602" y="179"/>
                  </a:cubicBezTo>
                  <a:cubicBezTo>
                    <a:pt x="601" y="179"/>
                    <a:pt x="601" y="179"/>
                    <a:pt x="601" y="179"/>
                  </a:cubicBezTo>
                  <a:cubicBezTo>
                    <a:pt x="600" y="179"/>
                    <a:pt x="600" y="179"/>
                    <a:pt x="600" y="179"/>
                  </a:cubicBezTo>
                  <a:cubicBezTo>
                    <a:pt x="600" y="178"/>
                    <a:pt x="600" y="178"/>
                    <a:pt x="600" y="178"/>
                  </a:cubicBezTo>
                  <a:cubicBezTo>
                    <a:pt x="600" y="178"/>
                    <a:pt x="600" y="178"/>
                    <a:pt x="600" y="177"/>
                  </a:cubicBezTo>
                  <a:cubicBezTo>
                    <a:pt x="600" y="177"/>
                    <a:pt x="600" y="177"/>
                    <a:pt x="600" y="177"/>
                  </a:cubicBezTo>
                  <a:cubicBezTo>
                    <a:pt x="603" y="177"/>
                    <a:pt x="603" y="177"/>
                    <a:pt x="603" y="177"/>
                  </a:cubicBezTo>
                  <a:cubicBezTo>
                    <a:pt x="603" y="177"/>
                    <a:pt x="604" y="177"/>
                    <a:pt x="604" y="177"/>
                  </a:cubicBezTo>
                  <a:cubicBezTo>
                    <a:pt x="604" y="177"/>
                    <a:pt x="604" y="178"/>
                    <a:pt x="605" y="178"/>
                  </a:cubicBezTo>
                  <a:cubicBezTo>
                    <a:pt x="605" y="178"/>
                    <a:pt x="605" y="178"/>
                    <a:pt x="606" y="178"/>
                  </a:cubicBezTo>
                  <a:cubicBezTo>
                    <a:pt x="606" y="178"/>
                    <a:pt x="607" y="178"/>
                    <a:pt x="607" y="178"/>
                  </a:cubicBezTo>
                  <a:cubicBezTo>
                    <a:pt x="607" y="177"/>
                    <a:pt x="608" y="177"/>
                    <a:pt x="608" y="176"/>
                  </a:cubicBezTo>
                  <a:cubicBezTo>
                    <a:pt x="608" y="176"/>
                    <a:pt x="607" y="175"/>
                    <a:pt x="607" y="175"/>
                  </a:cubicBezTo>
                  <a:cubicBezTo>
                    <a:pt x="607" y="174"/>
                    <a:pt x="607" y="174"/>
                    <a:pt x="608" y="174"/>
                  </a:cubicBezTo>
                  <a:cubicBezTo>
                    <a:pt x="608" y="173"/>
                    <a:pt x="608" y="173"/>
                    <a:pt x="608" y="173"/>
                  </a:cubicBezTo>
                  <a:cubicBezTo>
                    <a:pt x="608" y="172"/>
                    <a:pt x="608" y="172"/>
                    <a:pt x="608" y="171"/>
                  </a:cubicBezTo>
                  <a:cubicBezTo>
                    <a:pt x="607" y="171"/>
                    <a:pt x="607" y="171"/>
                    <a:pt x="607" y="171"/>
                  </a:cubicBezTo>
                  <a:cubicBezTo>
                    <a:pt x="606" y="171"/>
                    <a:pt x="606" y="171"/>
                    <a:pt x="606" y="171"/>
                  </a:cubicBezTo>
                  <a:cubicBezTo>
                    <a:pt x="606" y="172"/>
                    <a:pt x="605" y="171"/>
                    <a:pt x="605" y="171"/>
                  </a:cubicBezTo>
                  <a:cubicBezTo>
                    <a:pt x="604" y="172"/>
                    <a:pt x="604" y="172"/>
                    <a:pt x="604" y="172"/>
                  </a:cubicBezTo>
                  <a:cubicBezTo>
                    <a:pt x="604" y="172"/>
                    <a:pt x="604" y="172"/>
                    <a:pt x="604" y="173"/>
                  </a:cubicBezTo>
                  <a:cubicBezTo>
                    <a:pt x="603" y="173"/>
                    <a:pt x="603" y="173"/>
                    <a:pt x="603" y="173"/>
                  </a:cubicBezTo>
                  <a:cubicBezTo>
                    <a:pt x="603" y="173"/>
                    <a:pt x="603" y="173"/>
                    <a:pt x="603" y="173"/>
                  </a:cubicBezTo>
                  <a:cubicBezTo>
                    <a:pt x="602" y="173"/>
                    <a:pt x="602" y="173"/>
                    <a:pt x="602" y="173"/>
                  </a:cubicBezTo>
                  <a:cubicBezTo>
                    <a:pt x="602" y="172"/>
                    <a:pt x="602" y="172"/>
                    <a:pt x="602" y="171"/>
                  </a:cubicBezTo>
                  <a:cubicBezTo>
                    <a:pt x="602" y="171"/>
                    <a:pt x="603" y="171"/>
                    <a:pt x="603" y="171"/>
                  </a:cubicBezTo>
                  <a:cubicBezTo>
                    <a:pt x="603" y="171"/>
                    <a:pt x="603" y="171"/>
                    <a:pt x="603" y="170"/>
                  </a:cubicBezTo>
                  <a:cubicBezTo>
                    <a:pt x="603" y="169"/>
                    <a:pt x="603" y="169"/>
                    <a:pt x="603" y="169"/>
                  </a:cubicBezTo>
                  <a:cubicBezTo>
                    <a:pt x="602" y="169"/>
                    <a:pt x="602" y="169"/>
                    <a:pt x="601" y="169"/>
                  </a:cubicBezTo>
                  <a:cubicBezTo>
                    <a:pt x="601" y="169"/>
                    <a:pt x="601" y="169"/>
                    <a:pt x="601" y="169"/>
                  </a:cubicBezTo>
                  <a:cubicBezTo>
                    <a:pt x="601" y="169"/>
                    <a:pt x="601" y="169"/>
                    <a:pt x="601" y="168"/>
                  </a:cubicBezTo>
                  <a:cubicBezTo>
                    <a:pt x="601" y="168"/>
                    <a:pt x="602" y="167"/>
                    <a:pt x="602" y="167"/>
                  </a:cubicBezTo>
                  <a:cubicBezTo>
                    <a:pt x="602" y="167"/>
                    <a:pt x="602" y="166"/>
                    <a:pt x="602" y="166"/>
                  </a:cubicBezTo>
                  <a:cubicBezTo>
                    <a:pt x="602" y="166"/>
                    <a:pt x="602" y="166"/>
                    <a:pt x="602" y="165"/>
                  </a:cubicBezTo>
                  <a:cubicBezTo>
                    <a:pt x="602" y="165"/>
                    <a:pt x="601" y="165"/>
                    <a:pt x="601" y="165"/>
                  </a:cubicBezTo>
                  <a:cubicBezTo>
                    <a:pt x="601" y="165"/>
                    <a:pt x="601" y="164"/>
                    <a:pt x="601" y="164"/>
                  </a:cubicBezTo>
                  <a:cubicBezTo>
                    <a:pt x="601" y="164"/>
                    <a:pt x="601" y="163"/>
                    <a:pt x="600" y="163"/>
                  </a:cubicBezTo>
                  <a:cubicBezTo>
                    <a:pt x="600" y="163"/>
                    <a:pt x="600" y="164"/>
                    <a:pt x="600" y="164"/>
                  </a:cubicBezTo>
                  <a:cubicBezTo>
                    <a:pt x="599" y="164"/>
                    <a:pt x="599" y="164"/>
                    <a:pt x="599" y="164"/>
                  </a:cubicBezTo>
                  <a:cubicBezTo>
                    <a:pt x="599" y="165"/>
                    <a:pt x="599" y="165"/>
                    <a:pt x="598" y="165"/>
                  </a:cubicBezTo>
                  <a:cubicBezTo>
                    <a:pt x="598" y="166"/>
                    <a:pt x="598" y="166"/>
                    <a:pt x="597" y="167"/>
                  </a:cubicBezTo>
                  <a:cubicBezTo>
                    <a:pt x="597" y="167"/>
                    <a:pt x="597" y="167"/>
                    <a:pt x="597" y="167"/>
                  </a:cubicBezTo>
                  <a:cubicBezTo>
                    <a:pt x="596" y="167"/>
                    <a:pt x="596" y="167"/>
                    <a:pt x="596" y="167"/>
                  </a:cubicBezTo>
                  <a:cubicBezTo>
                    <a:pt x="595" y="167"/>
                    <a:pt x="595" y="167"/>
                    <a:pt x="595" y="168"/>
                  </a:cubicBezTo>
                  <a:cubicBezTo>
                    <a:pt x="595" y="168"/>
                    <a:pt x="595" y="168"/>
                    <a:pt x="595" y="169"/>
                  </a:cubicBezTo>
                  <a:cubicBezTo>
                    <a:pt x="595" y="169"/>
                    <a:pt x="595" y="169"/>
                    <a:pt x="595" y="169"/>
                  </a:cubicBezTo>
                  <a:cubicBezTo>
                    <a:pt x="595" y="169"/>
                    <a:pt x="595" y="170"/>
                    <a:pt x="595" y="170"/>
                  </a:cubicBezTo>
                  <a:cubicBezTo>
                    <a:pt x="595" y="170"/>
                    <a:pt x="595" y="170"/>
                    <a:pt x="594" y="170"/>
                  </a:cubicBezTo>
                  <a:cubicBezTo>
                    <a:pt x="594" y="170"/>
                    <a:pt x="594" y="170"/>
                    <a:pt x="594" y="170"/>
                  </a:cubicBezTo>
                  <a:cubicBezTo>
                    <a:pt x="593" y="170"/>
                    <a:pt x="593" y="171"/>
                    <a:pt x="593" y="172"/>
                  </a:cubicBezTo>
                  <a:cubicBezTo>
                    <a:pt x="593" y="172"/>
                    <a:pt x="593" y="173"/>
                    <a:pt x="593" y="173"/>
                  </a:cubicBezTo>
                  <a:cubicBezTo>
                    <a:pt x="593" y="174"/>
                    <a:pt x="593" y="174"/>
                    <a:pt x="594" y="174"/>
                  </a:cubicBezTo>
                  <a:cubicBezTo>
                    <a:pt x="594" y="174"/>
                    <a:pt x="594" y="174"/>
                    <a:pt x="594" y="174"/>
                  </a:cubicBezTo>
                  <a:cubicBezTo>
                    <a:pt x="595" y="174"/>
                    <a:pt x="595" y="175"/>
                    <a:pt x="595" y="175"/>
                  </a:cubicBezTo>
                  <a:cubicBezTo>
                    <a:pt x="595" y="175"/>
                    <a:pt x="595" y="175"/>
                    <a:pt x="595" y="176"/>
                  </a:cubicBezTo>
                  <a:cubicBezTo>
                    <a:pt x="595" y="176"/>
                    <a:pt x="594" y="176"/>
                    <a:pt x="594" y="176"/>
                  </a:cubicBezTo>
                  <a:cubicBezTo>
                    <a:pt x="594" y="177"/>
                    <a:pt x="595" y="177"/>
                    <a:pt x="595" y="177"/>
                  </a:cubicBezTo>
                  <a:cubicBezTo>
                    <a:pt x="595" y="178"/>
                    <a:pt x="595" y="178"/>
                    <a:pt x="595" y="178"/>
                  </a:cubicBezTo>
                  <a:cubicBezTo>
                    <a:pt x="595" y="178"/>
                    <a:pt x="594" y="178"/>
                    <a:pt x="594" y="179"/>
                  </a:cubicBezTo>
                  <a:cubicBezTo>
                    <a:pt x="594" y="179"/>
                    <a:pt x="594" y="179"/>
                    <a:pt x="594" y="179"/>
                  </a:cubicBezTo>
                  <a:cubicBezTo>
                    <a:pt x="594" y="179"/>
                    <a:pt x="594" y="180"/>
                    <a:pt x="595" y="180"/>
                  </a:cubicBezTo>
                  <a:cubicBezTo>
                    <a:pt x="595" y="180"/>
                    <a:pt x="595" y="180"/>
                    <a:pt x="595" y="181"/>
                  </a:cubicBezTo>
                  <a:cubicBezTo>
                    <a:pt x="595" y="181"/>
                    <a:pt x="596" y="181"/>
                    <a:pt x="596" y="182"/>
                  </a:cubicBezTo>
                  <a:cubicBezTo>
                    <a:pt x="596" y="183"/>
                    <a:pt x="596" y="183"/>
                    <a:pt x="596" y="183"/>
                  </a:cubicBezTo>
                  <a:cubicBezTo>
                    <a:pt x="595" y="183"/>
                    <a:pt x="595" y="183"/>
                    <a:pt x="595" y="183"/>
                  </a:cubicBezTo>
                  <a:cubicBezTo>
                    <a:pt x="594" y="183"/>
                    <a:pt x="594" y="184"/>
                    <a:pt x="594" y="184"/>
                  </a:cubicBezTo>
                  <a:cubicBezTo>
                    <a:pt x="593" y="184"/>
                    <a:pt x="593" y="184"/>
                    <a:pt x="592" y="184"/>
                  </a:cubicBezTo>
                  <a:cubicBezTo>
                    <a:pt x="591" y="184"/>
                    <a:pt x="591" y="184"/>
                    <a:pt x="591" y="184"/>
                  </a:cubicBezTo>
                  <a:cubicBezTo>
                    <a:pt x="591" y="184"/>
                    <a:pt x="590" y="184"/>
                    <a:pt x="590" y="184"/>
                  </a:cubicBezTo>
                  <a:cubicBezTo>
                    <a:pt x="589" y="184"/>
                    <a:pt x="589" y="184"/>
                    <a:pt x="588" y="184"/>
                  </a:cubicBezTo>
                  <a:cubicBezTo>
                    <a:pt x="588" y="184"/>
                    <a:pt x="587" y="184"/>
                    <a:pt x="587" y="184"/>
                  </a:cubicBezTo>
                  <a:cubicBezTo>
                    <a:pt x="586" y="184"/>
                    <a:pt x="587" y="184"/>
                    <a:pt x="586" y="185"/>
                  </a:cubicBezTo>
                  <a:cubicBezTo>
                    <a:pt x="586" y="185"/>
                    <a:pt x="586" y="185"/>
                    <a:pt x="586" y="185"/>
                  </a:cubicBezTo>
                  <a:cubicBezTo>
                    <a:pt x="585" y="185"/>
                    <a:pt x="584" y="185"/>
                    <a:pt x="584" y="185"/>
                  </a:cubicBezTo>
                  <a:cubicBezTo>
                    <a:pt x="584" y="185"/>
                    <a:pt x="584" y="186"/>
                    <a:pt x="584" y="186"/>
                  </a:cubicBezTo>
                  <a:cubicBezTo>
                    <a:pt x="584" y="186"/>
                    <a:pt x="584" y="186"/>
                    <a:pt x="583" y="187"/>
                  </a:cubicBezTo>
                  <a:cubicBezTo>
                    <a:pt x="583" y="187"/>
                    <a:pt x="583" y="188"/>
                    <a:pt x="582" y="188"/>
                  </a:cubicBezTo>
                  <a:cubicBezTo>
                    <a:pt x="582" y="188"/>
                    <a:pt x="581" y="187"/>
                    <a:pt x="581" y="187"/>
                  </a:cubicBezTo>
                  <a:cubicBezTo>
                    <a:pt x="580" y="187"/>
                    <a:pt x="580" y="187"/>
                    <a:pt x="580" y="187"/>
                  </a:cubicBezTo>
                  <a:cubicBezTo>
                    <a:pt x="580" y="187"/>
                    <a:pt x="580" y="187"/>
                    <a:pt x="580" y="187"/>
                  </a:cubicBezTo>
                  <a:cubicBezTo>
                    <a:pt x="580" y="187"/>
                    <a:pt x="579" y="188"/>
                    <a:pt x="579" y="188"/>
                  </a:cubicBezTo>
                  <a:cubicBezTo>
                    <a:pt x="579" y="188"/>
                    <a:pt x="579" y="187"/>
                    <a:pt x="578" y="187"/>
                  </a:cubicBezTo>
                  <a:cubicBezTo>
                    <a:pt x="578" y="189"/>
                    <a:pt x="578" y="189"/>
                    <a:pt x="578" y="189"/>
                  </a:cubicBezTo>
                  <a:cubicBezTo>
                    <a:pt x="580" y="189"/>
                    <a:pt x="580" y="189"/>
                    <a:pt x="580" y="189"/>
                  </a:cubicBezTo>
                  <a:cubicBezTo>
                    <a:pt x="580" y="192"/>
                    <a:pt x="580" y="192"/>
                    <a:pt x="580" y="192"/>
                  </a:cubicBezTo>
                  <a:cubicBezTo>
                    <a:pt x="579" y="192"/>
                    <a:pt x="579" y="192"/>
                    <a:pt x="579" y="192"/>
                  </a:cubicBezTo>
                  <a:cubicBezTo>
                    <a:pt x="578" y="192"/>
                    <a:pt x="578" y="192"/>
                    <a:pt x="578" y="192"/>
                  </a:cubicBezTo>
                  <a:cubicBezTo>
                    <a:pt x="578" y="192"/>
                    <a:pt x="578" y="192"/>
                    <a:pt x="577" y="192"/>
                  </a:cubicBezTo>
                  <a:cubicBezTo>
                    <a:pt x="577" y="192"/>
                    <a:pt x="577" y="193"/>
                    <a:pt x="577" y="193"/>
                  </a:cubicBezTo>
                  <a:cubicBezTo>
                    <a:pt x="576" y="193"/>
                    <a:pt x="576" y="193"/>
                    <a:pt x="575" y="194"/>
                  </a:cubicBezTo>
                  <a:cubicBezTo>
                    <a:pt x="575" y="194"/>
                    <a:pt x="575" y="194"/>
                    <a:pt x="574" y="195"/>
                  </a:cubicBezTo>
                  <a:cubicBezTo>
                    <a:pt x="574" y="195"/>
                    <a:pt x="574" y="195"/>
                    <a:pt x="574" y="195"/>
                  </a:cubicBezTo>
                  <a:cubicBezTo>
                    <a:pt x="573" y="195"/>
                    <a:pt x="573" y="195"/>
                    <a:pt x="573" y="195"/>
                  </a:cubicBezTo>
                  <a:cubicBezTo>
                    <a:pt x="572" y="195"/>
                    <a:pt x="572" y="195"/>
                    <a:pt x="571" y="195"/>
                  </a:cubicBezTo>
                  <a:cubicBezTo>
                    <a:pt x="571" y="199"/>
                    <a:pt x="571" y="199"/>
                    <a:pt x="571" y="199"/>
                  </a:cubicBezTo>
                  <a:cubicBezTo>
                    <a:pt x="570" y="199"/>
                    <a:pt x="569" y="199"/>
                    <a:pt x="568" y="200"/>
                  </a:cubicBezTo>
                  <a:cubicBezTo>
                    <a:pt x="568" y="200"/>
                    <a:pt x="568" y="200"/>
                    <a:pt x="567" y="200"/>
                  </a:cubicBezTo>
                  <a:cubicBezTo>
                    <a:pt x="567" y="200"/>
                    <a:pt x="567" y="200"/>
                    <a:pt x="567" y="200"/>
                  </a:cubicBezTo>
                  <a:cubicBezTo>
                    <a:pt x="567" y="202"/>
                    <a:pt x="567" y="202"/>
                    <a:pt x="567" y="202"/>
                  </a:cubicBezTo>
                  <a:cubicBezTo>
                    <a:pt x="564" y="202"/>
                    <a:pt x="564" y="202"/>
                    <a:pt x="564" y="202"/>
                  </a:cubicBezTo>
                  <a:cubicBezTo>
                    <a:pt x="564" y="202"/>
                    <a:pt x="564" y="202"/>
                    <a:pt x="563" y="202"/>
                  </a:cubicBezTo>
                  <a:cubicBezTo>
                    <a:pt x="563" y="202"/>
                    <a:pt x="562" y="202"/>
                    <a:pt x="562" y="202"/>
                  </a:cubicBezTo>
                  <a:cubicBezTo>
                    <a:pt x="562" y="202"/>
                    <a:pt x="561" y="202"/>
                    <a:pt x="561" y="201"/>
                  </a:cubicBezTo>
                  <a:cubicBezTo>
                    <a:pt x="561" y="201"/>
                    <a:pt x="561" y="201"/>
                    <a:pt x="561" y="201"/>
                  </a:cubicBezTo>
                  <a:cubicBezTo>
                    <a:pt x="561" y="200"/>
                    <a:pt x="561" y="200"/>
                    <a:pt x="560" y="200"/>
                  </a:cubicBezTo>
                  <a:cubicBezTo>
                    <a:pt x="560" y="200"/>
                    <a:pt x="560" y="200"/>
                    <a:pt x="559" y="200"/>
                  </a:cubicBezTo>
                  <a:cubicBezTo>
                    <a:pt x="559" y="202"/>
                    <a:pt x="559" y="202"/>
                    <a:pt x="559" y="202"/>
                  </a:cubicBezTo>
                  <a:cubicBezTo>
                    <a:pt x="560" y="203"/>
                    <a:pt x="560" y="203"/>
                    <a:pt x="561" y="203"/>
                  </a:cubicBezTo>
                  <a:cubicBezTo>
                    <a:pt x="560" y="204"/>
                    <a:pt x="560" y="204"/>
                    <a:pt x="560" y="204"/>
                  </a:cubicBezTo>
                  <a:cubicBezTo>
                    <a:pt x="560" y="205"/>
                    <a:pt x="560" y="205"/>
                    <a:pt x="560" y="205"/>
                  </a:cubicBezTo>
                  <a:cubicBezTo>
                    <a:pt x="560" y="206"/>
                    <a:pt x="560" y="206"/>
                    <a:pt x="560" y="206"/>
                  </a:cubicBezTo>
                  <a:cubicBezTo>
                    <a:pt x="559" y="206"/>
                    <a:pt x="559" y="206"/>
                    <a:pt x="558" y="206"/>
                  </a:cubicBezTo>
                  <a:cubicBezTo>
                    <a:pt x="558" y="206"/>
                    <a:pt x="557" y="206"/>
                    <a:pt x="557" y="206"/>
                  </a:cubicBezTo>
                  <a:cubicBezTo>
                    <a:pt x="557" y="206"/>
                    <a:pt x="557" y="206"/>
                    <a:pt x="556" y="206"/>
                  </a:cubicBezTo>
                  <a:cubicBezTo>
                    <a:pt x="556" y="206"/>
                    <a:pt x="556" y="206"/>
                    <a:pt x="556" y="206"/>
                  </a:cubicBezTo>
                  <a:cubicBezTo>
                    <a:pt x="555" y="206"/>
                    <a:pt x="555" y="206"/>
                    <a:pt x="555" y="206"/>
                  </a:cubicBezTo>
                  <a:cubicBezTo>
                    <a:pt x="555" y="206"/>
                    <a:pt x="554" y="205"/>
                    <a:pt x="554" y="205"/>
                  </a:cubicBezTo>
                  <a:cubicBezTo>
                    <a:pt x="554" y="205"/>
                    <a:pt x="554" y="205"/>
                    <a:pt x="554" y="204"/>
                  </a:cubicBezTo>
                  <a:cubicBezTo>
                    <a:pt x="553" y="205"/>
                    <a:pt x="553" y="205"/>
                    <a:pt x="552" y="205"/>
                  </a:cubicBezTo>
                  <a:cubicBezTo>
                    <a:pt x="552" y="205"/>
                    <a:pt x="552" y="205"/>
                    <a:pt x="552" y="205"/>
                  </a:cubicBezTo>
                  <a:cubicBezTo>
                    <a:pt x="551" y="205"/>
                    <a:pt x="551" y="205"/>
                    <a:pt x="550" y="206"/>
                  </a:cubicBezTo>
                  <a:cubicBezTo>
                    <a:pt x="550" y="206"/>
                    <a:pt x="550" y="206"/>
                    <a:pt x="550" y="206"/>
                  </a:cubicBezTo>
                  <a:cubicBezTo>
                    <a:pt x="549" y="206"/>
                    <a:pt x="549" y="206"/>
                    <a:pt x="549" y="207"/>
                  </a:cubicBezTo>
                  <a:cubicBezTo>
                    <a:pt x="549" y="207"/>
                    <a:pt x="550" y="207"/>
                    <a:pt x="550" y="207"/>
                  </a:cubicBezTo>
                  <a:cubicBezTo>
                    <a:pt x="550" y="208"/>
                    <a:pt x="550" y="207"/>
                    <a:pt x="550" y="207"/>
                  </a:cubicBezTo>
                  <a:cubicBezTo>
                    <a:pt x="551" y="208"/>
                    <a:pt x="551" y="208"/>
                    <a:pt x="551" y="208"/>
                  </a:cubicBezTo>
                  <a:cubicBezTo>
                    <a:pt x="551" y="208"/>
                    <a:pt x="551" y="208"/>
                    <a:pt x="552" y="209"/>
                  </a:cubicBezTo>
                  <a:cubicBezTo>
                    <a:pt x="552" y="209"/>
                    <a:pt x="552" y="209"/>
                    <a:pt x="552" y="209"/>
                  </a:cubicBezTo>
                  <a:cubicBezTo>
                    <a:pt x="553" y="209"/>
                    <a:pt x="553" y="209"/>
                    <a:pt x="554" y="209"/>
                  </a:cubicBezTo>
                  <a:cubicBezTo>
                    <a:pt x="555" y="209"/>
                    <a:pt x="555" y="209"/>
                    <a:pt x="555" y="209"/>
                  </a:cubicBezTo>
                  <a:cubicBezTo>
                    <a:pt x="555" y="209"/>
                    <a:pt x="555" y="209"/>
                    <a:pt x="555" y="209"/>
                  </a:cubicBezTo>
                  <a:cubicBezTo>
                    <a:pt x="556" y="210"/>
                    <a:pt x="556" y="210"/>
                    <a:pt x="556" y="210"/>
                  </a:cubicBezTo>
                  <a:cubicBezTo>
                    <a:pt x="556" y="210"/>
                    <a:pt x="557" y="210"/>
                    <a:pt x="557" y="210"/>
                  </a:cubicBezTo>
                  <a:cubicBezTo>
                    <a:pt x="557" y="210"/>
                    <a:pt x="557" y="211"/>
                    <a:pt x="557" y="211"/>
                  </a:cubicBezTo>
                  <a:cubicBezTo>
                    <a:pt x="558" y="211"/>
                    <a:pt x="558" y="212"/>
                    <a:pt x="559" y="212"/>
                  </a:cubicBezTo>
                  <a:cubicBezTo>
                    <a:pt x="559" y="216"/>
                    <a:pt x="559" y="216"/>
                    <a:pt x="559" y="216"/>
                  </a:cubicBezTo>
                  <a:cubicBezTo>
                    <a:pt x="559" y="216"/>
                    <a:pt x="559" y="216"/>
                    <a:pt x="559" y="217"/>
                  </a:cubicBezTo>
                  <a:cubicBezTo>
                    <a:pt x="560" y="217"/>
                    <a:pt x="560" y="217"/>
                    <a:pt x="560" y="217"/>
                  </a:cubicBezTo>
                  <a:cubicBezTo>
                    <a:pt x="561" y="217"/>
                    <a:pt x="561" y="217"/>
                    <a:pt x="561" y="218"/>
                  </a:cubicBezTo>
                  <a:cubicBezTo>
                    <a:pt x="562" y="218"/>
                    <a:pt x="562" y="218"/>
                    <a:pt x="562" y="219"/>
                  </a:cubicBezTo>
                  <a:cubicBezTo>
                    <a:pt x="562" y="219"/>
                    <a:pt x="562" y="219"/>
                    <a:pt x="562" y="220"/>
                  </a:cubicBezTo>
                  <a:cubicBezTo>
                    <a:pt x="562" y="220"/>
                    <a:pt x="561" y="221"/>
                    <a:pt x="561" y="221"/>
                  </a:cubicBezTo>
                  <a:cubicBezTo>
                    <a:pt x="561" y="222"/>
                    <a:pt x="562" y="223"/>
                    <a:pt x="562" y="224"/>
                  </a:cubicBezTo>
                  <a:cubicBezTo>
                    <a:pt x="562" y="224"/>
                    <a:pt x="562" y="224"/>
                    <a:pt x="562" y="225"/>
                  </a:cubicBezTo>
                  <a:cubicBezTo>
                    <a:pt x="562" y="225"/>
                    <a:pt x="562" y="225"/>
                    <a:pt x="562" y="226"/>
                  </a:cubicBezTo>
                  <a:cubicBezTo>
                    <a:pt x="562" y="226"/>
                    <a:pt x="561" y="227"/>
                    <a:pt x="560" y="227"/>
                  </a:cubicBezTo>
                  <a:cubicBezTo>
                    <a:pt x="560" y="227"/>
                    <a:pt x="560" y="228"/>
                    <a:pt x="560" y="228"/>
                  </a:cubicBezTo>
                  <a:cubicBezTo>
                    <a:pt x="560" y="228"/>
                    <a:pt x="559" y="228"/>
                    <a:pt x="559" y="228"/>
                  </a:cubicBezTo>
                  <a:cubicBezTo>
                    <a:pt x="558" y="229"/>
                    <a:pt x="558" y="229"/>
                    <a:pt x="557" y="229"/>
                  </a:cubicBezTo>
                  <a:cubicBezTo>
                    <a:pt x="556" y="229"/>
                    <a:pt x="556" y="229"/>
                    <a:pt x="556" y="229"/>
                  </a:cubicBezTo>
                  <a:cubicBezTo>
                    <a:pt x="556" y="229"/>
                    <a:pt x="556" y="229"/>
                    <a:pt x="555" y="229"/>
                  </a:cubicBezTo>
                  <a:cubicBezTo>
                    <a:pt x="555" y="229"/>
                    <a:pt x="555" y="229"/>
                    <a:pt x="554" y="228"/>
                  </a:cubicBezTo>
                  <a:cubicBezTo>
                    <a:pt x="554" y="228"/>
                    <a:pt x="554" y="228"/>
                    <a:pt x="553" y="228"/>
                  </a:cubicBezTo>
                  <a:cubicBezTo>
                    <a:pt x="553" y="228"/>
                    <a:pt x="552" y="228"/>
                    <a:pt x="552" y="228"/>
                  </a:cubicBezTo>
                  <a:cubicBezTo>
                    <a:pt x="551" y="228"/>
                    <a:pt x="551" y="228"/>
                    <a:pt x="551" y="228"/>
                  </a:cubicBezTo>
                  <a:cubicBezTo>
                    <a:pt x="551" y="228"/>
                    <a:pt x="551" y="227"/>
                    <a:pt x="550" y="227"/>
                  </a:cubicBezTo>
                  <a:cubicBezTo>
                    <a:pt x="550" y="227"/>
                    <a:pt x="550" y="227"/>
                    <a:pt x="550" y="227"/>
                  </a:cubicBezTo>
                  <a:cubicBezTo>
                    <a:pt x="543" y="227"/>
                    <a:pt x="543" y="227"/>
                    <a:pt x="543" y="227"/>
                  </a:cubicBezTo>
                  <a:cubicBezTo>
                    <a:pt x="543" y="227"/>
                    <a:pt x="542" y="227"/>
                    <a:pt x="541" y="227"/>
                  </a:cubicBezTo>
                  <a:cubicBezTo>
                    <a:pt x="541" y="227"/>
                    <a:pt x="541" y="227"/>
                    <a:pt x="541" y="227"/>
                  </a:cubicBezTo>
                  <a:cubicBezTo>
                    <a:pt x="540" y="227"/>
                    <a:pt x="540" y="226"/>
                    <a:pt x="540" y="226"/>
                  </a:cubicBezTo>
                  <a:cubicBezTo>
                    <a:pt x="539" y="226"/>
                    <a:pt x="539" y="226"/>
                    <a:pt x="539" y="226"/>
                  </a:cubicBezTo>
                  <a:cubicBezTo>
                    <a:pt x="539" y="226"/>
                    <a:pt x="539" y="226"/>
                    <a:pt x="538" y="226"/>
                  </a:cubicBezTo>
                  <a:cubicBezTo>
                    <a:pt x="538" y="226"/>
                    <a:pt x="539" y="227"/>
                    <a:pt x="538" y="227"/>
                  </a:cubicBezTo>
                  <a:cubicBezTo>
                    <a:pt x="538" y="227"/>
                    <a:pt x="538" y="227"/>
                    <a:pt x="538" y="228"/>
                  </a:cubicBezTo>
                  <a:cubicBezTo>
                    <a:pt x="535" y="228"/>
                    <a:pt x="535" y="228"/>
                    <a:pt x="535" y="228"/>
                  </a:cubicBezTo>
                  <a:cubicBezTo>
                    <a:pt x="534" y="228"/>
                    <a:pt x="534" y="228"/>
                    <a:pt x="534" y="228"/>
                  </a:cubicBezTo>
                  <a:cubicBezTo>
                    <a:pt x="534" y="229"/>
                    <a:pt x="535" y="229"/>
                    <a:pt x="535" y="229"/>
                  </a:cubicBezTo>
                  <a:cubicBezTo>
                    <a:pt x="535" y="229"/>
                    <a:pt x="535" y="229"/>
                    <a:pt x="536" y="230"/>
                  </a:cubicBezTo>
                  <a:cubicBezTo>
                    <a:pt x="536" y="230"/>
                    <a:pt x="536" y="230"/>
                    <a:pt x="536" y="231"/>
                  </a:cubicBezTo>
                  <a:cubicBezTo>
                    <a:pt x="536" y="231"/>
                    <a:pt x="536" y="231"/>
                    <a:pt x="536" y="232"/>
                  </a:cubicBezTo>
                  <a:cubicBezTo>
                    <a:pt x="535" y="232"/>
                    <a:pt x="535" y="233"/>
                    <a:pt x="535" y="234"/>
                  </a:cubicBezTo>
                  <a:cubicBezTo>
                    <a:pt x="535" y="234"/>
                    <a:pt x="535" y="234"/>
                    <a:pt x="535" y="235"/>
                  </a:cubicBezTo>
                  <a:cubicBezTo>
                    <a:pt x="535" y="235"/>
                    <a:pt x="535" y="235"/>
                    <a:pt x="536" y="235"/>
                  </a:cubicBezTo>
                  <a:cubicBezTo>
                    <a:pt x="536" y="236"/>
                    <a:pt x="536" y="236"/>
                    <a:pt x="536" y="236"/>
                  </a:cubicBezTo>
                  <a:cubicBezTo>
                    <a:pt x="536" y="240"/>
                    <a:pt x="536" y="240"/>
                    <a:pt x="536" y="240"/>
                  </a:cubicBezTo>
                  <a:cubicBezTo>
                    <a:pt x="536" y="241"/>
                    <a:pt x="536" y="241"/>
                    <a:pt x="536" y="241"/>
                  </a:cubicBezTo>
                  <a:cubicBezTo>
                    <a:pt x="536" y="241"/>
                    <a:pt x="535" y="241"/>
                    <a:pt x="535" y="242"/>
                  </a:cubicBezTo>
                  <a:cubicBezTo>
                    <a:pt x="535" y="242"/>
                    <a:pt x="535" y="242"/>
                    <a:pt x="535" y="242"/>
                  </a:cubicBezTo>
                  <a:cubicBezTo>
                    <a:pt x="534" y="243"/>
                    <a:pt x="534" y="244"/>
                    <a:pt x="534" y="244"/>
                  </a:cubicBezTo>
                  <a:cubicBezTo>
                    <a:pt x="534" y="245"/>
                    <a:pt x="534" y="245"/>
                    <a:pt x="534" y="245"/>
                  </a:cubicBezTo>
                  <a:cubicBezTo>
                    <a:pt x="534" y="246"/>
                    <a:pt x="534" y="246"/>
                    <a:pt x="534" y="246"/>
                  </a:cubicBezTo>
                  <a:cubicBezTo>
                    <a:pt x="535" y="247"/>
                    <a:pt x="535" y="247"/>
                    <a:pt x="535" y="247"/>
                  </a:cubicBezTo>
                  <a:cubicBezTo>
                    <a:pt x="535" y="247"/>
                    <a:pt x="535" y="247"/>
                    <a:pt x="535" y="247"/>
                  </a:cubicBezTo>
                  <a:cubicBezTo>
                    <a:pt x="535" y="248"/>
                    <a:pt x="535" y="248"/>
                    <a:pt x="535" y="248"/>
                  </a:cubicBezTo>
                  <a:cubicBezTo>
                    <a:pt x="535" y="249"/>
                    <a:pt x="535" y="249"/>
                    <a:pt x="535" y="249"/>
                  </a:cubicBezTo>
                  <a:cubicBezTo>
                    <a:pt x="535" y="249"/>
                    <a:pt x="535" y="249"/>
                    <a:pt x="535" y="250"/>
                  </a:cubicBezTo>
                  <a:cubicBezTo>
                    <a:pt x="535" y="250"/>
                    <a:pt x="535" y="250"/>
                    <a:pt x="535" y="251"/>
                  </a:cubicBezTo>
                  <a:cubicBezTo>
                    <a:pt x="535" y="251"/>
                    <a:pt x="535" y="252"/>
                    <a:pt x="535" y="252"/>
                  </a:cubicBezTo>
                  <a:cubicBezTo>
                    <a:pt x="537" y="252"/>
                    <a:pt x="537" y="252"/>
                    <a:pt x="537" y="252"/>
                  </a:cubicBezTo>
                  <a:cubicBezTo>
                    <a:pt x="537" y="252"/>
                    <a:pt x="538" y="252"/>
                    <a:pt x="538" y="252"/>
                  </a:cubicBezTo>
                  <a:cubicBezTo>
                    <a:pt x="539" y="252"/>
                    <a:pt x="539" y="252"/>
                    <a:pt x="539" y="252"/>
                  </a:cubicBezTo>
                  <a:cubicBezTo>
                    <a:pt x="540" y="253"/>
                    <a:pt x="539" y="253"/>
                    <a:pt x="540" y="253"/>
                  </a:cubicBezTo>
                  <a:cubicBezTo>
                    <a:pt x="540" y="253"/>
                    <a:pt x="540" y="253"/>
                    <a:pt x="541" y="253"/>
                  </a:cubicBezTo>
                  <a:cubicBezTo>
                    <a:pt x="541" y="253"/>
                    <a:pt x="542" y="253"/>
                    <a:pt x="543" y="253"/>
                  </a:cubicBezTo>
                  <a:cubicBezTo>
                    <a:pt x="543" y="253"/>
                    <a:pt x="543" y="253"/>
                    <a:pt x="543" y="253"/>
                  </a:cubicBezTo>
                  <a:cubicBezTo>
                    <a:pt x="544" y="253"/>
                    <a:pt x="544" y="254"/>
                    <a:pt x="544" y="254"/>
                  </a:cubicBezTo>
                  <a:cubicBezTo>
                    <a:pt x="544" y="254"/>
                    <a:pt x="544" y="254"/>
                    <a:pt x="545" y="254"/>
                  </a:cubicBezTo>
                  <a:cubicBezTo>
                    <a:pt x="545" y="254"/>
                    <a:pt x="545" y="254"/>
                    <a:pt x="545" y="254"/>
                  </a:cubicBezTo>
                  <a:cubicBezTo>
                    <a:pt x="546" y="254"/>
                    <a:pt x="546" y="255"/>
                    <a:pt x="546" y="255"/>
                  </a:cubicBezTo>
                  <a:cubicBezTo>
                    <a:pt x="546" y="255"/>
                    <a:pt x="546" y="255"/>
                    <a:pt x="546" y="256"/>
                  </a:cubicBezTo>
                  <a:cubicBezTo>
                    <a:pt x="547" y="256"/>
                    <a:pt x="546" y="256"/>
                    <a:pt x="547" y="256"/>
                  </a:cubicBezTo>
                  <a:cubicBezTo>
                    <a:pt x="547" y="257"/>
                    <a:pt x="547" y="257"/>
                    <a:pt x="547" y="257"/>
                  </a:cubicBezTo>
                  <a:cubicBezTo>
                    <a:pt x="548" y="256"/>
                    <a:pt x="548" y="256"/>
                    <a:pt x="548" y="256"/>
                  </a:cubicBezTo>
                  <a:cubicBezTo>
                    <a:pt x="547" y="256"/>
                    <a:pt x="547" y="256"/>
                    <a:pt x="547" y="256"/>
                  </a:cubicBezTo>
                  <a:cubicBezTo>
                    <a:pt x="547" y="256"/>
                    <a:pt x="547" y="255"/>
                    <a:pt x="548" y="255"/>
                  </a:cubicBezTo>
                  <a:cubicBezTo>
                    <a:pt x="548" y="255"/>
                    <a:pt x="549" y="255"/>
                    <a:pt x="549" y="255"/>
                  </a:cubicBezTo>
                  <a:cubicBezTo>
                    <a:pt x="550" y="255"/>
                    <a:pt x="550" y="255"/>
                    <a:pt x="550" y="255"/>
                  </a:cubicBezTo>
                  <a:cubicBezTo>
                    <a:pt x="551" y="255"/>
                    <a:pt x="551" y="255"/>
                    <a:pt x="551" y="255"/>
                  </a:cubicBezTo>
                  <a:cubicBezTo>
                    <a:pt x="552" y="254"/>
                    <a:pt x="552" y="254"/>
                    <a:pt x="553" y="253"/>
                  </a:cubicBezTo>
                  <a:cubicBezTo>
                    <a:pt x="553" y="253"/>
                    <a:pt x="553" y="253"/>
                    <a:pt x="553" y="253"/>
                  </a:cubicBezTo>
                  <a:cubicBezTo>
                    <a:pt x="554" y="253"/>
                    <a:pt x="554" y="252"/>
                    <a:pt x="555" y="252"/>
                  </a:cubicBezTo>
                  <a:cubicBezTo>
                    <a:pt x="555" y="252"/>
                    <a:pt x="556" y="252"/>
                    <a:pt x="556" y="252"/>
                  </a:cubicBezTo>
                  <a:cubicBezTo>
                    <a:pt x="556" y="252"/>
                    <a:pt x="557" y="252"/>
                    <a:pt x="557" y="252"/>
                  </a:cubicBezTo>
                  <a:cubicBezTo>
                    <a:pt x="557" y="252"/>
                    <a:pt x="557" y="252"/>
                    <a:pt x="558" y="252"/>
                  </a:cubicBezTo>
                  <a:cubicBezTo>
                    <a:pt x="558" y="251"/>
                    <a:pt x="558" y="251"/>
                    <a:pt x="559" y="250"/>
                  </a:cubicBezTo>
                  <a:cubicBezTo>
                    <a:pt x="559" y="249"/>
                    <a:pt x="560" y="249"/>
                    <a:pt x="561" y="249"/>
                  </a:cubicBezTo>
                  <a:cubicBezTo>
                    <a:pt x="561" y="248"/>
                    <a:pt x="562" y="248"/>
                    <a:pt x="562" y="248"/>
                  </a:cubicBezTo>
                  <a:cubicBezTo>
                    <a:pt x="563" y="248"/>
                    <a:pt x="564" y="248"/>
                    <a:pt x="565" y="248"/>
                  </a:cubicBezTo>
                  <a:cubicBezTo>
                    <a:pt x="565" y="248"/>
                    <a:pt x="565" y="248"/>
                    <a:pt x="566" y="248"/>
                  </a:cubicBezTo>
                  <a:cubicBezTo>
                    <a:pt x="566" y="246"/>
                    <a:pt x="566" y="246"/>
                    <a:pt x="566" y="246"/>
                  </a:cubicBezTo>
                  <a:cubicBezTo>
                    <a:pt x="566" y="245"/>
                    <a:pt x="566" y="245"/>
                    <a:pt x="566" y="245"/>
                  </a:cubicBezTo>
                  <a:cubicBezTo>
                    <a:pt x="565" y="245"/>
                    <a:pt x="565" y="245"/>
                    <a:pt x="565" y="244"/>
                  </a:cubicBezTo>
                  <a:cubicBezTo>
                    <a:pt x="565" y="244"/>
                    <a:pt x="564" y="244"/>
                    <a:pt x="564" y="244"/>
                  </a:cubicBezTo>
                  <a:cubicBezTo>
                    <a:pt x="564" y="243"/>
                    <a:pt x="564" y="243"/>
                    <a:pt x="564" y="243"/>
                  </a:cubicBezTo>
                  <a:cubicBezTo>
                    <a:pt x="565" y="242"/>
                    <a:pt x="565" y="242"/>
                    <a:pt x="565" y="242"/>
                  </a:cubicBezTo>
                  <a:cubicBezTo>
                    <a:pt x="565" y="241"/>
                    <a:pt x="566" y="241"/>
                    <a:pt x="566" y="240"/>
                  </a:cubicBezTo>
                  <a:cubicBezTo>
                    <a:pt x="566" y="240"/>
                    <a:pt x="566" y="240"/>
                    <a:pt x="566" y="240"/>
                  </a:cubicBezTo>
                  <a:cubicBezTo>
                    <a:pt x="566" y="239"/>
                    <a:pt x="566" y="239"/>
                    <a:pt x="567" y="239"/>
                  </a:cubicBezTo>
                  <a:cubicBezTo>
                    <a:pt x="567" y="239"/>
                    <a:pt x="567" y="238"/>
                    <a:pt x="567" y="238"/>
                  </a:cubicBezTo>
                  <a:cubicBezTo>
                    <a:pt x="567" y="238"/>
                    <a:pt x="567" y="238"/>
                    <a:pt x="568" y="238"/>
                  </a:cubicBezTo>
                  <a:cubicBezTo>
                    <a:pt x="568" y="238"/>
                    <a:pt x="569" y="238"/>
                    <a:pt x="569" y="238"/>
                  </a:cubicBezTo>
                  <a:cubicBezTo>
                    <a:pt x="569" y="238"/>
                    <a:pt x="569" y="237"/>
                    <a:pt x="570" y="237"/>
                  </a:cubicBezTo>
                  <a:cubicBezTo>
                    <a:pt x="570" y="237"/>
                    <a:pt x="570" y="237"/>
                    <a:pt x="570" y="237"/>
                  </a:cubicBezTo>
                  <a:cubicBezTo>
                    <a:pt x="570" y="236"/>
                    <a:pt x="571" y="236"/>
                    <a:pt x="571" y="236"/>
                  </a:cubicBezTo>
                  <a:cubicBezTo>
                    <a:pt x="571" y="236"/>
                    <a:pt x="571" y="236"/>
                    <a:pt x="571" y="236"/>
                  </a:cubicBezTo>
                  <a:cubicBezTo>
                    <a:pt x="572" y="236"/>
                    <a:pt x="572" y="236"/>
                    <a:pt x="572" y="236"/>
                  </a:cubicBezTo>
                  <a:cubicBezTo>
                    <a:pt x="572" y="236"/>
                    <a:pt x="572" y="236"/>
                    <a:pt x="573" y="236"/>
                  </a:cubicBezTo>
                  <a:cubicBezTo>
                    <a:pt x="573" y="236"/>
                    <a:pt x="573" y="235"/>
                    <a:pt x="573" y="235"/>
                  </a:cubicBezTo>
                  <a:cubicBezTo>
                    <a:pt x="574" y="235"/>
                    <a:pt x="575" y="235"/>
                    <a:pt x="576" y="235"/>
                  </a:cubicBezTo>
                  <a:cubicBezTo>
                    <a:pt x="576" y="235"/>
                    <a:pt x="576" y="235"/>
                    <a:pt x="577" y="235"/>
                  </a:cubicBezTo>
                  <a:cubicBezTo>
                    <a:pt x="577" y="233"/>
                    <a:pt x="577" y="233"/>
                    <a:pt x="577" y="233"/>
                  </a:cubicBezTo>
                  <a:cubicBezTo>
                    <a:pt x="577" y="232"/>
                    <a:pt x="577" y="232"/>
                    <a:pt x="577" y="232"/>
                  </a:cubicBezTo>
                  <a:cubicBezTo>
                    <a:pt x="577" y="232"/>
                    <a:pt x="577" y="231"/>
                    <a:pt x="577" y="231"/>
                  </a:cubicBezTo>
                  <a:cubicBezTo>
                    <a:pt x="577" y="231"/>
                    <a:pt x="577" y="230"/>
                    <a:pt x="577" y="230"/>
                  </a:cubicBezTo>
                  <a:cubicBezTo>
                    <a:pt x="577" y="230"/>
                    <a:pt x="577" y="229"/>
                    <a:pt x="577" y="229"/>
                  </a:cubicBezTo>
                  <a:cubicBezTo>
                    <a:pt x="577" y="229"/>
                    <a:pt x="577" y="228"/>
                    <a:pt x="577" y="228"/>
                  </a:cubicBezTo>
                  <a:cubicBezTo>
                    <a:pt x="577" y="228"/>
                    <a:pt x="578" y="228"/>
                    <a:pt x="579" y="228"/>
                  </a:cubicBezTo>
                  <a:cubicBezTo>
                    <a:pt x="579" y="227"/>
                    <a:pt x="579" y="227"/>
                    <a:pt x="580" y="227"/>
                  </a:cubicBezTo>
                  <a:cubicBezTo>
                    <a:pt x="580" y="227"/>
                    <a:pt x="581" y="228"/>
                    <a:pt x="581" y="228"/>
                  </a:cubicBezTo>
                  <a:cubicBezTo>
                    <a:pt x="582" y="228"/>
                    <a:pt x="582" y="228"/>
                    <a:pt x="582" y="228"/>
                  </a:cubicBezTo>
                  <a:cubicBezTo>
                    <a:pt x="583" y="228"/>
                    <a:pt x="583" y="229"/>
                    <a:pt x="584" y="229"/>
                  </a:cubicBezTo>
                  <a:cubicBezTo>
                    <a:pt x="585" y="229"/>
                    <a:pt x="585" y="229"/>
                    <a:pt x="586" y="229"/>
                  </a:cubicBezTo>
                  <a:cubicBezTo>
                    <a:pt x="587" y="229"/>
                    <a:pt x="587" y="229"/>
                    <a:pt x="587" y="229"/>
                  </a:cubicBezTo>
                  <a:cubicBezTo>
                    <a:pt x="587" y="229"/>
                    <a:pt x="587" y="229"/>
                    <a:pt x="588" y="229"/>
                  </a:cubicBezTo>
                  <a:cubicBezTo>
                    <a:pt x="588" y="229"/>
                    <a:pt x="588" y="229"/>
                    <a:pt x="588" y="229"/>
                  </a:cubicBezTo>
                  <a:cubicBezTo>
                    <a:pt x="588" y="228"/>
                    <a:pt x="588" y="228"/>
                    <a:pt x="588" y="228"/>
                  </a:cubicBezTo>
                  <a:cubicBezTo>
                    <a:pt x="588" y="228"/>
                    <a:pt x="588" y="227"/>
                    <a:pt x="589" y="227"/>
                  </a:cubicBezTo>
                  <a:cubicBezTo>
                    <a:pt x="589" y="227"/>
                    <a:pt x="589" y="227"/>
                    <a:pt x="589" y="226"/>
                  </a:cubicBezTo>
                  <a:cubicBezTo>
                    <a:pt x="590" y="226"/>
                    <a:pt x="590" y="226"/>
                    <a:pt x="590" y="226"/>
                  </a:cubicBezTo>
                  <a:cubicBezTo>
                    <a:pt x="590" y="226"/>
                    <a:pt x="590" y="226"/>
                    <a:pt x="591" y="226"/>
                  </a:cubicBezTo>
                  <a:cubicBezTo>
                    <a:pt x="591" y="226"/>
                    <a:pt x="591" y="226"/>
                    <a:pt x="591" y="226"/>
                  </a:cubicBezTo>
                  <a:cubicBezTo>
                    <a:pt x="592" y="226"/>
                    <a:pt x="592" y="226"/>
                    <a:pt x="593" y="226"/>
                  </a:cubicBezTo>
                  <a:cubicBezTo>
                    <a:pt x="593" y="226"/>
                    <a:pt x="593" y="225"/>
                    <a:pt x="593" y="225"/>
                  </a:cubicBezTo>
                  <a:cubicBezTo>
                    <a:pt x="594" y="225"/>
                    <a:pt x="594" y="225"/>
                    <a:pt x="594" y="225"/>
                  </a:cubicBezTo>
                  <a:cubicBezTo>
                    <a:pt x="594" y="225"/>
                    <a:pt x="594" y="224"/>
                    <a:pt x="595" y="224"/>
                  </a:cubicBezTo>
                  <a:cubicBezTo>
                    <a:pt x="595" y="224"/>
                    <a:pt x="595" y="224"/>
                    <a:pt x="595" y="224"/>
                  </a:cubicBezTo>
                  <a:cubicBezTo>
                    <a:pt x="596" y="224"/>
                    <a:pt x="596" y="224"/>
                    <a:pt x="596" y="224"/>
                  </a:cubicBezTo>
                  <a:cubicBezTo>
                    <a:pt x="597" y="224"/>
                    <a:pt x="597" y="224"/>
                    <a:pt x="598" y="224"/>
                  </a:cubicBezTo>
                  <a:cubicBezTo>
                    <a:pt x="598" y="225"/>
                    <a:pt x="598" y="225"/>
                    <a:pt x="599" y="226"/>
                  </a:cubicBezTo>
                  <a:cubicBezTo>
                    <a:pt x="599" y="226"/>
                    <a:pt x="600" y="227"/>
                    <a:pt x="600" y="228"/>
                  </a:cubicBezTo>
                  <a:cubicBezTo>
                    <a:pt x="600" y="228"/>
                    <a:pt x="600" y="228"/>
                    <a:pt x="600" y="228"/>
                  </a:cubicBezTo>
                  <a:cubicBezTo>
                    <a:pt x="600" y="229"/>
                    <a:pt x="601" y="229"/>
                    <a:pt x="601" y="229"/>
                  </a:cubicBezTo>
                  <a:cubicBezTo>
                    <a:pt x="601" y="229"/>
                    <a:pt x="601" y="230"/>
                    <a:pt x="601" y="230"/>
                  </a:cubicBezTo>
                  <a:cubicBezTo>
                    <a:pt x="602" y="230"/>
                    <a:pt x="602" y="230"/>
                    <a:pt x="602" y="230"/>
                  </a:cubicBezTo>
                  <a:cubicBezTo>
                    <a:pt x="603" y="231"/>
                    <a:pt x="603" y="231"/>
                    <a:pt x="603" y="231"/>
                  </a:cubicBezTo>
                  <a:cubicBezTo>
                    <a:pt x="603" y="231"/>
                    <a:pt x="603" y="231"/>
                    <a:pt x="603" y="231"/>
                  </a:cubicBezTo>
                  <a:cubicBezTo>
                    <a:pt x="604" y="231"/>
                    <a:pt x="604" y="231"/>
                    <a:pt x="604" y="232"/>
                  </a:cubicBezTo>
                  <a:cubicBezTo>
                    <a:pt x="604" y="232"/>
                    <a:pt x="604" y="232"/>
                    <a:pt x="604" y="232"/>
                  </a:cubicBezTo>
                  <a:cubicBezTo>
                    <a:pt x="604" y="233"/>
                    <a:pt x="605" y="233"/>
                    <a:pt x="605" y="233"/>
                  </a:cubicBezTo>
                  <a:cubicBezTo>
                    <a:pt x="605" y="233"/>
                    <a:pt x="605" y="233"/>
                    <a:pt x="606" y="234"/>
                  </a:cubicBezTo>
                  <a:cubicBezTo>
                    <a:pt x="606" y="234"/>
                    <a:pt x="606" y="234"/>
                    <a:pt x="606" y="234"/>
                  </a:cubicBezTo>
                  <a:cubicBezTo>
                    <a:pt x="607" y="234"/>
                    <a:pt x="607" y="234"/>
                    <a:pt x="607" y="235"/>
                  </a:cubicBezTo>
                  <a:cubicBezTo>
                    <a:pt x="607" y="235"/>
                    <a:pt x="608" y="235"/>
                    <a:pt x="608" y="235"/>
                  </a:cubicBezTo>
                  <a:cubicBezTo>
                    <a:pt x="608" y="235"/>
                    <a:pt x="608" y="235"/>
                    <a:pt x="609" y="236"/>
                  </a:cubicBezTo>
                  <a:cubicBezTo>
                    <a:pt x="609" y="236"/>
                    <a:pt x="609" y="236"/>
                    <a:pt x="609" y="236"/>
                  </a:cubicBezTo>
                  <a:cubicBezTo>
                    <a:pt x="610" y="236"/>
                    <a:pt x="610" y="236"/>
                    <a:pt x="611" y="237"/>
                  </a:cubicBezTo>
                  <a:cubicBezTo>
                    <a:pt x="611" y="237"/>
                    <a:pt x="611" y="236"/>
                    <a:pt x="612" y="237"/>
                  </a:cubicBezTo>
                  <a:cubicBezTo>
                    <a:pt x="612" y="237"/>
                    <a:pt x="612" y="237"/>
                    <a:pt x="612" y="237"/>
                  </a:cubicBezTo>
                  <a:cubicBezTo>
                    <a:pt x="613" y="237"/>
                    <a:pt x="613" y="237"/>
                    <a:pt x="613" y="238"/>
                  </a:cubicBezTo>
                  <a:cubicBezTo>
                    <a:pt x="613" y="238"/>
                    <a:pt x="614" y="239"/>
                    <a:pt x="615" y="240"/>
                  </a:cubicBezTo>
                  <a:cubicBezTo>
                    <a:pt x="615" y="240"/>
                    <a:pt x="615" y="240"/>
                    <a:pt x="615" y="240"/>
                  </a:cubicBezTo>
                  <a:cubicBezTo>
                    <a:pt x="615" y="240"/>
                    <a:pt x="616" y="240"/>
                    <a:pt x="616" y="240"/>
                  </a:cubicBezTo>
                  <a:cubicBezTo>
                    <a:pt x="616" y="240"/>
                    <a:pt x="616" y="240"/>
                    <a:pt x="617" y="240"/>
                  </a:cubicBezTo>
                  <a:cubicBezTo>
                    <a:pt x="617" y="241"/>
                    <a:pt x="617" y="241"/>
                    <a:pt x="618" y="242"/>
                  </a:cubicBezTo>
                  <a:cubicBezTo>
                    <a:pt x="618" y="242"/>
                    <a:pt x="619" y="242"/>
                    <a:pt x="619" y="243"/>
                  </a:cubicBezTo>
                  <a:cubicBezTo>
                    <a:pt x="619" y="243"/>
                    <a:pt x="619" y="243"/>
                    <a:pt x="619" y="244"/>
                  </a:cubicBezTo>
                  <a:cubicBezTo>
                    <a:pt x="619" y="244"/>
                    <a:pt x="619" y="244"/>
                    <a:pt x="619" y="244"/>
                  </a:cubicBezTo>
                  <a:cubicBezTo>
                    <a:pt x="620" y="245"/>
                    <a:pt x="620" y="245"/>
                    <a:pt x="620" y="246"/>
                  </a:cubicBezTo>
                  <a:cubicBezTo>
                    <a:pt x="620" y="246"/>
                    <a:pt x="620" y="247"/>
                    <a:pt x="619" y="247"/>
                  </a:cubicBezTo>
                  <a:cubicBezTo>
                    <a:pt x="618" y="247"/>
                    <a:pt x="617" y="247"/>
                    <a:pt x="616" y="248"/>
                  </a:cubicBezTo>
                  <a:cubicBezTo>
                    <a:pt x="616" y="248"/>
                    <a:pt x="616" y="248"/>
                    <a:pt x="615" y="249"/>
                  </a:cubicBezTo>
                  <a:cubicBezTo>
                    <a:pt x="615" y="249"/>
                    <a:pt x="615" y="249"/>
                    <a:pt x="615" y="249"/>
                  </a:cubicBezTo>
                  <a:cubicBezTo>
                    <a:pt x="614" y="249"/>
                    <a:pt x="614" y="249"/>
                    <a:pt x="613" y="249"/>
                  </a:cubicBezTo>
                  <a:cubicBezTo>
                    <a:pt x="613" y="249"/>
                    <a:pt x="613" y="249"/>
                    <a:pt x="612" y="249"/>
                  </a:cubicBezTo>
                  <a:cubicBezTo>
                    <a:pt x="610" y="249"/>
                    <a:pt x="609" y="249"/>
                    <a:pt x="607" y="249"/>
                  </a:cubicBezTo>
                  <a:cubicBezTo>
                    <a:pt x="608" y="249"/>
                    <a:pt x="608" y="249"/>
                    <a:pt x="608" y="249"/>
                  </a:cubicBezTo>
                  <a:cubicBezTo>
                    <a:pt x="608" y="250"/>
                    <a:pt x="609" y="250"/>
                    <a:pt x="609" y="250"/>
                  </a:cubicBezTo>
                  <a:cubicBezTo>
                    <a:pt x="609" y="250"/>
                    <a:pt x="610" y="250"/>
                    <a:pt x="610" y="251"/>
                  </a:cubicBezTo>
                  <a:cubicBezTo>
                    <a:pt x="610" y="251"/>
                    <a:pt x="610" y="251"/>
                    <a:pt x="610" y="251"/>
                  </a:cubicBezTo>
                  <a:cubicBezTo>
                    <a:pt x="610" y="252"/>
                    <a:pt x="610" y="252"/>
                    <a:pt x="610" y="252"/>
                  </a:cubicBezTo>
                  <a:cubicBezTo>
                    <a:pt x="611" y="252"/>
                    <a:pt x="611" y="252"/>
                    <a:pt x="611" y="253"/>
                  </a:cubicBezTo>
                  <a:cubicBezTo>
                    <a:pt x="611" y="253"/>
                    <a:pt x="612" y="253"/>
                    <a:pt x="612" y="253"/>
                  </a:cubicBezTo>
                  <a:cubicBezTo>
                    <a:pt x="612" y="253"/>
                    <a:pt x="613" y="253"/>
                    <a:pt x="613" y="253"/>
                  </a:cubicBezTo>
                  <a:cubicBezTo>
                    <a:pt x="618" y="253"/>
                    <a:pt x="618" y="253"/>
                    <a:pt x="618" y="253"/>
                  </a:cubicBezTo>
                  <a:cubicBezTo>
                    <a:pt x="618" y="250"/>
                    <a:pt x="618" y="250"/>
                    <a:pt x="618" y="250"/>
                  </a:cubicBezTo>
                  <a:cubicBezTo>
                    <a:pt x="618" y="250"/>
                    <a:pt x="618" y="250"/>
                    <a:pt x="618" y="250"/>
                  </a:cubicBezTo>
                  <a:cubicBezTo>
                    <a:pt x="619" y="250"/>
                    <a:pt x="619" y="249"/>
                    <a:pt x="620" y="249"/>
                  </a:cubicBezTo>
                  <a:cubicBezTo>
                    <a:pt x="620" y="249"/>
                    <a:pt x="620" y="249"/>
                    <a:pt x="621" y="248"/>
                  </a:cubicBezTo>
                  <a:cubicBezTo>
                    <a:pt x="621" y="248"/>
                    <a:pt x="621" y="249"/>
                    <a:pt x="621" y="248"/>
                  </a:cubicBezTo>
                  <a:cubicBezTo>
                    <a:pt x="621" y="248"/>
                    <a:pt x="621" y="248"/>
                    <a:pt x="621" y="248"/>
                  </a:cubicBezTo>
                  <a:cubicBezTo>
                    <a:pt x="622" y="247"/>
                    <a:pt x="622" y="247"/>
                    <a:pt x="622" y="246"/>
                  </a:cubicBezTo>
                  <a:cubicBezTo>
                    <a:pt x="622" y="246"/>
                    <a:pt x="622" y="246"/>
                    <a:pt x="622" y="246"/>
                  </a:cubicBezTo>
                  <a:cubicBezTo>
                    <a:pt x="622" y="245"/>
                    <a:pt x="622" y="245"/>
                    <a:pt x="623" y="245"/>
                  </a:cubicBezTo>
                  <a:cubicBezTo>
                    <a:pt x="623" y="245"/>
                    <a:pt x="623" y="245"/>
                    <a:pt x="623" y="245"/>
                  </a:cubicBezTo>
                  <a:cubicBezTo>
                    <a:pt x="624" y="245"/>
                    <a:pt x="624" y="245"/>
                    <a:pt x="625" y="244"/>
                  </a:cubicBezTo>
                  <a:cubicBezTo>
                    <a:pt x="625" y="244"/>
                    <a:pt x="625" y="244"/>
                    <a:pt x="625" y="244"/>
                  </a:cubicBezTo>
                  <a:cubicBezTo>
                    <a:pt x="625" y="244"/>
                    <a:pt x="625" y="243"/>
                    <a:pt x="625" y="243"/>
                  </a:cubicBezTo>
                  <a:cubicBezTo>
                    <a:pt x="625" y="242"/>
                    <a:pt x="625" y="242"/>
                    <a:pt x="625" y="242"/>
                  </a:cubicBezTo>
                  <a:cubicBezTo>
                    <a:pt x="624" y="242"/>
                    <a:pt x="624" y="242"/>
                    <a:pt x="624" y="242"/>
                  </a:cubicBezTo>
                  <a:cubicBezTo>
                    <a:pt x="622" y="242"/>
                    <a:pt x="622" y="242"/>
                    <a:pt x="622" y="242"/>
                  </a:cubicBezTo>
                  <a:cubicBezTo>
                    <a:pt x="622" y="242"/>
                    <a:pt x="622" y="242"/>
                    <a:pt x="622" y="242"/>
                  </a:cubicBezTo>
                  <a:cubicBezTo>
                    <a:pt x="622" y="241"/>
                    <a:pt x="622" y="241"/>
                    <a:pt x="622" y="241"/>
                  </a:cubicBezTo>
                  <a:cubicBezTo>
                    <a:pt x="622" y="241"/>
                    <a:pt x="622" y="241"/>
                    <a:pt x="622" y="240"/>
                  </a:cubicBezTo>
                  <a:cubicBezTo>
                    <a:pt x="625" y="240"/>
                    <a:pt x="625" y="240"/>
                    <a:pt x="625" y="240"/>
                  </a:cubicBezTo>
                  <a:cubicBezTo>
                    <a:pt x="625" y="240"/>
                    <a:pt x="625" y="241"/>
                    <a:pt x="626" y="241"/>
                  </a:cubicBezTo>
                  <a:cubicBezTo>
                    <a:pt x="626" y="241"/>
                    <a:pt x="626" y="241"/>
                    <a:pt x="627" y="241"/>
                  </a:cubicBezTo>
                  <a:cubicBezTo>
                    <a:pt x="627" y="241"/>
                    <a:pt x="627" y="242"/>
                    <a:pt x="627" y="242"/>
                  </a:cubicBezTo>
                  <a:cubicBezTo>
                    <a:pt x="628" y="242"/>
                    <a:pt x="628" y="242"/>
                    <a:pt x="628" y="242"/>
                  </a:cubicBezTo>
                  <a:cubicBezTo>
                    <a:pt x="628" y="241"/>
                    <a:pt x="627" y="240"/>
                    <a:pt x="627" y="240"/>
                  </a:cubicBezTo>
                  <a:cubicBezTo>
                    <a:pt x="627" y="239"/>
                    <a:pt x="627" y="239"/>
                    <a:pt x="627" y="238"/>
                  </a:cubicBezTo>
                  <a:cubicBezTo>
                    <a:pt x="627" y="238"/>
                    <a:pt x="627" y="238"/>
                    <a:pt x="626" y="238"/>
                  </a:cubicBezTo>
                  <a:cubicBezTo>
                    <a:pt x="626" y="238"/>
                    <a:pt x="626" y="238"/>
                    <a:pt x="625" y="238"/>
                  </a:cubicBezTo>
                  <a:cubicBezTo>
                    <a:pt x="625" y="238"/>
                    <a:pt x="625" y="238"/>
                    <a:pt x="625" y="237"/>
                  </a:cubicBezTo>
                  <a:cubicBezTo>
                    <a:pt x="624" y="237"/>
                    <a:pt x="624" y="237"/>
                    <a:pt x="624" y="237"/>
                  </a:cubicBezTo>
                  <a:cubicBezTo>
                    <a:pt x="624" y="237"/>
                    <a:pt x="624" y="236"/>
                    <a:pt x="623" y="236"/>
                  </a:cubicBezTo>
                  <a:cubicBezTo>
                    <a:pt x="623" y="236"/>
                    <a:pt x="623" y="236"/>
                    <a:pt x="623" y="236"/>
                  </a:cubicBezTo>
                  <a:cubicBezTo>
                    <a:pt x="622" y="236"/>
                    <a:pt x="622" y="235"/>
                    <a:pt x="622" y="235"/>
                  </a:cubicBezTo>
                  <a:cubicBezTo>
                    <a:pt x="622" y="235"/>
                    <a:pt x="621" y="235"/>
                    <a:pt x="621" y="235"/>
                  </a:cubicBezTo>
                  <a:cubicBezTo>
                    <a:pt x="621" y="235"/>
                    <a:pt x="621" y="235"/>
                    <a:pt x="621" y="235"/>
                  </a:cubicBezTo>
                  <a:cubicBezTo>
                    <a:pt x="621" y="234"/>
                    <a:pt x="621" y="234"/>
                    <a:pt x="621" y="234"/>
                  </a:cubicBezTo>
                  <a:cubicBezTo>
                    <a:pt x="620" y="234"/>
                    <a:pt x="620" y="234"/>
                    <a:pt x="620" y="234"/>
                  </a:cubicBezTo>
                  <a:cubicBezTo>
                    <a:pt x="620" y="234"/>
                    <a:pt x="619" y="234"/>
                    <a:pt x="619" y="234"/>
                  </a:cubicBezTo>
                  <a:cubicBezTo>
                    <a:pt x="619" y="234"/>
                    <a:pt x="619" y="234"/>
                    <a:pt x="618" y="234"/>
                  </a:cubicBezTo>
                  <a:cubicBezTo>
                    <a:pt x="618" y="233"/>
                    <a:pt x="618" y="234"/>
                    <a:pt x="618" y="233"/>
                  </a:cubicBezTo>
                  <a:cubicBezTo>
                    <a:pt x="617" y="233"/>
                    <a:pt x="618" y="233"/>
                    <a:pt x="617" y="233"/>
                  </a:cubicBezTo>
                  <a:cubicBezTo>
                    <a:pt x="617" y="232"/>
                    <a:pt x="617" y="232"/>
                    <a:pt x="617" y="232"/>
                  </a:cubicBezTo>
                  <a:cubicBezTo>
                    <a:pt x="616" y="232"/>
                    <a:pt x="616" y="232"/>
                    <a:pt x="616" y="232"/>
                  </a:cubicBezTo>
                  <a:cubicBezTo>
                    <a:pt x="616" y="232"/>
                    <a:pt x="615" y="232"/>
                    <a:pt x="615" y="232"/>
                  </a:cubicBezTo>
                  <a:cubicBezTo>
                    <a:pt x="615" y="232"/>
                    <a:pt x="615" y="232"/>
                    <a:pt x="615" y="232"/>
                  </a:cubicBezTo>
                  <a:cubicBezTo>
                    <a:pt x="615" y="232"/>
                    <a:pt x="614" y="231"/>
                    <a:pt x="615" y="231"/>
                  </a:cubicBezTo>
                  <a:cubicBezTo>
                    <a:pt x="615" y="231"/>
                    <a:pt x="615" y="231"/>
                    <a:pt x="615" y="230"/>
                  </a:cubicBezTo>
                  <a:cubicBezTo>
                    <a:pt x="615" y="230"/>
                    <a:pt x="615" y="230"/>
                    <a:pt x="615" y="230"/>
                  </a:cubicBezTo>
                  <a:cubicBezTo>
                    <a:pt x="615" y="229"/>
                    <a:pt x="615" y="229"/>
                    <a:pt x="614" y="229"/>
                  </a:cubicBezTo>
                  <a:cubicBezTo>
                    <a:pt x="614" y="229"/>
                    <a:pt x="614" y="228"/>
                    <a:pt x="614" y="228"/>
                  </a:cubicBezTo>
                  <a:cubicBezTo>
                    <a:pt x="613" y="228"/>
                    <a:pt x="612" y="228"/>
                    <a:pt x="612" y="228"/>
                  </a:cubicBezTo>
                  <a:cubicBezTo>
                    <a:pt x="611" y="227"/>
                    <a:pt x="611" y="227"/>
                    <a:pt x="611" y="227"/>
                  </a:cubicBezTo>
                  <a:cubicBezTo>
                    <a:pt x="611" y="227"/>
                    <a:pt x="611" y="227"/>
                    <a:pt x="610" y="227"/>
                  </a:cubicBezTo>
                  <a:cubicBezTo>
                    <a:pt x="610" y="227"/>
                    <a:pt x="610" y="226"/>
                    <a:pt x="610" y="226"/>
                  </a:cubicBezTo>
                  <a:cubicBezTo>
                    <a:pt x="610" y="226"/>
                    <a:pt x="610" y="225"/>
                    <a:pt x="610" y="225"/>
                  </a:cubicBezTo>
                  <a:cubicBezTo>
                    <a:pt x="610" y="225"/>
                    <a:pt x="609" y="224"/>
                    <a:pt x="609" y="224"/>
                  </a:cubicBezTo>
                  <a:cubicBezTo>
                    <a:pt x="608" y="224"/>
                    <a:pt x="608" y="224"/>
                    <a:pt x="607" y="224"/>
                  </a:cubicBezTo>
                  <a:cubicBezTo>
                    <a:pt x="607" y="223"/>
                    <a:pt x="607" y="223"/>
                    <a:pt x="607" y="223"/>
                  </a:cubicBezTo>
                  <a:cubicBezTo>
                    <a:pt x="608" y="222"/>
                    <a:pt x="608" y="222"/>
                    <a:pt x="608" y="222"/>
                  </a:cubicBezTo>
                  <a:cubicBezTo>
                    <a:pt x="608" y="222"/>
                    <a:pt x="609" y="222"/>
                    <a:pt x="609" y="221"/>
                  </a:cubicBezTo>
                  <a:cubicBezTo>
                    <a:pt x="609" y="221"/>
                    <a:pt x="609" y="221"/>
                    <a:pt x="609" y="221"/>
                  </a:cubicBezTo>
                  <a:cubicBezTo>
                    <a:pt x="609" y="221"/>
                    <a:pt x="608" y="221"/>
                    <a:pt x="608" y="220"/>
                  </a:cubicBezTo>
                  <a:cubicBezTo>
                    <a:pt x="608" y="220"/>
                    <a:pt x="608" y="220"/>
                    <a:pt x="608" y="220"/>
                  </a:cubicBezTo>
                  <a:cubicBezTo>
                    <a:pt x="608" y="219"/>
                    <a:pt x="608" y="219"/>
                    <a:pt x="608" y="219"/>
                  </a:cubicBezTo>
                  <a:cubicBezTo>
                    <a:pt x="608" y="218"/>
                    <a:pt x="609" y="218"/>
                    <a:pt x="609" y="218"/>
                  </a:cubicBezTo>
                  <a:cubicBezTo>
                    <a:pt x="610" y="218"/>
                    <a:pt x="610" y="218"/>
                    <a:pt x="610" y="219"/>
                  </a:cubicBezTo>
                  <a:cubicBezTo>
                    <a:pt x="611" y="219"/>
                    <a:pt x="611" y="219"/>
                    <a:pt x="611" y="219"/>
                  </a:cubicBezTo>
                  <a:cubicBezTo>
                    <a:pt x="611" y="219"/>
                    <a:pt x="611" y="220"/>
                    <a:pt x="611" y="220"/>
                  </a:cubicBezTo>
                  <a:cubicBezTo>
                    <a:pt x="611" y="220"/>
                    <a:pt x="611" y="221"/>
                    <a:pt x="612" y="221"/>
                  </a:cubicBezTo>
                  <a:cubicBezTo>
                    <a:pt x="612" y="221"/>
                    <a:pt x="612" y="221"/>
                    <a:pt x="612" y="221"/>
                  </a:cubicBezTo>
                  <a:cubicBezTo>
                    <a:pt x="612" y="221"/>
                    <a:pt x="613" y="221"/>
                    <a:pt x="613" y="221"/>
                  </a:cubicBezTo>
                  <a:cubicBezTo>
                    <a:pt x="613" y="221"/>
                    <a:pt x="613" y="221"/>
                    <a:pt x="614" y="221"/>
                  </a:cubicBezTo>
                  <a:cubicBezTo>
                    <a:pt x="614" y="222"/>
                    <a:pt x="614" y="222"/>
                    <a:pt x="614" y="222"/>
                  </a:cubicBezTo>
                  <a:cubicBezTo>
                    <a:pt x="614" y="222"/>
                    <a:pt x="615" y="222"/>
                    <a:pt x="615" y="222"/>
                  </a:cubicBezTo>
                  <a:cubicBezTo>
                    <a:pt x="615" y="223"/>
                    <a:pt x="615" y="222"/>
                    <a:pt x="616" y="222"/>
                  </a:cubicBezTo>
                  <a:cubicBezTo>
                    <a:pt x="616" y="223"/>
                    <a:pt x="616" y="223"/>
                    <a:pt x="616" y="223"/>
                  </a:cubicBezTo>
                  <a:cubicBezTo>
                    <a:pt x="617" y="223"/>
                    <a:pt x="617" y="224"/>
                    <a:pt x="617" y="224"/>
                  </a:cubicBezTo>
                  <a:cubicBezTo>
                    <a:pt x="617" y="224"/>
                    <a:pt x="617" y="225"/>
                    <a:pt x="617" y="225"/>
                  </a:cubicBezTo>
                  <a:cubicBezTo>
                    <a:pt x="618" y="226"/>
                    <a:pt x="618" y="225"/>
                    <a:pt x="618" y="225"/>
                  </a:cubicBezTo>
                  <a:cubicBezTo>
                    <a:pt x="619" y="226"/>
                    <a:pt x="619" y="226"/>
                    <a:pt x="619" y="226"/>
                  </a:cubicBezTo>
                  <a:cubicBezTo>
                    <a:pt x="620" y="227"/>
                    <a:pt x="620" y="227"/>
                    <a:pt x="620" y="227"/>
                  </a:cubicBezTo>
                  <a:cubicBezTo>
                    <a:pt x="620" y="227"/>
                    <a:pt x="620" y="227"/>
                    <a:pt x="621" y="228"/>
                  </a:cubicBezTo>
                  <a:cubicBezTo>
                    <a:pt x="621" y="228"/>
                    <a:pt x="622" y="228"/>
                    <a:pt x="622" y="228"/>
                  </a:cubicBezTo>
                  <a:cubicBezTo>
                    <a:pt x="623" y="228"/>
                    <a:pt x="623" y="228"/>
                    <a:pt x="624" y="228"/>
                  </a:cubicBezTo>
                  <a:cubicBezTo>
                    <a:pt x="624" y="229"/>
                    <a:pt x="624" y="229"/>
                    <a:pt x="624" y="229"/>
                  </a:cubicBezTo>
                  <a:cubicBezTo>
                    <a:pt x="624" y="229"/>
                    <a:pt x="624" y="230"/>
                    <a:pt x="624" y="230"/>
                  </a:cubicBezTo>
                  <a:cubicBezTo>
                    <a:pt x="625" y="230"/>
                    <a:pt x="625" y="230"/>
                    <a:pt x="625" y="230"/>
                  </a:cubicBezTo>
                  <a:cubicBezTo>
                    <a:pt x="626" y="231"/>
                    <a:pt x="626" y="231"/>
                    <a:pt x="627" y="231"/>
                  </a:cubicBezTo>
                  <a:cubicBezTo>
                    <a:pt x="627" y="231"/>
                    <a:pt x="628" y="232"/>
                    <a:pt x="629" y="233"/>
                  </a:cubicBezTo>
                  <a:cubicBezTo>
                    <a:pt x="629" y="233"/>
                    <a:pt x="630" y="233"/>
                    <a:pt x="630" y="233"/>
                  </a:cubicBezTo>
                  <a:cubicBezTo>
                    <a:pt x="630" y="233"/>
                    <a:pt x="631" y="233"/>
                    <a:pt x="631" y="234"/>
                  </a:cubicBezTo>
                  <a:cubicBezTo>
                    <a:pt x="631" y="234"/>
                    <a:pt x="631" y="234"/>
                    <a:pt x="631" y="234"/>
                  </a:cubicBezTo>
                  <a:cubicBezTo>
                    <a:pt x="631" y="235"/>
                    <a:pt x="631" y="235"/>
                    <a:pt x="631" y="235"/>
                  </a:cubicBezTo>
                  <a:cubicBezTo>
                    <a:pt x="631" y="235"/>
                    <a:pt x="631" y="235"/>
                    <a:pt x="631" y="236"/>
                  </a:cubicBezTo>
                  <a:cubicBezTo>
                    <a:pt x="631" y="236"/>
                    <a:pt x="631" y="236"/>
                    <a:pt x="630" y="236"/>
                  </a:cubicBezTo>
                  <a:cubicBezTo>
                    <a:pt x="630" y="236"/>
                    <a:pt x="630" y="237"/>
                    <a:pt x="630" y="237"/>
                  </a:cubicBezTo>
                  <a:cubicBezTo>
                    <a:pt x="630" y="237"/>
                    <a:pt x="630" y="238"/>
                    <a:pt x="630" y="238"/>
                  </a:cubicBezTo>
                  <a:cubicBezTo>
                    <a:pt x="630" y="238"/>
                    <a:pt x="630" y="239"/>
                    <a:pt x="630" y="239"/>
                  </a:cubicBezTo>
                  <a:cubicBezTo>
                    <a:pt x="631" y="240"/>
                    <a:pt x="632" y="240"/>
                    <a:pt x="632" y="240"/>
                  </a:cubicBezTo>
                  <a:cubicBezTo>
                    <a:pt x="632" y="241"/>
                    <a:pt x="631" y="241"/>
                    <a:pt x="631" y="242"/>
                  </a:cubicBezTo>
                  <a:cubicBezTo>
                    <a:pt x="632" y="242"/>
                    <a:pt x="632" y="243"/>
                    <a:pt x="632" y="243"/>
                  </a:cubicBezTo>
                  <a:cubicBezTo>
                    <a:pt x="632" y="243"/>
                    <a:pt x="632" y="244"/>
                    <a:pt x="633" y="244"/>
                  </a:cubicBezTo>
                  <a:cubicBezTo>
                    <a:pt x="633" y="244"/>
                    <a:pt x="633" y="244"/>
                    <a:pt x="633" y="244"/>
                  </a:cubicBezTo>
                  <a:cubicBezTo>
                    <a:pt x="634" y="244"/>
                    <a:pt x="634" y="244"/>
                    <a:pt x="634" y="244"/>
                  </a:cubicBezTo>
                  <a:cubicBezTo>
                    <a:pt x="635" y="244"/>
                    <a:pt x="635" y="244"/>
                    <a:pt x="635" y="244"/>
                  </a:cubicBezTo>
                  <a:cubicBezTo>
                    <a:pt x="635" y="247"/>
                    <a:pt x="635" y="247"/>
                    <a:pt x="635" y="247"/>
                  </a:cubicBezTo>
                  <a:cubicBezTo>
                    <a:pt x="634" y="247"/>
                    <a:pt x="634" y="247"/>
                    <a:pt x="634" y="247"/>
                  </a:cubicBezTo>
                  <a:cubicBezTo>
                    <a:pt x="634" y="247"/>
                    <a:pt x="634" y="246"/>
                    <a:pt x="634" y="246"/>
                  </a:cubicBezTo>
                  <a:cubicBezTo>
                    <a:pt x="634" y="246"/>
                    <a:pt x="633" y="246"/>
                    <a:pt x="633" y="246"/>
                  </a:cubicBezTo>
                  <a:cubicBezTo>
                    <a:pt x="633" y="246"/>
                    <a:pt x="633" y="246"/>
                    <a:pt x="632" y="246"/>
                  </a:cubicBezTo>
                  <a:cubicBezTo>
                    <a:pt x="632" y="247"/>
                    <a:pt x="632" y="247"/>
                    <a:pt x="632" y="247"/>
                  </a:cubicBezTo>
                  <a:cubicBezTo>
                    <a:pt x="633" y="247"/>
                    <a:pt x="633" y="248"/>
                    <a:pt x="633" y="248"/>
                  </a:cubicBezTo>
                  <a:cubicBezTo>
                    <a:pt x="633" y="248"/>
                    <a:pt x="634" y="249"/>
                    <a:pt x="634" y="249"/>
                  </a:cubicBezTo>
                  <a:cubicBezTo>
                    <a:pt x="634" y="249"/>
                    <a:pt x="635" y="249"/>
                    <a:pt x="635" y="250"/>
                  </a:cubicBezTo>
                  <a:cubicBezTo>
                    <a:pt x="635" y="250"/>
                    <a:pt x="635" y="250"/>
                    <a:pt x="635" y="250"/>
                  </a:cubicBezTo>
                  <a:cubicBezTo>
                    <a:pt x="636" y="250"/>
                    <a:pt x="636" y="250"/>
                    <a:pt x="636" y="250"/>
                  </a:cubicBezTo>
                  <a:cubicBezTo>
                    <a:pt x="636" y="250"/>
                    <a:pt x="636" y="249"/>
                    <a:pt x="636" y="249"/>
                  </a:cubicBezTo>
                  <a:cubicBezTo>
                    <a:pt x="637" y="249"/>
                    <a:pt x="637" y="249"/>
                    <a:pt x="637" y="249"/>
                  </a:cubicBezTo>
                  <a:cubicBezTo>
                    <a:pt x="637" y="249"/>
                    <a:pt x="637" y="249"/>
                    <a:pt x="637" y="249"/>
                  </a:cubicBezTo>
                  <a:cubicBezTo>
                    <a:pt x="637" y="249"/>
                    <a:pt x="637" y="250"/>
                    <a:pt x="637" y="250"/>
                  </a:cubicBezTo>
                  <a:cubicBezTo>
                    <a:pt x="638" y="250"/>
                    <a:pt x="639" y="250"/>
                    <a:pt x="639" y="251"/>
                  </a:cubicBezTo>
                  <a:cubicBezTo>
                    <a:pt x="639" y="251"/>
                    <a:pt x="639" y="252"/>
                    <a:pt x="639" y="252"/>
                  </a:cubicBezTo>
                  <a:cubicBezTo>
                    <a:pt x="639" y="253"/>
                    <a:pt x="639" y="253"/>
                    <a:pt x="639" y="253"/>
                  </a:cubicBezTo>
                  <a:cubicBezTo>
                    <a:pt x="639" y="254"/>
                    <a:pt x="639" y="254"/>
                    <a:pt x="640" y="254"/>
                  </a:cubicBezTo>
                  <a:cubicBezTo>
                    <a:pt x="641" y="254"/>
                    <a:pt x="641" y="254"/>
                    <a:pt x="641" y="254"/>
                  </a:cubicBezTo>
                  <a:cubicBezTo>
                    <a:pt x="641" y="254"/>
                    <a:pt x="642" y="254"/>
                    <a:pt x="642" y="254"/>
                  </a:cubicBezTo>
                  <a:cubicBezTo>
                    <a:pt x="642" y="254"/>
                    <a:pt x="642" y="254"/>
                    <a:pt x="643" y="254"/>
                  </a:cubicBezTo>
                  <a:cubicBezTo>
                    <a:pt x="643" y="254"/>
                    <a:pt x="643" y="253"/>
                    <a:pt x="643" y="253"/>
                  </a:cubicBezTo>
                  <a:cubicBezTo>
                    <a:pt x="643" y="253"/>
                    <a:pt x="643" y="253"/>
                    <a:pt x="644" y="252"/>
                  </a:cubicBezTo>
                  <a:cubicBezTo>
                    <a:pt x="644" y="252"/>
                    <a:pt x="644" y="252"/>
                    <a:pt x="644" y="252"/>
                  </a:cubicBezTo>
                  <a:cubicBezTo>
                    <a:pt x="644" y="251"/>
                    <a:pt x="644" y="251"/>
                    <a:pt x="644" y="251"/>
                  </a:cubicBezTo>
                  <a:cubicBezTo>
                    <a:pt x="644" y="251"/>
                    <a:pt x="643" y="251"/>
                    <a:pt x="643" y="250"/>
                  </a:cubicBezTo>
                  <a:cubicBezTo>
                    <a:pt x="643" y="250"/>
                    <a:pt x="644" y="250"/>
                    <a:pt x="644" y="250"/>
                  </a:cubicBezTo>
                  <a:cubicBezTo>
                    <a:pt x="644" y="249"/>
                    <a:pt x="644" y="249"/>
                    <a:pt x="644" y="249"/>
                  </a:cubicBezTo>
                  <a:cubicBezTo>
                    <a:pt x="645" y="249"/>
                    <a:pt x="645" y="249"/>
                    <a:pt x="645" y="249"/>
                  </a:cubicBezTo>
                  <a:cubicBezTo>
                    <a:pt x="646" y="250"/>
                    <a:pt x="646" y="250"/>
                    <a:pt x="646" y="250"/>
                  </a:cubicBezTo>
                  <a:cubicBezTo>
                    <a:pt x="646" y="250"/>
                    <a:pt x="646" y="250"/>
                    <a:pt x="647" y="250"/>
                  </a:cubicBezTo>
                  <a:cubicBezTo>
                    <a:pt x="647" y="250"/>
                    <a:pt x="647" y="250"/>
                    <a:pt x="647" y="250"/>
                  </a:cubicBezTo>
                  <a:cubicBezTo>
                    <a:pt x="648" y="250"/>
                    <a:pt x="648" y="250"/>
                    <a:pt x="648" y="250"/>
                  </a:cubicBezTo>
                  <a:cubicBezTo>
                    <a:pt x="648" y="249"/>
                    <a:pt x="648" y="249"/>
                    <a:pt x="648" y="248"/>
                  </a:cubicBezTo>
                  <a:cubicBezTo>
                    <a:pt x="648" y="248"/>
                    <a:pt x="648" y="248"/>
                    <a:pt x="648" y="248"/>
                  </a:cubicBezTo>
                  <a:cubicBezTo>
                    <a:pt x="648" y="248"/>
                    <a:pt x="648" y="247"/>
                    <a:pt x="648" y="247"/>
                  </a:cubicBezTo>
                  <a:cubicBezTo>
                    <a:pt x="649" y="247"/>
                    <a:pt x="649" y="247"/>
                    <a:pt x="650" y="247"/>
                  </a:cubicBezTo>
                  <a:cubicBezTo>
                    <a:pt x="650" y="247"/>
                    <a:pt x="650" y="247"/>
                    <a:pt x="650" y="247"/>
                  </a:cubicBezTo>
                  <a:cubicBezTo>
                    <a:pt x="650" y="247"/>
                    <a:pt x="650" y="247"/>
                    <a:pt x="650" y="246"/>
                  </a:cubicBezTo>
                  <a:cubicBezTo>
                    <a:pt x="650" y="246"/>
                    <a:pt x="650" y="246"/>
                    <a:pt x="649" y="246"/>
                  </a:cubicBezTo>
                  <a:cubicBezTo>
                    <a:pt x="649" y="246"/>
                    <a:pt x="649" y="245"/>
                    <a:pt x="649" y="245"/>
                  </a:cubicBezTo>
                  <a:cubicBezTo>
                    <a:pt x="648" y="245"/>
                    <a:pt x="648" y="245"/>
                    <a:pt x="648" y="245"/>
                  </a:cubicBezTo>
                  <a:cubicBezTo>
                    <a:pt x="648" y="246"/>
                    <a:pt x="648" y="246"/>
                    <a:pt x="648" y="246"/>
                  </a:cubicBezTo>
                  <a:cubicBezTo>
                    <a:pt x="648" y="247"/>
                    <a:pt x="648" y="247"/>
                    <a:pt x="648" y="247"/>
                  </a:cubicBezTo>
                  <a:cubicBezTo>
                    <a:pt x="647" y="247"/>
                    <a:pt x="647" y="247"/>
                    <a:pt x="647" y="247"/>
                  </a:cubicBezTo>
                  <a:cubicBezTo>
                    <a:pt x="647" y="247"/>
                    <a:pt x="646" y="247"/>
                    <a:pt x="646" y="247"/>
                  </a:cubicBezTo>
                  <a:cubicBezTo>
                    <a:pt x="646" y="247"/>
                    <a:pt x="646" y="246"/>
                    <a:pt x="646" y="246"/>
                  </a:cubicBezTo>
                  <a:cubicBezTo>
                    <a:pt x="645" y="246"/>
                    <a:pt x="645" y="246"/>
                    <a:pt x="645" y="246"/>
                  </a:cubicBezTo>
                  <a:cubicBezTo>
                    <a:pt x="645" y="245"/>
                    <a:pt x="645" y="245"/>
                    <a:pt x="645" y="245"/>
                  </a:cubicBezTo>
                  <a:cubicBezTo>
                    <a:pt x="645" y="245"/>
                    <a:pt x="645" y="244"/>
                    <a:pt x="645" y="244"/>
                  </a:cubicBezTo>
                  <a:cubicBezTo>
                    <a:pt x="645" y="244"/>
                    <a:pt x="645" y="244"/>
                    <a:pt x="644" y="243"/>
                  </a:cubicBezTo>
                  <a:cubicBezTo>
                    <a:pt x="644" y="243"/>
                    <a:pt x="644" y="243"/>
                    <a:pt x="644" y="243"/>
                  </a:cubicBezTo>
                  <a:cubicBezTo>
                    <a:pt x="644" y="243"/>
                    <a:pt x="644" y="243"/>
                    <a:pt x="643" y="243"/>
                  </a:cubicBezTo>
                  <a:cubicBezTo>
                    <a:pt x="643" y="242"/>
                    <a:pt x="643" y="243"/>
                    <a:pt x="643" y="243"/>
                  </a:cubicBezTo>
                  <a:cubicBezTo>
                    <a:pt x="642" y="242"/>
                    <a:pt x="642" y="242"/>
                    <a:pt x="642" y="242"/>
                  </a:cubicBezTo>
                  <a:cubicBezTo>
                    <a:pt x="642" y="242"/>
                    <a:pt x="641" y="242"/>
                    <a:pt x="641" y="241"/>
                  </a:cubicBezTo>
                  <a:cubicBezTo>
                    <a:pt x="641" y="241"/>
                    <a:pt x="641" y="241"/>
                    <a:pt x="641" y="241"/>
                  </a:cubicBezTo>
                  <a:cubicBezTo>
                    <a:pt x="641" y="240"/>
                    <a:pt x="641" y="240"/>
                    <a:pt x="641" y="240"/>
                  </a:cubicBezTo>
                  <a:cubicBezTo>
                    <a:pt x="641" y="240"/>
                    <a:pt x="642" y="240"/>
                    <a:pt x="642" y="239"/>
                  </a:cubicBezTo>
                  <a:cubicBezTo>
                    <a:pt x="643" y="240"/>
                    <a:pt x="643" y="240"/>
                    <a:pt x="643" y="240"/>
                  </a:cubicBezTo>
                  <a:cubicBezTo>
                    <a:pt x="643" y="240"/>
                    <a:pt x="643" y="240"/>
                    <a:pt x="643" y="240"/>
                  </a:cubicBezTo>
                  <a:cubicBezTo>
                    <a:pt x="644" y="240"/>
                    <a:pt x="644" y="241"/>
                    <a:pt x="644" y="241"/>
                  </a:cubicBezTo>
                  <a:cubicBezTo>
                    <a:pt x="644" y="241"/>
                    <a:pt x="645" y="241"/>
                    <a:pt x="645" y="241"/>
                  </a:cubicBezTo>
                  <a:cubicBezTo>
                    <a:pt x="646" y="241"/>
                    <a:pt x="646" y="241"/>
                    <a:pt x="646" y="241"/>
                  </a:cubicBezTo>
                  <a:cubicBezTo>
                    <a:pt x="647" y="241"/>
                    <a:pt x="647" y="241"/>
                    <a:pt x="647" y="241"/>
                  </a:cubicBezTo>
                  <a:cubicBezTo>
                    <a:pt x="647" y="241"/>
                    <a:pt x="647" y="240"/>
                    <a:pt x="647" y="240"/>
                  </a:cubicBezTo>
                  <a:cubicBezTo>
                    <a:pt x="647" y="240"/>
                    <a:pt x="647" y="240"/>
                    <a:pt x="647" y="239"/>
                  </a:cubicBezTo>
                  <a:cubicBezTo>
                    <a:pt x="647" y="239"/>
                    <a:pt x="646" y="239"/>
                    <a:pt x="646" y="239"/>
                  </a:cubicBezTo>
                  <a:cubicBezTo>
                    <a:pt x="646" y="239"/>
                    <a:pt x="647" y="239"/>
                    <a:pt x="647" y="238"/>
                  </a:cubicBezTo>
                  <a:cubicBezTo>
                    <a:pt x="647" y="238"/>
                    <a:pt x="647" y="238"/>
                    <a:pt x="647" y="238"/>
                  </a:cubicBezTo>
                  <a:cubicBezTo>
                    <a:pt x="648" y="238"/>
                    <a:pt x="648" y="238"/>
                    <a:pt x="649" y="238"/>
                  </a:cubicBezTo>
                  <a:cubicBezTo>
                    <a:pt x="650" y="238"/>
                    <a:pt x="650" y="238"/>
                    <a:pt x="651" y="238"/>
                  </a:cubicBezTo>
                  <a:cubicBezTo>
                    <a:pt x="651" y="238"/>
                    <a:pt x="651" y="238"/>
                    <a:pt x="651" y="238"/>
                  </a:cubicBezTo>
                  <a:cubicBezTo>
                    <a:pt x="652" y="238"/>
                    <a:pt x="652" y="238"/>
                    <a:pt x="652" y="238"/>
                  </a:cubicBezTo>
                  <a:cubicBezTo>
                    <a:pt x="652" y="238"/>
                    <a:pt x="652" y="239"/>
                    <a:pt x="653" y="239"/>
                  </a:cubicBezTo>
                  <a:cubicBezTo>
                    <a:pt x="653" y="239"/>
                    <a:pt x="653" y="239"/>
                    <a:pt x="653" y="239"/>
                  </a:cubicBezTo>
                  <a:cubicBezTo>
                    <a:pt x="654" y="239"/>
                    <a:pt x="654" y="239"/>
                    <a:pt x="654" y="239"/>
                  </a:cubicBezTo>
                  <a:cubicBezTo>
                    <a:pt x="654" y="239"/>
                    <a:pt x="654" y="240"/>
                    <a:pt x="654" y="240"/>
                  </a:cubicBezTo>
                  <a:cubicBezTo>
                    <a:pt x="654" y="240"/>
                    <a:pt x="654" y="240"/>
                    <a:pt x="654" y="241"/>
                  </a:cubicBezTo>
                  <a:cubicBezTo>
                    <a:pt x="654" y="241"/>
                    <a:pt x="655" y="241"/>
                    <a:pt x="655" y="241"/>
                  </a:cubicBezTo>
                  <a:cubicBezTo>
                    <a:pt x="655" y="241"/>
                    <a:pt x="656" y="241"/>
                    <a:pt x="656" y="241"/>
                  </a:cubicBezTo>
                  <a:cubicBezTo>
                    <a:pt x="656" y="242"/>
                    <a:pt x="656" y="242"/>
                    <a:pt x="656" y="242"/>
                  </a:cubicBezTo>
                  <a:cubicBezTo>
                    <a:pt x="655" y="242"/>
                    <a:pt x="655" y="242"/>
                    <a:pt x="655" y="242"/>
                  </a:cubicBezTo>
                  <a:cubicBezTo>
                    <a:pt x="655" y="242"/>
                    <a:pt x="654" y="243"/>
                    <a:pt x="654" y="243"/>
                  </a:cubicBezTo>
                  <a:cubicBezTo>
                    <a:pt x="654" y="244"/>
                    <a:pt x="654" y="244"/>
                    <a:pt x="655" y="245"/>
                  </a:cubicBezTo>
                  <a:cubicBezTo>
                    <a:pt x="655" y="245"/>
                    <a:pt x="656" y="245"/>
                    <a:pt x="656" y="245"/>
                  </a:cubicBezTo>
                  <a:cubicBezTo>
                    <a:pt x="657" y="246"/>
                    <a:pt x="657" y="247"/>
                    <a:pt x="657" y="247"/>
                  </a:cubicBezTo>
                  <a:cubicBezTo>
                    <a:pt x="657" y="247"/>
                    <a:pt x="657" y="248"/>
                    <a:pt x="657" y="248"/>
                  </a:cubicBezTo>
                  <a:cubicBezTo>
                    <a:pt x="657" y="248"/>
                    <a:pt x="657" y="248"/>
                    <a:pt x="657" y="248"/>
                  </a:cubicBezTo>
                  <a:cubicBezTo>
                    <a:pt x="657" y="249"/>
                    <a:pt x="657" y="249"/>
                    <a:pt x="657" y="249"/>
                  </a:cubicBezTo>
                  <a:cubicBezTo>
                    <a:pt x="657" y="250"/>
                    <a:pt x="657" y="250"/>
                    <a:pt x="657" y="250"/>
                  </a:cubicBezTo>
                  <a:cubicBezTo>
                    <a:pt x="657" y="250"/>
                    <a:pt x="657" y="250"/>
                    <a:pt x="657" y="250"/>
                  </a:cubicBezTo>
                  <a:cubicBezTo>
                    <a:pt x="657" y="251"/>
                    <a:pt x="657" y="251"/>
                    <a:pt x="657" y="251"/>
                  </a:cubicBezTo>
                  <a:cubicBezTo>
                    <a:pt x="658" y="251"/>
                    <a:pt x="658" y="251"/>
                    <a:pt x="658" y="252"/>
                  </a:cubicBezTo>
                  <a:cubicBezTo>
                    <a:pt x="658" y="252"/>
                    <a:pt x="658" y="252"/>
                    <a:pt x="658" y="252"/>
                  </a:cubicBezTo>
                  <a:cubicBezTo>
                    <a:pt x="658" y="252"/>
                    <a:pt x="658" y="252"/>
                    <a:pt x="658" y="252"/>
                  </a:cubicBezTo>
                  <a:cubicBezTo>
                    <a:pt x="658" y="252"/>
                    <a:pt x="658" y="252"/>
                    <a:pt x="659" y="252"/>
                  </a:cubicBezTo>
                  <a:cubicBezTo>
                    <a:pt x="659" y="253"/>
                    <a:pt x="659" y="253"/>
                    <a:pt x="659" y="253"/>
                  </a:cubicBezTo>
                  <a:cubicBezTo>
                    <a:pt x="659" y="253"/>
                    <a:pt x="659" y="253"/>
                    <a:pt x="659" y="253"/>
                  </a:cubicBezTo>
                  <a:cubicBezTo>
                    <a:pt x="660" y="253"/>
                    <a:pt x="660" y="253"/>
                    <a:pt x="660" y="254"/>
                  </a:cubicBezTo>
                  <a:cubicBezTo>
                    <a:pt x="660" y="254"/>
                    <a:pt x="660" y="254"/>
                    <a:pt x="660" y="254"/>
                  </a:cubicBezTo>
                  <a:cubicBezTo>
                    <a:pt x="660" y="254"/>
                    <a:pt x="659" y="254"/>
                    <a:pt x="659" y="255"/>
                  </a:cubicBezTo>
                  <a:cubicBezTo>
                    <a:pt x="659" y="255"/>
                    <a:pt x="659" y="255"/>
                    <a:pt x="659" y="255"/>
                  </a:cubicBezTo>
                  <a:cubicBezTo>
                    <a:pt x="659" y="255"/>
                    <a:pt x="659" y="255"/>
                    <a:pt x="659" y="255"/>
                  </a:cubicBezTo>
                  <a:cubicBezTo>
                    <a:pt x="659" y="256"/>
                    <a:pt x="659" y="256"/>
                    <a:pt x="659" y="256"/>
                  </a:cubicBezTo>
                  <a:cubicBezTo>
                    <a:pt x="659" y="256"/>
                    <a:pt x="659" y="257"/>
                    <a:pt x="659" y="257"/>
                  </a:cubicBezTo>
                  <a:cubicBezTo>
                    <a:pt x="659" y="257"/>
                    <a:pt x="659" y="257"/>
                    <a:pt x="659" y="257"/>
                  </a:cubicBezTo>
                  <a:cubicBezTo>
                    <a:pt x="659" y="258"/>
                    <a:pt x="659" y="258"/>
                    <a:pt x="660" y="258"/>
                  </a:cubicBezTo>
                  <a:cubicBezTo>
                    <a:pt x="660" y="258"/>
                    <a:pt x="660" y="258"/>
                    <a:pt x="660" y="258"/>
                  </a:cubicBezTo>
                  <a:cubicBezTo>
                    <a:pt x="660" y="258"/>
                    <a:pt x="660" y="258"/>
                    <a:pt x="661" y="257"/>
                  </a:cubicBezTo>
                  <a:cubicBezTo>
                    <a:pt x="661" y="257"/>
                    <a:pt x="661" y="257"/>
                    <a:pt x="661" y="257"/>
                  </a:cubicBezTo>
                  <a:cubicBezTo>
                    <a:pt x="661" y="257"/>
                    <a:pt x="661" y="257"/>
                    <a:pt x="661" y="256"/>
                  </a:cubicBezTo>
                  <a:cubicBezTo>
                    <a:pt x="661" y="256"/>
                    <a:pt x="661" y="256"/>
                    <a:pt x="661" y="256"/>
                  </a:cubicBezTo>
                  <a:cubicBezTo>
                    <a:pt x="661" y="256"/>
                    <a:pt x="661" y="255"/>
                    <a:pt x="661" y="255"/>
                  </a:cubicBezTo>
                  <a:cubicBezTo>
                    <a:pt x="661" y="255"/>
                    <a:pt x="661" y="255"/>
                    <a:pt x="661" y="255"/>
                  </a:cubicBezTo>
                  <a:cubicBezTo>
                    <a:pt x="661" y="254"/>
                    <a:pt x="661" y="254"/>
                    <a:pt x="661" y="253"/>
                  </a:cubicBezTo>
                  <a:cubicBezTo>
                    <a:pt x="662" y="253"/>
                    <a:pt x="662" y="253"/>
                    <a:pt x="662" y="253"/>
                  </a:cubicBezTo>
                  <a:cubicBezTo>
                    <a:pt x="662" y="254"/>
                    <a:pt x="662" y="254"/>
                    <a:pt x="662" y="254"/>
                  </a:cubicBezTo>
                  <a:cubicBezTo>
                    <a:pt x="662" y="254"/>
                    <a:pt x="662" y="254"/>
                    <a:pt x="662" y="254"/>
                  </a:cubicBezTo>
                  <a:cubicBezTo>
                    <a:pt x="662" y="254"/>
                    <a:pt x="662" y="254"/>
                    <a:pt x="663" y="254"/>
                  </a:cubicBezTo>
                  <a:cubicBezTo>
                    <a:pt x="663" y="254"/>
                    <a:pt x="663" y="254"/>
                    <a:pt x="663" y="254"/>
                  </a:cubicBezTo>
                  <a:cubicBezTo>
                    <a:pt x="663" y="255"/>
                    <a:pt x="663" y="255"/>
                    <a:pt x="664" y="255"/>
                  </a:cubicBezTo>
                  <a:cubicBezTo>
                    <a:pt x="664" y="255"/>
                    <a:pt x="664" y="255"/>
                    <a:pt x="664" y="256"/>
                  </a:cubicBezTo>
                  <a:cubicBezTo>
                    <a:pt x="664" y="256"/>
                    <a:pt x="664" y="256"/>
                    <a:pt x="664" y="256"/>
                  </a:cubicBezTo>
                  <a:cubicBezTo>
                    <a:pt x="665" y="256"/>
                    <a:pt x="665" y="256"/>
                    <a:pt x="665" y="256"/>
                  </a:cubicBezTo>
                  <a:cubicBezTo>
                    <a:pt x="665" y="256"/>
                    <a:pt x="665" y="256"/>
                    <a:pt x="665" y="256"/>
                  </a:cubicBezTo>
                  <a:cubicBezTo>
                    <a:pt x="665" y="257"/>
                    <a:pt x="665" y="256"/>
                    <a:pt x="665" y="256"/>
                  </a:cubicBezTo>
                  <a:cubicBezTo>
                    <a:pt x="666" y="257"/>
                    <a:pt x="666" y="256"/>
                    <a:pt x="666" y="256"/>
                  </a:cubicBezTo>
                  <a:cubicBezTo>
                    <a:pt x="666" y="256"/>
                    <a:pt x="667" y="256"/>
                    <a:pt x="667" y="257"/>
                  </a:cubicBezTo>
                  <a:cubicBezTo>
                    <a:pt x="667" y="257"/>
                    <a:pt x="667" y="257"/>
                    <a:pt x="667" y="257"/>
                  </a:cubicBezTo>
                  <a:cubicBezTo>
                    <a:pt x="667" y="257"/>
                    <a:pt x="668" y="257"/>
                    <a:pt x="668" y="257"/>
                  </a:cubicBezTo>
                  <a:cubicBezTo>
                    <a:pt x="668" y="257"/>
                    <a:pt x="668" y="257"/>
                    <a:pt x="668" y="257"/>
                  </a:cubicBezTo>
                  <a:cubicBezTo>
                    <a:pt x="668" y="257"/>
                    <a:pt x="669" y="257"/>
                    <a:pt x="669" y="257"/>
                  </a:cubicBezTo>
                  <a:cubicBezTo>
                    <a:pt x="669" y="257"/>
                    <a:pt x="669" y="257"/>
                    <a:pt x="669" y="256"/>
                  </a:cubicBezTo>
                  <a:cubicBezTo>
                    <a:pt x="669" y="256"/>
                    <a:pt x="669" y="256"/>
                    <a:pt x="669" y="256"/>
                  </a:cubicBezTo>
                  <a:cubicBezTo>
                    <a:pt x="669" y="256"/>
                    <a:pt x="669" y="256"/>
                    <a:pt x="669" y="256"/>
                  </a:cubicBezTo>
                  <a:cubicBezTo>
                    <a:pt x="669" y="255"/>
                    <a:pt x="669" y="255"/>
                    <a:pt x="669" y="255"/>
                  </a:cubicBezTo>
                  <a:cubicBezTo>
                    <a:pt x="669" y="255"/>
                    <a:pt x="669" y="254"/>
                    <a:pt x="669" y="254"/>
                  </a:cubicBezTo>
                  <a:cubicBezTo>
                    <a:pt x="669" y="254"/>
                    <a:pt x="669" y="254"/>
                    <a:pt x="669" y="254"/>
                  </a:cubicBezTo>
                  <a:cubicBezTo>
                    <a:pt x="669" y="254"/>
                    <a:pt x="669" y="254"/>
                    <a:pt x="669" y="254"/>
                  </a:cubicBezTo>
                  <a:cubicBezTo>
                    <a:pt x="670" y="253"/>
                    <a:pt x="670" y="253"/>
                    <a:pt x="670" y="253"/>
                  </a:cubicBezTo>
                  <a:cubicBezTo>
                    <a:pt x="670" y="253"/>
                    <a:pt x="671" y="253"/>
                    <a:pt x="671" y="253"/>
                  </a:cubicBezTo>
                  <a:cubicBezTo>
                    <a:pt x="671" y="253"/>
                    <a:pt x="672" y="253"/>
                    <a:pt x="672" y="253"/>
                  </a:cubicBezTo>
                  <a:cubicBezTo>
                    <a:pt x="672" y="253"/>
                    <a:pt x="672" y="253"/>
                    <a:pt x="672" y="254"/>
                  </a:cubicBezTo>
                  <a:cubicBezTo>
                    <a:pt x="673" y="254"/>
                    <a:pt x="673" y="254"/>
                    <a:pt x="673" y="254"/>
                  </a:cubicBezTo>
                  <a:cubicBezTo>
                    <a:pt x="673" y="254"/>
                    <a:pt x="673" y="254"/>
                    <a:pt x="673" y="255"/>
                  </a:cubicBezTo>
                  <a:cubicBezTo>
                    <a:pt x="674" y="255"/>
                    <a:pt x="674" y="255"/>
                    <a:pt x="674" y="255"/>
                  </a:cubicBezTo>
                  <a:cubicBezTo>
                    <a:pt x="674" y="255"/>
                    <a:pt x="674" y="255"/>
                    <a:pt x="674" y="256"/>
                  </a:cubicBezTo>
                  <a:cubicBezTo>
                    <a:pt x="675" y="256"/>
                    <a:pt x="675" y="256"/>
                    <a:pt x="675" y="256"/>
                  </a:cubicBezTo>
                  <a:cubicBezTo>
                    <a:pt x="675" y="256"/>
                    <a:pt x="675" y="256"/>
                    <a:pt x="675" y="256"/>
                  </a:cubicBezTo>
                  <a:cubicBezTo>
                    <a:pt x="675" y="256"/>
                    <a:pt x="675" y="256"/>
                    <a:pt x="675" y="256"/>
                  </a:cubicBezTo>
                  <a:cubicBezTo>
                    <a:pt x="676" y="256"/>
                    <a:pt x="676" y="256"/>
                    <a:pt x="676" y="256"/>
                  </a:cubicBezTo>
                  <a:cubicBezTo>
                    <a:pt x="681" y="256"/>
                    <a:pt x="681" y="256"/>
                    <a:pt x="681" y="256"/>
                  </a:cubicBezTo>
                  <a:cubicBezTo>
                    <a:pt x="681" y="256"/>
                    <a:pt x="681" y="256"/>
                    <a:pt x="681" y="255"/>
                  </a:cubicBezTo>
                  <a:cubicBezTo>
                    <a:pt x="681" y="255"/>
                    <a:pt x="681" y="255"/>
                    <a:pt x="681" y="255"/>
                  </a:cubicBezTo>
                  <a:cubicBezTo>
                    <a:pt x="681" y="255"/>
                    <a:pt x="681" y="254"/>
                    <a:pt x="681" y="254"/>
                  </a:cubicBezTo>
                  <a:cubicBezTo>
                    <a:pt x="681" y="254"/>
                    <a:pt x="681" y="254"/>
                    <a:pt x="681" y="253"/>
                  </a:cubicBezTo>
                  <a:cubicBezTo>
                    <a:pt x="681" y="253"/>
                    <a:pt x="681" y="253"/>
                    <a:pt x="681" y="253"/>
                  </a:cubicBezTo>
                  <a:cubicBezTo>
                    <a:pt x="681" y="253"/>
                    <a:pt x="681" y="253"/>
                    <a:pt x="682" y="253"/>
                  </a:cubicBezTo>
                  <a:cubicBezTo>
                    <a:pt x="682" y="253"/>
                    <a:pt x="682" y="253"/>
                    <a:pt x="682" y="253"/>
                  </a:cubicBezTo>
                  <a:cubicBezTo>
                    <a:pt x="682" y="253"/>
                    <a:pt x="682" y="253"/>
                    <a:pt x="682" y="253"/>
                  </a:cubicBezTo>
                  <a:cubicBezTo>
                    <a:pt x="683" y="253"/>
                    <a:pt x="683" y="253"/>
                    <a:pt x="684" y="254"/>
                  </a:cubicBezTo>
                  <a:cubicBezTo>
                    <a:pt x="684" y="254"/>
                    <a:pt x="684" y="254"/>
                    <a:pt x="684" y="254"/>
                  </a:cubicBezTo>
                  <a:cubicBezTo>
                    <a:pt x="684" y="254"/>
                    <a:pt x="684" y="254"/>
                    <a:pt x="685" y="254"/>
                  </a:cubicBezTo>
                  <a:cubicBezTo>
                    <a:pt x="685" y="255"/>
                    <a:pt x="685" y="255"/>
                    <a:pt x="685" y="255"/>
                  </a:cubicBezTo>
                  <a:cubicBezTo>
                    <a:pt x="686" y="255"/>
                    <a:pt x="686" y="255"/>
                    <a:pt x="686" y="255"/>
                  </a:cubicBezTo>
                  <a:cubicBezTo>
                    <a:pt x="686" y="254"/>
                    <a:pt x="686" y="254"/>
                    <a:pt x="686" y="254"/>
                  </a:cubicBezTo>
                  <a:cubicBezTo>
                    <a:pt x="686" y="254"/>
                    <a:pt x="686" y="254"/>
                    <a:pt x="686" y="254"/>
                  </a:cubicBezTo>
                  <a:cubicBezTo>
                    <a:pt x="686" y="254"/>
                    <a:pt x="687" y="254"/>
                    <a:pt x="687" y="254"/>
                  </a:cubicBezTo>
                  <a:cubicBezTo>
                    <a:pt x="687" y="254"/>
                    <a:pt x="687" y="254"/>
                    <a:pt x="687" y="254"/>
                  </a:cubicBezTo>
                  <a:cubicBezTo>
                    <a:pt x="687" y="254"/>
                    <a:pt x="687" y="254"/>
                    <a:pt x="687" y="255"/>
                  </a:cubicBezTo>
                  <a:cubicBezTo>
                    <a:pt x="687" y="255"/>
                    <a:pt x="688" y="255"/>
                    <a:pt x="688" y="255"/>
                  </a:cubicBezTo>
                  <a:cubicBezTo>
                    <a:pt x="688" y="255"/>
                    <a:pt x="688" y="255"/>
                    <a:pt x="688" y="255"/>
                  </a:cubicBezTo>
                  <a:cubicBezTo>
                    <a:pt x="688" y="255"/>
                    <a:pt x="688" y="256"/>
                    <a:pt x="688" y="256"/>
                  </a:cubicBezTo>
                  <a:cubicBezTo>
                    <a:pt x="688" y="256"/>
                    <a:pt x="688" y="257"/>
                    <a:pt x="688" y="257"/>
                  </a:cubicBezTo>
                  <a:cubicBezTo>
                    <a:pt x="688" y="257"/>
                    <a:pt x="687" y="257"/>
                    <a:pt x="687" y="257"/>
                  </a:cubicBezTo>
                  <a:cubicBezTo>
                    <a:pt x="687" y="258"/>
                    <a:pt x="687" y="258"/>
                    <a:pt x="687" y="258"/>
                  </a:cubicBezTo>
                  <a:cubicBezTo>
                    <a:pt x="687" y="259"/>
                    <a:pt x="687" y="259"/>
                    <a:pt x="687" y="260"/>
                  </a:cubicBezTo>
                  <a:cubicBezTo>
                    <a:pt x="687" y="260"/>
                    <a:pt x="687" y="260"/>
                    <a:pt x="687" y="260"/>
                  </a:cubicBezTo>
                  <a:cubicBezTo>
                    <a:pt x="687" y="261"/>
                    <a:pt x="687" y="261"/>
                    <a:pt x="687" y="261"/>
                  </a:cubicBezTo>
                  <a:cubicBezTo>
                    <a:pt x="687" y="261"/>
                    <a:pt x="687" y="261"/>
                    <a:pt x="687" y="261"/>
                  </a:cubicBezTo>
                  <a:cubicBezTo>
                    <a:pt x="687" y="261"/>
                    <a:pt x="687" y="261"/>
                    <a:pt x="687" y="262"/>
                  </a:cubicBezTo>
                  <a:cubicBezTo>
                    <a:pt x="687" y="262"/>
                    <a:pt x="687" y="262"/>
                    <a:pt x="688" y="262"/>
                  </a:cubicBezTo>
                  <a:cubicBezTo>
                    <a:pt x="688" y="262"/>
                    <a:pt x="688" y="262"/>
                    <a:pt x="688" y="263"/>
                  </a:cubicBezTo>
                  <a:cubicBezTo>
                    <a:pt x="688" y="263"/>
                    <a:pt x="688" y="263"/>
                    <a:pt x="688" y="263"/>
                  </a:cubicBezTo>
                  <a:cubicBezTo>
                    <a:pt x="687" y="263"/>
                    <a:pt x="687" y="263"/>
                    <a:pt x="687" y="264"/>
                  </a:cubicBezTo>
                  <a:cubicBezTo>
                    <a:pt x="687" y="264"/>
                    <a:pt x="687" y="264"/>
                    <a:pt x="687" y="264"/>
                  </a:cubicBezTo>
                  <a:cubicBezTo>
                    <a:pt x="687" y="264"/>
                    <a:pt x="687" y="264"/>
                    <a:pt x="687" y="264"/>
                  </a:cubicBezTo>
                  <a:cubicBezTo>
                    <a:pt x="687" y="265"/>
                    <a:pt x="687" y="265"/>
                    <a:pt x="687" y="265"/>
                  </a:cubicBezTo>
                  <a:cubicBezTo>
                    <a:pt x="687" y="265"/>
                    <a:pt x="687" y="265"/>
                    <a:pt x="686" y="265"/>
                  </a:cubicBezTo>
                  <a:cubicBezTo>
                    <a:pt x="686" y="266"/>
                    <a:pt x="686" y="266"/>
                    <a:pt x="686" y="266"/>
                  </a:cubicBezTo>
                  <a:cubicBezTo>
                    <a:pt x="686" y="266"/>
                    <a:pt x="686" y="266"/>
                    <a:pt x="686" y="267"/>
                  </a:cubicBezTo>
                  <a:cubicBezTo>
                    <a:pt x="686" y="267"/>
                    <a:pt x="685" y="267"/>
                    <a:pt x="685" y="267"/>
                  </a:cubicBezTo>
                  <a:cubicBezTo>
                    <a:pt x="685" y="268"/>
                    <a:pt x="685" y="268"/>
                    <a:pt x="685" y="268"/>
                  </a:cubicBezTo>
                  <a:cubicBezTo>
                    <a:pt x="684" y="268"/>
                    <a:pt x="684" y="268"/>
                    <a:pt x="684" y="268"/>
                  </a:cubicBezTo>
                  <a:cubicBezTo>
                    <a:pt x="684" y="268"/>
                    <a:pt x="684" y="268"/>
                    <a:pt x="684" y="268"/>
                  </a:cubicBezTo>
                  <a:cubicBezTo>
                    <a:pt x="684" y="269"/>
                    <a:pt x="683" y="269"/>
                    <a:pt x="683" y="269"/>
                  </a:cubicBezTo>
                  <a:cubicBezTo>
                    <a:pt x="683" y="269"/>
                    <a:pt x="683" y="269"/>
                    <a:pt x="683" y="269"/>
                  </a:cubicBezTo>
                  <a:cubicBezTo>
                    <a:pt x="683" y="269"/>
                    <a:pt x="683" y="270"/>
                    <a:pt x="683" y="270"/>
                  </a:cubicBezTo>
                  <a:cubicBezTo>
                    <a:pt x="683" y="271"/>
                    <a:pt x="683" y="271"/>
                    <a:pt x="683" y="272"/>
                  </a:cubicBezTo>
                  <a:cubicBezTo>
                    <a:pt x="682" y="272"/>
                    <a:pt x="682" y="272"/>
                    <a:pt x="682" y="273"/>
                  </a:cubicBezTo>
                  <a:cubicBezTo>
                    <a:pt x="682" y="273"/>
                    <a:pt x="682" y="273"/>
                    <a:pt x="682" y="273"/>
                  </a:cubicBezTo>
                  <a:cubicBezTo>
                    <a:pt x="682" y="274"/>
                    <a:pt x="681" y="274"/>
                    <a:pt x="681" y="274"/>
                  </a:cubicBezTo>
                  <a:cubicBezTo>
                    <a:pt x="681" y="274"/>
                    <a:pt x="681" y="274"/>
                    <a:pt x="681" y="274"/>
                  </a:cubicBezTo>
                  <a:cubicBezTo>
                    <a:pt x="681" y="274"/>
                    <a:pt x="681" y="274"/>
                    <a:pt x="681" y="274"/>
                  </a:cubicBezTo>
                  <a:cubicBezTo>
                    <a:pt x="680" y="274"/>
                    <a:pt x="680" y="274"/>
                    <a:pt x="680" y="274"/>
                  </a:cubicBezTo>
                  <a:cubicBezTo>
                    <a:pt x="680" y="274"/>
                    <a:pt x="680" y="274"/>
                    <a:pt x="679" y="274"/>
                  </a:cubicBezTo>
                  <a:cubicBezTo>
                    <a:pt x="679" y="274"/>
                    <a:pt x="679" y="275"/>
                    <a:pt x="679" y="275"/>
                  </a:cubicBezTo>
                  <a:cubicBezTo>
                    <a:pt x="679" y="275"/>
                    <a:pt x="679" y="275"/>
                    <a:pt x="678" y="275"/>
                  </a:cubicBezTo>
                  <a:cubicBezTo>
                    <a:pt x="678" y="275"/>
                    <a:pt x="678" y="275"/>
                    <a:pt x="678" y="275"/>
                  </a:cubicBezTo>
                  <a:cubicBezTo>
                    <a:pt x="678" y="275"/>
                    <a:pt x="678" y="275"/>
                    <a:pt x="678" y="275"/>
                  </a:cubicBezTo>
                  <a:cubicBezTo>
                    <a:pt x="678" y="275"/>
                    <a:pt x="677" y="275"/>
                    <a:pt x="677" y="275"/>
                  </a:cubicBezTo>
                  <a:cubicBezTo>
                    <a:pt x="677" y="275"/>
                    <a:pt x="677" y="275"/>
                    <a:pt x="677" y="275"/>
                  </a:cubicBezTo>
                  <a:cubicBezTo>
                    <a:pt x="677" y="275"/>
                    <a:pt x="676" y="275"/>
                    <a:pt x="676" y="275"/>
                  </a:cubicBezTo>
                  <a:cubicBezTo>
                    <a:pt x="676" y="275"/>
                    <a:pt x="676" y="275"/>
                    <a:pt x="676" y="275"/>
                  </a:cubicBezTo>
                  <a:cubicBezTo>
                    <a:pt x="676" y="275"/>
                    <a:pt x="675" y="274"/>
                    <a:pt x="675" y="274"/>
                  </a:cubicBezTo>
                  <a:cubicBezTo>
                    <a:pt x="675" y="274"/>
                    <a:pt x="675" y="274"/>
                    <a:pt x="675" y="274"/>
                  </a:cubicBezTo>
                  <a:cubicBezTo>
                    <a:pt x="675" y="274"/>
                    <a:pt x="674" y="274"/>
                    <a:pt x="674" y="274"/>
                  </a:cubicBezTo>
                  <a:cubicBezTo>
                    <a:pt x="674" y="274"/>
                    <a:pt x="674" y="274"/>
                    <a:pt x="674" y="274"/>
                  </a:cubicBezTo>
                  <a:cubicBezTo>
                    <a:pt x="673" y="274"/>
                    <a:pt x="673" y="274"/>
                    <a:pt x="673" y="274"/>
                  </a:cubicBezTo>
                  <a:cubicBezTo>
                    <a:pt x="673" y="274"/>
                    <a:pt x="673" y="274"/>
                    <a:pt x="672" y="274"/>
                  </a:cubicBezTo>
                  <a:cubicBezTo>
                    <a:pt x="672" y="274"/>
                    <a:pt x="672" y="274"/>
                    <a:pt x="672" y="274"/>
                  </a:cubicBezTo>
                  <a:cubicBezTo>
                    <a:pt x="671" y="274"/>
                    <a:pt x="671" y="274"/>
                    <a:pt x="671" y="274"/>
                  </a:cubicBezTo>
                  <a:cubicBezTo>
                    <a:pt x="671" y="274"/>
                    <a:pt x="671" y="274"/>
                    <a:pt x="671" y="274"/>
                  </a:cubicBezTo>
                  <a:cubicBezTo>
                    <a:pt x="671" y="274"/>
                    <a:pt x="671" y="274"/>
                    <a:pt x="671" y="274"/>
                  </a:cubicBezTo>
                  <a:cubicBezTo>
                    <a:pt x="671" y="274"/>
                    <a:pt x="671" y="274"/>
                    <a:pt x="671" y="274"/>
                  </a:cubicBezTo>
                  <a:cubicBezTo>
                    <a:pt x="672" y="275"/>
                    <a:pt x="672" y="275"/>
                    <a:pt x="672" y="275"/>
                  </a:cubicBezTo>
                  <a:cubicBezTo>
                    <a:pt x="673" y="275"/>
                    <a:pt x="673" y="275"/>
                    <a:pt x="674" y="275"/>
                  </a:cubicBezTo>
                  <a:cubicBezTo>
                    <a:pt x="674" y="275"/>
                    <a:pt x="674" y="275"/>
                    <a:pt x="674" y="275"/>
                  </a:cubicBezTo>
                  <a:cubicBezTo>
                    <a:pt x="674" y="276"/>
                    <a:pt x="674" y="276"/>
                    <a:pt x="674" y="276"/>
                  </a:cubicBezTo>
                  <a:cubicBezTo>
                    <a:pt x="674" y="276"/>
                    <a:pt x="674" y="276"/>
                    <a:pt x="674" y="276"/>
                  </a:cubicBezTo>
                  <a:cubicBezTo>
                    <a:pt x="674" y="277"/>
                    <a:pt x="675" y="277"/>
                    <a:pt x="675" y="277"/>
                  </a:cubicBezTo>
                  <a:cubicBezTo>
                    <a:pt x="675" y="277"/>
                    <a:pt x="675" y="277"/>
                    <a:pt x="675" y="277"/>
                  </a:cubicBezTo>
                  <a:cubicBezTo>
                    <a:pt x="675" y="277"/>
                    <a:pt x="675" y="278"/>
                    <a:pt x="675" y="278"/>
                  </a:cubicBezTo>
                  <a:cubicBezTo>
                    <a:pt x="675" y="278"/>
                    <a:pt x="675" y="278"/>
                    <a:pt x="675" y="278"/>
                  </a:cubicBezTo>
                  <a:cubicBezTo>
                    <a:pt x="675" y="278"/>
                    <a:pt x="675" y="278"/>
                    <a:pt x="675" y="279"/>
                  </a:cubicBezTo>
                  <a:cubicBezTo>
                    <a:pt x="675" y="279"/>
                    <a:pt x="675" y="279"/>
                    <a:pt x="675" y="279"/>
                  </a:cubicBezTo>
                  <a:cubicBezTo>
                    <a:pt x="675" y="280"/>
                    <a:pt x="675" y="280"/>
                    <a:pt x="675" y="280"/>
                  </a:cubicBezTo>
                  <a:cubicBezTo>
                    <a:pt x="675" y="280"/>
                    <a:pt x="675" y="281"/>
                    <a:pt x="676" y="281"/>
                  </a:cubicBezTo>
                  <a:cubicBezTo>
                    <a:pt x="676" y="282"/>
                    <a:pt x="676" y="282"/>
                    <a:pt x="677" y="282"/>
                  </a:cubicBezTo>
                  <a:cubicBezTo>
                    <a:pt x="677" y="283"/>
                    <a:pt x="677" y="283"/>
                    <a:pt x="677" y="283"/>
                  </a:cubicBezTo>
                  <a:cubicBezTo>
                    <a:pt x="677" y="284"/>
                    <a:pt x="677" y="284"/>
                    <a:pt x="677" y="284"/>
                  </a:cubicBezTo>
                  <a:cubicBezTo>
                    <a:pt x="678" y="284"/>
                    <a:pt x="678" y="284"/>
                    <a:pt x="678" y="285"/>
                  </a:cubicBezTo>
                  <a:cubicBezTo>
                    <a:pt x="678" y="285"/>
                    <a:pt x="678" y="285"/>
                    <a:pt x="679" y="285"/>
                  </a:cubicBezTo>
                  <a:cubicBezTo>
                    <a:pt x="679" y="285"/>
                    <a:pt x="679" y="286"/>
                    <a:pt x="679" y="286"/>
                  </a:cubicBezTo>
                  <a:cubicBezTo>
                    <a:pt x="679" y="286"/>
                    <a:pt x="680" y="286"/>
                    <a:pt x="680" y="286"/>
                  </a:cubicBezTo>
                  <a:cubicBezTo>
                    <a:pt x="681" y="286"/>
                    <a:pt x="681" y="286"/>
                    <a:pt x="681" y="286"/>
                  </a:cubicBezTo>
                  <a:cubicBezTo>
                    <a:pt x="681" y="286"/>
                    <a:pt x="681" y="286"/>
                    <a:pt x="682" y="286"/>
                  </a:cubicBezTo>
                  <a:cubicBezTo>
                    <a:pt x="682" y="286"/>
                    <a:pt x="682" y="286"/>
                    <a:pt x="682" y="286"/>
                  </a:cubicBezTo>
                  <a:cubicBezTo>
                    <a:pt x="682" y="286"/>
                    <a:pt x="682" y="285"/>
                    <a:pt x="682" y="285"/>
                  </a:cubicBezTo>
                  <a:cubicBezTo>
                    <a:pt x="682" y="285"/>
                    <a:pt x="683" y="285"/>
                    <a:pt x="683" y="284"/>
                  </a:cubicBezTo>
                  <a:cubicBezTo>
                    <a:pt x="683" y="285"/>
                    <a:pt x="683" y="285"/>
                    <a:pt x="683" y="285"/>
                  </a:cubicBezTo>
                  <a:cubicBezTo>
                    <a:pt x="684" y="286"/>
                    <a:pt x="684" y="286"/>
                    <a:pt x="685" y="287"/>
                  </a:cubicBezTo>
                  <a:cubicBezTo>
                    <a:pt x="685" y="287"/>
                    <a:pt x="685" y="288"/>
                    <a:pt x="685" y="288"/>
                  </a:cubicBezTo>
                  <a:cubicBezTo>
                    <a:pt x="685" y="288"/>
                    <a:pt x="686" y="288"/>
                    <a:pt x="686" y="288"/>
                  </a:cubicBezTo>
                  <a:cubicBezTo>
                    <a:pt x="686" y="289"/>
                    <a:pt x="686" y="289"/>
                    <a:pt x="687" y="289"/>
                  </a:cubicBezTo>
                  <a:cubicBezTo>
                    <a:pt x="687" y="289"/>
                    <a:pt x="687" y="289"/>
                    <a:pt x="687" y="289"/>
                  </a:cubicBezTo>
                  <a:cubicBezTo>
                    <a:pt x="687" y="290"/>
                    <a:pt x="687" y="290"/>
                    <a:pt x="687" y="291"/>
                  </a:cubicBezTo>
                  <a:cubicBezTo>
                    <a:pt x="687" y="291"/>
                    <a:pt x="687" y="292"/>
                    <a:pt x="688" y="292"/>
                  </a:cubicBezTo>
                  <a:cubicBezTo>
                    <a:pt x="688" y="292"/>
                    <a:pt x="688" y="292"/>
                    <a:pt x="688" y="292"/>
                  </a:cubicBezTo>
                  <a:cubicBezTo>
                    <a:pt x="688" y="293"/>
                    <a:pt x="689" y="293"/>
                    <a:pt x="689" y="294"/>
                  </a:cubicBezTo>
                  <a:cubicBezTo>
                    <a:pt x="690" y="294"/>
                    <a:pt x="690" y="294"/>
                    <a:pt x="690" y="295"/>
                  </a:cubicBezTo>
                  <a:cubicBezTo>
                    <a:pt x="690" y="295"/>
                    <a:pt x="690" y="295"/>
                    <a:pt x="690" y="296"/>
                  </a:cubicBezTo>
                  <a:cubicBezTo>
                    <a:pt x="690" y="296"/>
                    <a:pt x="690" y="296"/>
                    <a:pt x="690" y="296"/>
                  </a:cubicBezTo>
                  <a:cubicBezTo>
                    <a:pt x="690" y="297"/>
                    <a:pt x="690" y="297"/>
                    <a:pt x="690" y="297"/>
                  </a:cubicBezTo>
                  <a:cubicBezTo>
                    <a:pt x="690" y="298"/>
                    <a:pt x="690" y="299"/>
                    <a:pt x="690" y="299"/>
                  </a:cubicBezTo>
                  <a:cubicBezTo>
                    <a:pt x="691" y="300"/>
                    <a:pt x="691" y="300"/>
                    <a:pt x="691" y="300"/>
                  </a:cubicBezTo>
                  <a:cubicBezTo>
                    <a:pt x="692" y="300"/>
                    <a:pt x="692" y="300"/>
                    <a:pt x="692" y="300"/>
                  </a:cubicBezTo>
                  <a:cubicBezTo>
                    <a:pt x="692" y="300"/>
                    <a:pt x="693" y="300"/>
                    <a:pt x="693" y="300"/>
                  </a:cubicBezTo>
                  <a:cubicBezTo>
                    <a:pt x="693" y="301"/>
                    <a:pt x="693" y="301"/>
                    <a:pt x="694" y="301"/>
                  </a:cubicBezTo>
                  <a:cubicBezTo>
                    <a:pt x="694" y="301"/>
                    <a:pt x="694" y="301"/>
                    <a:pt x="694" y="302"/>
                  </a:cubicBezTo>
                  <a:cubicBezTo>
                    <a:pt x="694" y="302"/>
                    <a:pt x="694" y="302"/>
                    <a:pt x="694" y="302"/>
                  </a:cubicBezTo>
                  <a:cubicBezTo>
                    <a:pt x="695" y="303"/>
                    <a:pt x="695" y="303"/>
                    <a:pt x="696" y="304"/>
                  </a:cubicBezTo>
                  <a:cubicBezTo>
                    <a:pt x="696" y="304"/>
                    <a:pt x="696" y="305"/>
                    <a:pt x="696" y="305"/>
                  </a:cubicBezTo>
                  <a:cubicBezTo>
                    <a:pt x="697" y="307"/>
                    <a:pt x="697" y="307"/>
                    <a:pt x="697" y="307"/>
                  </a:cubicBezTo>
                  <a:cubicBezTo>
                    <a:pt x="697" y="307"/>
                    <a:pt x="698" y="308"/>
                    <a:pt x="698" y="309"/>
                  </a:cubicBezTo>
                  <a:cubicBezTo>
                    <a:pt x="698" y="309"/>
                    <a:pt x="698" y="309"/>
                    <a:pt x="698" y="310"/>
                  </a:cubicBezTo>
                  <a:cubicBezTo>
                    <a:pt x="698" y="310"/>
                    <a:pt x="697" y="310"/>
                    <a:pt x="697" y="310"/>
                  </a:cubicBezTo>
                  <a:cubicBezTo>
                    <a:pt x="697" y="311"/>
                    <a:pt x="697" y="311"/>
                    <a:pt x="697" y="311"/>
                  </a:cubicBezTo>
                  <a:cubicBezTo>
                    <a:pt x="697" y="312"/>
                    <a:pt x="697" y="312"/>
                    <a:pt x="698" y="313"/>
                  </a:cubicBezTo>
                  <a:cubicBezTo>
                    <a:pt x="698" y="313"/>
                    <a:pt x="698" y="313"/>
                    <a:pt x="698" y="313"/>
                  </a:cubicBezTo>
                  <a:cubicBezTo>
                    <a:pt x="699" y="313"/>
                    <a:pt x="699" y="313"/>
                    <a:pt x="699" y="313"/>
                  </a:cubicBezTo>
                  <a:cubicBezTo>
                    <a:pt x="699" y="314"/>
                    <a:pt x="699" y="314"/>
                    <a:pt x="700" y="314"/>
                  </a:cubicBezTo>
                  <a:cubicBezTo>
                    <a:pt x="700" y="315"/>
                    <a:pt x="701" y="315"/>
                    <a:pt x="701" y="315"/>
                  </a:cubicBezTo>
                  <a:cubicBezTo>
                    <a:pt x="701" y="316"/>
                    <a:pt x="702" y="316"/>
                    <a:pt x="702" y="316"/>
                  </a:cubicBezTo>
                  <a:cubicBezTo>
                    <a:pt x="702" y="316"/>
                    <a:pt x="702" y="316"/>
                    <a:pt x="702" y="317"/>
                  </a:cubicBezTo>
                  <a:cubicBezTo>
                    <a:pt x="702" y="317"/>
                    <a:pt x="703" y="317"/>
                    <a:pt x="703" y="317"/>
                  </a:cubicBezTo>
                  <a:cubicBezTo>
                    <a:pt x="703" y="318"/>
                    <a:pt x="703" y="318"/>
                    <a:pt x="704" y="319"/>
                  </a:cubicBezTo>
                  <a:cubicBezTo>
                    <a:pt x="704" y="319"/>
                    <a:pt x="704" y="320"/>
                    <a:pt x="704" y="320"/>
                  </a:cubicBezTo>
                  <a:cubicBezTo>
                    <a:pt x="704" y="320"/>
                    <a:pt x="705" y="320"/>
                    <a:pt x="705" y="320"/>
                  </a:cubicBezTo>
                  <a:cubicBezTo>
                    <a:pt x="706" y="321"/>
                    <a:pt x="706" y="322"/>
                    <a:pt x="706" y="323"/>
                  </a:cubicBezTo>
                  <a:cubicBezTo>
                    <a:pt x="707" y="323"/>
                    <a:pt x="708" y="324"/>
                    <a:pt x="709" y="325"/>
                  </a:cubicBezTo>
                  <a:cubicBezTo>
                    <a:pt x="709" y="325"/>
                    <a:pt x="709" y="325"/>
                    <a:pt x="709" y="325"/>
                  </a:cubicBezTo>
                  <a:cubicBezTo>
                    <a:pt x="709" y="326"/>
                    <a:pt x="709" y="326"/>
                    <a:pt x="709" y="326"/>
                  </a:cubicBezTo>
                  <a:cubicBezTo>
                    <a:pt x="709" y="327"/>
                    <a:pt x="710" y="327"/>
                    <a:pt x="710" y="327"/>
                  </a:cubicBezTo>
                  <a:cubicBezTo>
                    <a:pt x="710" y="328"/>
                    <a:pt x="710" y="328"/>
                    <a:pt x="710" y="328"/>
                  </a:cubicBezTo>
                  <a:cubicBezTo>
                    <a:pt x="710" y="329"/>
                    <a:pt x="710" y="329"/>
                    <a:pt x="710" y="329"/>
                  </a:cubicBezTo>
                  <a:cubicBezTo>
                    <a:pt x="710" y="329"/>
                    <a:pt x="710" y="330"/>
                    <a:pt x="710" y="330"/>
                  </a:cubicBezTo>
                  <a:cubicBezTo>
                    <a:pt x="710" y="330"/>
                    <a:pt x="711" y="331"/>
                    <a:pt x="711" y="331"/>
                  </a:cubicBezTo>
                  <a:cubicBezTo>
                    <a:pt x="711" y="337"/>
                    <a:pt x="711" y="337"/>
                    <a:pt x="711" y="337"/>
                  </a:cubicBezTo>
                  <a:cubicBezTo>
                    <a:pt x="711" y="338"/>
                    <a:pt x="712" y="339"/>
                    <a:pt x="713" y="339"/>
                  </a:cubicBezTo>
                  <a:cubicBezTo>
                    <a:pt x="713" y="340"/>
                    <a:pt x="713" y="340"/>
                    <a:pt x="714" y="340"/>
                  </a:cubicBezTo>
                  <a:cubicBezTo>
                    <a:pt x="715" y="340"/>
                    <a:pt x="715" y="340"/>
                    <a:pt x="716" y="340"/>
                  </a:cubicBezTo>
                  <a:cubicBezTo>
                    <a:pt x="716" y="340"/>
                    <a:pt x="717" y="340"/>
                    <a:pt x="718" y="340"/>
                  </a:cubicBezTo>
                  <a:cubicBezTo>
                    <a:pt x="718" y="340"/>
                    <a:pt x="718" y="340"/>
                    <a:pt x="718" y="339"/>
                  </a:cubicBezTo>
                  <a:cubicBezTo>
                    <a:pt x="719" y="339"/>
                    <a:pt x="719" y="338"/>
                    <a:pt x="719" y="338"/>
                  </a:cubicBezTo>
                  <a:cubicBezTo>
                    <a:pt x="720" y="338"/>
                    <a:pt x="720" y="337"/>
                    <a:pt x="721" y="337"/>
                  </a:cubicBezTo>
                  <a:cubicBezTo>
                    <a:pt x="721" y="337"/>
                    <a:pt x="721" y="337"/>
                    <a:pt x="721" y="337"/>
                  </a:cubicBezTo>
                  <a:cubicBezTo>
                    <a:pt x="726" y="337"/>
                    <a:pt x="726" y="337"/>
                    <a:pt x="726" y="337"/>
                  </a:cubicBezTo>
                  <a:cubicBezTo>
                    <a:pt x="726" y="337"/>
                    <a:pt x="726" y="337"/>
                    <a:pt x="726" y="337"/>
                  </a:cubicBezTo>
                  <a:cubicBezTo>
                    <a:pt x="727" y="337"/>
                    <a:pt x="727" y="337"/>
                    <a:pt x="727" y="337"/>
                  </a:cubicBezTo>
                  <a:cubicBezTo>
                    <a:pt x="728" y="336"/>
                    <a:pt x="728" y="336"/>
                    <a:pt x="728" y="336"/>
                  </a:cubicBezTo>
                  <a:cubicBezTo>
                    <a:pt x="728" y="336"/>
                    <a:pt x="728" y="336"/>
                    <a:pt x="728" y="335"/>
                  </a:cubicBezTo>
                  <a:cubicBezTo>
                    <a:pt x="729" y="335"/>
                    <a:pt x="729" y="335"/>
                    <a:pt x="729" y="335"/>
                  </a:cubicBezTo>
                  <a:cubicBezTo>
                    <a:pt x="730" y="335"/>
                    <a:pt x="730" y="334"/>
                    <a:pt x="730" y="334"/>
                  </a:cubicBezTo>
                  <a:cubicBezTo>
                    <a:pt x="731" y="334"/>
                    <a:pt x="731" y="334"/>
                    <a:pt x="732" y="334"/>
                  </a:cubicBezTo>
                  <a:cubicBezTo>
                    <a:pt x="732" y="334"/>
                    <a:pt x="733" y="333"/>
                    <a:pt x="733" y="333"/>
                  </a:cubicBezTo>
                  <a:cubicBezTo>
                    <a:pt x="733" y="333"/>
                    <a:pt x="734" y="333"/>
                    <a:pt x="734" y="333"/>
                  </a:cubicBezTo>
                  <a:cubicBezTo>
                    <a:pt x="735" y="333"/>
                    <a:pt x="735" y="333"/>
                    <a:pt x="735" y="333"/>
                  </a:cubicBezTo>
                  <a:cubicBezTo>
                    <a:pt x="735" y="333"/>
                    <a:pt x="735" y="333"/>
                    <a:pt x="736" y="333"/>
                  </a:cubicBezTo>
                  <a:cubicBezTo>
                    <a:pt x="736" y="333"/>
                    <a:pt x="737" y="333"/>
                    <a:pt x="737" y="332"/>
                  </a:cubicBezTo>
                  <a:cubicBezTo>
                    <a:pt x="737" y="332"/>
                    <a:pt x="738" y="332"/>
                    <a:pt x="738" y="332"/>
                  </a:cubicBezTo>
                  <a:cubicBezTo>
                    <a:pt x="738" y="331"/>
                    <a:pt x="738" y="331"/>
                    <a:pt x="738" y="331"/>
                  </a:cubicBezTo>
                  <a:cubicBezTo>
                    <a:pt x="739" y="331"/>
                    <a:pt x="739" y="330"/>
                    <a:pt x="739" y="330"/>
                  </a:cubicBezTo>
                  <a:cubicBezTo>
                    <a:pt x="739" y="330"/>
                    <a:pt x="740" y="330"/>
                    <a:pt x="740" y="330"/>
                  </a:cubicBezTo>
                  <a:cubicBezTo>
                    <a:pt x="741" y="330"/>
                    <a:pt x="741" y="330"/>
                    <a:pt x="742" y="330"/>
                  </a:cubicBezTo>
                  <a:cubicBezTo>
                    <a:pt x="742" y="330"/>
                    <a:pt x="742" y="330"/>
                    <a:pt x="742" y="329"/>
                  </a:cubicBezTo>
                  <a:cubicBezTo>
                    <a:pt x="742" y="329"/>
                    <a:pt x="742" y="329"/>
                    <a:pt x="742" y="328"/>
                  </a:cubicBezTo>
                  <a:cubicBezTo>
                    <a:pt x="742" y="328"/>
                    <a:pt x="742" y="328"/>
                    <a:pt x="743" y="328"/>
                  </a:cubicBezTo>
                  <a:cubicBezTo>
                    <a:pt x="743" y="328"/>
                    <a:pt x="743" y="328"/>
                    <a:pt x="743" y="328"/>
                  </a:cubicBezTo>
                  <a:cubicBezTo>
                    <a:pt x="744" y="328"/>
                    <a:pt x="744" y="327"/>
                    <a:pt x="744" y="327"/>
                  </a:cubicBezTo>
                  <a:cubicBezTo>
                    <a:pt x="744" y="327"/>
                    <a:pt x="744" y="327"/>
                    <a:pt x="745" y="327"/>
                  </a:cubicBezTo>
                  <a:cubicBezTo>
                    <a:pt x="745" y="327"/>
                    <a:pt x="745" y="327"/>
                    <a:pt x="745" y="327"/>
                  </a:cubicBezTo>
                  <a:cubicBezTo>
                    <a:pt x="746" y="327"/>
                    <a:pt x="746" y="327"/>
                    <a:pt x="746" y="327"/>
                  </a:cubicBezTo>
                  <a:cubicBezTo>
                    <a:pt x="746" y="327"/>
                    <a:pt x="747" y="327"/>
                    <a:pt x="747" y="326"/>
                  </a:cubicBezTo>
                  <a:cubicBezTo>
                    <a:pt x="752" y="327"/>
                    <a:pt x="752" y="327"/>
                    <a:pt x="752" y="327"/>
                  </a:cubicBezTo>
                  <a:cubicBezTo>
                    <a:pt x="752" y="326"/>
                    <a:pt x="752" y="326"/>
                    <a:pt x="752" y="326"/>
                  </a:cubicBezTo>
                  <a:cubicBezTo>
                    <a:pt x="752" y="325"/>
                    <a:pt x="752" y="325"/>
                    <a:pt x="752" y="325"/>
                  </a:cubicBezTo>
                  <a:cubicBezTo>
                    <a:pt x="752" y="325"/>
                    <a:pt x="752" y="324"/>
                    <a:pt x="752" y="324"/>
                  </a:cubicBezTo>
                  <a:cubicBezTo>
                    <a:pt x="752" y="324"/>
                    <a:pt x="752" y="323"/>
                    <a:pt x="753" y="323"/>
                  </a:cubicBezTo>
                  <a:cubicBezTo>
                    <a:pt x="756" y="323"/>
                    <a:pt x="756" y="323"/>
                    <a:pt x="756" y="323"/>
                  </a:cubicBezTo>
                  <a:cubicBezTo>
                    <a:pt x="756" y="323"/>
                    <a:pt x="756" y="322"/>
                    <a:pt x="756" y="322"/>
                  </a:cubicBezTo>
                  <a:cubicBezTo>
                    <a:pt x="757" y="322"/>
                    <a:pt x="757" y="322"/>
                    <a:pt x="757" y="321"/>
                  </a:cubicBezTo>
                  <a:cubicBezTo>
                    <a:pt x="757" y="321"/>
                    <a:pt x="757" y="320"/>
                    <a:pt x="757" y="320"/>
                  </a:cubicBezTo>
                  <a:cubicBezTo>
                    <a:pt x="758" y="320"/>
                    <a:pt x="758" y="319"/>
                    <a:pt x="758" y="319"/>
                  </a:cubicBezTo>
                  <a:cubicBezTo>
                    <a:pt x="758" y="319"/>
                    <a:pt x="759" y="319"/>
                    <a:pt x="759" y="319"/>
                  </a:cubicBezTo>
                  <a:cubicBezTo>
                    <a:pt x="759" y="319"/>
                    <a:pt x="759" y="319"/>
                    <a:pt x="759" y="319"/>
                  </a:cubicBezTo>
                  <a:cubicBezTo>
                    <a:pt x="760" y="319"/>
                    <a:pt x="760" y="319"/>
                    <a:pt x="760" y="319"/>
                  </a:cubicBezTo>
                  <a:cubicBezTo>
                    <a:pt x="761" y="318"/>
                    <a:pt x="761" y="318"/>
                    <a:pt x="761" y="318"/>
                  </a:cubicBezTo>
                  <a:cubicBezTo>
                    <a:pt x="761" y="318"/>
                    <a:pt x="761" y="318"/>
                    <a:pt x="761" y="317"/>
                  </a:cubicBezTo>
                  <a:cubicBezTo>
                    <a:pt x="761" y="317"/>
                    <a:pt x="761" y="317"/>
                    <a:pt x="761" y="317"/>
                  </a:cubicBezTo>
                  <a:cubicBezTo>
                    <a:pt x="761" y="316"/>
                    <a:pt x="761" y="316"/>
                    <a:pt x="761" y="316"/>
                  </a:cubicBezTo>
                  <a:cubicBezTo>
                    <a:pt x="762" y="316"/>
                    <a:pt x="762" y="315"/>
                    <a:pt x="762" y="315"/>
                  </a:cubicBezTo>
                  <a:cubicBezTo>
                    <a:pt x="762" y="315"/>
                    <a:pt x="762" y="315"/>
                    <a:pt x="763" y="315"/>
                  </a:cubicBezTo>
                  <a:cubicBezTo>
                    <a:pt x="763" y="315"/>
                    <a:pt x="763" y="315"/>
                    <a:pt x="763" y="315"/>
                  </a:cubicBezTo>
                  <a:cubicBezTo>
                    <a:pt x="763" y="315"/>
                    <a:pt x="763" y="315"/>
                    <a:pt x="764" y="315"/>
                  </a:cubicBezTo>
                  <a:cubicBezTo>
                    <a:pt x="764" y="316"/>
                    <a:pt x="764" y="315"/>
                    <a:pt x="764" y="316"/>
                  </a:cubicBezTo>
                  <a:cubicBezTo>
                    <a:pt x="764" y="315"/>
                    <a:pt x="764" y="314"/>
                    <a:pt x="764" y="313"/>
                  </a:cubicBezTo>
                  <a:cubicBezTo>
                    <a:pt x="765" y="313"/>
                    <a:pt x="765" y="312"/>
                    <a:pt x="765" y="311"/>
                  </a:cubicBezTo>
                  <a:cubicBezTo>
                    <a:pt x="765" y="311"/>
                    <a:pt x="765" y="311"/>
                    <a:pt x="765" y="310"/>
                  </a:cubicBezTo>
                  <a:cubicBezTo>
                    <a:pt x="765" y="310"/>
                    <a:pt x="765" y="310"/>
                    <a:pt x="765" y="310"/>
                  </a:cubicBezTo>
                  <a:cubicBezTo>
                    <a:pt x="765" y="309"/>
                    <a:pt x="766" y="309"/>
                    <a:pt x="766" y="309"/>
                  </a:cubicBezTo>
                  <a:cubicBezTo>
                    <a:pt x="766" y="309"/>
                    <a:pt x="766" y="309"/>
                    <a:pt x="767" y="309"/>
                  </a:cubicBezTo>
                  <a:cubicBezTo>
                    <a:pt x="767" y="309"/>
                    <a:pt x="768" y="309"/>
                    <a:pt x="768" y="309"/>
                  </a:cubicBezTo>
                  <a:cubicBezTo>
                    <a:pt x="768" y="308"/>
                    <a:pt x="768" y="308"/>
                    <a:pt x="768" y="307"/>
                  </a:cubicBezTo>
                  <a:cubicBezTo>
                    <a:pt x="768" y="307"/>
                    <a:pt x="767" y="307"/>
                    <a:pt x="767" y="307"/>
                  </a:cubicBezTo>
                  <a:cubicBezTo>
                    <a:pt x="767" y="307"/>
                    <a:pt x="767" y="307"/>
                    <a:pt x="766" y="307"/>
                  </a:cubicBezTo>
                  <a:cubicBezTo>
                    <a:pt x="766" y="306"/>
                    <a:pt x="766" y="306"/>
                    <a:pt x="766" y="306"/>
                  </a:cubicBezTo>
                  <a:cubicBezTo>
                    <a:pt x="765" y="306"/>
                    <a:pt x="765" y="306"/>
                    <a:pt x="765" y="306"/>
                  </a:cubicBezTo>
                  <a:cubicBezTo>
                    <a:pt x="765" y="306"/>
                    <a:pt x="765" y="305"/>
                    <a:pt x="765" y="305"/>
                  </a:cubicBezTo>
                  <a:cubicBezTo>
                    <a:pt x="765" y="305"/>
                    <a:pt x="765" y="305"/>
                    <a:pt x="765" y="304"/>
                  </a:cubicBezTo>
                  <a:cubicBezTo>
                    <a:pt x="765" y="304"/>
                    <a:pt x="765" y="304"/>
                    <a:pt x="764" y="304"/>
                  </a:cubicBezTo>
                  <a:cubicBezTo>
                    <a:pt x="764" y="303"/>
                    <a:pt x="764" y="303"/>
                    <a:pt x="764" y="303"/>
                  </a:cubicBezTo>
                  <a:cubicBezTo>
                    <a:pt x="763" y="303"/>
                    <a:pt x="763" y="302"/>
                    <a:pt x="762" y="302"/>
                  </a:cubicBezTo>
                  <a:cubicBezTo>
                    <a:pt x="762" y="302"/>
                    <a:pt x="762" y="302"/>
                    <a:pt x="762" y="302"/>
                  </a:cubicBezTo>
                  <a:cubicBezTo>
                    <a:pt x="761" y="302"/>
                    <a:pt x="761" y="302"/>
                    <a:pt x="761" y="302"/>
                  </a:cubicBezTo>
                  <a:cubicBezTo>
                    <a:pt x="761" y="302"/>
                    <a:pt x="761" y="302"/>
                    <a:pt x="761" y="301"/>
                  </a:cubicBezTo>
                  <a:cubicBezTo>
                    <a:pt x="761" y="301"/>
                    <a:pt x="761" y="300"/>
                    <a:pt x="761" y="300"/>
                  </a:cubicBezTo>
                  <a:cubicBezTo>
                    <a:pt x="761" y="300"/>
                    <a:pt x="761" y="299"/>
                    <a:pt x="761" y="299"/>
                  </a:cubicBezTo>
                  <a:cubicBezTo>
                    <a:pt x="761" y="299"/>
                    <a:pt x="761" y="299"/>
                    <a:pt x="761" y="299"/>
                  </a:cubicBezTo>
                  <a:cubicBezTo>
                    <a:pt x="760" y="299"/>
                    <a:pt x="760" y="298"/>
                    <a:pt x="760" y="298"/>
                  </a:cubicBezTo>
                  <a:cubicBezTo>
                    <a:pt x="758" y="298"/>
                    <a:pt x="758" y="298"/>
                    <a:pt x="758" y="298"/>
                  </a:cubicBezTo>
                  <a:cubicBezTo>
                    <a:pt x="758" y="299"/>
                    <a:pt x="759" y="299"/>
                    <a:pt x="758" y="300"/>
                  </a:cubicBezTo>
                  <a:cubicBezTo>
                    <a:pt x="758" y="301"/>
                    <a:pt x="758" y="301"/>
                    <a:pt x="757" y="301"/>
                  </a:cubicBezTo>
                  <a:cubicBezTo>
                    <a:pt x="757" y="301"/>
                    <a:pt x="757" y="300"/>
                    <a:pt x="757" y="300"/>
                  </a:cubicBezTo>
                  <a:cubicBezTo>
                    <a:pt x="757" y="299"/>
                    <a:pt x="757" y="299"/>
                    <a:pt x="757" y="299"/>
                  </a:cubicBezTo>
                  <a:cubicBezTo>
                    <a:pt x="757" y="299"/>
                    <a:pt x="756" y="299"/>
                    <a:pt x="756" y="299"/>
                  </a:cubicBezTo>
                  <a:cubicBezTo>
                    <a:pt x="756" y="298"/>
                    <a:pt x="756" y="298"/>
                    <a:pt x="756" y="298"/>
                  </a:cubicBezTo>
                  <a:cubicBezTo>
                    <a:pt x="756" y="294"/>
                    <a:pt x="756" y="294"/>
                    <a:pt x="756" y="294"/>
                  </a:cubicBezTo>
                  <a:cubicBezTo>
                    <a:pt x="756" y="294"/>
                    <a:pt x="755" y="294"/>
                    <a:pt x="755" y="294"/>
                  </a:cubicBezTo>
                  <a:cubicBezTo>
                    <a:pt x="755" y="293"/>
                    <a:pt x="755" y="293"/>
                    <a:pt x="755" y="293"/>
                  </a:cubicBezTo>
                  <a:cubicBezTo>
                    <a:pt x="754" y="293"/>
                    <a:pt x="754" y="294"/>
                    <a:pt x="754" y="294"/>
                  </a:cubicBezTo>
                  <a:cubicBezTo>
                    <a:pt x="754" y="294"/>
                    <a:pt x="754" y="294"/>
                    <a:pt x="753" y="294"/>
                  </a:cubicBezTo>
                  <a:cubicBezTo>
                    <a:pt x="753" y="294"/>
                    <a:pt x="753" y="294"/>
                    <a:pt x="753" y="295"/>
                  </a:cubicBezTo>
                  <a:cubicBezTo>
                    <a:pt x="752" y="295"/>
                    <a:pt x="752" y="295"/>
                    <a:pt x="752" y="296"/>
                  </a:cubicBezTo>
                  <a:cubicBezTo>
                    <a:pt x="752" y="297"/>
                    <a:pt x="752" y="297"/>
                    <a:pt x="752" y="298"/>
                  </a:cubicBezTo>
                  <a:cubicBezTo>
                    <a:pt x="752" y="299"/>
                    <a:pt x="752" y="299"/>
                    <a:pt x="752" y="300"/>
                  </a:cubicBezTo>
                  <a:cubicBezTo>
                    <a:pt x="751" y="299"/>
                    <a:pt x="751" y="299"/>
                    <a:pt x="750" y="299"/>
                  </a:cubicBezTo>
                  <a:cubicBezTo>
                    <a:pt x="750" y="299"/>
                    <a:pt x="749" y="299"/>
                    <a:pt x="749" y="299"/>
                  </a:cubicBezTo>
                  <a:cubicBezTo>
                    <a:pt x="748" y="299"/>
                    <a:pt x="748" y="299"/>
                    <a:pt x="748" y="299"/>
                  </a:cubicBezTo>
                  <a:cubicBezTo>
                    <a:pt x="748" y="299"/>
                    <a:pt x="747" y="299"/>
                    <a:pt x="747" y="299"/>
                  </a:cubicBezTo>
                  <a:cubicBezTo>
                    <a:pt x="747" y="299"/>
                    <a:pt x="746" y="299"/>
                    <a:pt x="746" y="299"/>
                  </a:cubicBezTo>
                  <a:cubicBezTo>
                    <a:pt x="746" y="299"/>
                    <a:pt x="746" y="299"/>
                    <a:pt x="745" y="299"/>
                  </a:cubicBezTo>
                  <a:cubicBezTo>
                    <a:pt x="745" y="299"/>
                    <a:pt x="745" y="299"/>
                    <a:pt x="745" y="299"/>
                  </a:cubicBezTo>
                  <a:cubicBezTo>
                    <a:pt x="744" y="299"/>
                    <a:pt x="744" y="299"/>
                    <a:pt x="744" y="300"/>
                  </a:cubicBezTo>
                  <a:cubicBezTo>
                    <a:pt x="744" y="300"/>
                    <a:pt x="744" y="300"/>
                    <a:pt x="743" y="300"/>
                  </a:cubicBezTo>
                  <a:cubicBezTo>
                    <a:pt x="743" y="300"/>
                    <a:pt x="743" y="301"/>
                    <a:pt x="743" y="301"/>
                  </a:cubicBezTo>
                  <a:cubicBezTo>
                    <a:pt x="742" y="301"/>
                    <a:pt x="742" y="301"/>
                    <a:pt x="741" y="300"/>
                  </a:cubicBezTo>
                  <a:cubicBezTo>
                    <a:pt x="741" y="300"/>
                    <a:pt x="741" y="300"/>
                    <a:pt x="740" y="300"/>
                  </a:cubicBezTo>
                  <a:cubicBezTo>
                    <a:pt x="740" y="299"/>
                    <a:pt x="740" y="299"/>
                    <a:pt x="740" y="299"/>
                  </a:cubicBezTo>
                  <a:cubicBezTo>
                    <a:pt x="740" y="299"/>
                    <a:pt x="740" y="299"/>
                    <a:pt x="740" y="298"/>
                  </a:cubicBezTo>
                  <a:cubicBezTo>
                    <a:pt x="740" y="298"/>
                    <a:pt x="740" y="298"/>
                    <a:pt x="740" y="298"/>
                  </a:cubicBezTo>
                  <a:cubicBezTo>
                    <a:pt x="740" y="297"/>
                    <a:pt x="740" y="298"/>
                    <a:pt x="740" y="297"/>
                  </a:cubicBezTo>
                  <a:cubicBezTo>
                    <a:pt x="741" y="297"/>
                    <a:pt x="741" y="297"/>
                    <a:pt x="742" y="297"/>
                  </a:cubicBezTo>
                  <a:cubicBezTo>
                    <a:pt x="743" y="297"/>
                    <a:pt x="743" y="297"/>
                    <a:pt x="743" y="297"/>
                  </a:cubicBezTo>
                  <a:cubicBezTo>
                    <a:pt x="743" y="297"/>
                    <a:pt x="743" y="297"/>
                    <a:pt x="744" y="297"/>
                  </a:cubicBezTo>
                  <a:cubicBezTo>
                    <a:pt x="744" y="297"/>
                    <a:pt x="744" y="297"/>
                    <a:pt x="745" y="297"/>
                  </a:cubicBezTo>
                  <a:cubicBezTo>
                    <a:pt x="745" y="297"/>
                    <a:pt x="745" y="297"/>
                    <a:pt x="746" y="297"/>
                  </a:cubicBezTo>
                  <a:cubicBezTo>
                    <a:pt x="746" y="297"/>
                    <a:pt x="746" y="297"/>
                    <a:pt x="747" y="297"/>
                  </a:cubicBezTo>
                  <a:cubicBezTo>
                    <a:pt x="747" y="297"/>
                    <a:pt x="747" y="296"/>
                    <a:pt x="747" y="296"/>
                  </a:cubicBezTo>
                  <a:cubicBezTo>
                    <a:pt x="746" y="296"/>
                    <a:pt x="746" y="296"/>
                    <a:pt x="746" y="296"/>
                  </a:cubicBezTo>
                  <a:cubicBezTo>
                    <a:pt x="745" y="296"/>
                    <a:pt x="745" y="296"/>
                    <a:pt x="745" y="296"/>
                  </a:cubicBezTo>
                  <a:cubicBezTo>
                    <a:pt x="745" y="296"/>
                    <a:pt x="744" y="296"/>
                    <a:pt x="744" y="296"/>
                  </a:cubicBezTo>
                  <a:cubicBezTo>
                    <a:pt x="743" y="296"/>
                    <a:pt x="743" y="296"/>
                    <a:pt x="743" y="296"/>
                  </a:cubicBezTo>
                  <a:cubicBezTo>
                    <a:pt x="743" y="296"/>
                    <a:pt x="743" y="296"/>
                    <a:pt x="742" y="296"/>
                  </a:cubicBezTo>
                  <a:cubicBezTo>
                    <a:pt x="742" y="296"/>
                    <a:pt x="742" y="296"/>
                    <a:pt x="742" y="296"/>
                  </a:cubicBezTo>
                  <a:cubicBezTo>
                    <a:pt x="741" y="295"/>
                    <a:pt x="741" y="295"/>
                    <a:pt x="740" y="295"/>
                  </a:cubicBezTo>
                  <a:cubicBezTo>
                    <a:pt x="739" y="295"/>
                    <a:pt x="738" y="295"/>
                    <a:pt x="738" y="295"/>
                  </a:cubicBezTo>
                  <a:cubicBezTo>
                    <a:pt x="737" y="295"/>
                    <a:pt x="737" y="295"/>
                    <a:pt x="737" y="295"/>
                  </a:cubicBezTo>
                  <a:cubicBezTo>
                    <a:pt x="736" y="295"/>
                    <a:pt x="736" y="295"/>
                    <a:pt x="736" y="295"/>
                  </a:cubicBezTo>
                  <a:cubicBezTo>
                    <a:pt x="736" y="291"/>
                    <a:pt x="736" y="291"/>
                    <a:pt x="736" y="291"/>
                  </a:cubicBezTo>
                  <a:cubicBezTo>
                    <a:pt x="736" y="291"/>
                    <a:pt x="736" y="291"/>
                    <a:pt x="735" y="291"/>
                  </a:cubicBezTo>
                  <a:cubicBezTo>
                    <a:pt x="735" y="290"/>
                    <a:pt x="735" y="290"/>
                    <a:pt x="735" y="290"/>
                  </a:cubicBezTo>
                  <a:cubicBezTo>
                    <a:pt x="734" y="290"/>
                    <a:pt x="734" y="290"/>
                    <a:pt x="734" y="290"/>
                  </a:cubicBezTo>
                  <a:cubicBezTo>
                    <a:pt x="734" y="290"/>
                    <a:pt x="734" y="289"/>
                    <a:pt x="733" y="289"/>
                  </a:cubicBezTo>
                  <a:cubicBezTo>
                    <a:pt x="733" y="289"/>
                    <a:pt x="733" y="289"/>
                    <a:pt x="733" y="289"/>
                  </a:cubicBezTo>
                  <a:cubicBezTo>
                    <a:pt x="732" y="289"/>
                    <a:pt x="732" y="289"/>
                    <a:pt x="732" y="289"/>
                  </a:cubicBezTo>
                  <a:cubicBezTo>
                    <a:pt x="732" y="289"/>
                    <a:pt x="731" y="289"/>
                    <a:pt x="731" y="289"/>
                  </a:cubicBezTo>
                  <a:cubicBezTo>
                    <a:pt x="731" y="288"/>
                    <a:pt x="731" y="288"/>
                    <a:pt x="731" y="288"/>
                  </a:cubicBezTo>
                  <a:cubicBezTo>
                    <a:pt x="731" y="287"/>
                    <a:pt x="731" y="287"/>
                    <a:pt x="731" y="286"/>
                  </a:cubicBezTo>
                  <a:cubicBezTo>
                    <a:pt x="731" y="286"/>
                    <a:pt x="730" y="286"/>
                    <a:pt x="730" y="285"/>
                  </a:cubicBezTo>
                  <a:cubicBezTo>
                    <a:pt x="730" y="285"/>
                    <a:pt x="729" y="285"/>
                    <a:pt x="729" y="284"/>
                  </a:cubicBezTo>
                  <a:cubicBezTo>
                    <a:pt x="729" y="284"/>
                    <a:pt x="729" y="284"/>
                    <a:pt x="729" y="284"/>
                  </a:cubicBezTo>
                  <a:cubicBezTo>
                    <a:pt x="729" y="283"/>
                    <a:pt x="729" y="283"/>
                    <a:pt x="729" y="283"/>
                  </a:cubicBezTo>
                  <a:cubicBezTo>
                    <a:pt x="729" y="283"/>
                    <a:pt x="729" y="282"/>
                    <a:pt x="729" y="282"/>
                  </a:cubicBezTo>
                  <a:cubicBezTo>
                    <a:pt x="729" y="282"/>
                    <a:pt x="729" y="281"/>
                    <a:pt x="729" y="281"/>
                  </a:cubicBezTo>
                  <a:cubicBezTo>
                    <a:pt x="729" y="280"/>
                    <a:pt x="729" y="280"/>
                    <a:pt x="729" y="280"/>
                  </a:cubicBezTo>
                  <a:cubicBezTo>
                    <a:pt x="729" y="279"/>
                    <a:pt x="729" y="279"/>
                    <a:pt x="729" y="279"/>
                  </a:cubicBezTo>
                  <a:cubicBezTo>
                    <a:pt x="729" y="279"/>
                    <a:pt x="730" y="278"/>
                    <a:pt x="730" y="278"/>
                  </a:cubicBezTo>
                  <a:cubicBezTo>
                    <a:pt x="730" y="278"/>
                    <a:pt x="731" y="278"/>
                    <a:pt x="731" y="278"/>
                  </a:cubicBezTo>
                  <a:cubicBezTo>
                    <a:pt x="732" y="278"/>
                    <a:pt x="732" y="278"/>
                    <a:pt x="733" y="279"/>
                  </a:cubicBezTo>
                  <a:cubicBezTo>
                    <a:pt x="734" y="279"/>
                    <a:pt x="734" y="280"/>
                    <a:pt x="735" y="280"/>
                  </a:cubicBezTo>
                  <a:cubicBezTo>
                    <a:pt x="735" y="281"/>
                    <a:pt x="735" y="281"/>
                    <a:pt x="735" y="281"/>
                  </a:cubicBezTo>
                  <a:cubicBezTo>
                    <a:pt x="736" y="281"/>
                    <a:pt x="736" y="282"/>
                    <a:pt x="737" y="282"/>
                  </a:cubicBezTo>
                  <a:cubicBezTo>
                    <a:pt x="737" y="282"/>
                    <a:pt x="737" y="283"/>
                    <a:pt x="737" y="283"/>
                  </a:cubicBezTo>
                  <a:cubicBezTo>
                    <a:pt x="738" y="284"/>
                    <a:pt x="738" y="284"/>
                    <a:pt x="738" y="285"/>
                  </a:cubicBezTo>
                  <a:cubicBezTo>
                    <a:pt x="739" y="285"/>
                    <a:pt x="739" y="286"/>
                    <a:pt x="739" y="286"/>
                  </a:cubicBezTo>
                  <a:cubicBezTo>
                    <a:pt x="740" y="286"/>
                    <a:pt x="741" y="286"/>
                    <a:pt x="741" y="287"/>
                  </a:cubicBezTo>
                  <a:cubicBezTo>
                    <a:pt x="742" y="287"/>
                    <a:pt x="742" y="288"/>
                    <a:pt x="743" y="288"/>
                  </a:cubicBezTo>
                  <a:cubicBezTo>
                    <a:pt x="743" y="288"/>
                    <a:pt x="744" y="289"/>
                    <a:pt x="744" y="289"/>
                  </a:cubicBezTo>
                  <a:cubicBezTo>
                    <a:pt x="745" y="289"/>
                    <a:pt x="745" y="290"/>
                    <a:pt x="746" y="290"/>
                  </a:cubicBezTo>
                  <a:cubicBezTo>
                    <a:pt x="746" y="290"/>
                    <a:pt x="747" y="290"/>
                    <a:pt x="747" y="290"/>
                  </a:cubicBezTo>
                  <a:cubicBezTo>
                    <a:pt x="747" y="290"/>
                    <a:pt x="748" y="290"/>
                    <a:pt x="748" y="290"/>
                  </a:cubicBezTo>
                  <a:cubicBezTo>
                    <a:pt x="749" y="290"/>
                    <a:pt x="750" y="291"/>
                    <a:pt x="751" y="291"/>
                  </a:cubicBezTo>
                  <a:cubicBezTo>
                    <a:pt x="751" y="291"/>
                    <a:pt x="751" y="291"/>
                    <a:pt x="751" y="291"/>
                  </a:cubicBezTo>
                  <a:cubicBezTo>
                    <a:pt x="752" y="291"/>
                    <a:pt x="752" y="291"/>
                    <a:pt x="752" y="291"/>
                  </a:cubicBezTo>
                  <a:cubicBezTo>
                    <a:pt x="752" y="290"/>
                    <a:pt x="752" y="290"/>
                    <a:pt x="752" y="290"/>
                  </a:cubicBezTo>
                  <a:cubicBezTo>
                    <a:pt x="753" y="290"/>
                    <a:pt x="753" y="290"/>
                    <a:pt x="754" y="290"/>
                  </a:cubicBezTo>
                  <a:cubicBezTo>
                    <a:pt x="754" y="290"/>
                    <a:pt x="754" y="290"/>
                    <a:pt x="755" y="290"/>
                  </a:cubicBezTo>
                  <a:cubicBezTo>
                    <a:pt x="755" y="290"/>
                    <a:pt x="755" y="290"/>
                    <a:pt x="755" y="290"/>
                  </a:cubicBezTo>
                  <a:cubicBezTo>
                    <a:pt x="756" y="290"/>
                    <a:pt x="756" y="290"/>
                    <a:pt x="757" y="290"/>
                  </a:cubicBezTo>
                  <a:cubicBezTo>
                    <a:pt x="757" y="290"/>
                    <a:pt x="757" y="290"/>
                    <a:pt x="757" y="291"/>
                  </a:cubicBezTo>
                  <a:cubicBezTo>
                    <a:pt x="758" y="291"/>
                    <a:pt x="758" y="291"/>
                    <a:pt x="758" y="292"/>
                  </a:cubicBezTo>
                  <a:cubicBezTo>
                    <a:pt x="758" y="292"/>
                    <a:pt x="758" y="292"/>
                    <a:pt x="758" y="292"/>
                  </a:cubicBezTo>
                  <a:cubicBezTo>
                    <a:pt x="758" y="293"/>
                    <a:pt x="759" y="293"/>
                    <a:pt x="759" y="293"/>
                  </a:cubicBezTo>
                  <a:cubicBezTo>
                    <a:pt x="759" y="293"/>
                    <a:pt x="759" y="294"/>
                    <a:pt x="759" y="294"/>
                  </a:cubicBezTo>
                  <a:cubicBezTo>
                    <a:pt x="759" y="294"/>
                    <a:pt x="759" y="294"/>
                    <a:pt x="760" y="294"/>
                  </a:cubicBezTo>
                  <a:cubicBezTo>
                    <a:pt x="760" y="294"/>
                    <a:pt x="760" y="294"/>
                    <a:pt x="761" y="294"/>
                  </a:cubicBezTo>
                  <a:cubicBezTo>
                    <a:pt x="764" y="294"/>
                    <a:pt x="764" y="294"/>
                    <a:pt x="764" y="294"/>
                  </a:cubicBezTo>
                  <a:cubicBezTo>
                    <a:pt x="765" y="294"/>
                    <a:pt x="765" y="294"/>
                    <a:pt x="765" y="294"/>
                  </a:cubicBezTo>
                  <a:cubicBezTo>
                    <a:pt x="765" y="294"/>
                    <a:pt x="766" y="294"/>
                    <a:pt x="766" y="294"/>
                  </a:cubicBezTo>
                  <a:cubicBezTo>
                    <a:pt x="766" y="294"/>
                    <a:pt x="766" y="295"/>
                    <a:pt x="767" y="295"/>
                  </a:cubicBezTo>
                  <a:cubicBezTo>
                    <a:pt x="767" y="295"/>
                    <a:pt x="767" y="295"/>
                    <a:pt x="767" y="295"/>
                  </a:cubicBezTo>
                  <a:cubicBezTo>
                    <a:pt x="767" y="296"/>
                    <a:pt x="767" y="296"/>
                    <a:pt x="768" y="296"/>
                  </a:cubicBezTo>
                  <a:cubicBezTo>
                    <a:pt x="768" y="296"/>
                    <a:pt x="768" y="296"/>
                    <a:pt x="769" y="296"/>
                  </a:cubicBezTo>
                  <a:cubicBezTo>
                    <a:pt x="772" y="296"/>
                    <a:pt x="772" y="296"/>
                    <a:pt x="772" y="296"/>
                  </a:cubicBezTo>
                  <a:cubicBezTo>
                    <a:pt x="773" y="296"/>
                    <a:pt x="773" y="297"/>
                    <a:pt x="774" y="297"/>
                  </a:cubicBezTo>
                  <a:cubicBezTo>
                    <a:pt x="780" y="297"/>
                    <a:pt x="780" y="297"/>
                    <a:pt x="780" y="297"/>
                  </a:cubicBezTo>
                  <a:cubicBezTo>
                    <a:pt x="784" y="296"/>
                    <a:pt x="784" y="296"/>
                    <a:pt x="784" y="296"/>
                  </a:cubicBezTo>
                  <a:cubicBezTo>
                    <a:pt x="788" y="296"/>
                    <a:pt x="788" y="296"/>
                    <a:pt x="788" y="296"/>
                  </a:cubicBezTo>
                  <a:cubicBezTo>
                    <a:pt x="789" y="296"/>
                    <a:pt x="789" y="297"/>
                    <a:pt x="789" y="297"/>
                  </a:cubicBezTo>
                  <a:cubicBezTo>
                    <a:pt x="790" y="297"/>
                    <a:pt x="790" y="297"/>
                    <a:pt x="790" y="298"/>
                  </a:cubicBezTo>
                  <a:cubicBezTo>
                    <a:pt x="790" y="298"/>
                    <a:pt x="791" y="298"/>
                    <a:pt x="791" y="298"/>
                  </a:cubicBezTo>
                  <a:cubicBezTo>
                    <a:pt x="791" y="299"/>
                    <a:pt x="791" y="299"/>
                    <a:pt x="792" y="300"/>
                  </a:cubicBezTo>
                  <a:cubicBezTo>
                    <a:pt x="792" y="300"/>
                    <a:pt x="792" y="300"/>
                    <a:pt x="792" y="300"/>
                  </a:cubicBezTo>
                  <a:cubicBezTo>
                    <a:pt x="793" y="300"/>
                    <a:pt x="793" y="300"/>
                    <a:pt x="793" y="300"/>
                  </a:cubicBezTo>
                  <a:cubicBezTo>
                    <a:pt x="793" y="300"/>
                    <a:pt x="794" y="300"/>
                    <a:pt x="794" y="301"/>
                  </a:cubicBezTo>
                  <a:cubicBezTo>
                    <a:pt x="794" y="301"/>
                    <a:pt x="794" y="301"/>
                    <a:pt x="794" y="301"/>
                  </a:cubicBezTo>
                  <a:cubicBezTo>
                    <a:pt x="794" y="302"/>
                    <a:pt x="794" y="302"/>
                    <a:pt x="794" y="303"/>
                  </a:cubicBezTo>
                  <a:cubicBezTo>
                    <a:pt x="795" y="303"/>
                    <a:pt x="795" y="303"/>
                    <a:pt x="796" y="303"/>
                  </a:cubicBezTo>
                  <a:cubicBezTo>
                    <a:pt x="796" y="303"/>
                    <a:pt x="796" y="304"/>
                    <a:pt x="796" y="304"/>
                  </a:cubicBezTo>
                  <a:cubicBezTo>
                    <a:pt x="796" y="304"/>
                    <a:pt x="796" y="304"/>
                    <a:pt x="797" y="304"/>
                  </a:cubicBezTo>
                  <a:cubicBezTo>
                    <a:pt x="797" y="305"/>
                    <a:pt x="797" y="304"/>
                    <a:pt x="797" y="304"/>
                  </a:cubicBezTo>
                  <a:cubicBezTo>
                    <a:pt x="798" y="304"/>
                    <a:pt x="798" y="304"/>
                    <a:pt x="798" y="304"/>
                  </a:cubicBezTo>
                  <a:cubicBezTo>
                    <a:pt x="798" y="304"/>
                    <a:pt x="799" y="304"/>
                    <a:pt x="799" y="305"/>
                  </a:cubicBezTo>
                  <a:cubicBezTo>
                    <a:pt x="800" y="305"/>
                    <a:pt x="800" y="305"/>
                    <a:pt x="800" y="305"/>
                  </a:cubicBezTo>
                  <a:cubicBezTo>
                    <a:pt x="800" y="305"/>
                    <a:pt x="801" y="305"/>
                    <a:pt x="801" y="305"/>
                  </a:cubicBezTo>
                  <a:cubicBezTo>
                    <a:pt x="801" y="305"/>
                    <a:pt x="802" y="306"/>
                    <a:pt x="802" y="306"/>
                  </a:cubicBezTo>
                  <a:cubicBezTo>
                    <a:pt x="802" y="306"/>
                    <a:pt x="801" y="306"/>
                    <a:pt x="800" y="306"/>
                  </a:cubicBezTo>
                  <a:cubicBezTo>
                    <a:pt x="800" y="306"/>
                    <a:pt x="799" y="306"/>
                    <a:pt x="799" y="306"/>
                  </a:cubicBezTo>
                  <a:cubicBezTo>
                    <a:pt x="799" y="306"/>
                    <a:pt x="798" y="306"/>
                    <a:pt x="798" y="307"/>
                  </a:cubicBezTo>
                  <a:cubicBezTo>
                    <a:pt x="798" y="307"/>
                    <a:pt x="798" y="307"/>
                    <a:pt x="798" y="307"/>
                  </a:cubicBezTo>
                  <a:cubicBezTo>
                    <a:pt x="798" y="307"/>
                    <a:pt x="798" y="308"/>
                    <a:pt x="798" y="308"/>
                  </a:cubicBezTo>
                  <a:cubicBezTo>
                    <a:pt x="799" y="308"/>
                    <a:pt x="799" y="308"/>
                    <a:pt x="799" y="308"/>
                  </a:cubicBezTo>
                  <a:cubicBezTo>
                    <a:pt x="799" y="308"/>
                    <a:pt x="800" y="308"/>
                    <a:pt x="800" y="308"/>
                  </a:cubicBezTo>
                  <a:cubicBezTo>
                    <a:pt x="800" y="308"/>
                    <a:pt x="800" y="309"/>
                    <a:pt x="800" y="309"/>
                  </a:cubicBezTo>
                  <a:cubicBezTo>
                    <a:pt x="801" y="309"/>
                    <a:pt x="801" y="309"/>
                    <a:pt x="801" y="310"/>
                  </a:cubicBezTo>
                  <a:cubicBezTo>
                    <a:pt x="801" y="310"/>
                    <a:pt x="802" y="311"/>
                    <a:pt x="802" y="311"/>
                  </a:cubicBezTo>
                  <a:cubicBezTo>
                    <a:pt x="803" y="311"/>
                    <a:pt x="803" y="311"/>
                    <a:pt x="803" y="312"/>
                  </a:cubicBezTo>
                  <a:cubicBezTo>
                    <a:pt x="804" y="312"/>
                    <a:pt x="804" y="312"/>
                    <a:pt x="804" y="312"/>
                  </a:cubicBezTo>
                  <a:cubicBezTo>
                    <a:pt x="804" y="312"/>
                    <a:pt x="804" y="312"/>
                    <a:pt x="805" y="312"/>
                  </a:cubicBezTo>
                  <a:cubicBezTo>
                    <a:pt x="805" y="312"/>
                    <a:pt x="805" y="312"/>
                    <a:pt x="805" y="312"/>
                  </a:cubicBezTo>
                  <a:cubicBezTo>
                    <a:pt x="806" y="312"/>
                    <a:pt x="806" y="312"/>
                    <a:pt x="806" y="312"/>
                  </a:cubicBezTo>
                  <a:cubicBezTo>
                    <a:pt x="806" y="312"/>
                    <a:pt x="806" y="311"/>
                    <a:pt x="807" y="311"/>
                  </a:cubicBezTo>
                  <a:cubicBezTo>
                    <a:pt x="807" y="311"/>
                    <a:pt x="808" y="311"/>
                    <a:pt x="808" y="311"/>
                  </a:cubicBezTo>
                  <a:cubicBezTo>
                    <a:pt x="808" y="310"/>
                    <a:pt x="808" y="310"/>
                    <a:pt x="809" y="310"/>
                  </a:cubicBezTo>
                  <a:cubicBezTo>
                    <a:pt x="809" y="309"/>
                    <a:pt x="809" y="309"/>
                    <a:pt x="809" y="309"/>
                  </a:cubicBezTo>
                  <a:cubicBezTo>
                    <a:pt x="810" y="309"/>
                    <a:pt x="810" y="309"/>
                    <a:pt x="811" y="310"/>
                  </a:cubicBezTo>
                  <a:cubicBezTo>
                    <a:pt x="811" y="310"/>
                    <a:pt x="811" y="310"/>
                    <a:pt x="811" y="310"/>
                  </a:cubicBezTo>
                  <a:cubicBezTo>
                    <a:pt x="812" y="311"/>
                    <a:pt x="812" y="312"/>
                    <a:pt x="812" y="312"/>
                  </a:cubicBezTo>
                  <a:cubicBezTo>
                    <a:pt x="812" y="313"/>
                    <a:pt x="812" y="313"/>
                    <a:pt x="812" y="314"/>
                  </a:cubicBezTo>
                  <a:cubicBezTo>
                    <a:pt x="812" y="314"/>
                    <a:pt x="812" y="315"/>
                    <a:pt x="813" y="315"/>
                  </a:cubicBezTo>
                  <a:cubicBezTo>
                    <a:pt x="813" y="315"/>
                    <a:pt x="813" y="316"/>
                    <a:pt x="813" y="316"/>
                  </a:cubicBezTo>
                  <a:cubicBezTo>
                    <a:pt x="813" y="316"/>
                    <a:pt x="813" y="317"/>
                    <a:pt x="813" y="317"/>
                  </a:cubicBezTo>
                  <a:cubicBezTo>
                    <a:pt x="813" y="319"/>
                    <a:pt x="813" y="319"/>
                    <a:pt x="813" y="319"/>
                  </a:cubicBezTo>
                  <a:cubicBezTo>
                    <a:pt x="813" y="319"/>
                    <a:pt x="813" y="319"/>
                    <a:pt x="813" y="320"/>
                  </a:cubicBezTo>
                  <a:cubicBezTo>
                    <a:pt x="813" y="321"/>
                    <a:pt x="813" y="321"/>
                    <a:pt x="813" y="322"/>
                  </a:cubicBezTo>
                  <a:cubicBezTo>
                    <a:pt x="813" y="323"/>
                    <a:pt x="813" y="323"/>
                    <a:pt x="813" y="323"/>
                  </a:cubicBezTo>
                  <a:cubicBezTo>
                    <a:pt x="813" y="323"/>
                    <a:pt x="813" y="324"/>
                    <a:pt x="813" y="324"/>
                  </a:cubicBezTo>
                  <a:cubicBezTo>
                    <a:pt x="813" y="325"/>
                    <a:pt x="813" y="325"/>
                    <a:pt x="813" y="325"/>
                  </a:cubicBezTo>
                  <a:cubicBezTo>
                    <a:pt x="813" y="326"/>
                    <a:pt x="813" y="326"/>
                    <a:pt x="813" y="327"/>
                  </a:cubicBezTo>
                  <a:cubicBezTo>
                    <a:pt x="813" y="328"/>
                    <a:pt x="814" y="328"/>
                    <a:pt x="814" y="329"/>
                  </a:cubicBezTo>
                  <a:cubicBezTo>
                    <a:pt x="815" y="329"/>
                    <a:pt x="815" y="329"/>
                    <a:pt x="815" y="329"/>
                  </a:cubicBezTo>
                  <a:cubicBezTo>
                    <a:pt x="815" y="330"/>
                    <a:pt x="815" y="330"/>
                    <a:pt x="816" y="330"/>
                  </a:cubicBezTo>
                  <a:cubicBezTo>
                    <a:pt x="816" y="330"/>
                    <a:pt x="816" y="331"/>
                    <a:pt x="816" y="331"/>
                  </a:cubicBezTo>
                  <a:cubicBezTo>
                    <a:pt x="816" y="331"/>
                    <a:pt x="816" y="331"/>
                    <a:pt x="816" y="332"/>
                  </a:cubicBezTo>
                  <a:cubicBezTo>
                    <a:pt x="816" y="332"/>
                    <a:pt x="816" y="333"/>
                    <a:pt x="816" y="333"/>
                  </a:cubicBezTo>
                  <a:cubicBezTo>
                    <a:pt x="816" y="333"/>
                    <a:pt x="817" y="334"/>
                    <a:pt x="817" y="334"/>
                  </a:cubicBezTo>
                  <a:cubicBezTo>
                    <a:pt x="817" y="334"/>
                    <a:pt x="817" y="334"/>
                    <a:pt x="817" y="335"/>
                  </a:cubicBezTo>
                  <a:cubicBezTo>
                    <a:pt x="817" y="335"/>
                    <a:pt x="817" y="335"/>
                    <a:pt x="818" y="335"/>
                  </a:cubicBezTo>
                  <a:cubicBezTo>
                    <a:pt x="818" y="336"/>
                    <a:pt x="817" y="336"/>
                    <a:pt x="818" y="336"/>
                  </a:cubicBezTo>
                  <a:cubicBezTo>
                    <a:pt x="818" y="336"/>
                    <a:pt x="818" y="337"/>
                    <a:pt x="818" y="337"/>
                  </a:cubicBezTo>
                  <a:cubicBezTo>
                    <a:pt x="818" y="337"/>
                    <a:pt x="818" y="337"/>
                    <a:pt x="818" y="338"/>
                  </a:cubicBezTo>
                  <a:cubicBezTo>
                    <a:pt x="818" y="338"/>
                    <a:pt x="819" y="338"/>
                    <a:pt x="819" y="338"/>
                  </a:cubicBezTo>
                  <a:cubicBezTo>
                    <a:pt x="819" y="339"/>
                    <a:pt x="819" y="339"/>
                    <a:pt x="819" y="339"/>
                  </a:cubicBezTo>
                  <a:cubicBezTo>
                    <a:pt x="819" y="339"/>
                    <a:pt x="820" y="339"/>
                    <a:pt x="820" y="340"/>
                  </a:cubicBezTo>
                  <a:cubicBezTo>
                    <a:pt x="820" y="340"/>
                    <a:pt x="820" y="341"/>
                    <a:pt x="820" y="341"/>
                  </a:cubicBezTo>
                  <a:cubicBezTo>
                    <a:pt x="820" y="342"/>
                    <a:pt x="820" y="342"/>
                    <a:pt x="820" y="342"/>
                  </a:cubicBezTo>
                  <a:cubicBezTo>
                    <a:pt x="820" y="342"/>
                    <a:pt x="820" y="343"/>
                    <a:pt x="820" y="343"/>
                  </a:cubicBezTo>
                  <a:cubicBezTo>
                    <a:pt x="820" y="344"/>
                    <a:pt x="820" y="345"/>
                    <a:pt x="821" y="346"/>
                  </a:cubicBezTo>
                  <a:cubicBezTo>
                    <a:pt x="821" y="346"/>
                    <a:pt x="821" y="346"/>
                    <a:pt x="821" y="346"/>
                  </a:cubicBezTo>
                  <a:cubicBezTo>
                    <a:pt x="822" y="347"/>
                    <a:pt x="822" y="347"/>
                    <a:pt x="822" y="347"/>
                  </a:cubicBezTo>
                  <a:cubicBezTo>
                    <a:pt x="822" y="347"/>
                    <a:pt x="822" y="348"/>
                    <a:pt x="822" y="348"/>
                  </a:cubicBezTo>
                  <a:cubicBezTo>
                    <a:pt x="823" y="349"/>
                    <a:pt x="823" y="350"/>
                    <a:pt x="824" y="351"/>
                  </a:cubicBezTo>
                  <a:cubicBezTo>
                    <a:pt x="824" y="352"/>
                    <a:pt x="825" y="352"/>
                    <a:pt x="825" y="353"/>
                  </a:cubicBezTo>
                  <a:cubicBezTo>
                    <a:pt x="825" y="353"/>
                    <a:pt x="825" y="354"/>
                    <a:pt x="825" y="354"/>
                  </a:cubicBezTo>
                  <a:cubicBezTo>
                    <a:pt x="825" y="355"/>
                    <a:pt x="825" y="355"/>
                    <a:pt x="825" y="355"/>
                  </a:cubicBezTo>
                  <a:cubicBezTo>
                    <a:pt x="826" y="355"/>
                    <a:pt x="826" y="355"/>
                    <a:pt x="826" y="355"/>
                  </a:cubicBezTo>
                  <a:cubicBezTo>
                    <a:pt x="826" y="355"/>
                    <a:pt x="827" y="356"/>
                    <a:pt x="827" y="356"/>
                  </a:cubicBezTo>
                  <a:cubicBezTo>
                    <a:pt x="828" y="356"/>
                    <a:pt x="828" y="356"/>
                    <a:pt x="828" y="356"/>
                  </a:cubicBezTo>
                  <a:cubicBezTo>
                    <a:pt x="829" y="355"/>
                    <a:pt x="829" y="355"/>
                    <a:pt x="829" y="355"/>
                  </a:cubicBezTo>
                  <a:cubicBezTo>
                    <a:pt x="829" y="355"/>
                    <a:pt x="829" y="355"/>
                    <a:pt x="829" y="354"/>
                  </a:cubicBezTo>
                  <a:cubicBezTo>
                    <a:pt x="829" y="354"/>
                    <a:pt x="829" y="354"/>
                    <a:pt x="829" y="354"/>
                  </a:cubicBezTo>
                  <a:cubicBezTo>
                    <a:pt x="830" y="353"/>
                    <a:pt x="830" y="352"/>
                    <a:pt x="831" y="352"/>
                  </a:cubicBezTo>
                  <a:cubicBezTo>
                    <a:pt x="831" y="351"/>
                    <a:pt x="831" y="351"/>
                    <a:pt x="831" y="351"/>
                  </a:cubicBezTo>
                  <a:cubicBezTo>
                    <a:pt x="831" y="351"/>
                    <a:pt x="832" y="351"/>
                    <a:pt x="832" y="351"/>
                  </a:cubicBezTo>
                  <a:cubicBezTo>
                    <a:pt x="832" y="351"/>
                    <a:pt x="832" y="351"/>
                    <a:pt x="832" y="351"/>
                  </a:cubicBezTo>
                  <a:cubicBezTo>
                    <a:pt x="833" y="351"/>
                    <a:pt x="833" y="350"/>
                    <a:pt x="833" y="350"/>
                  </a:cubicBezTo>
                  <a:cubicBezTo>
                    <a:pt x="833" y="350"/>
                    <a:pt x="834" y="350"/>
                    <a:pt x="834" y="349"/>
                  </a:cubicBezTo>
                  <a:cubicBezTo>
                    <a:pt x="834" y="349"/>
                    <a:pt x="834" y="349"/>
                    <a:pt x="834" y="349"/>
                  </a:cubicBezTo>
                  <a:cubicBezTo>
                    <a:pt x="834" y="348"/>
                    <a:pt x="834" y="348"/>
                    <a:pt x="834" y="348"/>
                  </a:cubicBezTo>
                  <a:cubicBezTo>
                    <a:pt x="835" y="348"/>
                    <a:pt x="835" y="347"/>
                    <a:pt x="835" y="347"/>
                  </a:cubicBezTo>
                  <a:cubicBezTo>
                    <a:pt x="835" y="346"/>
                    <a:pt x="835" y="346"/>
                    <a:pt x="835" y="345"/>
                  </a:cubicBezTo>
                  <a:cubicBezTo>
                    <a:pt x="835" y="345"/>
                    <a:pt x="835" y="345"/>
                    <a:pt x="835" y="344"/>
                  </a:cubicBezTo>
                  <a:cubicBezTo>
                    <a:pt x="836" y="344"/>
                    <a:pt x="836" y="343"/>
                    <a:pt x="836" y="343"/>
                  </a:cubicBezTo>
                  <a:cubicBezTo>
                    <a:pt x="836" y="342"/>
                    <a:pt x="836" y="342"/>
                    <a:pt x="836" y="341"/>
                  </a:cubicBezTo>
                  <a:cubicBezTo>
                    <a:pt x="836" y="341"/>
                    <a:pt x="836" y="341"/>
                    <a:pt x="836" y="340"/>
                  </a:cubicBezTo>
                  <a:cubicBezTo>
                    <a:pt x="836" y="340"/>
                    <a:pt x="836" y="339"/>
                    <a:pt x="836" y="339"/>
                  </a:cubicBezTo>
                  <a:cubicBezTo>
                    <a:pt x="836" y="338"/>
                    <a:pt x="836" y="338"/>
                    <a:pt x="836" y="338"/>
                  </a:cubicBezTo>
                  <a:cubicBezTo>
                    <a:pt x="836" y="334"/>
                    <a:pt x="836" y="334"/>
                    <a:pt x="836" y="334"/>
                  </a:cubicBezTo>
                  <a:cubicBezTo>
                    <a:pt x="836" y="333"/>
                    <a:pt x="836" y="332"/>
                    <a:pt x="836" y="331"/>
                  </a:cubicBezTo>
                  <a:cubicBezTo>
                    <a:pt x="836" y="331"/>
                    <a:pt x="836" y="331"/>
                    <a:pt x="837" y="330"/>
                  </a:cubicBezTo>
                  <a:cubicBezTo>
                    <a:pt x="837" y="330"/>
                    <a:pt x="837" y="330"/>
                    <a:pt x="837" y="330"/>
                  </a:cubicBezTo>
                  <a:cubicBezTo>
                    <a:pt x="838" y="329"/>
                    <a:pt x="838" y="329"/>
                    <a:pt x="839" y="329"/>
                  </a:cubicBezTo>
                  <a:cubicBezTo>
                    <a:pt x="840" y="329"/>
                    <a:pt x="841" y="330"/>
                    <a:pt x="841" y="329"/>
                  </a:cubicBezTo>
                  <a:cubicBezTo>
                    <a:pt x="842" y="329"/>
                    <a:pt x="841" y="328"/>
                    <a:pt x="842" y="328"/>
                  </a:cubicBezTo>
                  <a:cubicBezTo>
                    <a:pt x="842" y="327"/>
                    <a:pt x="842" y="327"/>
                    <a:pt x="842" y="327"/>
                  </a:cubicBezTo>
                  <a:cubicBezTo>
                    <a:pt x="842" y="327"/>
                    <a:pt x="842" y="326"/>
                    <a:pt x="843" y="326"/>
                  </a:cubicBezTo>
                  <a:cubicBezTo>
                    <a:pt x="843" y="326"/>
                    <a:pt x="843" y="326"/>
                    <a:pt x="843" y="326"/>
                  </a:cubicBezTo>
                  <a:cubicBezTo>
                    <a:pt x="844" y="326"/>
                    <a:pt x="844" y="326"/>
                    <a:pt x="844" y="326"/>
                  </a:cubicBezTo>
                  <a:cubicBezTo>
                    <a:pt x="844" y="326"/>
                    <a:pt x="845" y="326"/>
                    <a:pt x="845" y="325"/>
                  </a:cubicBezTo>
                  <a:cubicBezTo>
                    <a:pt x="845" y="325"/>
                    <a:pt x="845" y="325"/>
                    <a:pt x="845" y="325"/>
                  </a:cubicBezTo>
                  <a:cubicBezTo>
                    <a:pt x="846" y="325"/>
                    <a:pt x="846" y="325"/>
                    <a:pt x="846" y="324"/>
                  </a:cubicBezTo>
                  <a:cubicBezTo>
                    <a:pt x="846" y="324"/>
                    <a:pt x="847" y="324"/>
                    <a:pt x="847" y="324"/>
                  </a:cubicBezTo>
                  <a:cubicBezTo>
                    <a:pt x="847" y="324"/>
                    <a:pt x="847" y="324"/>
                    <a:pt x="847" y="323"/>
                  </a:cubicBezTo>
                  <a:cubicBezTo>
                    <a:pt x="848" y="323"/>
                    <a:pt x="848" y="323"/>
                    <a:pt x="848" y="322"/>
                  </a:cubicBezTo>
                  <a:cubicBezTo>
                    <a:pt x="848" y="322"/>
                    <a:pt x="848" y="322"/>
                    <a:pt x="849" y="321"/>
                  </a:cubicBezTo>
                  <a:cubicBezTo>
                    <a:pt x="849" y="321"/>
                    <a:pt x="849" y="321"/>
                    <a:pt x="849" y="321"/>
                  </a:cubicBezTo>
                  <a:cubicBezTo>
                    <a:pt x="849" y="320"/>
                    <a:pt x="850" y="320"/>
                    <a:pt x="850" y="320"/>
                  </a:cubicBezTo>
                  <a:cubicBezTo>
                    <a:pt x="850" y="320"/>
                    <a:pt x="851" y="320"/>
                    <a:pt x="851" y="319"/>
                  </a:cubicBezTo>
                  <a:cubicBezTo>
                    <a:pt x="851" y="319"/>
                    <a:pt x="852" y="319"/>
                    <a:pt x="852" y="319"/>
                  </a:cubicBezTo>
                  <a:cubicBezTo>
                    <a:pt x="852" y="318"/>
                    <a:pt x="852" y="318"/>
                    <a:pt x="852" y="318"/>
                  </a:cubicBezTo>
                  <a:cubicBezTo>
                    <a:pt x="852" y="318"/>
                    <a:pt x="852" y="317"/>
                    <a:pt x="852" y="317"/>
                  </a:cubicBezTo>
                  <a:cubicBezTo>
                    <a:pt x="853" y="317"/>
                    <a:pt x="853" y="317"/>
                    <a:pt x="853" y="317"/>
                  </a:cubicBezTo>
                  <a:cubicBezTo>
                    <a:pt x="853" y="317"/>
                    <a:pt x="854" y="317"/>
                    <a:pt x="854" y="317"/>
                  </a:cubicBezTo>
                  <a:cubicBezTo>
                    <a:pt x="854" y="317"/>
                    <a:pt x="854" y="317"/>
                    <a:pt x="855" y="317"/>
                  </a:cubicBezTo>
                  <a:cubicBezTo>
                    <a:pt x="855" y="316"/>
                    <a:pt x="854" y="316"/>
                    <a:pt x="855" y="316"/>
                  </a:cubicBezTo>
                  <a:cubicBezTo>
                    <a:pt x="855" y="315"/>
                    <a:pt x="855" y="315"/>
                    <a:pt x="856" y="315"/>
                  </a:cubicBezTo>
                  <a:cubicBezTo>
                    <a:pt x="856" y="315"/>
                    <a:pt x="856" y="315"/>
                    <a:pt x="856" y="315"/>
                  </a:cubicBezTo>
                  <a:cubicBezTo>
                    <a:pt x="857" y="315"/>
                    <a:pt x="857" y="315"/>
                    <a:pt x="858" y="315"/>
                  </a:cubicBezTo>
                  <a:cubicBezTo>
                    <a:pt x="858" y="315"/>
                    <a:pt x="858" y="314"/>
                    <a:pt x="858" y="314"/>
                  </a:cubicBezTo>
                  <a:cubicBezTo>
                    <a:pt x="859" y="313"/>
                    <a:pt x="859" y="312"/>
                    <a:pt x="859" y="311"/>
                  </a:cubicBezTo>
                  <a:cubicBezTo>
                    <a:pt x="859" y="311"/>
                    <a:pt x="859" y="310"/>
                    <a:pt x="859" y="310"/>
                  </a:cubicBezTo>
                  <a:cubicBezTo>
                    <a:pt x="862" y="310"/>
                    <a:pt x="862" y="310"/>
                    <a:pt x="862" y="310"/>
                  </a:cubicBezTo>
                  <a:cubicBezTo>
                    <a:pt x="863" y="310"/>
                    <a:pt x="863" y="310"/>
                    <a:pt x="863" y="310"/>
                  </a:cubicBezTo>
                  <a:cubicBezTo>
                    <a:pt x="864" y="310"/>
                    <a:pt x="864" y="310"/>
                    <a:pt x="864" y="310"/>
                  </a:cubicBezTo>
                  <a:cubicBezTo>
                    <a:pt x="865" y="310"/>
                    <a:pt x="865" y="310"/>
                    <a:pt x="865" y="310"/>
                  </a:cubicBezTo>
                  <a:cubicBezTo>
                    <a:pt x="865" y="310"/>
                    <a:pt x="865" y="310"/>
                    <a:pt x="865" y="310"/>
                  </a:cubicBezTo>
                  <a:cubicBezTo>
                    <a:pt x="866" y="310"/>
                    <a:pt x="866" y="310"/>
                    <a:pt x="866" y="310"/>
                  </a:cubicBezTo>
                  <a:cubicBezTo>
                    <a:pt x="866" y="310"/>
                    <a:pt x="866" y="309"/>
                    <a:pt x="867" y="309"/>
                  </a:cubicBezTo>
                  <a:cubicBezTo>
                    <a:pt x="867" y="309"/>
                    <a:pt x="867" y="309"/>
                    <a:pt x="867" y="309"/>
                  </a:cubicBezTo>
                  <a:cubicBezTo>
                    <a:pt x="868" y="309"/>
                    <a:pt x="868" y="309"/>
                    <a:pt x="868" y="308"/>
                  </a:cubicBezTo>
                  <a:cubicBezTo>
                    <a:pt x="868" y="308"/>
                    <a:pt x="868" y="308"/>
                    <a:pt x="868" y="308"/>
                  </a:cubicBezTo>
                  <a:cubicBezTo>
                    <a:pt x="872" y="308"/>
                    <a:pt x="872" y="308"/>
                    <a:pt x="872" y="308"/>
                  </a:cubicBezTo>
                  <a:cubicBezTo>
                    <a:pt x="872" y="306"/>
                    <a:pt x="872" y="306"/>
                    <a:pt x="872" y="306"/>
                  </a:cubicBezTo>
                  <a:cubicBezTo>
                    <a:pt x="872" y="306"/>
                    <a:pt x="873" y="306"/>
                    <a:pt x="873" y="306"/>
                  </a:cubicBezTo>
                  <a:cubicBezTo>
                    <a:pt x="873" y="306"/>
                    <a:pt x="874" y="306"/>
                    <a:pt x="874" y="306"/>
                  </a:cubicBezTo>
                  <a:cubicBezTo>
                    <a:pt x="874" y="306"/>
                    <a:pt x="874" y="306"/>
                    <a:pt x="874" y="306"/>
                  </a:cubicBezTo>
                  <a:cubicBezTo>
                    <a:pt x="875" y="307"/>
                    <a:pt x="875" y="307"/>
                    <a:pt x="875" y="307"/>
                  </a:cubicBezTo>
                  <a:cubicBezTo>
                    <a:pt x="875" y="307"/>
                    <a:pt x="875" y="308"/>
                    <a:pt x="875" y="308"/>
                  </a:cubicBezTo>
                  <a:cubicBezTo>
                    <a:pt x="875" y="308"/>
                    <a:pt x="875" y="308"/>
                    <a:pt x="876" y="308"/>
                  </a:cubicBezTo>
                  <a:cubicBezTo>
                    <a:pt x="876" y="308"/>
                    <a:pt x="876" y="309"/>
                    <a:pt x="876" y="309"/>
                  </a:cubicBezTo>
                  <a:cubicBezTo>
                    <a:pt x="876" y="309"/>
                    <a:pt x="876" y="310"/>
                    <a:pt x="877" y="310"/>
                  </a:cubicBezTo>
                  <a:cubicBezTo>
                    <a:pt x="877" y="311"/>
                    <a:pt x="876" y="311"/>
                    <a:pt x="876" y="312"/>
                  </a:cubicBezTo>
                  <a:cubicBezTo>
                    <a:pt x="876" y="312"/>
                    <a:pt x="877" y="312"/>
                    <a:pt x="877" y="313"/>
                  </a:cubicBezTo>
                  <a:cubicBezTo>
                    <a:pt x="877" y="313"/>
                    <a:pt x="877" y="313"/>
                    <a:pt x="877" y="313"/>
                  </a:cubicBezTo>
                  <a:cubicBezTo>
                    <a:pt x="877" y="313"/>
                    <a:pt x="878" y="313"/>
                    <a:pt x="878" y="314"/>
                  </a:cubicBezTo>
                  <a:cubicBezTo>
                    <a:pt x="878" y="314"/>
                    <a:pt x="878" y="314"/>
                    <a:pt x="878" y="314"/>
                  </a:cubicBezTo>
                  <a:cubicBezTo>
                    <a:pt x="878" y="315"/>
                    <a:pt x="879" y="315"/>
                    <a:pt x="879" y="315"/>
                  </a:cubicBezTo>
                  <a:cubicBezTo>
                    <a:pt x="880" y="316"/>
                    <a:pt x="880" y="316"/>
                    <a:pt x="880" y="316"/>
                  </a:cubicBezTo>
                  <a:cubicBezTo>
                    <a:pt x="880" y="316"/>
                    <a:pt x="880" y="316"/>
                    <a:pt x="881" y="317"/>
                  </a:cubicBezTo>
                  <a:cubicBezTo>
                    <a:pt x="881" y="317"/>
                    <a:pt x="881" y="317"/>
                    <a:pt x="881" y="317"/>
                  </a:cubicBezTo>
                  <a:cubicBezTo>
                    <a:pt x="881" y="318"/>
                    <a:pt x="881" y="318"/>
                    <a:pt x="881" y="318"/>
                  </a:cubicBezTo>
                  <a:cubicBezTo>
                    <a:pt x="881" y="318"/>
                    <a:pt x="881" y="318"/>
                    <a:pt x="881" y="319"/>
                  </a:cubicBezTo>
                  <a:cubicBezTo>
                    <a:pt x="881" y="319"/>
                    <a:pt x="881" y="320"/>
                    <a:pt x="881" y="320"/>
                  </a:cubicBezTo>
                  <a:cubicBezTo>
                    <a:pt x="881" y="320"/>
                    <a:pt x="881" y="320"/>
                    <a:pt x="881" y="320"/>
                  </a:cubicBezTo>
                  <a:cubicBezTo>
                    <a:pt x="882" y="320"/>
                    <a:pt x="882" y="320"/>
                    <a:pt x="882" y="320"/>
                  </a:cubicBezTo>
                  <a:cubicBezTo>
                    <a:pt x="883" y="320"/>
                    <a:pt x="883" y="320"/>
                    <a:pt x="883" y="320"/>
                  </a:cubicBezTo>
                  <a:cubicBezTo>
                    <a:pt x="883" y="320"/>
                    <a:pt x="884" y="320"/>
                    <a:pt x="884" y="320"/>
                  </a:cubicBezTo>
                  <a:cubicBezTo>
                    <a:pt x="884" y="321"/>
                    <a:pt x="884" y="321"/>
                    <a:pt x="884" y="321"/>
                  </a:cubicBezTo>
                  <a:cubicBezTo>
                    <a:pt x="884" y="322"/>
                    <a:pt x="884" y="322"/>
                    <a:pt x="884" y="323"/>
                  </a:cubicBezTo>
                  <a:cubicBezTo>
                    <a:pt x="884" y="323"/>
                    <a:pt x="883" y="323"/>
                    <a:pt x="883" y="323"/>
                  </a:cubicBezTo>
                  <a:cubicBezTo>
                    <a:pt x="883" y="324"/>
                    <a:pt x="883" y="325"/>
                    <a:pt x="883" y="325"/>
                  </a:cubicBezTo>
                  <a:cubicBezTo>
                    <a:pt x="883" y="327"/>
                    <a:pt x="883" y="328"/>
                    <a:pt x="884" y="328"/>
                  </a:cubicBezTo>
                  <a:cubicBezTo>
                    <a:pt x="884" y="328"/>
                    <a:pt x="884" y="329"/>
                    <a:pt x="885" y="329"/>
                  </a:cubicBezTo>
                  <a:cubicBezTo>
                    <a:pt x="885" y="329"/>
                    <a:pt x="885" y="329"/>
                    <a:pt x="885" y="329"/>
                  </a:cubicBezTo>
                  <a:cubicBezTo>
                    <a:pt x="886" y="329"/>
                    <a:pt x="886" y="329"/>
                    <a:pt x="887" y="329"/>
                  </a:cubicBezTo>
                  <a:cubicBezTo>
                    <a:pt x="887" y="329"/>
                    <a:pt x="887" y="329"/>
                    <a:pt x="887" y="329"/>
                  </a:cubicBezTo>
                  <a:cubicBezTo>
                    <a:pt x="888" y="329"/>
                    <a:pt x="888" y="329"/>
                    <a:pt x="888" y="329"/>
                  </a:cubicBezTo>
                  <a:cubicBezTo>
                    <a:pt x="888" y="329"/>
                    <a:pt x="888" y="329"/>
                    <a:pt x="888" y="329"/>
                  </a:cubicBezTo>
                  <a:cubicBezTo>
                    <a:pt x="889" y="328"/>
                    <a:pt x="889" y="329"/>
                    <a:pt x="889" y="328"/>
                  </a:cubicBezTo>
                  <a:cubicBezTo>
                    <a:pt x="889" y="328"/>
                    <a:pt x="890" y="328"/>
                    <a:pt x="890" y="328"/>
                  </a:cubicBezTo>
                  <a:cubicBezTo>
                    <a:pt x="890" y="328"/>
                    <a:pt x="891" y="328"/>
                    <a:pt x="891" y="328"/>
                  </a:cubicBezTo>
                  <a:cubicBezTo>
                    <a:pt x="891" y="327"/>
                    <a:pt x="891" y="327"/>
                    <a:pt x="891" y="327"/>
                  </a:cubicBezTo>
                  <a:cubicBezTo>
                    <a:pt x="891" y="326"/>
                    <a:pt x="891" y="326"/>
                    <a:pt x="891" y="326"/>
                  </a:cubicBezTo>
                  <a:cubicBezTo>
                    <a:pt x="891" y="326"/>
                    <a:pt x="892" y="326"/>
                    <a:pt x="892" y="326"/>
                  </a:cubicBezTo>
                  <a:cubicBezTo>
                    <a:pt x="893" y="326"/>
                    <a:pt x="893" y="326"/>
                    <a:pt x="894" y="326"/>
                  </a:cubicBezTo>
                  <a:cubicBezTo>
                    <a:pt x="894" y="327"/>
                    <a:pt x="894" y="327"/>
                    <a:pt x="894" y="327"/>
                  </a:cubicBezTo>
                  <a:cubicBezTo>
                    <a:pt x="895" y="327"/>
                    <a:pt x="895" y="328"/>
                    <a:pt x="895" y="328"/>
                  </a:cubicBezTo>
                  <a:cubicBezTo>
                    <a:pt x="895" y="328"/>
                    <a:pt x="895" y="329"/>
                    <a:pt x="895" y="329"/>
                  </a:cubicBezTo>
                  <a:cubicBezTo>
                    <a:pt x="896" y="330"/>
                    <a:pt x="896" y="331"/>
                    <a:pt x="896" y="332"/>
                  </a:cubicBezTo>
                  <a:cubicBezTo>
                    <a:pt x="896" y="332"/>
                    <a:pt x="896" y="332"/>
                    <a:pt x="896" y="332"/>
                  </a:cubicBezTo>
                  <a:cubicBezTo>
                    <a:pt x="896" y="333"/>
                    <a:pt x="896" y="333"/>
                    <a:pt x="897" y="333"/>
                  </a:cubicBezTo>
                  <a:cubicBezTo>
                    <a:pt x="897" y="333"/>
                    <a:pt x="897" y="333"/>
                    <a:pt x="897" y="333"/>
                  </a:cubicBezTo>
                  <a:cubicBezTo>
                    <a:pt x="897" y="334"/>
                    <a:pt x="897" y="334"/>
                    <a:pt x="897" y="334"/>
                  </a:cubicBezTo>
                  <a:cubicBezTo>
                    <a:pt x="897" y="335"/>
                    <a:pt x="896" y="335"/>
                    <a:pt x="896" y="337"/>
                  </a:cubicBezTo>
                  <a:cubicBezTo>
                    <a:pt x="896" y="337"/>
                    <a:pt x="896" y="337"/>
                    <a:pt x="897" y="337"/>
                  </a:cubicBezTo>
                  <a:cubicBezTo>
                    <a:pt x="897" y="338"/>
                    <a:pt x="897" y="338"/>
                    <a:pt x="897" y="338"/>
                  </a:cubicBezTo>
                  <a:cubicBezTo>
                    <a:pt x="897" y="338"/>
                    <a:pt x="897" y="338"/>
                    <a:pt x="898" y="338"/>
                  </a:cubicBezTo>
                  <a:cubicBezTo>
                    <a:pt x="898" y="339"/>
                    <a:pt x="898" y="339"/>
                    <a:pt x="899" y="340"/>
                  </a:cubicBezTo>
                  <a:cubicBezTo>
                    <a:pt x="899" y="340"/>
                    <a:pt x="899" y="340"/>
                    <a:pt x="899" y="340"/>
                  </a:cubicBezTo>
                  <a:cubicBezTo>
                    <a:pt x="900" y="341"/>
                    <a:pt x="900" y="341"/>
                    <a:pt x="900" y="341"/>
                  </a:cubicBezTo>
                  <a:cubicBezTo>
                    <a:pt x="900" y="342"/>
                    <a:pt x="899" y="342"/>
                    <a:pt x="899" y="343"/>
                  </a:cubicBezTo>
                  <a:cubicBezTo>
                    <a:pt x="899" y="343"/>
                    <a:pt x="900" y="344"/>
                    <a:pt x="900" y="344"/>
                  </a:cubicBezTo>
                  <a:cubicBezTo>
                    <a:pt x="900" y="345"/>
                    <a:pt x="899" y="345"/>
                    <a:pt x="899" y="346"/>
                  </a:cubicBezTo>
                  <a:cubicBezTo>
                    <a:pt x="899" y="346"/>
                    <a:pt x="898" y="346"/>
                    <a:pt x="898" y="346"/>
                  </a:cubicBezTo>
                  <a:cubicBezTo>
                    <a:pt x="898" y="346"/>
                    <a:pt x="898" y="346"/>
                    <a:pt x="897" y="346"/>
                  </a:cubicBezTo>
                  <a:cubicBezTo>
                    <a:pt x="897" y="347"/>
                    <a:pt x="897" y="347"/>
                    <a:pt x="897" y="347"/>
                  </a:cubicBezTo>
                  <a:cubicBezTo>
                    <a:pt x="897" y="347"/>
                    <a:pt x="897" y="348"/>
                    <a:pt x="897" y="348"/>
                  </a:cubicBezTo>
                  <a:cubicBezTo>
                    <a:pt x="897" y="349"/>
                    <a:pt x="897" y="349"/>
                    <a:pt x="897" y="350"/>
                  </a:cubicBezTo>
                  <a:cubicBezTo>
                    <a:pt x="897" y="351"/>
                    <a:pt x="897" y="351"/>
                    <a:pt x="897" y="351"/>
                  </a:cubicBezTo>
                  <a:cubicBezTo>
                    <a:pt x="897" y="351"/>
                    <a:pt x="897" y="352"/>
                    <a:pt x="897" y="352"/>
                  </a:cubicBezTo>
                  <a:cubicBezTo>
                    <a:pt x="896" y="353"/>
                    <a:pt x="897" y="353"/>
                    <a:pt x="897" y="353"/>
                  </a:cubicBezTo>
                  <a:cubicBezTo>
                    <a:pt x="897" y="354"/>
                    <a:pt x="896" y="354"/>
                    <a:pt x="897" y="355"/>
                  </a:cubicBezTo>
                  <a:cubicBezTo>
                    <a:pt x="897" y="355"/>
                    <a:pt x="897" y="356"/>
                    <a:pt x="897" y="356"/>
                  </a:cubicBezTo>
                  <a:cubicBezTo>
                    <a:pt x="897" y="356"/>
                    <a:pt x="898" y="356"/>
                    <a:pt x="898" y="356"/>
                  </a:cubicBezTo>
                  <a:cubicBezTo>
                    <a:pt x="898" y="356"/>
                    <a:pt x="898" y="356"/>
                    <a:pt x="899" y="356"/>
                  </a:cubicBezTo>
                  <a:cubicBezTo>
                    <a:pt x="899" y="357"/>
                    <a:pt x="899" y="357"/>
                    <a:pt x="900" y="358"/>
                  </a:cubicBezTo>
                  <a:cubicBezTo>
                    <a:pt x="900" y="358"/>
                    <a:pt x="901" y="359"/>
                    <a:pt x="901" y="359"/>
                  </a:cubicBezTo>
                  <a:cubicBezTo>
                    <a:pt x="901" y="359"/>
                    <a:pt x="902" y="359"/>
                    <a:pt x="902" y="359"/>
                  </a:cubicBezTo>
                  <a:cubicBezTo>
                    <a:pt x="902" y="359"/>
                    <a:pt x="902" y="360"/>
                    <a:pt x="903" y="360"/>
                  </a:cubicBezTo>
                  <a:cubicBezTo>
                    <a:pt x="903" y="360"/>
                    <a:pt x="903" y="360"/>
                    <a:pt x="903" y="361"/>
                  </a:cubicBezTo>
                  <a:cubicBezTo>
                    <a:pt x="903" y="361"/>
                    <a:pt x="903" y="361"/>
                    <a:pt x="903" y="362"/>
                  </a:cubicBezTo>
                  <a:cubicBezTo>
                    <a:pt x="903" y="363"/>
                    <a:pt x="903" y="363"/>
                    <a:pt x="903" y="364"/>
                  </a:cubicBezTo>
                  <a:cubicBezTo>
                    <a:pt x="904" y="364"/>
                    <a:pt x="904" y="364"/>
                    <a:pt x="904" y="365"/>
                  </a:cubicBezTo>
                  <a:cubicBezTo>
                    <a:pt x="904" y="365"/>
                    <a:pt x="904" y="366"/>
                    <a:pt x="904" y="366"/>
                  </a:cubicBezTo>
                  <a:cubicBezTo>
                    <a:pt x="905" y="366"/>
                    <a:pt x="905" y="366"/>
                    <a:pt x="905" y="367"/>
                  </a:cubicBezTo>
                  <a:cubicBezTo>
                    <a:pt x="905" y="367"/>
                    <a:pt x="906" y="368"/>
                    <a:pt x="906" y="368"/>
                  </a:cubicBezTo>
                  <a:cubicBezTo>
                    <a:pt x="906" y="372"/>
                    <a:pt x="906" y="372"/>
                    <a:pt x="906" y="372"/>
                  </a:cubicBezTo>
                  <a:cubicBezTo>
                    <a:pt x="906" y="372"/>
                    <a:pt x="906" y="372"/>
                    <a:pt x="906" y="373"/>
                  </a:cubicBezTo>
                  <a:cubicBezTo>
                    <a:pt x="906" y="373"/>
                    <a:pt x="906" y="373"/>
                    <a:pt x="906" y="374"/>
                  </a:cubicBezTo>
                  <a:cubicBezTo>
                    <a:pt x="906" y="374"/>
                    <a:pt x="907" y="374"/>
                    <a:pt x="907" y="374"/>
                  </a:cubicBezTo>
                  <a:cubicBezTo>
                    <a:pt x="907" y="375"/>
                    <a:pt x="907" y="375"/>
                    <a:pt x="907" y="375"/>
                  </a:cubicBezTo>
                  <a:cubicBezTo>
                    <a:pt x="908" y="375"/>
                    <a:pt x="908" y="375"/>
                    <a:pt x="908" y="375"/>
                  </a:cubicBezTo>
                  <a:cubicBezTo>
                    <a:pt x="909" y="376"/>
                    <a:pt x="909" y="376"/>
                    <a:pt x="910" y="377"/>
                  </a:cubicBezTo>
                  <a:cubicBezTo>
                    <a:pt x="911" y="377"/>
                    <a:pt x="911" y="377"/>
                    <a:pt x="912" y="377"/>
                  </a:cubicBezTo>
                  <a:cubicBezTo>
                    <a:pt x="912" y="378"/>
                    <a:pt x="912" y="378"/>
                    <a:pt x="913" y="379"/>
                  </a:cubicBezTo>
                  <a:cubicBezTo>
                    <a:pt x="913" y="379"/>
                    <a:pt x="913" y="379"/>
                    <a:pt x="913" y="379"/>
                  </a:cubicBezTo>
                  <a:cubicBezTo>
                    <a:pt x="913" y="380"/>
                    <a:pt x="914" y="379"/>
                    <a:pt x="914" y="380"/>
                  </a:cubicBezTo>
                  <a:cubicBezTo>
                    <a:pt x="914" y="380"/>
                    <a:pt x="914" y="380"/>
                    <a:pt x="915" y="380"/>
                  </a:cubicBezTo>
                  <a:cubicBezTo>
                    <a:pt x="915" y="380"/>
                    <a:pt x="915" y="380"/>
                    <a:pt x="915" y="380"/>
                  </a:cubicBezTo>
                  <a:cubicBezTo>
                    <a:pt x="916" y="380"/>
                    <a:pt x="916" y="380"/>
                    <a:pt x="917" y="380"/>
                  </a:cubicBezTo>
                  <a:cubicBezTo>
                    <a:pt x="917" y="380"/>
                    <a:pt x="917" y="380"/>
                    <a:pt x="917" y="380"/>
                  </a:cubicBezTo>
                  <a:cubicBezTo>
                    <a:pt x="917" y="380"/>
                    <a:pt x="917" y="380"/>
                    <a:pt x="918" y="380"/>
                  </a:cubicBezTo>
                  <a:cubicBezTo>
                    <a:pt x="917" y="379"/>
                    <a:pt x="917" y="379"/>
                    <a:pt x="917" y="379"/>
                  </a:cubicBezTo>
                  <a:cubicBezTo>
                    <a:pt x="917" y="378"/>
                    <a:pt x="917" y="378"/>
                    <a:pt x="916" y="378"/>
                  </a:cubicBezTo>
                  <a:cubicBezTo>
                    <a:pt x="916" y="378"/>
                    <a:pt x="916" y="378"/>
                    <a:pt x="916" y="378"/>
                  </a:cubicBezTo>
                  <a:cubicBezTo>
                    <a:pt x="915" y="377"/>
                    <a:pt x="915" y="377"/>
                    <a:pt x="915" y="376"/>
                  </a:cubicBezTo>
                  <a:cubicBezTo>
                    <a:pt x="915" y="376"/>
                    <a:pt x="915" y="375"/>
                    <a:pt x="915" y="375"/>
                  </a:cubicBezTo>
                  <a:cubicBezTo>
                    <a:pt x="915" y="374"/>
                    <a:pt x="915" y="374"/>
                    <a:pt x="915" y="374"/>
                  </a:cubicBezTo>
                  <a:cubicBezTo>
                    <a:pt x="915" y="373"/>
                    <a:pt x="915" y="373"/>
                    <a:pt x="915" y="372"/>
                  </a:cubicBezTo>
                  <a:cubicBezTo>
                    <a:pt x="915" y="372"/>
                    <a:pt x="915" y="371"/>
                    <a:pt x="915" y="371"/>
                  </a:cubicBezTo>
                  <a:cubicBezTo>
                    <a:pt x="914" y="371"/>
                    <a:pt x="914" y="371"/>
                    <a:pt x="914" y="370"/>
                  </a:cubicBezTo>
                  <a:cubicBezTo>
                    <a:pt x="914" y="370"/>
                    <a:pt x="914" y="370"/>
                    <a:pt x="913" y="370"/>
                  </a:cubicBezTo>
                  <a:cubicBezTo>
                    <a:pt x="913" y="369"/>
                    <a:pt x="913" y="368"/>
                    <a:pt x="913" y="368"/>
                  </a:cubicBezTo>
                  <a:cubicBezTo>
                    <a:pt x="913" y="367"/>
                    <a:pt x="913" y="367"/>
                    <a:pt x="913" y="367"/>
                  </a:cubicBezTo>
                  <a:cubicBezTo>
                    <a:pt x="913" y="367"/>
                    <a:pt x="913" y="366"/>
                    <a:pt x="913" y="366"/>
                  </a:cubicBezTo>
                  <a:cubicBezTo>
                    <a:pt x="913" y="365"/>
                    <a:pt x="913" y="365"/>
                    <a:pt x="913" y="365"/>
                  </a:cubicBezTo>
                  <a:cubicBezTo>
                    <a:pt x="913" y="365"/>
                    <a:pt x="913" y="365"/>
                    <a:pt x="913" y="365"/>
                  </a:cubicBezTo>
                  <a:cubicBezTo>
                    <a:pt x="913" y="363"/>
                    <a:pt x="913" y="363"/>
                    <a:pt x="913" y="363"/>
                  </a:cubicBezTo>
                  <a:cubicBezTo>
                    <a:pt x="912" y="363"/>
                    <a:pt x="912" y="363"/>
                    <a:pt x="911" y="363"/>
                  </a:cubicBezTo>
                  <a:cubicBezTo>
                    <a:pt x="911" y="363"/>
                    <a:pt x="910" y="363"/>
                    <a:pt x="910" y="362"/>
                  </a:cubicBezTo>
                  <a:cubicBezTo>
                    <a:pt x="910" y="362"/>
                    <a:pt x="910" y="362"/>
                    <a:pt x="910" y="362"/>
                  </a:cubicBezTo>
                  <a:cubicBezTo>
                    <a:pt x="910" y="362"/>
                    <a:pt x="909" y="362"/>
                    <a:pt x="909" y="361"/>
                  </a:cubicBezTo>
                  <a:cubicBezTo>
                    <a:pt x="909" y="361"/>
                    <a:pt x="909" y="361"/>
                    <a:pt x="908" y="361"/>
                  </a:cubicBezTo>
                  <a:cubicBezTo>
                    <a:pt x="908" y="360"/>
                    <a:pt x="907" y="360"/>
                    <a:pt x="907" y="360"/>
                  </a:cubicBezTo>
                  <a:cubicBezTo>
                    <a:pt x="907" y="360"/>
                    <a:pt x="906" y="360"/>
                    <a:pt x="906" y="360"/>
                  </a:cubicBezTo>
                  <a:cubicBezTo>
                    <a:pt x="905" y="360"/>
                    <a:pt x="905" y="360"/>
                    <a:pt x="905" y="359"/>
                  </a:cubicBezTo>
                  <a:cubicBezTo>
                    <a:pt x="905" y="359"/>
                    <a:pt x="904" y="359"/>
                    <a:pt x="904" y="358"/>
                  </a:cubicBezTo>
                  <a:cubicBezTo>
                    <a:pt x="904" y="358"/>
                    <a:pt x="904" y="358"/>
                    <a:pt x="904" y="358"/>
                  </a:cubicBezTo>
                  <a:cubicBezTo>
                    <a:pt x="904" y="357"/>
                    <a:pt x="904" y="357"/>
                    <a:pt x="904" y="356"/>
                  </a:cubicBezTo>
                  <a:cubicBezTo>
                    <a:pt x="904" y="356"/>
                    <a:pt x="904" y="356"/>
                    <a:pt x="904" y="356"/>
                  </a:cubicBezTo>
                  <a:cubicBezTo>
                    <a:pt x="904" y="355"/>
                    <a:pt x="904" y="355"/>
                    <a:pt x="904" y="355"/>
                  </a:cubicBezTo>
                  <a:cubicBezTo>
                    <a:pt x="904" y="355"/>
                    <a:pt x="903" y="355"/>
                    <a:pt x="903" y="355"/>
                  </a:cubicBezTo>
                  <a:cubicBezTo>
                    <a:pt x="903" y="354"/>
                    <a:pt x="903" y="354"/>
                    <a:pt x="903" y="354"/>
                  </a:cubicBezTo>
                  <a:cubicBezTo>
                    <a:pt x="902" y="354"/>
                    <a:pt x="902" y="353"/>
                    <a:pt x="902" y="353"/>
                  </a:cubicBezTo>
                  <a:cubicBezTo>
                    <a:pt x="902" y="352"/>
                    <a:pt x="902" y="352"/>
                    <a:pt x="902" y="352"/>
                  </a:cubicBezTo>
                  <a:cubicBezTo>
                    <a:pt x="902" y="352"/>
                    <a:pt x="902" y="352"/>
                    <a:pt x="902" y="351"/>
                  </a:cubicBezTo>
                  <a:cubicBezTo>
                    <a:pt x="902" y="351"/>
                    <a:pt x="902" y="351"/>
                    <a:pt x="902" y="351"/>
                  </a:cubicBezTo>
                  <a:cubicBezTo>
                    <a:pt x="901" y="351"/>
                    <a:pt x="901" y="351"/>
                    <a:pt x="901" y="351"/>
                  </a:cubicBezTo>
                  <a:cubicBezTo>
                    <a:pt x="900" y="351"/>
                    <a:pt x="900" y="351"/>
                    <a:pt x="900" y="351"/>
                  </a:cubicBezTo>
                  <a:cubicBezTo>
                    <a:pt x="900" y="347"/>
                    <a:pt x="900" y="347"/>
                    <a:pt x="900" y="347"/>
                  </a:cubicBezTo>
                  <a:cubicBezTo>
                    <a:pt x="900" y="346"/>
                    <a:pt x="901" y="346"/>
                    <a:pt x="902" y="345"/>
                  </a:cubicBezTo>
                  <a:cubicBezTo>
                    <a:pt x="902" y="344"/>
                    <a:pt x="903" y="344"/>
                    <a:pt x="903" y="343"/>
                  </a:cubicBezTo>
                  <a:cubicBezTo>
                    <a:pt x="903" y="342"/>
                    <a:pt x="903" y="342"/>
                    <a:pt x="903" y="342"/>
                  </a:cubicBezTo>
                  <a:cubicBezTo>
                    <a:pt x="903" y="341"/>
                    <a:pt x="903" y="341"/>
                    <a:pt x="903" y="340"/>
                  </a:cubicBezTo>
                  <a:cubicBezTo>
                    <a:pt x="903" y="340"/>
                    <a:pt x="903" y="340"/>
                    <a:pt x="903" y="339"/>
                  </a:cubicBezTo>
                  <a:cubicBezTo>
                    <a:pt x="903" y="339"/>
                    <a:pt x="904" y="339"/>
                    <a:pt x="904" y="339"/>
                  </a:cubicBezTo>
                  <a:cubicBezTo>
                    <a:pt x="904" y="338"/>
                    <a:pt x="904" y="338"/>
                    <a:pt x="904" y="338"/>
                  </a:cubicBezTo>
                  <a:cubicBezTo>
                    <a:pt x="904" y="338"/>
                    <a:pt x="905" y="338"/>
                    <a:pt x="905" y="338"/>
                  </a:cubicBezTo>
                  <a:cubicBezTo>
                    <a:pt x="905" y="338"/>
                    <a:pt x="905" y="338"/>
                    <a:pt x="906" y="338"/>
                  </a:cubicBezTo>
                  <a:cubicBezTo>
                    <a:pt x="906" y="339"/>
                    <a:pt x="906" y="339"/>
                    <a:pt x="906" y="339"/>
                  </a:cubicBezTo>
                  <a:cubicBezTo>
                    <a:pt x="906" y="339"/>
                    <a:pt x="907" y="339"/>
                    <a:pt x="907" y="340"/>
                  </a:cubicBezTo>
                  <a:cubicBezTo>
                    <a:pt x="907" y="340"/>
                    <a:pt x="907" y="341"/>
                    <a:pt x="907" y="341"/>
                  </a:cubicBezTo>
                  <a:cubicBezTo>
                    <a:pt x="907" y="341"/>
                    <a:pt x="908" y="341"/>
                    <a:pt x="908" y="342"/>
                  </a:cubicBezTo>
                  <a:cubicBezTo>
                    <a:pt x="908" y="342"/>
                    <a:pt x="908" y="342"/>
                    <a:pt x="909" y="342"/>
                  </a:cubicBezTo>
                  <a:cubicBezTo>
                    <a:pt x="909" y="342"/>
                    <a:pt x="909" y="342"/>
                    <a:pt x="909" y="342"/>
                  </a:cubicBezTo>
                  <a:cubicBezTo>
                    <a:pt x="909" y="342"/>
                    <a:pt x="910" y="342"/>
                    <a:pt x="910" y="342"/>
                  </a:cubicBezTo>
                  <a:cubicBezTo>
                    <a:pt x="910" y="342"/>
                    <a:pt x="910" y="341"/>
                    <a:pt x="911" y="341"/>
                  </a:cubicBezTo>
                  <a:cubicBezTo>
                    <a:pt x="911" y="341"/>
                    <a:pt x="911" y="342"/>
                    <a:pt x="912" y="343"/>
                  </a:cubicBezTo>
                  <a:cubicBezTo>
                    <a:pt x="912" y="343"/>
                    <a:pt x="912" y="343"/>
                    <a:pt x="913" y="344"/>
                  </a:cubicBezTo>
                  <a:cubicBezTo>
                    <a:pt x="913" y="344"/>
                    <a:pt x="913" y="345"/>
                    <a:pt x="913" y="346"/>
                  </a:cubicBezTo>
                  <a:cubicBezTo>
                    <a:pt x="913" y="346"/>
                    <a:pt x="914" y="346"/>
                    <a:pt x="914" y="347"/>
                  </a:cubicBezTo>
                  <a:cubicBezTo>
                    <a:pt x="914" y="347"/>
                    <a:pt x="915" y="348"/>
                    <a:pt x="915" y="348"/>
                  </a:cubicBezTo>
                  <a:cubicBezTo>
                    <a:pt x="915" y="349"/>
                    <a:pt x="916" y="349"/>
                    <a:pt x="916" y="350"/>
                  </a:cubicBezTo>
                  <a:cubicBezTo>
                    <a:pt x="916" y="350"/>
                    <a:pt x="917" y="350"/>
                    <a:pt x="917" y="350"/>
                  </a:cubicBezTo>
                  <a:cubicBezTo>
                    <a:pt x="917" y="350"/>
                    <a:pt x="917" y="350"/>
                    <a:pt x="918" y="350"/>
                  </a:cubicBezTo>
                  <a:cubicBezTo>
                    <a:pt x="918" y="350"/>
                    <a:pt x="918" y="350"/>
                    <a:pt x="918" y="350"/>
                  </a:cubicBezTo>
                  <a:cubicBezTo>
                    <a:pt x="918" y="350"/>
                    <a:pt x="919" y="350"/>
                    <a:pt x="919" y="350"/>
                  </a:cubicBezTo>
                  <a:cubicBezTo>
                    <a:pt x="919" y="350"/>
                    <a:pt x="919" y="350"/>
                    <a:pt x="919" y="351"/>
                  </a:cubicBezTo>
                  <a:cubicBezTo>
                    <a:pt x="919" y="351"/>
                    <a:pt x="919" y="352"/>
                    <a:pt x="919" y="352"/>
                  </a:cubicBezTo>
                  <a:cubicBezTo>
                    <a:pt x="919" y="353"/>
                    <a:pt x="919" y="353"/>
                    <a:pt x="919" y="354"/>
                  </a:cubicBezTo>
                  <a:cubicBezTo>
                    <a:pt x="919" y="355"/>
                    <a:pt x="919" y="356"/>
                    <a:pt x="920" y="357"/>
                  </a:cubicBezTo>
                  <a:cubicBezTo>
                    <a:pt x="920" y="356"/>
                    <a:pt x="920" y="356"/>
                    <a:pt x="920" y="356"/>
                  </a:cubicBezTo>
                  <a:cubicBezTo>
                    <a:pt x="921" y="355"/>
                    <a:pt x="921" y="355"/>
                    <a:pt x="921" y="355"/>
                  </a:cubicBezTo>
                  <a:cubicBezTo>
                    <a:pt x="922" y="354"/>
                    <a:pt x="922" y="354"/>
                    <a:pt x="922" y="354"/>
                  </a:cubicBezTo>
                  <a:cubicBezTo>
                    <a:pt x="922" y="354"/>
                    <a:pt x="923" y="354"/>
                    <a:pt x="923" y="353"/>
                  </a:cubicBezTo>
                  <a:cubicBezTo>
                    <a:pt x="923" y="353"/>
                    <a:pt x="923" y="353"/>
                    <a:pt x="924" y="353"/>
                  </a:cubicBezTo>
                  <a:cubicBezTo>
                    <a:pt x="924" y="352"/>
                    <a:pt x="924" y="352"/>
                    <a:pt x="924" y="352"/>
                  </a:cubicBezTo>
                  <a:cubicBezTo>
                    <a:pt x="925" y="352"/>
                    <a:pt x="925" y="352"/>
                    <a:pt x="925" y="351"/>
                  </a:cubicBezTo>
                  <a:cubicBezTo>
                    <a:pt x="925" y="351"/>
                    <a:pt x="925" y="351"/>
                    <a:pt x="925" y="351"/>
                  </a:cubicBezTo>
                  <a:cubicBezTo>
                    <a:pt x="925" y="350"/>
                    <a:pt x="925" y="350"/>
                    <a:pt x="925" y="350"/>
                  </a:cubicBezTo>
                  <a:cubicBezTo>
                    <a:pt x="926" y="350"/>
                    <a:pt x="926" y="349"/>
                    <a:pt x="926" y="349"/>
                  </a:cubicBezTo>
                  <a:cubicBezTo>
                    <a:pt x="926" y="349"/>
                    <a:pt x="926" y="349"/>
                    <a:pt x="926" y="349"/>
                  </a:cubicBezTo>
                  <a:cubicBezTo>
                    <a:pt x="927" y="348"/>
                    <a:pt x="927" y="349"/>
                    <a:pt x="927" y="349"/>
                  </a:cubicBezTo>
                  <a:cubicBezTo>
                    <a:pt x="928" y="349"/>
                    <a:pt x="928" y="349"/>
                    <a:pt x="929" y="349"/>
                  </a:cubicBezTo>
                  <a:cubicBezTo>
                    <a:pt x="929" y="349"/>
                    <a:pt x="929" y="348"/>
                    <a:pt x="930" y="348"/>
                  </a:cubicBezTo>
                  <a:cubicBezTo>
                    <a:pt x="930" y="348"/>
                    <a:pt x="931" y="347"/>
                    <a:pt x="931" y="347"/>
                  </a:cubicBezTo>
                  <a:cubicBezTo>
                    <a:pt x="932" y="346"/>
                    <a:pt x="932" y="346"/>
                    <a:pt x="932" y="346"/>
                  </a:cubicBezTo>
                  <a:cubicBezTo>
                    <a:pt x="932" y="346"/>
                    <a:pt x="933" y="346"/>
                    <a:pt x="933" y="346"/>
                  </a:cubicBezTo>
                  <a:cubicBezTo>
                    <a:pt x="933" y="345"/>
                    <a:pt x="933" y="345"/>
                    <a:pt x="934" y="345"/>
                  </a:cubicBezTo>
                  <a:cubicBezTo>
                    <a:pt x="934" y="345"/>
                    <a:pt x="934" y="345"/>
                    <a:pt x="934" y="344"/>
                  </a:cubicBezTo>
                  <a:cubicBezTo>
                    <a:pt x="934" y="344"/>
                    <a:pt x="934" y="344"/>
                    <a:pt x="934" y="343"/>
                  </a:cubicBezTo>
                  <a:cubicBezTo>
                    <a:pt x="934" y="342"/>
                    <a:pt x="934" y="341"/>
                    <a:pt x="934" y="340"/>
                  </a:cubicBezTo>
                  <a:cubicBezTo>
                    <a:pt x="934" y="337"/>
                    <a:pt x="934" y="337"/>
                    <a:pt x="934" y="337"/>
                  </a:cubicBezTo>
                  <a:cubicBezTo>
                    <a:pt x="934" y="336"/>
                    <a:pt x="934" y="336"/>
                    <a:pt x="934" y="335"/>
                  </a:cubicBezTo>
                  <a:cubicBezTo>
                    <a:pt x="934" y="335"/>
                    <a:pt x="933" y="334"/>
                    <a:pt x="933" y="333"/>
                  </a:cubicBezTo>
                  <a:cubicBezTo>
                    <a:pt x="933" y="333"/>
                    <a:pt x="933" y="332"/>
                    <a:pt x="932" y="332"/>
                  </a:cubicBezTo>
                  <a:cubicBezTo>
                    <a:pt x="932" y="331"/>
                    <a:pt x="932" y="331"/>
                    <a:pt x="932" y="330"/>
                  </a:cubicBezTo>
                  <a:cubicBezTo>
                    <a:pt x="932" y="330"/>
                    <a:pt x="931" y="330"/>
                    <a:pt x="931" y="330"/>
                  </a:cubicBezTo>
                  <a:cubicBezTo>
                    <a:pt x="930" y="330"/>
                    <a:pt x="930" y="330"/>
                    <a:pt x="930" y="330"/>
                  </a:cubicBezTo>
                  <a:cubicBezTo>
                    <a:pt x="930" y="330"/>
                    <a:pt x="930" y="329"/>
                    <a:pt x="929" y="329"/>
                  </a:cubicBezTo>
                  <a:cubicBezTo>
                    <a:pt x="929" y="328"/>
                    <a:pt x="929" y="328"/>
                    <a:pt x="928" y="327"/>
                  </a:cubicBezTo>
                  <a:cubicBezTo>
                    <a:pt x="928" y="327"/>
                    <a:pt x="929" y="327"/>
                    <a:pt x="928" y="327"/>
                  </a:cubicBezTo>
                  <a:cubicBezTo>
                    <a:pt x="928" y="326"/>
                    <a:pt x="928" y="327"/>
                    <a:pt x="928" y="326"/>
                  </a:cubicBezTo>
                  <a:cubicBezTo>
                    <a:pt x="927" y="326"/>
                    <a:pt x="927" y="326"/>
                    <a:pt x="927" y="326"/>
                  </a:cubicBezTo>
                  <a:cubicBezTo>
                    <a:pt x="926" y="326"/>
                    <a:pt x="926" y="325"/>
                    <a:pt x="926" y="325"/>
                  </a:cubicBezTo>
                  <a:cubicBezTo>
                    <a:pt x="925" y="325"/>
                    <a:pt x="925" y="325"/>
                    <a:pt x="925" y="324"/>
                  </a:cubicBezTo>
                  <a:cubicBezTo>
                    <a:pt x="925" y="324"/>
                    <a:pt x="925" y="324"/>
                    <a:pt x="924" y="324"/>
                  </a:cubicBezTo>
                  <a:cubicBezTo>
                    <a:pt x="924" y="323"/>
                    <a:pt x="924" y="323"/>
                    <a:pt x="924" y="323"/>
                  </a:cubicBezTo>
                  <a:cubicBezTo>
                    <a:pt x="923" y="323"/>
                    <a:pt x="924" y="322"/>
                    <a:pt x="923" y="322"/>
                  </a:cubicBezTo>
                  <a:cubicBezTo>
                    <a:pt x="923" y="322"/>
                    <a:pt x="924" y="321"/>
                    <a:pt x="923" y="321"/>
                  </a:cubicBezTo>
                  <a:cubicBezTo>
                    <a:pt x="923" y="321"/>
                    <a:pt x="923" y="321"/>
                    <a:pt x="923" y="320"/>
                  </a:cubicBezTo>
                  <a:cubicBezTo>
                    <a:pt x="923" y="320"/>
                    <a:pt x="923" y="320"/>
                    <a:pt x="923" y="319"/>
                  </a:cubicBezTo>
                  <a:cubicBezTo>
                    <a:pt x="923" y="319"/>
                    <a:pt x="923" y="319"/>
                    <a:pt x="923" y="318"/>
                  </a:cubicBezTo>
                  <a:cubicBezTo>
                    <a:pt x="923" y="318"/>
                    <a:pt x="923" y="318"/>
                    <a:pt x="923" y="317"/>
                  </a:cubicBezTo>
                  <a:cubicBezTo>
                    <a:pt x="923" y="317"/>
                    <a:pt x="923" y="317"/>
                    <a:pt x="924" y="317"/>
                  </a:cubicBezTo>
                  <a:cubicBezTo>
                    <a:pt x="924" y="317"/>
                    <a:pt x="924" y="316"/>
                    <a:pt x="924" y="316"/>
                  </a:cubicBezTo>
                  <a:cubicBezTo>
                    <a:pt x="925" y="316"/>
                    <a:pt x="925" y="316"/>
                    <a:pt x="925" y="316"/>
                  </a:cubicBezTo>
                  <a:cubicBezTo>
                    <a:pt x="925" y="316"/>
                    <a:pt x="925" y="315"/>
                    <a:pt x="925" y="315"/>
                  </a:cubicBezTo>
                  <a:cubicBezTo>
                    <a:pt x="925" y="315"/>
                    <a:pt x="925" y="314"/>
                    <a:pt x="925" y="314"/>
                  </a:cubicBezTo>
                  <a:cubicBezTo>
                    <a:pt x="925" y="314"/>
                    <a:pt x="926" y="313"/>
                    <a:pt x="926" y="313"/>
                  </a:cubicBezTo>
                  <a:cubicBezTo>
                    <a:pt x="926" y="313"/>
                    <a:pt x="926" y="313"/>
                    <a:pt x="926" y="312"/>
                  </a:cubicBezTo>
                  <a:cubicBezTo>
                    <a:pt x="926" y="312"/>
                    <a:pt x="926" y="311"/>
                    <a:pt x="926" y="311"/>
                  </a:cubicBezTo>
                  <a:cubicBezTo>
                    <a:pt x="927" y="311"/>
                    <a:pt x="927" y="311"/>
                    <a:pt x="927" y="311"/>
                  </a:cubicBezTo>
                  <a:cubicBezTo>
                    <a:pt x="927" y="311"/>
                    <a:pt x="928" y="311"/>
                    <a:pt x="928" y="311"/>
                  </a:cubicBezTo>
                  <a:cubicBezTo>
                    <a:pt x="929" y="311"/>
                    <a:pt x="929" y="311"/>
                    <a:pt x="929" y="310"/>
                  </a:cubicBezTo>
                  <a:cubicBezTo>
                    <a:pt x="930" y="310"/>
                    <a:pt x="930" y="311"/>
                    <a:pt x="930" y="310"/>
                  </a:cubicBezTo>
                  <a:cubicBezTo>
                    <a:pt x="931" y="310"/>
                    <a:pt x="930" y="310"/>
                    <a:pt x="931" y="310"/>
                  </a:cubicBezTo>
                  <a:cubicBezTo>
                    <a:pt x="931" y="310"/>
                    <a:pt x="931" y="310"/>
                    <a:pt x="931" y="310"/>
                  </a:cubicBezTo>
                  <a:cubicBezTo>
                    <a:pt x="932" y="310"/>
                    <a:pt x="932" y="310"/>
                    <a:pt x="933" y="310"/>
                  </a:cubicBezTo>
                  <a:cubicBezTo>
                    <a:pt x="933" y="310"/>
                    <a:pt x="933" y="310"/>
                    <a:pt x="934" y="310"/>
                  </a:cubicBezTo>
                  <a:cubicBezTo>
                    <a:pt x="934" y="310"/>
                    <a:pt x="935" y="310"/>
                    <a:pt x="936" y="310"/>
                  </a:cubicBezTo>
                  <a:cubicBezTo>
                    <a:pt x="936" y="311"/>
                    <a:pt x="936" y="311"/>
                    <a:pt x="936" y="311"/>
                  </a:cubicBezTo>
                  <a:cubicBezTo>
                    <a:pt x="936" y="311"/>
                    <a:pt x="935" y="311"/>
                    <a:pt x="935" y="311"/>
                  </a:cubicBezTo>
                  <a:cubicBezTo>
                    <a:pt x="935" y="315"/>
                    <a:pt x="935" y="315"/>
                    <a:pt x="935" y="315"/>
                  </a:cubicBezTo>
                  <a:cubicBezTo>
                    <a:pt x="935" y="315"/>
                    <a:pt x="935" y="316"/>
                    <a:pt x="935" y="316"/>
                  </a:cubicBezTo>
                  <a:cubicBezTo>
                    <a:pt x="935" y="316"/>
                    <a:pt x="935" y="316"/>
                    <a:pt x="934" y="316"/>
                  </a:cubicBezTo>
                  <a:cubicBezTo>
                    <a:pt x="934" y="316"/>
                    <a:pt x="934" y="316"/>
                    <a:pt x="934" y="316"/>
                  </a:cubicBezTo>
                  <a:cubicBezTo>
                    <a:pt x="933" y="316"/>
                    <a:pt x="933" y="317"/>
                    <a:pt x="933" y="317"/>
                  </a:cubicBezTo>
                  <a:cubicBezTo>
                    <a:pt x="933" y="317"/>
                    <a:pt x="932" y="317"/>
                    <a:pt x="932" y="318"/>
                  </a:cubicBezTo>
                  <a:cubicBezTo>
                    <a:pt x="932" y="318"/>
                    <a:pt x="932" y="318"/>
                    <a:pt x="932" y="319"/>
                  </a:cubicBezTo>
                  <a:cubicBezTo>
                    <a:pt x="932" y="319"/>
                    <a:pt x="932" y="319"/>
                    <a:pt x="932" y="320"/>
                  </a:cubicBezTo>
                  <a:cubicBezTo>
                    <a:pt x="932" y="320"/>
                    <a:pt x="932" y="320"/>
                    <a:pt x="932" y="320"/>
                  </a:cubicBezTo>
                  <a:cubicBezTo>
                    <a:pt x="932" y="321"/>
                    <a:pt x="932" y="321"/>
                    <a:pt x="933" y="321"/>
                  </a:cubicBezTo>
                  <a:cubicBezTo>
                    <a:pt x="938" y="321"/>
                    <a:pt x="938" y="321"/>
                    <a:pt x="938" y="321"/>
                  </a:cubicBezTo>
                  <a:cubicBezTo>
                    <a:pt x="938" y="320"/>
                    <a:pt x="938" y="319"/>
                    <a:pt x="939" y="318"/>
                  </a:cubicBezTo>
                  <a:cubicBezTo>
                    <a:pt x="939" y="318"/>
                    <a:pt x="939" y="318"/>
                    <a:pt x="939" y="318"/>
                  </a:cubicBezTo>
                  <a:cubicBezTo>
                    <a:pt x="939" y="317"/>
                    <a:pt x="939" y="317"/>
                    <a:pt x="939" y="317"/>
                  </a:cubicBezTo>
                  <a:cubicBezTo>
                    <a:pt x="939" y="317"/>
                    <a:pt x="939" y="316"/>
                    <a:pt x="939" y="316"/>
                  </a:cubicBezTo>
                  <a:cubicBezTo>
                    <a:pt x="939" y="316"/>
                    <a:pt x="940" y="316"/>
                    <a:pt x="939" y="315"/>
                  </a:cubicBezTo>
                  <a:cubicBezTo>
                    <a:pt x="939" y="315"/>
                    <a:pt x="939" y="315"/>
                    <a:pt x="938" y="315"/>
                  </a:cubicBezTo>
                  <a:cubicBezTo>
                    <a:pt x="938" y="311"/>
                    <a:pt x="938" y="311"/>
                    <a:pt x="938" y="311"/>
                  </a:cubicBezTo>
                  <a:cubicBezTo>
                    <a:pt x="939" y="311"/>
                    <a:pt x="939" y="311"/>
                    <a:pt x="940" y="311"/>
                  </a:cubicBezTo>
                  <a:cubicBezTo>
                    <a:pt x="940" y="311"/>
                    <a:pt x="940" y="311"/>
                    <a:pt x="940" y="311"/>
                  </a:cubicBezTo>
                  <a:cubicBezTo>
                    <a:pt x="941" y="311"/>
                    <a:pt x="941" y="310"/>
                    <a:pt x="941" y="310"/>
                  </a:cubicBezTo>
                  <a:cubicBezTo>
                    <a:pt x="941" y="310"/>
                    <a:pt x="941" y="310"/>
                    <a:pt x="942" y="310"/>
                  </a:cubicBezTo>
                  <a:cubicBezTo>
                    <a:pt x="942" y="309"/>
                    <a:pt x="942" y="309"/>
                    <a:pt x="942" y="309"/>
                  </a:cubicBezTo>
                  <a:cubicBezTo>
                    <a:pt x="943" y="309"/>
                    <a:pt x="943" y="309"/>
                    <a:pt x="944" y="309"/>
                  </a:cubicBezTo>
                  <a:cubicBezTo>
                    <a:pt x="944" y="309"/>
                    <a:pt x="945" y="309"/>
                    <a:pt x="945" y="309"/>
                  </a:cubicBezTo>
                  <a:cubicBezTo>
                    <a:pt x="946" y="309"/>
                    <a:pt x="946" y="309"/>
                    <a:pt x="946" y="309"/>
                  </a:cubicBezTo>
                  <a:cubicBezTo>
                    <a:pt x="946" y="309"/>
                    <a:pt x="947" y="309"/>
                    <a:pt x="947" y="309"/>
                  </a:cubicBezTo>
                  <a:cubicBezTo>
                    <a:pt x="947" y="309"/>
                    <a:pt x="948" y="309"/>
                    <a:pt x="948" y="309"/>
                  </a:cubicBezTo>
                  <a:cubicBezTo>
                    <a:pt x="948" y="309"/>
                    <a:pt x="949" y="309"/>
                    <a:pt x="949" y="309"/>
                  </a:cubicBezTo>
                  <a:cubicBezTo>
                    <a:pt x="949" y="309"/>
                    <a:pt x="949" y="309"/>
                    <a:pt x="950" y="309"/>
                  </a:cubicBezTo>
                  <a:cubicBezTo>
                    <a:pt x="950" y="308"/>
                    <a:pt x="950" y="308"/>
                    <a:pt x="950" y="308"/>
                  </a:cubicBezTo>
                  <a:cubicBezTo>
                    <a:pt x="950" y="308"/>
                    <a:pt x="950" y="307"/>
                    <a:pt x="950" y="307"/>
                  </a:cubicBezTo>
                  <a:cubicBezTo>
                    <a:pt x="951" y="307"/>
                    <a:pt x="951" y="307"/>
                    <a:pt x="952" y="307"/>
                  </a:cubicBezTo>
                  <a:cubicBezTo>
                    <a:pt x="952" y="307"/>
                    <a:pt x="952" y="307"/>
                    <a:pt x="953" y="307"/>
                  </a:cubicBezTo>
                  <a:cubicBezTo>
                    <a:pt x="953" y="307"/>
                    <a:pt x="953" y="307"/>
                    <a:pt x="954" y="307"/>
                  </a:cubicBezTo>
                  <a:cubicBezTo>
                    <a:pt x="954" y="307"/>
                    <a:pt x="954" y="307"/>
                    <a:pt x="955" y="307"/>
                  </a:cubicBezTo>
                  <a:cubicBezTo>
                    <a:pt x="955" y="307"/>
                    <a:pt x="955" y="307"/>
                    <a:pt x="955" y="307"/>
                  </a:cubicBezTo>
                  <a:cubicBezTo>
                    <a:pt x="956" y="306"/>
                    <a:pt x="956" y="306"/>
                    <a:pt x="956" y="306"/>
                  </a:cubicBezTo>
                  <a:cubicBezTo>
                    <a:pt x="956" y="306"/>
                    <a:pt x="956" y="305"/>
                    <a:pt x="957" y="305"/>
                  </a:cubicBezTo>
                  <a:cubicBezTo>
                    <a:pt x="957" y="305"/>
                    <a:pt x="957" y="305"/>
                    <a:pt x="957" y="305"/>
                  </a:cubicBezTo>
                  <a:cubicBezTo>
                    <a:pt x="958" y="305"/>
                    <a:pt x="958" y="305"/>
                    <a:pt x="958" y="305"/>
                  </a:cubicBezTo>
                  <a:cubicBezTo>
                    <a:pt x="958" y="304"/>
                    <a:pt x="959" y="304"/>
                    <a:pt x="959" y="304"/>
                  </a:cubicBezTo>
                  <a:cubicBezTo>
                    <a:pt x="959" y="304"/>
                    <a:pt x="959" y="304"/>
                    <a:pt x="959" y="304"/>
                  </a:cubicBezTo>
                  <a:cubicBezTo>
                    <a:pt x="959" y="303"/>
                    <a:pt x="959" y="303"/>
                    <a:pt x="960" y="303"/>
                  </a:cubicBezTo>
                  <a:cubicBezTo>
                    <a:pt x="960" y="303"/>
                    <a:pt x="960" y="303"/>
                    <a:pt x="960" y="302"/>
                  </a:cubicBezTo>
                  <a:cubicBezTo>
                    <a:pt x="961" y="302"/>
                    <a:pt x="961" y="302"/>
                    <a:pt x="961" y="302"/>
                  </a:cubicBezTo>
                  <a:cubicBezTo>
                    <a:pt x="961" y="302"/>
                    <a:pt x="962" y="302"/>
                    <a:pt x="962" y="302"/>
                  </a:cubicBezTo>
                  <a:cubicBezTo>
                    <a:pt x="962" y="302"/>
                    <a:pt x="962" y="302"/>
                    <a:pt x="962" y="302"/>
                  </a:cubicBezTo>
                  <a:cubicBezTo>
                    <a:pt x="963" y="302"/>
                    <a:pt x="963" y="301"/>
                    <a:pt x="964" y="301"/>
                  </a:cubicBezTo>
                  <a:cubicBezTo>
                    <a:pt x="964" y="301"/>
                    <a:pt x="964" y="300"/>
                    <a:pt x="964" y="300"/>
                  </a:cubicBezTo>
                  <a:cubicBezTo>
                    <a:pt x="964" y="300"/>
                    <a:pt x="965" y="300"/>
                    <a:pt x="965" y="300"/>
                  </a:cubicBezTo>
                  <a:cubicBezTo>
                    <a:pt x="965" y="300"/>
                    <a:pt x="965" y="299"/>
                    <a:pt x="966" y="299"/>
                  </a:cubicBezTo>
                  <a:cubicBezTo>
                    <a:pt x="966" y="299"/>
                    <a:pt x="966" y="299"/>
                    <a:pt x="966" y="298"/>
                  </a:cubicBezTo>
                  <a:cubicBezTo>
                    <a:pt x="966" y="298"/>
                    <a:pt x="967" y="298"/>
                    <a:pt x="967" y="298"/>
                  </a:cubicBezTo>
                  <a:cubicBezTo>
                    <a:pt x="967" y="298"/>
                    <a:pt x="967" y="297"/>
                    <a:pt x="967" y="297"/>
                  </a:cubicBezTo>
                  <a:cubicBezTo>
                    <a:pt x="967" y="297"/>
                    <a:pt x="967" y="297"/>
                    <a:pt x="967" y="296"/>
                  </a:cubicBezTo>
                  <a:cubicBezTo>
                    <a:pt x="968" y="296"/>
                    <a:pt x="968" y="296"/>
                    <a:pt x="969" y="295"/>
                  </a:cubicBezTo>
                  <a:cubicBezTo>
                    <a:pt x="969" y="294"/>
                    <a:pt x="969" y="294"/>
                    <a:pt x="970" y="293"/>
                  </a:cubicBezTo>
                  <a:cubicBezTo>
                    <a:pt x="970" y="293"/>
                    <a:pt x="970" y="292"/>
                    <a:pt x="970" y="292"/>
                  </a:cubicBezTo>
                  <a:cubicBezTo>
                    <a:pt x="970" y="292"/>
                    <a:pt x="970" y="292"/>
                    <a:pt x="971" y="291"/>
                  </a:cubicBezTo>
                  <a:cubicBezTo>
                    <a:pt x="971" y="291"/>
                    <a:pt x="971" y="291"/>
                    <a:pt x="971" y="291"/>
                  </a:cubicBezTo>
                  <a:cubicBezTo>
                    <a:pt x="971" y="290"/>
                    <a:pt x="972" y="290"/>
                    <a:pt x="972" y="290"/>
                  </a:cubicBezTo>
                  <a:cubicBezTo>
                    <a:pt x="972" y="290"/>
                    <a:pt x="973" y="290"/>
                    <a:pt x="973" y="289"/>
                  </a:cubicBezTo>
                  <a:cubicBezTo>
                    <a:pt x="973" y="289"/>
                    <a:pt x="973" y="289"/>
                    <a:pt x="973" y="289"/>
                  </a:cubicBezTo>
                  <a:cubicBezTo>
                    <a:pt x="974" y="288"/>
                    <a:pt x="973" y="288"/>
                    <a:pt x="974" y="288"/>
                  </a:cubicBezTo>
                  <a:cubicBezTo>
                    <a:pt x="974" y="288"/>
                    <a:pt x="974" y="287"/>
                    <a:pt x="974" y="287"/>
                  </a:cubicBezTo>
                  <a:cubicBezTo>
                    <a:pt x="974" y="287"/>
                    <a:pt x="974" y="287"/>
                    <a:pt x="974" y="286"/>
                  </a:cubicBezTo>
                  <a:cubicBezTo>
                    <a:pt x="974" y="286"/>
                    <a:pt x="974" y="286"/>
                    <a:pt x="974" y="286"/>
                  </a:cubicBezTo>
                  <a:cubicBezTo>
                    <a:pt x="974" y="285"/>
                    <a:pt x="974" y="285"/>
                    <a:pt x="974" y="285"/>
                  </a:cubicBezTo>
                  <a:cubicBezTo>
                    <a:pt x="974" y="285"/>
                    <a:pt x="975" y="285"/>
                    <a:pt x="975" y="284"/>
                  </a:cubicBezTo>
                  <a:cubicBezTo>
                    <a:pt x="976" y="284"/>
                    <a:pt x="976" y="284"/>
                    <a:pt x="976" y="283"/>
                  </a:cubicBezTo>
                  <a:cubicBezTo>
                    <a:pt x="977" y="282"/>
                    <a:pt x="977" y="282"/>
                    <a:pt x="977" y="281"/>
                  </a:cubicBezTo>
                  <a:cubicBezTo>
                    <a:pt x="977" y="281"/>
                    <a:pt x="977" y="280"/>
                    <a:pt x="977" y="280"/>
                  </a:cubicBezTo>
                  <a:cubicBezTo>
                    <a:pt x="977" y="280"/>
                    <a:pt x="977" y="279"/>
                    <a:pt x="976" y="279"/>
                  </a:cubicBezTo>
                  <a:cubicBezTo>
                    <a:pt x="976" y="279"/>
                    <a:pt x="976" y="279"/>
                    <a:pt x="976" y="279"/>
                  </a:cubicBezTo>
                  <a:cubicBezTo>
                    <a:pt x="975" y="279"/>
                    <a:pt x="975" y="279"/>
                    <a:pt x="974" y="279"/>
                  </a:cubicBezTo>
                  <a:cubicBezTo>
                    <a:pt x="974" y="279"/>
                    <a:pt x="974" y="278"/>
                    <a:pt x="974" y="278"/>
                  </a:cubicBezTo>
                  <a:cubicBezTo>
                    <a:pt x="974" y="277"/>
                    <a:pt x="974" y="277"/>
                    <a:pt x="974" y="277"/>
                  </a:cubicBezTo>
                  <a:cubicBezTo>
                    <a:pt x="974" y="277"/>
                    <a:pt x="974" y="276"/>
                    <a:pt x="974" y="276"/>
                  </a:cubicBezTo>
                  <a:cubicBezTo>
                    <a:pt x="976" y="276"/>
                    <a:pt x="976" y="276"/>
                    <a:pt x="976" y="276"/>
                  </a:cubicBezTo>
                  <a:cubicBezTo>
                    <a:pt x="975" y="276"/>
                    <a:pt x="976" y="276"/>
                    <a:pt x="976" y="276"/>
                  </a:cubicBezTo>
                  <a:cubicBezTo>
                    <a:pt x="975" y="275"/>
                    <a:pt x="975" y="275"/>
                    <a:pt x="975" y="275"/>
                  </a:cubicBezTo>
                  <a:cubicBezTo>
                    <a:pt x="975" y="274"/>
                    <a:pt x="975" y="274"/>
                    <a:pt x="975" y="273"/>
                  </a:cubicBezTo>
                  <a:cubicBezTo>
                    <a:pt x="975" y="272"/>
                    <a:pt x="975" y="272"/>
                    <a:pt x="975" y="272"/>
                  </a:cubicBezTo>
                  <a:cubicBezTo>
                    <a:pt x="975" y="272"/>
                    <a:pt x="975" y="272"/>
                    <a:pt x="974" y="271"/>
                  </a:cubicBezTo>
                  <a:cubicBezTo>
                    <a:pt x="974" y="271"/>
                    <a:pt x="974" y="271"/>
                    <a:pt x="974" y="271"/>
                  </a:cubicBezTo>
                  <a:cubicBezTo>
                    <a:pt x="973" y="270"/>
                    <a:pt x="974" y="269"/>
                    <a:pt x="974" y="269"/>
                  </a:cubicBezTo>
                  <a:cubicBezTo>
                    <a:pt x="974" y="268"/>
                    <a:pt x="974" y="267"/>
                    <a:pt x="973" y="267"/>
                  </a:cubicBezTo>
                  <a:cubicBezTo>
                    <a:pt x="973" y="266"/>
                    <a:pt x="973" y="266"/>
                    <a:pt x="972" y="265"/>
                  </a:cubicBezTo>
                  <a:cubicBezTo>
                    <a:pt x="972" y="264"/>
                    <a:pt x="971" y="264"/>
                    <a:pt x="971" y="264"/>
                  </a:cubicBezTo>
                  <a:cubicBezTo>
                    <a:pt x="970" y="263"/>
                    <a:pt x="970" y="263"/>
                    <a:pt x="970" y="263"/>
                  </a:cubicBezTo>
                  <a:cubicBezTo>
                    <a:pt x="970" y="263"/>
                    <a:pt x="969" y="263"/>
                    <a:pt x="969" y="263"/>
                  </a:cubicBezTo>
                  <a:cubicBezTo>
                    <a:pt x="969" y="263"/>
                    <a:pt x="969" y="263"/>
                    <a:pt x="968" y="262"/>
                  </a:cubicBezTo>
                  <a:cubicBezTo>
                    <a:pt x="968" y="262"/>
                    <a:pt x="968" y="262"/>
                    <a:pt x="968" y="262"/>
                  </a:cubicBezTo>
                  <a:cubicBezTo>
                    <a:pt x="968" y="261"/>
                    <a:pt x="968" y="261"/>
                    <a:pt x="968" y="261"/>
                  </a:cubicBezTo>
                  <a:cubicBezTo>
                    <a:pt x="968" y="261"/>
                    <a:pt x="969" y="261"/>
                    <a:pt x="969" y="260"/>
                  </a:cubicBezTo>
                  <a:cubicBezTo>
                    <a:pt x="969" y="260"/>
                    <a:pt x="969" y="260"/>
                    <a:pt x="970" y="260"/>
                  </a:cubicBezTo>
                  <a:cubicBezTo>
                    <a:pt x="970" y="259"/>
                    <a:pt x="970" y="259"/>
                    <a:pt x="970" y="259"/>
                  </a:cubicBezTo>
                  <a:cubicBezTo>
                    <a:pt x="970" y="259"/>
                    <a:pt x="970" y="258"/>
                    <a:pt x="970" y="258"/>
                  </a:cubicBezTo>
                  <a:cubicBezTo>
                    <a:pt x="970" y="256"/>
                    <a:pt x="970" y="256"/>
                    <a:pt x="970" y="256"/>
                  </a:cubicBezTo>
                  <a:cubicBezTo>
                    <a:pt x="972" y="256"/>
                    <a:pt x="972" y="256"/>
                    <a:pt x="972" y="256"/>
                  </a:cubicBezTo>
                  <a:cubicBezTo>
                    <a:pt x="972" y="256"/>
                    <a:pt x="973" y="256"/>
                    <a:pt x="973" y="256"/>
                  </a:cubicBezTo>
                  <a:cubicBezTo>
                    <a:pt x="973" y="256"/>
                    <a:pt x="973" y="255"/>
                    <a:pt x="973" y="255"/>
                  </a:cubicBezTo>
                  <a:cubicBezTo>
                    <a:pt x="974" y="255"/>
                    <a:pt x="974" y="254"/>
                    <a:pt x="974" y="254"/>
                  </a:cubicBezTo>
                  <a:cubicBezTo>
                    <a:pt x="974" y="254"/>
                    <a:pt x="974" y="254"/>
                    <a:pt x="974" y="254"/>
                  </a:cubicBezTo>
                  <a:cubicBezTo>
                    <a:pt x="975" y="254"/>
                    <a:pt x="975" y="254"/>
                    <a:pt x="975" y="254"/>
                  </a:cubicBezTo>
                  <a:cubicBezTo>
                    <a:pt x="975" y="254"/>
                    <a:pt x="976" y="254"/>
                    <a:pt x="976" y="254"/>
                  </a:cubicBezTo>
                  <a:cubicBezTo>
                    <a:pt x="977" y="254"/>
                    <a:pt x="977" y="254"/>
                    <a:pt x="977" y="254"/>
                  </a:cubicBezTo>
                  <a:cubicBezTo>
                    <a:pt x="977" y="254"/>
                    <a:pt x="978" y="254"/>
                    <a:pt x="979" y="254"/>
                  </a:cubicBezTo>
                  <a:cubicBezTo>
                    <a:pt x="979" y="253"/>
                    <a:pt x="979" y="253"/>
                    <a:pt x="979" y="252"/>
                  </a:cubicBezTo>
                  <a:cubicBezTo>
                    <a:pt x="979" y="252"/>
                    <a:pt x="979" y="252"/>
                    <a:pt x="979" y="252"/>
                  </a:cubicBezTo>
                  <a:cubicBezTo>
                    <a:pt x="975" y="252"/>
                    <a:pt x="975" y="252"/>
                    <a:pt x="975" y="252"/>
                  </a:cubicBezTo>
                  <a:cubicBezTo>
                    <a:pt x="975" y="251"/>
                    <a:pt x="975" y="251"/>
                    <a:pt x="975" y="251"/>
                  </a:cubicBezTo>
                  <a:cubicBezTo>
                    <a:pt x="974" y="250"/>
                    <a:pt x="974" y="250"/>
                    <a:pt x="974" y="250"/>
                  </a:cubicBezTo>
                  <a:cubicBezTo>
                    <a:pt x="971" y="250"/>
                    <a:pt x="971" y="250"/>
                    <a:pt x="971" y="250"/>
                  </a:cubicBezTo>
                  <a:cubicBezTo>
                    <a:pt x="971" y="250"/>
                    <a:pt x="971" y="250"/>
                    <a:pt x="971" y="251"/>
                  </a:cubicBezTo>
                  <a:cubicBezTo>
                    <a:pt x="971" y="251"/>
                    <a:pt x="971" y="252"/>
                    <a:pt x="971" y="252"/>
                  </a:cubicBezTo>
                  <a:cubicBezTo>
                    <a:pt x="971" y="252"/>
                    <a:pt x="971" y="252"/>
                    <a:pt x="971" y="252"/>
                  </a:cubicBezTo>
                  <a:cubicBezTo>
                    <a:pt x="970" y="252"/>
                    <a:pt x="970" y="252"/>
                    <a:pt x="970" y="252"/>
                  </a:cubicBezTo>
                  <a:cubicBezTo>
                    <a:pt x="970" y="252"/>
                    <a:pt x="969" y="252"/>
                    <a:pt x="969" y="252"/>
                  </a:cubicBezTo>
                  <a:cubicBezTo>
                    <a:pt x="969" y="252"/>
                    <a:pt x="969" y="252"/>
                    <a:pt x="968" y="252"/>
                  </a:cubicBezTo>
                  <a:cubicBezTo>
                    <a:pt x="968" y="248"/>
                    <a:pt x="968" y="248"/>
                    <a:pt x="968" y="248"/>
                  </a:cubicBezTo>
                  <a:cubicBezTo>
                    <a:pt x="964" y="248"/>
                    <a:pt x="964" y="248"/>
                    <a:pt x="964" y="248"/>
                  </a:cubicBezTo>
                  <a:cubicBezTo>
                    <a:pt x="963" y="248"/>
                    <a:pt x="963" y="248"/>
                    <a:pt x="963" y="247"/>
                  </a:cubicBezTo>
                  <a:cubicBezTo>
                    <a:pt x="963" y="246"/>
                    <a:pt x="963" y="246"/>
                    <a:pt x="963" y="246"/>
                  </a:cubicBezTo>
                  <a:cubicBezTo>
                    <a:pt x="963" y="245"/>
                    <a:pt x="963" y="245"/>
                    <a:pt x="963" y="245"/>
                  </a:cubicBezTo>
                  <a:cubicBezTo>
                    <a:pt x="964" y="245"/>
                    <a:pt x="964" y="244"/>
                    <a:pt x="964" y="244"/>
                  </a:cubicBezTo>
                  <a:cubicBezTo>
                    <a:pt x="964" y="244"/>
                    <a:pt x="965" y="244"/>
                    <a:pt x="965" y="244"/>
                  </a:cubicBezTo>
                  <a:cubicBezTo>
                    <a:pt x="966" y="244"/>
                    <a:pt x="966" y="244"/>
                    <a:pt x="967" y="244"/>
                  </a:cubicBezTo>
                  <a:cubicBezTo>
                    <a:pt x="967" y="244"/>
                    <a:pt x="967" y="244"/>
                    <a:pt x="968" y="244"/>
                  </a:cubicBezTo>
                  <a:cubicBezTo>
                    <a:pt x="968" y="244"/>
                    <a:pt x="968" y="244"/>
                    <a:pt x="968" y="244"/>
                  </a:cubicBezTo>
                  <a:cubicBezTo>
                    <a:pt x="968" y="244"/>
                    <a:pt x="968" y="243"/>
                    <a:pt x="968" y="243"/>
                  </a:cubicBezTo>
                  <a:cubicBezTo>
                    <a:pt x="968" y="243"/>
                    <a:pt x="969" y="243"/>
                    <a:pt x="969" y="243"/>
                  </a:cubicBezTo>
                  <a:cubicBezTo>
                    <a:pt x="969" y="242"/>
                    <a:pt x="969" y="242"/>
                    <a:pt x="969" y="242"/>
                  </a:cubicBezTo>
                  <a:cubicBezTo>
                    <a:pt x="970" y="242"/>
                    <a:pt x="970" y="242"/>
                    <a:pt x="970" y="242"/>
                  </a:cubicBezTo>
                  <a:cubicBezTo>
                    <a:pt x="970" y="242"/>
                    <a:pt x="971" y="241"/>
                    <a:pt x="971" y="241"/>
                  </a:cubicBezTo>
                  <a:cubicBezTo>
                    <a:pt x="971" y="241"/>
                    <a:pt x="972" y="241"/>
                    <a:pt x="972" y="241"/>
                  </a:cubicBezTo>
                  <a:cubicBezTo>
                    <a:pt x="973" y="241"/>
                    <a:pt x="973" y="241"/>
                    <a:pt x="973" y="241"/>
                  </a:cubicBezTo>
                  <a:cubicBezTo>
                    <a:pt x="973" y="241"/>
                    <a:pt x="973" y="241"/>
                    <a:pt x="974" y="241"/>
                  </a:cubicBezTo>
                  <a:cubicBezTo>
                    <a:pt x="974" y="240"/>
                    <a:pt x="974" y="240"/>
                    <a:pt x="974" y="240"/>
                  </a:cubicBezTo>
                  <a:cubicBezTo>
                    <a:pt x="975" y="240"/>
                    <a:pt x="975" y="239"/>
                    <a:pt x="975" y="239"/>
                  </a:cubicBezTo>
                  <a:cubicBezTo>
                    <a:pt x="975" y="239"/>
                    <a:pt x="975" y="239"/>
                    <a:pt x="976" y="238"/>
                  </a:cubicBezTo>
                  <a:cubicBezTo>
                    <a:pt x="976" y="238"/>
                    <a:pt x="976" y="238"/>
                    <a:pt x="977" y="238"/>
                  </a:cubicBezTo>
                  <a:cubicBezTo>
                    <a:pt x="977" y="238"/>
                    <a:pt x="977" y="238"/>
                    <a:pt x="977" y="238"/>
                  </a:cubicBezTo>
                  <a:cubicBezTo>
                    <a:pt x="977" y="238"/>
                    <a:pt x="977" y="238"/>
                    <a:pt x="978" y="238"/>
                  </a:cubicBezTo>
                  <a:cubicBezTo>
                    <a:pt x="978" y="239"/>
                    <a:pt x="978" y="239"/>
                    <a:pt x="978" y="239"/>
                  </a:cubicBezTo>
                  <a:cubicBezTo>
                    <a:pt x="978" y="239"/>
                    <a:pt x="978" y="239"/>
                    <a:pt x="977" y="240"/>
                  </a:cubicBezTo>
                  <a:cubicBezTo>
                    <a:pt x="977" y="240"/>
                    <a:pt x="977" y="240"/>
                    <a:pt x="977" y="240"/>
                  </a:cubicBezTo>
                  <a:cubicBezTo>
                    <a:pt x="976" y="241"/>
                    <a:pt x="976" y="241"/>
                    <a:pt x="976" y="241"/>
                  </a:cubicBezTo>
                  <a:cubicBezTo>
                    <a:pt x="976" y="242"/>
                    <a:pt x="976" y="242"/>
                    <a:pt x="975" y="243"/>
                  </a:cubicBezTo>
                  <a:cubicBezTo>
                    <a:pt x="975" y="243"/>
                    <a:pt x="975" y="243"/>
                    <a:pt x="975" y="244"/>
                  </a:cubicBezTo>
                  <a:cubicBezTo>
                    <a:pt x="974" y="244"/>
                    <a:pt x="974" y="244"/>
                    <a:pt x="974" y="244"/>
                  </a:cubicBezTo>
                  <a:cubicBezTo>
                    <a:pt x="974" y="244"/>
                    <a:pt x="974" y="245"/>
                    <a:pt x="974" y="245"/>
                  </a:cubicBezTo>
                  <a:cubicBezTo>
                    <a:pt x="974" y="246"/>
                    <a:pt x="974" y="246"/>
                    <a:pt x="974" y="246"/>
                  </a:cubicBezTo>
                  <a:cubicBezTo>
                    <a:pt x="974" y="245"/>
                    <a:pt x="974" y="245"/>
                    <a:pt x="975" y="245"/>
                  </a:cubicBezTo>
                  <a:cubicBezTo>
                    <a:pt x="975" y="245"/>
                    <a:pt x="975" y="245"/>
                    <a:pt x="975" y="244"/>
                  </a:cubicBezTo>
                  <a:cubicBezTo>
                    <a:pt x="979" y="244"/>
                    <a:pt x="979" y="244"/>
                    <a:pt x="979" y="244"/>
                  </a:cubicBezTo>
                  <a:cubicBezTo>
                    <a:pt x="979" y="244"/>
                    <a:pt x="979" y="244"/>
                    <a:pt x="980" y="244"/>
                  </a:cubicBezTo>
                  <a:cubicBezTo>
                    <a:pt x="980" y="244"/>
                    <a:pt x="980" y="243"/>
                    <a:pt x="981" y="243"/>
                  </a:cubicBezTo>
                  <a:cubicBezTo>
                    <a:pt x="981" y="243"/>
                    <a:pt x="981" y="242"/>
                    <a:pt x="981" y="242"/>
                  </a:cubicBezTo>
                  <a:cubicBezTo>
                    <a:pt x="982" y="242"/>
                    <a:pt x="982" y="242"/>
                    <a:pt x="982" y="242"/>
                  </a:cubicBezTo>
                  <a:cubicBezTo>
                    <a:pt x="982" y="242"/>
                    <a:pt x="982" y="241"/>
                    <a:pt x="983" y="241"/>
                  </a:cubicBezTo>
                  <a:cubicBezTo>
                    <a:pt x="984" y="241"/>
                    <a:pt x="984" y="242"/>
                    <a:pt x="985" y="242"/>
                  </a:cubicBezTo>
                  <a:cubicBezTo>
                    <a:pt x="985" y="242"/>
                    <a:pt x="985" y="242"/>
                    <a:pt x="986" y="242"/>
                  </a:cubicBezTo>
                  <a:cubicBezTo>
                    <a:pt x="986" y="242"/>
                    <a:pt x="987" y="242"/>
                    <a:pt x="987" y="243"/>
                  </a:cubicBezTo>
                  <a:cubicBezTo>
                    <a:pt x="987" y="243"/>
                    <a:pt x="988" y="243"/>
                    <a:pt x="988" y="243"/>
                  </a:cubicBezTo>
                  <a:cubicBezTo>
                    <a:pt x="988" y="243"/>
                    <a:pt x="988" y="244"/>
                    <a:pt x="988" y="244"/>
                  </a:cubicBezTo>
                  <a:cubicBezTo>
                    <a:pt x="988" y="245"/>
                    <a:pt x="988" y="245"/>
                    <a:pt x="988" y="245"/>
                  </a:cubicBezTo>
                  <a:cubicBezTo>
                    <a:pt x="988" y="246"/>
                    <a:pt x="988" y="246"/>
                    <a:pt x="988" y="246"/>
                  </a:cubicBezTo>
                  <a:cubicBezTo>
                    <a:pt x="988" y="246"/>
                    <a:pt x="987" y="246"/>
                    <a:pt x="987" y="247"/>
                  </a:cubicBezTo>
                  <a:cubicBezTo>
                    <a:pt x="987" y="247"/>
                    <a:pt x="987" y="247"/>
                    <a:pt x="987" y="247"/>
                  </a:cubicBezTo>
                  <a:cubicBezTo>
                    <a:pt x="987" y="248"/>
                    <a:pt x="986" y="248"/>
                    <a:pt x="986" y="248"/>
                  </a:cubicBezTo>
                  <a:cubicBezTo>
                    <a:pt x="986" y="249"/>
                    <a:pt x="986" y="249"/>
                    <a:pt x="986" y="250"/>
                  </a:cubicBezTo>
                  <a:cubicBezTo>
                    <a:pt x="988" y="250"/>
                    <a:pt x="988" y="250"/>
                    <a:pt x="988" y="250"/>
                  </a:cubicBezTo>
                  <a:cubicBezTo>
                    <a:pt x="989" y="250"/>
                    <a:pt x="989" y="250"/>
                    <a:pt x="989" y="250"/>
                  </a:cubicBezTo>
                  <a:cubicBezTo>
                    <a:pt x="989" y="249"/>
                    <a:pt x="989" y="249"/>
                    <a:pt x="989" y="249"/>
                  </a:cubicBezTo>
                  <a:cubicBezTo>
                    <a:pt x="990" y="249"/>
                    <a:pt x="990" y="249"/>
                    <a:pt x="990" y="249"/>
                  </a:cubicBezTo>
                  <a:cubicBezTo>
                    <a:pt x="991" y="249"/>
                    <a:pt x="991" y="250"/>
                    <a:pt x="991" y="250"/>
                  </a:cubicBezTo>
                  <a:cubicBezTo>
                    <a:pt x="991" y="251"/>
                    <a:pt x="992" y="251"/>
                    <a:pt x="992" y="251"/>
                  </a:cubicBezTo>
                  <a:cubicBezTo>
                    <a:pt x="992" y="252"/>
                    <a:pt x="992" y="252"/>
                    <a:pt x="992" y="253"/>
                  </a:cubicBezTo>
                  <a:cubicBezTo>
                    <a:pt x="992" y="253"/>
                    <a:pt x="992" y="253"/>
                    <a:pt x="992" y="253"/>
                  </a:cubicBezTo>
                  <a:cubicBezTo>
                    <a:pt x="992" y="254"/>
                    <a:pt x="992" y="254"/>
                    <a:pt x="992" y="254"/>
                  </a:cubicBezTo>
                  <a:cubicBezTo>
                    <a:pt x="993" y="254"/>
                    <a:pt x="993" y="254"/>
                    <a:pt x="993" y="255"/>
                  </a:cubicBezTo>
                  <a:cubicBezTo>
                    <a:pt x="993" y="259"/>
                    <a:pt x="993" y="259"/>
                    <a:pt x="993" y="259"/>
                  </a:cubicBezTo>
                  <a:cubicBezTo>
                    <a:pt x="993" y="259"/>
                    <a:pt x="993" y="259"/>
                    <a:pt x="992" y="260"/>
                  </a:cubicBezTo>
                  <a:cubicBezTo>
                    <a:pt x="992" y="260"/>
                    <a:pt x="992" y="260"/>
                    <a:pt x="992" y="260"/>
                  </a:cubicBezTo>
                  <a:cubicBezTo>
                    <a:pt x="992" y="260"/>
                    <a:pt x="992" y="261"/>
                    <a:pt x="992" y="261"/>
                  </a:cubicBezTo>
                  <a:cubicBezTo>
                    <a:pt x="991" y="261"/>
                    <a:pt x="991" y="261"/>
                    <a:pt x="991" y="262"/>
                  </a:cubicBezTo>
                  <a:cubicBezTo>
                    <a:pt x="991" y="264"/>
                    <a:pt x="991" y="264"/>
                    <a:pt x="991" y="264"/>
                  </a:cubicBezTo>
                  <a:cubicBezTo>
                    <a:pt x="995" y="264"/>
                    <a:pt x="995" y="264"/>
                    <a:pt x="995" y="264"/>
                  </a:cubicBezTo>
                  <a:cubicBezTo>
                    <a:pt x="996" y="264"/>
                    <a:pt x="997" y="263"/>
                    <a:pt x="997" y="262"/>
                  </a:cubicBezTo>
                  <a:cubicBezTo>
                    <a:pt x="998" y="262"/>
                    <a:pt x="998" y="262"/>
                    <a:pt x="998" y="262"/>
                  </a:cubicBezTo>
                  <a:cubicBezTo>
                    <a:pt x="998" y="262"/>
                    <a:pt x="999" y="262"/>
                    <a:pt x="999" y="262"/>
                  </a:cubicBezTo>
                  <a:cubicBezTo>
                    <a:pt x="999" y="261"/>
                    <a:pt x="999" y="261"/>
                    <a:pt x="1000" y="261"/>
                  </a:cubicBezTo>
                  <a:cubicBezTo>
                    <a:pt x="1000" y="261"/>
                    <a:pt x="1000" y="261"/>
                    <a:pt x="1001" y="261"/>
                  </a:cubicBezTo>
                  <a:cubicBezTo>
                    <a:pt x="1001" y="261"/>
                    <a:pt x="1001" y="260"/>
                    <a:pt x="1001" y="260"/>
                  </a:cubicBezTo>
                  <a:cubicBezTo>
                    <a:pt x="1002" y="260"/>
                    <a:pt x="1002" y="260"/>
                    <a:pt x="1002" y="260"/>
                  </a:cubicBezTo>
                  <a:cubicBezTo>
                    <a:pt x="1002" y="260"/>
                    <a:pt x="1003" y="260"/>
                    <a:pt x="1003" y="260"/>
                  </a:cubicBezTo>
                  <a:cubicBezTo>
                    <a:pt x="1003" y="260"/>
                    <a:pt x="1003" y="260"/>
                    <a:pt x="1004" y="259"/>
                  </a:cubicBezTo>
                  <a:cubicBezTo>
                    <a:pt x="1004" y="259"/>
                    <a:pt x="1004" y="259"/>
                    <a:pt x="1004" y="259"/>
                  </a:cubicBezTo>
                  <a:cubicBezTo>
                    <a:pt x="1004" y="258"/>
                    <a:pt x="1004" y="258"/>
                    <a:pt x="1004" y="257"/>
                  </a:cubicBezTo>
                  <a:cubicBezTo>
                    <a:pt x="1004" y="257"/>
                    <a:pt x="1004" y="257"/>
                    <a:pt x="1004" y="256"/>
                  </a:cubicBezTo>
                  <a:cubicBezTo>
                    <a:pt x="1004" y="256"/>
                    <a:pt x="1004" y="256"/>
                    <a:pt x="1004" y="256"/>
                  </a:cubicBezTo>
                  <a:cubicBezTo>
                    <a:pt x="1004" y="253"/>
                    <a:pt x="1004" y="253"/>
                    <a:pt x="1004" y="253"/>
                  </a:cubicBezTo>
                  <a:cubicBezTo>
                    <a:pt x="1003" y="253"/>
                    <a:pt x="1003" y="254"/>
                    <a:pt x="1002" y="253"/>
                  </a:cubicBezTo>
                  <a:cubicBezTo>
                    <a:pt x="1002" y="253"/>
                    <a:pt x="1002" y="253"/>
                    <a:pt x="1002" y="252"/>
                  </a:cubicBezTo>
                  <a:cubicBezTo>
                    <a:pt x="1002" y="252"/>
                    <a:pt x="1002" y="251"/>
                    <a:pt x="1002" y="251"/>
                  </a:cubicBezTo>
                  <a:cubicBezTo>
                    <a:pt x="1002" y="250"/>
                    <a:pt x="1002" y="250"/>
                    <a:pt x="1002" y="250"/>
                  </a:cubicBezTo>
                  <a:cubicBezTo>
                    <a:pt x="1001" y="250"/>
                    <a:pt x="1001" y="250"/>
                    <a:pt x="1001" y="250"/>
                  </a:cubicBezTo>
                  <a:cubicBezTo>
                    <a:pt x="1001" y="249"/>
                    <a:pt x="1000" y="249"/>
                    <a:pt x="1000" y="249"/>
                  </a:cubicBezTo>
                  <a:cubicBezTo>
                    <a:pt x="1000" y="249"/>
                    <a:pt x="1000" y="249"/>
                    <a:pt x="1000" y="248"/>
                  </a:cubicBezTo>
                  <a:cubicBezTo>
                    <a:pt x="999" y="248"/>
                    <a:pt x="999" y="248"/>
                    <a:pt x="999" y="248"/>
                  </a:cubicBezTo>
                  <a:cubicBezTo>
                    <a:pt x="999" y="248"/>
                    <a:pt x="998" y="248"/>
                    <a:pt x="998" y="247"/>
                  </a:cubicBezTo>
                  <a:cubicBezTo>
                    <a:pt x="998" y="247"/>
                    <a:pt x="998" y="247"/>
                    <a:pt x="998" y="247"/>
                  </a:cubicBezTo>
                  <a:cubicBezTo>
                    <a:pt x="998" y="247"/>
                    <a:pt x="998" y="246"/>
                    <a:pt x="998" y="246"/>
                  </a:cubicBezTo>
                  <a:cubicBezTo>
                    <a:pt x="997" y="246"/>
                    <a:pt x="998" y="245"/>
                    <a:pt x="998" y="245"/>
                  </a:cubicBezTo>
                  <a:cubicBezTo>
                    <a:pt x="998" y="244"/>
                    <a:pt x="998" y="244"/>
                    <a:pt x="998" y="243"/>
                  </a:cubicBezTo>
                  <a:cubicBezTo>
                    <a:pt x="998" y="243"/>
                    <a:pt x="998" y="243"/>
                    <a:pt x="998" y="242"/>
                  </a:cubicBezTo>
                  <a:cubicBezTo>
                    <a:pt x="998" y="242"/>
                    <a:pt x="998" y="242"/>
                    <a:pt x="999" y="242"/>
                  </a:cubicBezTo>
                  <a:cubicBezTo>
                    <a:pt x="999" y="241"/>
                    <a:pt x="999" y="241"/>
                    <a:pt x="999" y="241"/>
                  </a:cubicBezTo>
                  <a:cubicBezTo>
                    <a:pt x="999" y="241"/>
                    <a:pt x="999" y="241"/>
                    <a:pt x="1000" y="241"/>
                  </a:cubicBezTo>
                  <a:cubicBezTo>
                    <a:pt x="1000" y="241"/>
                    <a:pt x="1001" y="241"/>
                    <a:pt x="1001" y="241"/>
                  </a:cubicBezTo>
                  <a:cubicBezTo>
                    <a:pt x="1002" y="241"/>
                    <a:pt x="1002" y="241"/>
                    <a:pt x="1002" y="241"/>
                  </a:cubicBezTo>
                  <a:cubicBezTo>
                    <a:pt x="1002" y="241"/>
                    <a:pt x="1003" y="240"/>
                    <a:pt x="1003" y="240"/>
                  </a:cubicBezTo>
                  <a:cubicBezTo>
                    <a:pt x="1003" y="234"/>
                    <a:pt x="1003" y="234"/>
                    <a:pt x="1003" y="234"/>
                  </a:cubicBezTo>
                  <a:cubicBezTo>
                    <a:pt x="1003" y="234"/>
                    <a:pt x="1003" y="234"/>
                    <a:pt x="1003" y="234"/>
                  </a:cubicBezTo>
                  <a:cubicBezTo>
                    <a:pt x="1003" y="233"/>
                    <a:pt x="1003" y="233"/>
                    <a:pt x="1004" y="233"/>
                  </a:cubicBezTo>
                  <a:cubicBezTo>
                    <a:pt x="1004" y="233"/>
                    <a:pt x="1004" y="232"/>
                    <a:pt x="1004" y="232"/>
                  </a:cubicBezTo>
                  <a:cubicBezTo>
                    <a:pt x="1004" y="232"/>
                    <a:pt x="1005" y="232"/>
                    <a:pt x="1005" y="232"/>
                  </a:cubicBezTo>
                  <a:cubicBezTo>
                    <a:pt x="1005" y="232"/>
                    <a:pt x="1005" y="232"/>
                    <a:pt x="1006" y="232"/>
                  </a:cubicBezTo>
                  <a:cubicBezTo>
                    <a:pt x="1006" y="231"/>
                    <a:pt x="1006" y="231"/>
                    <a:pt x="1007" y="230"/>
                  </a:cubicBezTo>
                  <a:cubicBezTo>
                    <a:pt x="1007" y="230"/>
                    <a:pt x="1007" y="230"/>
                    <a:pt x="1007" y="229"/>
                  </a:cubicBezTo>
                  <a:cubicBezTo>
                    <a:pt x="1008" y="229"/>
                    <a:pt x="1008" y="228"/>
                    <a:pt x="1009" y="228"/>
                  </a:cubicBezTo>
                  <a:cubicBezTo>
                    <a:pt x="1009" y="228"/>
                    <a:pt x="1009" y="228"/>
                    <a:pt x="1009" y="228"/>
                  </a:cubicBezTo>
                  <a:cubicBezTo>
                    <a:pt x="1010" y="228"/>
                    <a:pt x="1010" y="228"/>
                    <a:pt x="1010" y="228"/>
                  </a:cubicBezTo>
                  <a:cubicBezTo>
                    <a:pt x="1011" y="229"/>
                    <a:pt x="1012" y="230"/>
                    <a:pt x="1013" y="230"/>
                  </a:cubicBezTo>
                  <a:cubicBezTo>
                    <a:pt x="1013" y="230"/>
                    <a:pt x="1013" y="230"/>
                    <a:pt x="1014" y="230"/>
                  </a:cubicBezTo>
                  <a:cubicBezTo>
                    <a:pt x="1014" y="230"/>
                    <a:pt x="1015" y="230"/>
                    <a:pt x="1015" y="230"/>
                  </a:cubicBezTo>
                  <a:cubicBezTo>
                    <a:pt x="1015" y="230"/>
                    <a:pt x="1016" y="229"/>
                    <a:pt x="1016" y="229"/>
                  </a:cubicBezTo>
                  <a:cubicBezTo>
                    <a:pt x="1016" y="229"/>
                    <a:pt x="1016" y="229"/>
                    <a:pt x="1016" y="229"/>
                  </a:cubicBezTo>
                  <a:cubicBezTo>
                    <a:pt x="1017" y="228"/>
                    <a:pt x="1017" y="228"/>
                    <a:pt x="1017" y="228"/>
                  </a:cubicBezTo>
                  <a:cubicBezTo>
                    <a:pt x="1017" y="228"/>
                    <a:pt x="1017" y="228"/>
                    <a:pt x="1018" y="228"/>
                  </a:cubicBezTo>
                  <a:cubicBezTo>
                    <a:pt x="1018" y="228"/>
                    <a:pt x="1018" y="227"/>
                    <a:pt x="1018" y="227"/>
                  </a:cubicBezTo>
                  <a:cubicBezTo>
                    <a:pt x="1019" y="227"/>
                    <a:pt x="1019" y="227"/>
                    <a:pt x="1020" y="227"/>
                  </a:cubicBezTo>
                  <a:cubicBezTo>
                    <a:pt x="1020" y="227"/>
                    <a:pt x="1020" y="227"/>
                    <a:pt x="1020" y="227"/>
                  </a:cubicBezTo>
                  <a:cubicBezTo>
                    <a:pt x="1021" y="227"/>
                    <a:pt x="1021" y="227"/>
                    <a:pt x="1021" y="227"/>
                  </a:cubicBezTo>
                  <a:cubicBezTo>
                    <a:pt x="1021" y="227"/>
                    <a:pt x="1022" y="226"/>
                    <a:pt x="1022" y="226"/>
                  </a:cubicBezTo>
                  <a:cubicBezTo>
                    <a:pt x="1022" y="226"/>
                    <a:pt x="1022" y="226"/>
                    <a:pt x="1022" y="226"/>
                  </a:cubicBezTo>
                  <a:cubicBezTo>
                    <a:pt x="1022" y="225"/>
                    <a:pt x="1023" y="225"/>
                    <a:pt x="1023" y="224"/>
                  </a:cubicBezTo>
                  <a:cubicBezTo>
                    <a:pt x="1024" y="224"/>
                    <a:pt x="1024" y="224"/>
                    <a:pt x="1024" y="224"/>
                  </a:cubicBezTo>
                  <a:cubicBezTo>
                    <a:pt x="1024" y="224"/>
                    <a:pt x="1024" y="223"/>
                    <a:pt x="1025" y="223"/>
                  </a:cubicBezTo>
                  <a:cubicBezTo>
                    <a:pt x="1025" y="223"/>
                    <a:pt x="1025" y="223"/>
                    <a:pt x="1025" y="223"/>
                  </a:cubicBezTo>
                  <a:cubicBezTo>
                    <a:pt x="1026" y="222"/>
                    <a:pt x="1026" y="221"/>
                    <a:pt x="1027" y="220"/>
                  </a:cubicBezTo>
                  <a:cubicBezTo>
                    <a:pt x="1027" y="220"/>
                    <a:pt x="1028" y="220"/>
                    <a:pt x="1028" y="220"/>
                  </a:cubicBezTo>
                  <a:cubicBezTo>
                    <a:pt x="1028" y="219"/>
                    <a:pt x="1029" y="219"/>
                    <a:pt x="1029" y="218"/>
                  </a:cubicBezTo>
                  <a:cubicBezTo>
                    <a:pt x="1029" y="218"/>
                    <a:pt x="1029" y="218"/>
                    <a:pt x="1029" y="218"/>
                  </a:cubicBezTo>
                  <a:cubicBezTo>
                    <a:pt x="1029" y="217"/>
                    <a:pt x="1030" y="217"/>
                    <a:pt x="1030" y="217"/>
                  </a:cubicBezTo>
                  <a:cubicBezTo>
                    <a:pt x="1030" y="217"/>
                    <a:pt x="1030" y="216"/>
                    <a:pt x="1030" y="216"/>
                  </a:cubicBezTo>
                  <a:cubicBezTo>
                    <a:pt x="1030" y="216"/>
                    <a:pt x="1030" y="215"/>
                    <a:pt x="1030" y="215"/>
                  </a:cubicBezTo>
                  <a:cubicBezTo>
                    <a:pt x="1031" y="215"/>
                    <a:pt x="1031" y="214"/>
                    <a:pt x="1031" y="214"/>
                  </a:cubicBezTo>
                  <a:cubicBezTo>
                    <a:pt x="1031" y="213"/>
                    <a:pt x="1032" y="213"/>
                    <a:pt x="1032" y="213"/>
                  </a:cubicBezTo>
                  <a:cubicBezTo>
                    <a:pt x="1033" y="213"/>
                    <a:pt x="1033" y="213"/>
                    <a:pt x="1033" y="212"/>
                  </a:cubicBezTo>
                  <a:cubicBezTo>
                    <a:pt x="1033" y="212"/>
                    <a:pt x="1033" y="212"/>
                    <a:pt x="1033" y="212"/>
                  </a:cubicBezTo>
                  <a:cubicBezTo>
                    <a:pt x="1034" y="212"/>
                    <a:pt x="1034" y="212"/>
                    <a:pt x="1034" y="212"/>
                  </a:cubicBezTo>
                  <a:cubicBezTo>
                    <a:pt x="1035" y="211"/>
                    <a:pt x="1035" y="211"/>
                    <a:pt x="1035" y="210"/>
                  </a:cubicBezTo>
                  <a:cubicBezTo>
                    <a:pt x="1036" y="210"/>
                    <a:pt x="1036" y="210"/>
                    <a:pt x="1036" y="210"/>
                  </a:cubicBezTo>
                  <a:cubicBezTo>
                    <a:pt x="1036" y="210"/>
                    <a:pt x="1036" y="209"/>
                    <a:pt x="1036" y="209"/>
                  </a:cubicBezTo>
                  <a:cubicBezTo>
                    <a:pt x="1037" y="209"/>
                    <a:pt x="1037" y="209"/>
                    <a:pt x="1037" y="208"/>
                  </a:cubicBezTo>
                  <a:cubicBezTo>
                    <a:pt x="1037" y="208"/>
                    <a:pt x="1038" y="208"/>
                    <a:pt x="1038" y="208"/>
                  </a:cubicBezTo>
                  <a:cubicBezTo>
                    <a:pt x="1038" y="207"/>
                    <a:pt x="1038" y="207"/>
                    <a:pt x="1038" y="207"/>
                  </a:cubicBezTo>
                  <a:cubicBezTo>
                    <a:pt x="1039" y="207"/>
                    <a:pt x="1038" y="206"/>
                    <a:pt x="1038" y="206"/>
                  </a:cubicBezTo>
                  <a:cubicBezTo>
                    <a:pt x="1038" y="205"/>
                    <a:pt x="1039" y="205"/>
                    <a:pt x="1039" y="205"/>
                  </a:cubicBezTo>
                  <a:cubicBezTo>
                    <a:pt x="1039" y="204"/>
                    <a:pt x="1039" y="204"/>
                    <a:pt x="1039" y="204"/>
                  </a:cubicBezTo>
                  <a:cubicBezTo>
                    <a:pt x="1039" y="203"/>
                    <a:pt x="1039" y="203"/>
                    <a:pt x="1039" y="203"/>
                  </a:cubicBezTo>
                  <a:cubicBezTo>
                    <a:pt x="1039" y="203"/>
                    <a:pt x="1039" y="202"/>
                    <a:pt x="1039" y="202"/>
                  </a:cubicBezTo>
                  <a:cubicBezTo>
                    <a:pt x="1039" y="202"/>
                    <a:pt x="1040" y="202"/>
                    <a:pt x="1040" y="201"/>
                  </a:cubicBezTo>
                  <a:cubicBezTo>
                    <a:pt x="1040" y="201"/>
                    <a:pt x="1040" y="200"/>
                    <a:pt x="1040" y="200"/>
                  </a:cubicBezTo>
                  <a:cubicBezTo>
                    <a:pt x="1040" y="198"/>
                    <a:pt x="1040" y="198"/>
                    <a:pt x="1040" y="198"/>
                  </a:cubicBezTo>
                  <a:cubicBezTo>
                    <a:pt x="1040" y="198"/>
                    <a:pt x="1040" y="198"/>
                    <a:pt x="1040" y="198"/>
                  </a:cubicBezTo>
                  <a:cubicBezTo>
                    <a:pt x="1040" y="197"/>
                    <a:pt x="1040" y="197"/>
                    <a:pt x="1040" y="197"/>
                  </a:cubicBezTo>
                  <a:cubicBezTo>
                    <a:pt x="1040" y="197"/>
                    <a:pt x="1040" y="196"/>
                    <a:pt x="1040" y="196"/>
                  </a:cubicBezTo>
                  <a:cubicBezTo>
                    <a:pt x="1040" y="196"/>
                    <a:pt x="1040" y="196"/>
                    <a:pt x="1040" y="195"/>
                  </a:cubicBezTo>
                  <a:cubicBezTo>
                    <a:pt x="1040" y="195"/>
                    <a:pt x="1040" y="195"/>
                    <a:pt x="1040" y="195"/>
                  </a:cubicBezTo>
                  <a:cubicBezTo>
                    <a:pt x="1040" y="194"/>
                    <a:pt x="1040" y="194"/>
                    <a:pt x="1041" y="193"/>
                  </a:cubicBezTo>
                  <a:cubicBezTo>
                    <a:pt x="1041" y="193"/>
                    <a:pt x="1041" y="193"/>
                    <a:pt x="1041" y="193"/>
                  </a:cubicBezTo>
                  <a:cubicBezTo>
                    <a:pt x="1041" y="192"/>
                    <a:pt x="1042" y="192"/>
                    <a:pt x="1042" y="192"/>
                  </a:cubicBezTo>
                  <a:cubicBezTo>
                    <a:pt x="1042" y="192"/>
                    <a:pt x="1042" y="191"/>
                    <a:pt x="1042" y="191"/>
                  </a:cubicBezTo>
                  <a:cubicBezTo>
                    <a:pt x="1042" y="191"/>
                    <a:pt x="1043" y="191"/>
                    <a:pt x="1043" y="191"/>
                  </a:cubicBezTo>
                  <a:cubicBezTo>
                    <a:pt x="1043" y="192"/>
                    <a:pt x="1043" y="192"/>
                    <a:pt x="1043" y="192"/>
                  </a:cubicBezTo>
                  <a:cubicBezTo>
                    <a:pt x="1043" y="192"/>
                    <a:pt x="1044" y="192"/>
                    <a:pt x="1044" y="192"/>
                  </a:cubicBezTo>
                  <a:cubicBezTo>
                    <a:pt x="1044" y="192"/>
                    <a:pt x="1044" y="193"/>
                    <a:pt x="1045" y="193"/>
                  </a:cubicBezTo>
                  <a:cubicBezTo>
                    <a:pt x="1045" y="193"/>
                    <a:pt x="1045" y="193"/>
                    <a:pt x="1045" y="194"/>
                  </a:cubicBezTo>
                  <a:cubicBezTo>
                    <a:pt x="1045" y="194"/>
                    <a:pt x="1045" y="194"/>
                    <a:pt x="1045" y="194"/>
                  </a:cubicBezTo>
                  <a:cubicBezTo>
                    <a:pt x="1045" y="195"/>
                    <a:pt x="1045" y="195"/>
                    <a:pt x="1045" y="195"/>
                  </a:cubicBezTo>
                  <a:cubicBezTo>
                    <a:pt x="1045" y="195"/>
                    <a:pt x="1044" y="196"/>
                    <a:pt x="1044" y="196"/>
                  </a:cubicBezTo>
                  <a:cubicBezTo>
                    <a:pt x="1044" y="197"/>
                    <a:pt x="1045" y="197"/>
                    <a:pt x="1045" y="198"/>
                  </a:cubicBezTo>
                  <a:cubicBezTo>
                    <a:pt x="1045" y="199"/>
                    <a:pt x="1045" y="200"/>
                    <a:pt x="1045" y="201"/>
                  </a:cubicBezTo>
                  <a:cubicBezTo>
                    <a:pt x="1045" y="202"/>
                    <a:pt x="1045" y="202"/>
                    <a:pt x="1045" y="203"/>
                  </a:cubicBezTo>
                  <a:cubicBezTo>
                    <a:pt x="1045" y="203"/>
                    <a:pt x="1045" y="204"/>
                    <a:pt x="1045" y="204"/>
                  </a:cubicBezTo>
                  <a:cubicBezTo>
                    <a:pt x="1045" y="204"/>
                    <a:pt x="1045" y="204"/>
                    <a:pt x="1044" y="205"/>
                  </a:cubicBezTo>
                  <a:cubicBezTo>
                    <a:pt x="1044" y="205"/>
                    <a:pt x="1044" y="205"/>
                    <a:pt x="1044" y="205"/>
                  </a:cubicBezTo>
                  <a:cubicBezTo>
                    <a:pt x="1044" y="205"/>
                    <a:pt x="1044" y="206"/>
                    <a:pt x="1044" y="206"/>
                  </a:cubicBezTo>
                  <a:cubicBezTo>
                    <a:pt x="1044" y="207"/>
                    <a:pt x="1044" y="207"/>
                    <a:pt x="1044" y="207"/>
                  </a:cubicBezTo>
                  <a:cubicBezTo>
                    <a:pt x="1044" y="208"/>
                    <a:pt x="1044" y="209"/>
                    <a:pt x="1044" y="209"/>
                  </a:cubicBezTo>
                  <a:cubicBezTo>
                    <a:pt x="1045" y="210"/>
                    <a:pt x="1045" y="210"/>
                    <a:pt x="1045" y="211"/>
                  </a:cubicBezTo>
                  <a:cubicBezTo>
                    <a:pt x="1045" y="212"/>
                    <a:pt x="1045" y="212"/>
                    <a:pt x="1045" y="212"/>
                  </a:cubicBezTo>
                  <a:cubicBezTo>
                    <a:pt x="1045" y="213"/>
                    <a:pt x="1044" y="213"/>
                    <a:pt x="1044" y="213"/>
                  </a:cubicBezTo>
                  <a:cubicBezTo>
                    <a:pt x="1044" y="213"/>
                    <a:pt x="1044" y="213"/>
                    <a:pt x="1043" y="213"/>
                  </a:cubicBezTo>
                  <a:cubicBezTo>
                    <a:pt x="1043" y="214"/>
                    <a:pt x="1044" y="214"/>
                    <a:pt x="1044" y="214"/>
                  </a:cubicBezTo>
                  <a:cubicBezTo>
                    <a:pt x="1044" y="215"/>
                    <a:pt x="1043" y="215"/>
                    <a:pt x="1043" y="215"/>
                  </a:cubicBezTo>
                  <a:cubicBezTo>
                    <a:pt x="1043" y="216"/>
                    <a:pt x="1044" y="216"/>
                    <a:pt x="1044" y="216"/>
                  </a:cubicBezTo>
                  <a:cubicBezTo>
                    <a:pt x="1044" y="217"/>
                    <a:pt x="1044" y="217"/>
                    <a:pt x="1044" y="217"/>
                  </a:cubicBezTo>
                  <a:cubicBezTo>
                    <a:pt x="1045" y="217"/>
                    <a:pt x="1045" y="217"/>
                    <a:pt x="1045" y="217"/>
                  </a:cubicBezTo>
                  <a:cubicBezTo>
                    <a:pt x="1045" y="217"/>
                    <a:pt x="1045" y="217"/>
                    <a:pt x="1046" y="217"/>
                  </a:cubicBezTo>
                  <a:cubicBezTo>
                    <a:pt x="1046" y="216"/>
                    <a:pt x="1046" y="216"/>
                    <a:pt x="1046" y="216"/>
                  </a:cubicBezTo>
                  <a:cubicBezTo>
                    <a:pt x="1046" y="215"/>
                    <a:pt x="1046" y="215"/>
                    <a:pt x="1046" y="215"/>
                  </a:cubicBezTo>
                  <a:cubicBezTo>
                    <a:pt x="1046" y="215"/>
                    <a:pt x="1046" y="215"/>
                    <a:pt x="1047" y="215"/>
                  </a:cubicBezTo>
                  <a:cubicBezTo>
                    <a:pt x="1047" y="214"/>
                    <a:pt x="1047" y="214"/>
                    <a:pt x="1047" y="214"/>
                  </a:cubicBezTo>
                  <a:cubicBezTo>
                    <a:pt x="1047" y="214"/>
                    <a:pt x="1048" y="214"/>
                    <a:pt x="1048" y="214"/>
                  </a:cubicBezTo>
                  <a:cubicBezTo>
                    <a:pt x="1048" y="215"/>
                    <a:pt x="1047" y="215"/>
                    <a:pt x="1048" y="216"/>
                  </a:cubicBezTo>
                  <a:cubicBezTo>
                    <a:pt x="1048" y="216"/>
                    <a:pt x="1048" y="216"/>
                    <a:pt x="1048" y="216"/>
                  </a:cubicBezTo>
                  <a:cubicBezTo>
                    <a:pt x="1049" y="217"/>
                    <a:pt x="1050" y="217"/>
                    <a:pt x="1050" y="217"/>
                  </a:cubicBezTo>
                  <a:cubicBezTo>
                    <a:pt x="1050" y="216"/>
                    <a:pt x="1051" y="216"/>
                    <a:pt x="1050" y="216"/>
                  </a:cubicBezTo>
                  <a:cubicBezTo>
                    <a:pt x="1050" y="216"/>
                    <a:pt x="1050" y="215"/>
                    <a:pt x="1050" y="215"/>
                  </a:cubicBezTo>
                  <a:cubicBezTo>
                    <a:pt x="1050" y="215"/>
                    <a:pt x="1050" y="215"/>
                    <a:pt x="1050" y="215"/>
                  </a:cubicBezTo>
                  <a:cubicBezTo>
                    <a:pt x="1050" y="214"/>
                    <a:pt x="1050" y="214"/>
                    <a:pt x="1049" y="214"/>
                  </a:cubicBezTo>
                  <a:cubicBezTo>
                    <a:pt x="1049" y="213"/>
                    <a:pt x="1049" y="214"/>
                    <a:pt x="1049" y="213"/>
                  </a:cubicBezTo>
                  <a:cubicBezTo>
                    <a:pt x="1048" y="213"/>
                    <a:pt x="1048" y="213"/>
                    <a:pt x="1048" y="213"/>
                  </a:cubicBezTo>
                  <a:cubicBezTo>
                    <a:pt x="1048" y="212"/>
                    <a:pt x="1048" y="212"/>
                    <a:pt x="1047" y="212"/>
                  </a:cubicBezTo>
                  <a:cubicBezTo>
                    <a:pt x="1047" y="212"/>
                    <a:pt x="1047" y="211"/>
                    <a:pt x="1047" y="210"/>
                  </a:cubicBezTo>
                  <a:cubicBezTo>
                    <a:pt x="1047" y="210"/>
                    <a:pt x="1047" y="210"/>
                    <a:pt x="1047" y="210"/>
                  </a:cubicBezTo>
                  <a:cubicBezTo>
                    <a:pt x="1046" y="209"/>
                    <a:pt x="1046" y="209"/>
                    <a:pt x="1046" y="208"/>
                  </a:cubicBezTo>
                  <a:cubicBezTo>
                    <a:pt x="1046" y="208"/>
                    <a:pt x="1047" y="207"/>
                    <a:pt x="1047" y="207"/>
                  </a:cubicBezTo>
                  <a:cubicBezTo>
                    <a:pt x="1047" y="207"/>
                    <a:pt x="1048" y="207"/>
                    <a:pt x="1048" y="206"/>
                  </a:cubicBezTo>
                  <a:cubicBezTo>
                    <a:pt x="1048" y="206"/>
                    <a:pt x="1048" y="206"/>
                    <a:pt x="1048" y="205"/>
                  </a:cubicBezTo>
                  <a:cubicBezTo>
                    <a:pt x="1048" y="205"/>
                    <a:pt x="1048" y="205"/>
                    <a:pt x="1048" y="205"/>
                  </a:cubicBezTo>
                  <a:cubicBezTo>
                    <a:pt x="1048" y="204"/>
                    <a:pt x="1048" y="204"/>
                    <a:pt x="1049" y="204"/>
                  </a:cubicBezTo>
                  <a:cubicBezTo>
                    <a:pt x="1049" y="204"/>
                    <a:pt x="1049" y="204"/>
                    <a:pt x="1049" y="204"/>
                  </a:cubicBezTo>
                  <a:cubicBezTo>
                    <a:pt x="1049" y="203"/>
                    <a:pt x="1049" y="203"/>
                    <a:pt x="1049" y="203"/>
                  </a:cubicBezTo>
                  <a:cubicBezTo>
                    <a:pt x="1050" y="203"/>
                    <a:pt x="1050" y="203"/>
                    <a:pt x="1051" y="203"/>
                  </a:cubicBezTo>
                  <a:cubicBezTo>
                    <a:pt x="1051" y="204"/>
                    <a:pt x="1052" y="204"/>
                    <a:pt x="1052" y="204"/>
                  </a:cubicBezTo>
                  <a:cubicBezTo>
                    <a:pt x="1053" y="204"/>
                    <a:pt x="1053" y="204"/>
                    <a:pt x="1053" y="204"/>
                  </a:cubicBezTo>
                  <a:cubicBezTo>
                    <a:pt x="1053" y="204"/>
                    <a:pt x="1053" y="203"/>
                    <a:pt x="1053" y="203"/>
                  </a:cubicBezTo>
                  <a:cubicBezTo>
                    <a:pt x="1053" y="203"/>
                    <a:pt x="1053" y="203"/>
                    <a:pt x="1053" y="203"/>
                  </a:cubicBezTo>
                  <a:cubicBezTo>
                    <a:pt x="1053" y="202"/>
                    <a:pt x="1053" y="202"/>
                    <a:pt x="1053" y="202"/>
                  </a:cubicBezTo>
                  <a:cubicBezTo>
                    <a:pt x="1052" y="201"/>
                    <a:pt x="1052" y="201"/>
                    <a:pt x="1052" y="200"/>
                  </a:cubicBezTo>
                  <a:cubicBezTo>
                    <a:pt x="1052" y="200"/>
                    <a:pt x="1052" y="200"/>
                    <a:pt x="1052" y="200"/>
                  </a:cubicBezTo>
                  <a:cubicBezTo>
                    <a:pt x="1052" y="199"/>
                    <a:pt x="1052" y="199"/>
                    <a:pt x="1052" y="199"/>
                  </a:cubicBezTo>
                  <a:cubicBezTo>
                    <a:pt x="1052" y="199"/>
                    <a:pt x="1051" y="198"/>
                    <a:pt x="1051" y="198"/>
                  </a:cubicBezTo>
                  <a:cubicBezTo>
                    <a:pt x="1051" y="197"/>
                    <a:pt x="1051" y="197"/>
                    <a:pt x="1051" y="196"/>
                  </a:cubicBezTo>
                  <a:cubicBezTo>
                    <a:pt x="1051" y="196"/>
                    <a:pt x="1051" y="196"/>
                    <a:pt x="1051" y="195"/>
                  </a:cubicBezTo>
                  <a:cubicBezTo>
                    <a:pt x="1051" y="195"/>
                    <a:pt x="1051" y="195"/>
                    <a:pt x="1051" y="195"/>
                  </a:cubicBezTo>
                  <a:cubicBezTo>
                    <a:pt x="1051" y="194"/>
                    <a:pt x="1051" y="194"/>
                    <a:pt x="1050" y="194"/>
                  </a:cubicBezTo>
                  <a:cubicBezTo>
                    <a:pt x="1050" y="193"/>
                    <a:pt x="1049" y="193"/>
                    <a:pt x="1049" y="192"/>
                  </a:cubicBezTo>
                  <a:cubicBezTo>
                    <a:pt x="1049" y="192"/>
                    <a:pt x="1049" y="192"/>
                    <a:pt x="1049" y="192"/>
                  </a:cubicBezTo>
                  <a:cubicBezTo>
                    <a:pt x="1049" y="192"/>
                    <a:pt x="1049" y="191"/>
                    <a:pt x="1049" y="191"/>
                  </a:cubicBezTo>
                  <a:cubicBezTo>
                    <a:pt x="1049" y="191"/>
                    <a:pt x="1049" y="191"/>
                    <a:pt x="1049" y="190"/>
                  </a:cubicBezTo>
                  <a:cubicBezTo>
                    <a:pt x="1049" y="190"/>
                    <a:pt x="1049" y="190"/>
                    <a:pt x="1049" y="190"/>
                  </a:cubicBezTo>
                  <a:cubicBezTo>
                    <a:pt x="1049" y="189"/>
                    <a:pt x="1049" y="189"/>
                    <a:pt x="1049" y="189"/>
                  </a:cubicBezTo>
                  <a:cubicBezTo>
                    <a:pt x="1049" y="189"/>
                    <a:pt x="1049" y="188"/>
                    <a:pt x="1049" y="188"/>
                  </a:cubicBezTo>
                  <a:cubicBezTo>
                    <a:pt x="1049" y="188"/>
                    <a:pt x="1049" y="188"/>
                    <a:pt x="1049" y="187"/>
                  </a:cubicBezTo>
                  <a:cubicBezTo>
                    <a:pt x="1049" y="187"/>
                    <a:pt x="1049" y="187"/>
                    <a:pt x="1049" y="187"/>
                  </a:cubicBezTo>
                  <a:cubicBezTo>
                    <a:pt x="1049" y="186"/>
                    <a:pt x="1049" y="186"/>
                    <a:pt x="1049" y="186"/>
                  </a:cubicBezTo>
                  <a:cubicBezTo>
                    <a:pt x="1049" y="186"/>
                    <a:pt x="1048" y="186"/>
                    <a:pt x="1048" y="186"/>
                  </a:cubicBezTo>
                  <a:cubicBezTo>
                    <a:pt x="1048" y="185"/>
                    <a:pt x="1048" y="185"/>
                    <a:pt x="1048" y="184"/>
                  </a:cubicBezTo>
                  <a:cubicBezTo>
                    <a:pt x="1048" y="184"/>
                    <a:pt x="1048" y="183"/>
                    <a:pt x="1048" y="183"/>
                  </a:cubicBezTo>
                  <a:cubicBezTo>
                    <a:pt x="1048" y="182"/>
                    <a:pt x="1048" y="182"/>
                    <a:pt x="1048" y="181"/>
                  </a:cubicBezTo>
                  <a:cubicBezTo>
                    <a:pt x="1048" y="181"/>
                    <a:pt x="1048" y="180"/>
                    <a:pt x="1047" y="180"/>
                  </a:cubicBezTo>
                  <a:cubicBezTo>
                    <a:pt x="1046" y="180"/>
                    <a:pt x="1046" y="180"/>
                    <a:pt x="1046" y="180"/>
                  </a:cubicBezTo>
                  <a:cubicBezTo>
                    <a:pt x="1046" y="185"/>
                    <a:pt x="1046" y="185"/>
                    <a:pt x="1046" y="185"/>
                  </a:cubicBezTo>
                  <a:cubicBezTo>
                    <a:pt x="1046" y="185"/>
                    <a:pt x="1045" y="185"/>
                    <a:pt x="1045" y="185"/>
                  </a:cubicBezTo>
                  <a:cubicBezTo>
                    <a:pt x="1045" y="185"/>
                    <a:pt x="1044" y="185"/>
                    <a:pt x="1044" y="185"/>
                  </a:cubicBezTo>
                  <a:cubicBezTo>
                    <a:pt x="1044" y="186"/>
                    <a:pt x="1044" y="186"/>
                    <a:pt x="1044" y="186"/>
                  </a:cubicBezTo>
                  <a:cubicBezTo>
                    <a:pt x="1044" y="186"/>
                    <a:pt x="1044" y="187"/>
                    <a:pt x="1044" y="187"/>
                  </a:cubicBezTo>
                  <a:cubicBezTo>
                    <a:pt x="1044" y="188"/>
                    <a:pt x="1044" y="188"/>
                    <a:pt x="1044" y="188"/>
                  </a:cubicBezTo>
                  <a:cubicBezTo>
                    <a:pt x="1044" y="188"/>
                    <a:pt x="1045" y="188"/>
                    <a:pt x="1045" y="188"/>
                  </a:cubicBezTo>
                  <a:cubicBezTo>
                    <a:pt x="1045" y="189"/>
                    <a:pt x="1045" y="189"/>
                    <a:pt x="1045" y="190"/>
                  </a:cubicBezTo>
                  <a:cubicBezTo>
                    <a:pt x="1043" y="190"/>
                    <a:pt x="1043" y="190"/>
                    <a:pt x="1043" y="190"/>
                  </a:cubicBezTo>
                  <a:cubicBezTo>
                    <a:pt x="1043" y="190"/>
                    <a:pt x="1043" y="190"/>
                    <a:pt x="1043" y="189"/>
                  </a:cubicBezTo>
                  <a:cubicBezTo>
                    <a:pt x="1043" y="189"/>
                    <a:pt x="1042" y="189"/>
                    <a:pt x="1042" y="189"/>
                  </a:cubicBezTo>
                  <a:cubicBezTo>
                    <a:pt x="1042" y="188"/>
                    <a:pt x="1043" y="188"/>
                    <a:pt x="1043" y="188"/>
                  </a:cubicBezTo>
                  <a:cubicBezTo>
                    <a:pt x="1043" y="188"/>
                    <a:pt x="1043" y="188"/>
                    <a:pt x="1043" y="187"/>
                  </a:cubicBezTo>
                  <a:cubicBezTo>
                    <a:pt x="1043" y="187"/>
                    <a:pt x="1043" y="186"/>
                    <a:pt x="1043" y="186"/>
                  </a:cubicBezTo>
                  <a:cubicBezTo>
                    <a:pt x="1043" y="185"/>
                    <a:pt x="1043" y="185"/>
                    <a:pt x="1043" y="185"/>
                  </a:cubicBezTo>
                  <a:cubicBezTo>
                    <a:pt x="1043" y="185"/>
                    <a:pt x="1042" y="185"/>
                    <a:pt x="1042" y="185"/>
                  </a:cubicBezTo>
                  <a:cubicBezTo>
                    <a:pt x="1042" y="184"/>
                    <a:pt x="1042" y="184"/>
                    <a:pt x="1042" y="184"/>
                  </a:cubicBezTo>
                  <a:cubicBezTo>
                    <a:pt x="1041" y="184"/>
                    <a:pt x="1041" y="183"/>
                    <a:pt x="1041" y="183"/>
                  </a:cubicBezTo>
                  <a:cubicBezTo>
                    <a:pt x="1041" y="183"/>
                    <a:pt x="1040" y="183"/>
                    <a:pt x="1040" y="183"/>
                  </a:cubicBezTo>
                  <a:cubicBezTo>
                    <a:pt x="1040" y="183"/>
                    <a:pt x="1040" y="183"/>
                    <a:pt x="1039" y="183"/>
                  </a:cubicBezTo>
                  <a:cubicBezTo>
                    <a:pt x="1039" y="183"/>
                    <a:pt x="1039" y="182"/>
                    <a:pt x="1039" y="182"/>
                  </a:cubicBezTo>
                  <a:cubicBezTo>
                    <a:pt x="1039" y="182"/>
                    <a:pt x="1039" y="182"/>
                    <a:pt x="1038" y="182"/>
                  </a:cubicBezTo>
                  <a:cubicBezTo>
                    <a:pt x="1037" y="181"/>
                    <a:pt x="1037" y="181"/>
                    <a:pt x="1036" y="180"/>
                  </a:cubicBezTo>
                  <a:cubicBezTo>
                    <a:pt x="1034" y="180"/>
                    <a:pt x="1034" y="180"/>
                    <a:pt x="1034" y="180"/>
                  </a:cubicBezTo>
                  <a:cubicBezTo>
                    <a:pt x="1034" y="183"/>
                    <a:pt x="1034" y="183"/>
                    <a:pt x="1034" y="183"/>
                  </a:cubicBezTo>
                  <a:cubicBezTo>
                    <a:pt x="1031" y="183"/>
                    <a:pt x="1031" y="183"/>
                    <a:pt x="1031" y="183"/>
                  </a:cubicBezTo>
                  <a:cubicBezTo>
                    <a:pt x="1031" y="183"/>
                    <a:pt x="1031" y="183"/>
                    <a:pt x="1031" y="183"/>
                  </a:cubicBezTo>
                  <a:cubicBezTo>
                    <a:pt x="1031" y="182"/>
                    <a:pt x="1031" y="182"/>
                    <a:pt x="1031" y="182"/>
                  </a:cubicBezTo>
                  <a:cubicBezTo>
                    <a:pt x="1030" y="181"/>
                    <a:pt x="1030" y="181"/>
                    <a:pt x="1029" y="180"/>
                  </a:cubicBezTo>
                  <a:cubicBezTo>
                    <a:pt x="1028" y="180"/>
                    <a:pt x="1028" y="180"/>
                    <a:pt x="1028" y="180"/>
                  </a:cubicBezTo>
                  <a:cubicBezTo>
                    <a:pt x="1028" y="180"/>
                    <a:pt x="1029" y="180"/>
                    <a:pt x="1029" y="181"/>
                  </a:cubicBezTo>
                  <a:cubicBezTo>
                    <a:pt x="1029" y="182"/>
                    <a:pt x="1029" y="182"/>
                    <a:pt x="1029" y="182"/>
                  </a:cubicBezTo>
                  <a:cubicBezTo>
                    <a:pt x="1029" y="182"/>
                    <a:pt x="1028" y="182"/>
                    <a:pt x="1028" y="183"/>
                  </a:cubicBezTo>
                  <a:cubicBezTo>
                    <a:pt x="1028" y="183"/>
                    <a:pt x="1028" y="183"/>
                    <a:pt x="1028" y="183"/>
                  </a:cubicBezTo>
                  <a:cubicBezTo>
                    <a:pt x="1027" y="183"/>
                    <a:pt x="1027" y="182"/>
                    <a:pt x="1027" y="182"/>
                  </a:cubicBezTo>
                  <a:cubicBezTo>
                    <a:pt x="1027" y="182"/>
                    <a:pt x="1027" y="182"/>
                    <a:pt x="1027" y="182"/>
                  </a:cubicBezTo>
                  <a:cubicBezTo>
                    <a:pt x="1027" y="181"/>
                    <a:pt x="1027" y="181"/>
                    <a:pt x="1027" y="181"/>
                  </a:cubicBezTo>
                  <a:cubicBezTo>
                    <a:pt x="1027" y="181"/>
                    <a:pt x="1027" y="180"/>
                    <a:pt x="1027" y="180"/>
                  </a:cubicBezTo>
                  <a:cubicBezTo>
                    <a:pt x="1027" y="179"/>
                    <a:pt x="1027" y="179"/>
                    <a:pt x="1026" y="178"/>
                  </a:cubicBezTo>
                  <a:cubicBezTo>
                    <a:pt x="1026" y="179"/>
                    <a:pt x="1026" y="179"/>
                    <a:pt x="1025" y="179"/>
                  </a:cubicBezTo>
                  <a:cubicBezTo>
                    <a:pt x="1025" y="179"/>
                    <a:pt x="1025" y="179"/>
                    <a:pt x="1025" y="179"/>
                  </a:cubicBezTo>
                  <a:cubicBezTo>
                    <a:pt x="1024" y="179"/>
                    <a:pt x="1024" y="179"/>
                    <a:pt x="1024" y="179"/>
                  </a:cubicBezTo>
                  <a:cubicBezTo>
                    <a:pt x="1023" y="179"/>
                    <a:pt x="1023" y="179"/>
                    <a:pt x="1023" y="179"/>
                  </a:cubicBezTo>
                  <a:cubicBezTo>
                    <a:pt x="1023" y="179"/>
                    <a:pt x="1023" y="179"/>
                    <a:pt x="1022" y="179"/>
                  </a:cubicBezTo>
                  <a:cubicBezTo>
                    <a:pt x="1022" y="179"/>
                    <a:pt x="1022" y="178"/>
                    <a:pt x="1023" y="178"/>
                  </a:cubicBezTo>
                  <a:cubicBezTo>
                    <a:pt x="1023" y="177"/>
                    <a:pt x="1023" y="177"/>
                    <a:pt x="1023" y="177"/>
                  </a:cubicBezTo>
                  <a:cubicBezTo>
                    <a:pt x="1023" y="177"/>
                    <a:pt x="1023" y="176"/>
                    <a:pt x="1024" y="176"/>
                  </a:cubicBezTo>
                  <a:cubicBezTo>
                    <a:pt x="1024" y="176"/>
                    <a:pt x="1024" y="176"/>
                    <a:pt x="1024" y="176"/>
                  </a:cubicBezTo>
                  <a:cubicBezTo>
                    <a:pt x="1025" y="176"/>
                    <a:pt x="1025" y="176"/>
                    <a:pt x="1026" y="176"/>
                  </a:cubicBezTo>
                  <a:cubicBezTo>
                    <a:pt x="1026" y="176"/>
                    <a:pt x="1026" y="176"/>
                    <a:pt x="1027" y="175"/>
                  </a:cubicBezTo>
                  <a:cubicBezTo>
                    <a:pt x="1027" y="175"/>
                    <a:pt x="1027" y="175"/>
                    <a:pt x="1027" y="175"/>
                  </a:cubicBezTo>
                  <a:cubicBezTo>
                    <a:pt x="1027" y="174"/>
                    <a:pt x="1028" y="174"/>
                    <a:pt x="1028" y="174"/>
                  </a:cubicBezTo>
                  <a:cubicBezTo>
                    <a:pt x="1028" y="173"/>
                    <a:pt x="1028" y="173"/>
                    <a:pt x="1029" y="173"/>
                  </a:cubicBezTo>
                  <a:cubicBezTo>
                    <a:pt x="1029" y="173"/>
                    <a:pt x="1029" y="173"/>
                    <a:pt x="1029" y="173"/>
                  </a:cubicBezTo>
                  <a:cubicBezTo>
                    <a:pt x="1030" y="173"/>
                    <a:pt x="1030" y="172"/>
                    <a:pt x="1030" y="172"/>
                  </a:cubicBezTo>
                  <a:cubicBezTo>
                    <a:pt x="1031" y="172"/>
                    <a:pt x="1031" y="172"/>
                    <a:pt x="1032" y="172"/>
                  </a:cubicBezTo>
                  <a:cubicBezTo>
                    <a:pt x="1032" y="171"/>
                    <a:pt x="1031" y="171"/>
                    <a:pt x="1032" y="170"/>
                  </a:cubicBezTo>
                  <a:cubicBezTo>
                    <a:pt x="1032" y="169"/>
                    <a:pt x="1032" y="169"/>
                    <a:pt x="1032" y="169"/>
                  </a:cubicBezTo>
                  <a:cubicBezTo>
                    <a:pt x="1032" y="169"/>
                    <a:pt x="1033" y="169"/>
                    <a:pt x="1033" y="168"/>
                  </a:cubicBezTo>
                  <a:cubicBezTo>
                    <a:pt x="1033" y="168"/>
                    <a:pt x="1033" y="168"/>
                    <a:pt x="1034" y="168"/>
                  </a:cubicBezTo>
                  <a:cubicBezTo>
                    <a:pt x="1034" y="168"/>
                    <a:pt x="1034" y="168"/>
                    <a:pt x="1034" y="167"/>
                  </a:cubicBezTo>
                  <a:cubicBezTo>
                    <a:pt x="1034" y="167"/>
                    <a:pt x="1034" y="167"/>
                    <a:pt x="1034" y="167"/>
                  </a:cubicBezTo>
                  <a:cubicBezTo>
                    <a:pt x="1034" y="166"/>
                    <a:pt x="1035" y="166"/>
                    <a:pt x="1035" y="166"/>
                  </a:cubicBezTo>
                  <a:cubicBezTo>
                    <a:pt x="1035" y="166"/>
                    <a:pt x="1035" y="166"/>
                    <a:pt x="1036" y="166"/>
                  </a:cubicBezTo>
                  <a:cubicBezTo>
                    <a:pt x="1036" y="166"/>
                    <a:pt x="1036" y="165"/>
                    <a:pt x="1036" y="165"/>
                  </a:cubicBezTo>
                  <a:cubicBezTo>
                    <a:pt x="1036" y="165"/>
                    <a:pt x="1037" y="165"/>
                    <a:pt x="1037" y="165"/>
                  </a:cubicBezTo>
                  <a:cubicBezTo>
                    <a:pt x="1037" y="164"/>
                    <a:pt x="1037" y="164"/>
                    <a:pt x="1037" y="164"/>
                  </a:cubicBezTo>
                  <a:cubicBezTo>
                    <a:pt x="1038" y="164"/>
                    <a:pt x="1038" y="164"/>
                    <a:pt x="1038" y="164"/>
                  </a:cubicBezTo>
                  <a:cubicBezTo>
                    <a:pt x="1038" y="164"/>
                    <a:pt x="1039" y="164"/>
                    <a:pt x="1039" y="164"/>
                  </a:cubicBezTo>
                  <a:cubicBezTo>
                    <a:pt x="1039" y="164"/>
                    <a:pt x="1039" y="163"/>
                    <a:pt x="1039" y="163"/>
                  </a:cubicBezTo>
                  <a:cubicBezTo>
                    <a:pt x="1039" y="163"/>
                    <a:pt x="1039" y="163"/>
                    <a:pt x="1040" y="162"/>
                  </a:cubicBezTo>
                  <a:cubicBezTo>
                    <a:pt x="1040" y="162"/>
                    <a:pt x="1040" y="162"/>
                    <a:pt x="1040" y="162"/>
                  </a:cubicBezTo>
                  <a:cubicBezTo>
                    <a:pt x="1040" y="161"/>
                    <a:pt x="1040" y="161"/>
                    <a:pt x="1040" y="161"/>
                  </a:cubicBezTo>
                  <a:cubicBezTo>
                    <a:pt x="1040" y="161"/>
                    <a:pt x="1040" y="160"/>
                    <a:pt x="1041" y="160"/>
                  </a:cubicBezTo>
                  <a:cubicBezTo>
                    <a:pt x="1041" y="160"/>
                    <a:pt x="1041" y="160"/>
                    <a:pt x="1041" y="159"/>
                  </a:cubicBezTo>
                  <a:cubicBezTo>
                    <a:pt x="1041" y="159"/>
                    <a:pt x="1042" y="159"/>
                    <a:pt x="1042" y="159"/>
                  </a:cubicBezTo>
                  <a:cubicBezTo>
                    <a:pt x="1043" y="159"/>
                    <a:pt x="1043" y="159"/>
                    <a:pt x="1044" y="159"/>
                  </a:cubicBezTo>
                  <a:cubicBezTo>
                    <a:pt x="1045" y="159"/>
                    <a:pt x="1045" y="158"/>
                    <a:pt x="1045" y="158"/>
                  </a:cubicBezTo>
                  <a:cubicBezTo>
                    <a:pt x="1046" y="158"/>
                    <a:pt x="1046" y="157"/>
                    <a:pt x="1046" y="157"/>
                  </a:cubicBezTo>
                  <a:cubicBezTo>
                    <a:pt x="1046" y="157"/>
                    <a:pt x="1046" y="157"/>
                    <a:pt x="1047" y="156"/>
                  </a:cubicBezTo>
                  <a:cubicBezTo>
                    <a:pt x="1047" y="156"/>
                    <a:pt x="1047" y="155"/>
                    <a:pt x="1048" y="155"/>
                  </a:cubicBezTo>
                  <a:cubicBezTo>
                    <a:pt x="1049" y="155"/>
                    <a:pt x="1049" y="156"/>
                    <a:pt x="1050" y="156"/>
                  </a:cubicBezTo>
                  <a:cubicBezTo>
                    <a:pt x="1050" y="156"/>
                    <a:pt x="1050" y="156"/>
                    <a:pt x="1050" y="156"/>
                  </a:cubicBezTo>
                  <a:cubicBezTo>
                    <a:pt x="1051" y="156"/>
                    <a:pt x="1051" y="156"/>
                    <a:pt x="1052" y="156"/>
                  </a:cubicBezTo>
                  <a:cubicBezTo>
                    <a:pt x="1052" y="156"/>
                    <a:pt x="1052" y="156"/>
                    <a:pt x="1052" y="156"/>
                  </a:cubicBezTo>
                  <a:cubicBezTo>
                    <a:pt x="1053" y="156"/>
                    <a:pt x="1053" y="156"/>
                    <a:pt x="1053" y="156"/>
                  </a:cubicBezTo>
                  <a:cubicBezTo>
                    <a:pt x="1054" y="156"/>
                    <a:pt x="1054" y="156"/>
                    <a:pt x="1054" y="156"/>
                  </a:cubicBezTo>
                  <a:cubicBezTo>
                    <a:pt x="1054" y="156"/>
                    <a:pt x="1054" y="156"/>
                    <a:pt x="1054" y="156"/>
                  </a:cubicBezTo>
                  <a:cubicBezTo>
                    <a:pt x="1055" y="156"/>
                    <a:pt x="1055" y="155"/>
                    <a:pt x="1055" y="155"/>
                  </a:cubicBezTo>
                  <a:cubicBezTo>
                    <a:pt x="1056" y="155"/>
                    <a:pt x="1056" y="155"/>
                    <a:pt x="1056" y="155"/>
                  </a:cubicBezTo>
                  <a:cubicBezTo>
                    <a:pt x="1056" y="155"/>
                    <a:pt x="1056" y="156"/>
                    <a:pt x="1056" y="156"/>
                  </a:cubicBezTo>
                  <a:cubicBezTo>
                    <a:pt x="1057" y="156"/>
                    <a:pt x="1058" y="156"/>
                    <a:pt x="1058" y="156"/>
                  </a:cubicBezTo>
                  <a:close/>
                  <a:moveTo>
                    <a:pt x="544" y="160"/>
                  </a:moveTo>
                  <a:cubicBezTo>
                    <a:pt x="543" y="160"/>
                    <a:pt x="543" y="161"/>
                    <a:pt x="543" y="161"/>
                  </a:cubicBezTo>
                  <a:cubicBezTo>
                    <a:pt x="543" y="161"/>
                    <a:pt x="542" y="161"/>
                    <a:pt x="542" y="161"/>
                  </a:cubicBezTo>
                  <a:cubicBezTo>
                    <a:pt x="542" y="161"/>
                    <a:pt x="542" y="162"/>
                    <a:pt x="542" y="162"/>
                  </a:cubicBezTo>
                  <a:cubicBezTo>
                    <a:pt x="541" y="162"/>
                    <a:pt x="541" y="163"/>
                    <a:pt x="540" y="163"/>
                  </a:cubicBezTo>
                  <a:cubicBezTo>
                    <a:pt x="540" y="163"/>
                    <a:pt x="540" y="164"/>
                    <a:pt x="540" y="164"/>
                  </a:cubicBezTo>
                  <a:cubicBezTo>
                    <a:pt x="541" y="164"/>
                    <a:pt x="541" y="164"/>
                    <a:pt x="541" y="164"/>
                  </a:cubicBezTo>
                  <a:cubicBezTo>
                    <a:pt x="541" y="164"/>
                    <a:pt x="542" y="164"/>
                    <a:pt x="542" y="164"/>
                  </a:cubicBezTo>
                  <a:cubicBezTo>
                    <a:pt x="542" y="164"/>
                    <a:pt x="542" y="163"/>
                    <a:pt x="542" y="163"/>
                  </a:cubicBezTo>
                  <a:cubicBezTo>
                    <a:pt x="543" y="163"/>
                    <a:pt x="543" y="163"/>
                    <a:pt x="543" y="162"/>
                  </a:cubicBezTo>
                  <a:cubicBezTo>
                    <a:pt x="543" y="162"/>
                    <a:pt x="543" y="163"/>
                    <a:pt x="544" y="162"/>
                  </a:cubicBezTo>
                  <a:cubicBezTo>
                    <a:pt x="544" y="162"/>
                    <a:pt x="544" y="162"/>
                    <a:pt x="544" y="162"/>
                  </a:cubicBezTo>
                  <a:cubicBezTo>
                    <a:pt x="545" y="162"/>
                    <a:pt x="544" y="162"/>
                    <a:pt x="544" y="162"/>
                  </a:cubicBezTo>
                  <a:cubicBezTo>
                    <a:pt x="544" y="161"/>
                    <a:pt x="545" y="161"/>
                    <a:pt x="545" y="161"/>
                  </a:cubicBezTo>
                  <a:cubicBezTo>
                    <a:pt x="545" y="160"/>
                    <a:pt x="545" y="160"/>
                    <a:pt x="545" y="159"/>
                  </a:cubicBezTo>
                  <a:cubicBezTo>
                    <a:pt x="545" y="160"/>
                    <a:pt x="544" y="160"/>
                    <a:pt x="544" y="160"/>
                  </a:cubicBezTo>
                  <a:close/>
                  <a:moveTo>
                    <a:pt x="548" y="199"/>
                  </a:moveTo>
                  <a:cubicBezTo>
                    <a:pt x="548" y="199"/>
                    <a:pt x="548" y="199"/>
                    <a:pt x="549" y="199"/>
                  </a:cubicBezTo>
                  <a:cubicBezTo>
                    <a:pt x="549" y="199"/>
                    <a:pt x="549" y="199"/>
                    <a:pt x="549" y="199"/>
                  </a:cubicBezTo>
                  <a:cubicBezTo>
                    <a:pt x="549" y="199"/>
                    <a:pt x="550" y="199"/>
                    <a:pt x="550" y="199"/>
                  </a:cubicBezTo>
                  <a:cubicBezTo>
                    <a:pt x="551" y="198"/>
                    <a:pt x="551" y="198"/>
                    <a:pt x="551" y="198"/>
                  </a:cubicBezTo>
                  <a:cubicBezTo>
                    <a:pt x="551" y="198"/>
                    <a:pt x="551" y="198"/>
                    <a:pt x="551" y="198"/>
                  </a:cubicBezTo>
                  <a:cubicBezTo>
                    <a:pt x="551" y="198"/>
                    <a:pt x="551" y="198"/>
                    <a:pt x="552" y="198"/>
                  </a:cubicBezTo>
                  <a:cubicBezTo>
                    <a:pt x="552" y="198"/>
                    <a:pt x="552" y="198"/>
                    <a:pt x="552" y="198"/>
                  </a:cubicBezTo>
                  <a:cubicBezTo>
                    <a:pt x="555" y="198"/>
                    <a:pt x="555" y="198"/>
                    <a:pt x="555" y="198"/>
                  </a:cubicBezTo>
                  <a:cubicBezTo>
                    <a:pt x="555" y="198"/>
                    <a:pt x="555" y="197"/>
                    <a:pt x="555" y="196"/>
                  </a:cubicBezTo>
                  <a:cubicBezTo>
                    <a:pt x="555" y="196"/>
                    <a:pt x="556" y="197"/>
                    <a:pt x="556" y="197"/>
                  </a:cubicBezTo>
                  <a:cubicBezTo>
                    <a:pt x="556" y="197"/>
                    <a:pt x="557" y="196"/>
                    <a:pt x="557" y="196"/>
                  </a:cubicBezTo>
                  <a:cubicBezTo>
                    <a:pt x="557" y="196"/>
                    <a:pt x="557" y="197"/>
                    <a:pt x="558" y="197"/>
                  </a:cubicBezTo>
                  <a:cubicBezTo>
                    <a:pt x="558" y="197"/>
                    <a:pt x="558" y="197"/>
                    <a:pt x="559" y="197"/>
                  </a:cubicBezTo>
                  <a:cubicBezTo>
                    <a:pt x="559" y="197"/>
                    <a:pt x="559" y="197"/>
                    <a:pt x="560" y="197"/>
                  </a:cubicBezTo>
                  <a:cubicBezTo>
                    <a:pt x="560" y="196"/>
                    <a:pt x="560" y="196"/>
                    <a:pt x="560" y="196"/>
                  </a:cubicBezTo>
                  <a:cubicBezTo>
                    <a:pt x="561" y="196"/>
                    <a:pt x="561" y="195"/>
                    <a:pt x="561" y="195"/>
                  </a:cubicBezTo>
                  <a:cubicBezTo>
                    <a:pt x="561" y="195"/>
                    <a:pt x="562" y="195"/>
                    <a:pt x="562" y="195"/>
                  </a:cubicBezTo>
                  <a:cubicBezTo>
                    <a:pt x="563" y="196"/>
                    <a:pt x="563" y="197"/>
                    <a:pt x="564" y="197"/>
                  </a:cubicBezTo>
                  <a:cubicBezTo>
                    <a:pt x="564" y="197"/>
                    <a:pt x="564" y="197"/>
                    <a:pt x="564" y="197"/>
                  </a:cubicBezTo>
                  <a:cubicBezTo>
                    <a:pt x="564" y="197"/>
                    <a:pt x="565" y="196"/>
                    <a:pt x="565" y="196"/>
                  </a:cubicBezTo>
                  <a:cubicBezTo>
                    <a:pt x="565" y="196"/>
                    <a:pt x="566" y="196"/>
                    <a:pt x="566" y="196"/>
                  </a:cubicBezTo>
                  <a:cubicBezTo>
                    <a:pt x="566" y="196"/>
                    <a:pt x="567" y="196"/>
                    <a:pt x="567" y="196"/>
                  </a:cubicBezTo>
                  <a:cubicBezTo>
                    <a:pt x="567" y="196"/>
                    <a:pt x="567" y="196"/>
                    <a:pt x="568" y="196"/>
                  </a:cubicBezTo>
                  <a:cubicBezTo>
                    <a:pt x="568" y="196"/>
                    <a:pt x="568" y="195"/>
                    <a:pt x="568" y="195"/>
                  </a:cubicBezTo>
                  <a:cubicBezTo>
                    <a:pt x="568" y="195"/>
                    <a:pt x="568" y="195"/>
                    <a:pt x="569" y="195"/>
                  </a:cubicBezTo>
                  <a:cubicBezTo>
                    <a:pt x="569" y="195"/>
                    <a:pt x="569" y="195"/>
                    <a:pt x="569" y="195"/>
                  </a:cubicBezTo>
                  <a:cubicBezTo>
                    <a:pt x="570" y="195"/>
                    <a:pt x="570" y="195"/>
                    <a:pt x="570" y="195"/>
                  </a:cubicBezTo>
                  <a:cubicBezTo>
                    <a:pt x="570" y="194"/>
                    <a:pt x="570" y="194"/>
                    <a:pt x="570" y="194"/>
                  </a:cubicBezTo>
                  <a:cubicBezTo>
                    <a:pt x="570" y="194"/>
                    <a:pt x="570" y="194"/>
                    <a:pt x="570" y="193"/>
                  </a:cubicBezTo>
                  <a:cubicBezTo>
                    <a:pt x="570" y="193"/>
                    <a:pt x="569" y="193"/>
                    <a:pt x="569" y="192"/>
                  </a:cubicBezTo>
                  <a:cubicBezTo>
                    <a:pt x="569" y="192"/>
                    <a:pt x="569" y="192"/>
                    <a:pt x="569" y="192"/>
                  </a:cubicBezTo>
                  <a:cubicBezTo>
                    <a:pt x="569" y="192"/>
                    <a:pt x="569" y="191"/>
                    <a:pt x="569" y="191"/>
                  </a:cubicBezTo>
                  <a:cubicBezTo>
                    <a:pt x="570" y="191"/>
                    <a:pt x="570" y="191"/>
                    <a:pt x="570" y="191"/>
                  </a:cubicBezTo>
                  <a:cubicBezTo>
                    <a:pt x="570" y="191"/>
                    <a:pt x="571" y="191"/>
                    <a:pt x="571" y="191"/>
                  </a:cubicBezTo>
                  <a:cubicBezTo>
                    <a:pt x="571" y="191"/>
                    <a:pt x="571" y="191"/>
                    <a:pt x="571" y="190"/>
                  </a:cubicBezTo>
                  <a:cubicBezTo>
                    <a:pt x="571" y="190"/>
                    <a:pt x="571" y="190"/>
                    <a:pt x="571" y="190"/>
                  </a:cubicBezTo>
                  <a:cubicBezTo>
                    <a:pt x="573" y="190"/>
                    <a:pt x="573" y="190"/>
                    <a:pt x="573" y="190"/>
                  </a:cubicBezTo>
                  <a:cubicBezTo>
                    <a:pt x="573" y="188"/>
                    <a:pt x="573" y="188"/>
                    <a:pt x="573" y="188"/>
                  </a:cubicBezTo>
                  <a:cubicBezTo>
                    <a:pt x="572" y="188"/>
                    <a:pt x="572" y="188"/>
                    <a:pt x="572" y="188"/>
                  </a:cubicBezTo>
                  <a:cubicBezTo>
                    <a:pt x="572" y="187"/>
                    <a:pt x="571" y="187"/>
                    <a:pt x="571" y="187"/>
                  </a:cubicBezTo>
                  <a:cubicBezTo>
                    <a:pt x="571" y="187"/>
                    <a:pt x="571" y="186"/>
                    <a:pt x="571" y="186"/>
                  </a:cubicBezTo>
                  <a:cubicBezTo>
                    <a:pt x="571" y="186"/>
                    <a:pt x="571" y="186"/>
                    <a:pt x="571" y="186"/>
                  </a:cubicBezTo>
                  <a:cubicBezTo>
                    <a:pt x="570" y="186"/>
                    <a:pt x="570" y="185"/>
                    <a:pt x="570" y="185"/>
                  </a:cubicBezTo>
                  <a:cubicBezTo>
                    <a:pt x="569" y="185"/>
                    <a:pt x="569" y="185"/>
                    <a:pt x="569" y="185"/>
                  </a:cubicBezTo>
                  <a:cubicBezTo>
                    <a:pt x="569" y="186"/>
                    <a:pt x="569" y="186"/>
                    <a:pt x="569" y="186"/>
                  </a:cubicBezTo>
                  <a:cubicBezTo>
                    <a:pt x="569" y="186"/>
                    <a:pt x="569" y="186"/>
                    <a:pt x="569" y="187"/>
                  </a:cubicBezTo>
                  <a:cubicBezTo>
                    <a:pt x="568" y="187"/>
                    <a:pt x="568" y="187"/>
                    <a:pt x="568" y="187"/>
                  </a:cubicBezTo>
                  <a:cubicBezTo>
                    <a:pt x="568" y="187"/>
                    <a:pt x="568" y="187"/>
                    <a:pt x="567" y="187"/>
                  </a:cubicBezTo>
                  <a:cubicBezTo>
                    <a:pt x="567" y="187"/>
                    <a:pt x="567" y="187"/>
                    <a:pt x="567" y="186"/>
                  </a:cubicBezTo>
                  <a:cubicBezTo>
                    <a:pt x="567" y="186"/>
                    <a:pt x="567" y="186"/>
                    <a:pt x="567" y="186"/>
                  </a:cubicBezTo>
                  <a:cubicBezTo>
                    <a:pt x="567" y="185"/>
                    <a:pt x="567" y="185"/>
                    <a:pt x="567" y="184"/>
                  </a:cubicBezTo>
                  <a:cubicBezTo>
                    <a:pt x="567" y="184"/>
                    <a:pt x="567" y="184"/>
                    <a:pt x="567" y="183"/>
                  </a:cubicBezTo>
                  <a:cubicBezTo>
                    <a:pt x="565" y="183"/>
                    <a:pt x="565" y="183"/>
                    <a:pt x="565" y="183"/>
                  </a:cubicBezTo>
                  <a:cubicBezTo>
                    <a:pt x="565" y="183"/>
                    <a:pt x="565" y="182"/>
                    <a:pt x="565" y="181"/>
                  </a:cubicBezTo>
                  <a:cubicBezTo>
                    <a:pt x="565" y="181"/>
                    <a:pt x="565" y="181"/>
                    <a:pt x="565" y="181"/>
                  </a:cubicBezTo>
                  <a:cubicBezTo>
                    <a:pt x="565" y="180"/>
                    <a:pt x="564" y="180"/>
                    <a:pt x="564" y="179"/>
                  </a:cubicBezTo>
                  <a:cubicBezTo>
                    <a:pt x="563" y="179"/>
                    <a:pt x="563" y="180"/>
                    <a:pt x="563" y="179"/>
                  </a:cubicBezTo>
                  <a:cubicBezTo>
                    <a:pt x="563" y="179"/>
                    <a:pt x="563" y="179"/>
                    <a:pt x="562" y="179"/>
                  </a:cubicBezTo>
                  <a:cubicBezTo>
                    <a:pt x="562" y="179"/>
                    <a:pt x="562" y="179"/>
                    <a:pt x="562" y="179"/>
                  </a:cubicBezTo>
                  <a:cubicBezTo>
                    <a:pt x="562" y="178"/>
                    <a:pt x="562" y="178"/>
                    <a:pt x="562" y="178"/>
                  </a:cubicBezTo>
                  <a:cubicBezTo>
                    <a:pt x="562" y="178"/>
                    <a:pt x="561" y="177"/>
                    <a:pt x="561" y="177"/>
                  </a:cubicBezTo>
                  <a:cubicBezTo>
                    <a:pt x="561" y="177"/>
                    <a:pt x="560" y="177"/>
                    <a:pt x="560" y="177"/>
                  </a:cubicBezTo>
                  <a:cubicBezTo>
                    <a:pt x="560" y="176"/>
                    <a:pt x="560" y="176"/>
                    <a:pt x="560" y="176"/>
                  </a:cubicBezTo>
                  <a:cubicBezTo>
                    <a:pt x="560" y="176"/>
                    <a:pt x="560" y="175"/>
                    <a:pt x="560" y="175"/>
                  </a:cubicBezTo>
                  <a:cubicBezTo>
                    <a:pt x="560" y="175"/>
                    <a:pt x="560" y="175"/>
                    <a:pt x="559" y="174"/>
                  </a:cubicBezTo>
                  <a:cubicBezTo>
                    <a:pt x="559" y="174"/>
                    <a:pt x="559" y="174"/>
                    <a:pt x="559" y="174"/>
                  </a:cubicBezTo>
                  <a:cubicBezTo>
                    <a:pt x="559" y="174"/>
                    <a:pt x="558" y="173"/>
                    <a:pt x="558" y="173"/>
                  </a:cubicBezTo>
                  <a:cubicBezTo>
                    <a:pt x="558" y="173"/>
                    <a:pt x="557" y="173"/>
                    <a:pt x="557" y="173"/>
                  </a:cubicBezTo>
                  <a:cubicBezTo>
                    <a:pt x="556" y="173"/>
                    <a:pt x="556" y="173"/>
                    <a:pt x="555" y="173"/>
                  </a:cubicBezTo>
                  <a:cubicBezTo>
                    <a:pt x="555" y="173"/>
                    <a:pt x="555" y="173"/>
                    <a:pt x="555" y="172"/>
                  </a:cubicBezTo>
                  <a:cubicBezTo>
                    <a:pt x="555" y="172"/>
                    <a:pt x="555" y="172"/>
                    <a:pt x="555" y="172"/>
                  </a:cubicBezTo>
                  <a:cubicBezTo>
                    <a:pt x="555" y="171"/>
                    <a:pt x="556" y="171"/>
                    <a:pt x="556" y="171"/>
                  </a:cubicBezTo>
                  <a:cubicBezTo>
                    <a:pt x="556" y="171"/>
                    <a:pt x="556" y="171"/>
                    <a:pt x="556" y="170"/>
                  </a:cubicBezTo>
                  <a:cubicBezTo>
                    <a:pt x="556" y="170"/>
                    <a:pt x="556" y="170"/>
                    <a:pt x="557" y="170"/>
                  </a:cubicBezTo>
                  <a:cubicBezTo>
                    <a:pt x="557" y="170"/>
                    <a:pt x="557" y="170"/>
                    <a:pt x="557" y="170"/>
                  </a:cubicBezTo>
                  <a:cubicBezTo>
                    <a:pt x="557" y="170"/>
                    <a:pt x="557" y="170"/>
                    <a:pt x="557" y="170"/>
                  </a:cubicBezTo>
                  <a:cubicBezTo>
                    <a:pt x="557" y="169"/>
                    <a:pt x="557" y="169"/>
                    <a:pt x="557" y="169"/>
                  </a:cubicBezTo>
                  <a:cubicBezTo>
                    <a:pt x="558" y="169"/>
                    <a:pt x="558" y="168"/>
                    <a:pt x="558" y="168"/>
                  </a:cubicBezTo>
                  <a:cubicBezTo>
                    <a:pt x="558" y="168"/>
                    <a:pt x="558" y="168"/>
                    <a:pt x="559" y="168"/>
                  </a:cubicBezTo>
                  <a:cubicBezTo>
                    <a:pt x="559" y="168"/>
                    <a:pt x="559" y="167"/>
                    <a:pt x="559" y="167"/>
                  </a:cubicBezTo>
                  <a:cubicBezTo>
                    <a:pt x="559" y="164"/>
                    <a:pt x="559" y="164"/>
                    <a:pt x="559" y="164"/>
                  </a:cubicBezTo>
                  <a:cubicBezTo>
                    <a:pt x="552" y="164"/>
                    <a:pt x="552" y="164"/>
                    <a:pt x="552" y="164"/>
                  </a:cubicBezTo>
                  <a:cubicBezTo>
                    <a:pt x="552" y="164"/>
                    <a:pt x="552" y="164"/>
                    <a:pt x="552" y="164"/>
                  </a:cubicBezTo>
                  <a:cubicBezTo>
                    <a:pt x="553" y="163"/>
                    <a:pt x="553" y="163"/>
                    <a:pt x="553" y="163"/>
                  </a:cubicBezTo>
                  <a:cubicBezTo>
                    <a:pt x="553" y="163"/>
                    <a:pt x="553" y="163"/>
                    <a:pt x="553" y="162"/>
                  </a:cubicBezTo>
                  <a:cubicBezTo>
                    <a:pt x="553" y="162"/>
                    <a:pt x="553" y="162"/>
                    <a:pt x="553" y="162"/>
                  </a:cubicBezTo>
                  <a:cubicBezTo>
                    <a:pt x="553" y="161"/>
                    <a:pt x="554" y="161"/>
                    <a:pt x="554" y="161"/>
                  </a:cubicBezTo>
                  <a:cubicBezTo>
                    <a:pt x="554" y="161"/>
                    <a:pt x="554" y="161"/>
                    <a:pt x="554" y="160"/>
                  </a:cubicBezTo>
                  <a:cubicBezTo>
                    <a:pt x="555" y="160"/>
                    <a:pt x="555" y="160"/>
                    <a:pt x="555" y="160"/>
                  </a:cubicBezTo>
                  <a:cubicBezTo>
                    <a:pt x="555" y="160"/>
                    <a:pt x="555" y="159"/>
                    <a:pt x="554" y="159"/>
                  </a:cubicBezTo>
                  <a:cubicBezTo>
                    <a:pt x="554" y="159"/>
                    <a:pt x="554" y="159"/>
                    <a:pt x="553" y="159"/>
                  </a:cubicBezTo>
                  <a:cubicBezTo>
                    <a:pt x="552" y="159"/>
                    <a:pt x="552" y="159"/>
                    <a:pt x="552" y="159"/>
                  </a:cubicBezTo>
                  <a:cubicBezTo>
                    <a:pt x="552" y="159"/>
                    <a:pt x="552" y="159"/>
                    <a:pt x="552" y="159"/>
                  </a:cubicBezTo>
                  <a:cubicBezTo>
                    <a:pt x="550" y="160"/>
                    <a:pt x="550" y="159"/>
                    <a:pt x="549" y="159"/>
                  </a:cubicBezTo>
                  <a:cubicBezTo>
                    <a:pt x="549" y="160"/>
                    <a:pt x="549" y="160"/>
                    <a:pt x="549" y="161"/>
                  </a:cubicBezTo>
                  <a:cubicBezTo>
                    <a:pt x="549" y="161"/>
                    <a:pt x="549" y="161"/>
                    <a:pt x="549" y="161"/>
                  </a:cubicBezTo>
                  <a:cubicBezTo>
                    <a:pt x="548" y="162"/>
                    <a:pt x="548" y="162"/>
                    <a:pt x="548" y="162"/>
                  </a:cubicBezTo>
                  <a:cubicBezTo>
                    <a:pt x="548" y="162"/>
                    <a:pt x="548" y="163"/>
                    <a:pt x="548" y="163"/>
                  </a:cubicBezTo>
                  <a:cubicBezTo>
                    <a:pt x="548" y="163"/>
                    <a:pt x="548" y="164"/>
                    <a:pt x="548" y="164"/>
                  </a:cubicBezTo>
                  <a:cubicBezTo>
                    <a:pt x="548" y="164"/>
                    <a:pt x="548" y="165"/>
                    <a:pt x="548" y="165"/>
                  </a:cubicBezTo>
                  <a:cubicBezTo>
                    <a:pt x="547" y="165"/>
                    <a:pt x="547" y="165"/>
                    <a:pt x="546" y="165"/>
                  </a:cubicBezTo>
                  <a:cubicBezTo>
                    <a:pt x="546" y="165"/>
                    <a:pt x="546" y="165"/>
                    <a:pt x="546" y="165"/>
                  </a:cubicBezTo>
                  <a:cubicBezTo>
                    <a:pt x="545" y="165"/>
                    <a:pt x="545" y="164"/>
                    <a:pt x="545" y="164"/>
                  </a:cubicBezTo>
                  <a:cubicBezTo>
                    <a:pt x="544" y="164"/>
                    <a:pt x="544" y="164"/>
                    <a:pt x="544" y="165"/>
                  </a:cubicBezTo>
                  <a:cubicBezTo>
                    <a:pt x="544" y="165"/>
                    <a:pt x="544" y="165"/>
                    <a:pt x="544" y="165"/>
                  </a:cubicBezTo>
                  <a:cubicBezTo>
                    <a:pt x="544" y="166"/>
                    <a:pt x="543" y="166"/>
                    <a:pt x="544" y="167"/>
                  </a:cubicBezTo>
                  <a:cubicBezTo>
                    <a:pt x="544" y="167"/>
                    <a:pt x="544" y="167"/>
                    <a:pt x="545" y="167"/>
                  </a:cubicBezTo>
                  <a:cubicBezTo>
                    <a:pt x="545" y="167"/>
                    <a:pt x="545" y="167"/>
                    <a:pt x="546" y="167"/>
                  </a:cubicBezTo>
                  <a:cubicBezTo>
                    <a:pt x="546" y="168"/>
                    <a:pt x="546" y="168"/>
                    <a:pt x="546" y="168"/>
                  </a:cubicBezTo>
                  <a:cubicBezTo>
                    <a:pt x="546" y="169"/>
                    <a:pt x="546" y="169"/>
                    <a:pt x="546" y="169"/>
                  </a:cubicBezTo>
                  <a:cubicBezTo>
                    <a:pt x="546" y="169"/>
                    <a:pt x="545" y="169"/>
                    <a:pt x="545" y="170"/>
                  </a:cubicBezTo>
                  <a:cubicBezTo>
                    <a:pt x="545" y="170"/>
                    <a:pt x="546" y="170"/>
                    <a:pt x="546" y="170"/>
                  </a:cubicBezTo>
                  <a:cubicBezTo>
                    <a:pt x="546" y="171"/>
                    <a:pt x="546" y="171"/>
                    <a:pt x="545" y="171"/>
                  </a:cubicBezTo>
                  <a:cubicBezTo>
                    <a:pt x="545" y="171"/>
                    <a:pt x="545" y="171"/>
                    <a:pt x="545" y="171"/>
                  </a:cubicBezTo>
                  <a:cubicBezTo>
                    <a:pt x="544" y="171"/>
                    <a:pt x="544" y="171"/>
                    <a:pt x="544" y="171"/>
                  </a:cubicBezTo>
                  <a:cubicBezTo>
                    <a:pt x="544" y="171"/>
                    <a:pt x="543" y="172"/>
                    <a:pt x="543" y="172"/>
                  </a:cubicBezTo>
                  <a:cubicBezTo>
                    <a:pt x="543" y="172"/>
                    <a:pt x="543" y="173"/>
                    <a:pt x="543" y="173"/>
                  </a:cubicBezTo>
                  <a:cubicBezTo>
                    <a:pt x="545" y="173"/>
                    <a:pt x="545" y="173"/>
                    <a:pt x="545" y="173"/>
                  </a:cubicBezTo>
                  <a:cubicBezTo>
                    <a:pt x="545" y="173"/>
                    <a:pt x="545" y="173"/>
                    <a:pt x="546" y="173"/>
                  </a:cubicBezTo>
                  <a:cubicBezTo>
                    <a:pt x="546" y="173"/>
                    <a:pt x="546" y="173"/>
                    <a:pt x="546" y="173"/>
                  </a:cubicBezTo>
                  <a:cubicBezTo>
                    <a:pt x="546" y="173"/>
                    <a:pt x="546" y="173"/>
                    <a:pt x="546" y="174"/>
                  </a:cubicBezTo>
                  <a:cubicBezTo>
                    <a:pt x="546" y="174"/>
                    <a:pt x="547" y="174"/>
                    <a:pt x="547" y="174"/>
                  </a:cubicBezTo>
                  <a:cubicBezTo>
                    <a:pt x="548" y="174"/>
                    <a:pt x="548" y="174"/>
                    <a:pt x="548" y="174"/>
                  </a:cubicBezTo>
                  <a:cubicBezTo>
                    <a:pt x="548" y="174"/>
                    <a:pt x="548" y="174"/>
                    <a:pt x="548" y="173"/>
                  </a:cubicBezTo>
                  <a:cubicBezTo>
                    <a:pt x="548" y="173"/>
                    <a:pt x="549" y="173"/>
                    <a:pt x="549" y="173"/>
                  </a:cubicBezTo>
                  <a:cubicBezTo>
                    <a:pt x="549" y="173"/>
                    <a:pt x="549" y="173"/>
                    <a:pt x="549" y="173"/>
                  </a:cubicBezTo>
                  <a:cubicBezTo>
                    <a:pt x="549" y="174"/>
                    <a:pt x="549" y="174"/>
                    <a:pt x="549" y="174"/>
                  </a:cubicBezTo>
                  <a:cubicBezTo>
                    <a:pt x="549" y="175"/>
                    <a:pt x="550" y="175"/>
                    <a:pt x="550" y="176"/>
                  </a:cubicBezTo>
                  <a:cubicBezTo>
                    <a:pt x="550" y="176"/>
                    <a:pt x="550" y="176"/>
                    <a:pt x="550" y="176"/>
                  </a:cubicBezTo>
                  <a:cubicBezTo>
                    <a:pt x="550" y="176"/>
                    <a:pt x="549" y="176"/>
                    <a:pt x="549" y="176"/>
                  </a:cubicBezTo>
                  <a:cubicBezTo>
                    <a:pt x="549" y="177"/>
                    <a:pt x="549" y="177"/>
                    <a:pt x="548" y="177"/>
                  </a:cubicBezTo>
                  <a:cubicBezTo>
                    <a:pt x="548" y="177"/>
                    <a:pt x="548" y="177"/>
                    <a:pt x="548" y="177"/>
                  </a:cubicBezTo>
                  <a:cubicBezTo>
                    <a:pt x="548" y="178"/>
                    <a:pt x="549" y="178"/>
                    <a:pt x="549" y="178"/>
                  </a:cubicBezTo>
                  <a:cubicBezTo>
                    <a:pt x="552" y="178"/>
                    <a:pt x="552" y="178"/>
                    <a:pt x="552" y="178"/>
                  </a:cubicBezTo>
                  <a:cubicBezTo>
                    <a:pt x="553" y="177"/>
                    <a:pt x="553" y="177"/>
                    <a:pt x="553" y="177"/>
                  </a:cubicBezTo>
                  <a:cubicBezTo>
                    <a:pt x="553" y="178"/>
                    <a:pt x="553" y="178"/>
                    <a:pt x="553" y="178"/>
                  </a:cubicBezTo>
                  <a:cubicBezTo>
                    <a:pt x="554" y="178"/>
                    <a:pt x="554" y="178"/>
                    <a:pt x="554" y="179"/>
                  </a:cubicBezTo>
                  <a:cubicBezTo>
                    <a:pt x="554" y="179"/>
                    <a:pt x="554" y="179"/>
                    <a:pt x="554" y="179"/>
                  </a:cubicBezTo>
                  <a:cubicBezTo>
                    <a:pt x="554" y="180"/>
                    <a:pt x="554" y="180"/>
                    <a:pt x="554" y="180"/>
                  </a:cubicBezTo>
                  <a:cubicBezTo>
                    <a:pt x="554" y="181"/>
                    <a:pt x="554" y="181"/>
                    <a:pt x="554" y="181"/>
                  </a:cubicBezTo>
                  <a:cubicBezTo>
                    <a:pt x="555" y="182"/>
                    <a:pt x="555" y="182"/>
                    <a:pt x="556" y="182"/>
                  </a:cubicBezTo>
                  <a:cubicBezTo>
                    <a:pt x="555" y="183"/>
                    <a:pt x="555" y="183"/>
                    <a:pt x="555" y="183"/>
                  </a:cubicBezTo>
                  <a:cubicBezTo>
                    <a:pt x="556" y="184"/>
                    <a:pt x="556" y="184"/>
                    <a:pt x="556" y="185"/>
                  </a:cubicBezTo>
                  <a:cubicBezTo>
                    <a:pt x="556" y="185"/>
                    <a:pt x="556" y="185"/>
                    <a:pt x="555" y="186"/>
                  </a:cubicBezTo>
                  <a:cubicBezTo>
                    <a:pt x="555" y="186"/>
                    <a:pt x="555" y="186"/>
                    <a:pt x="554" y="186"/>
                  </a:cubicBezTo>
                  <a:cubicBezTo>
                    <a:pt x="554" y="186"/>
                    <a:pt x="554" y="186"/>
                    <a:pt x="553" y="186"/>
                  </a:cubicBezTo>
                  <a:cubicBezTo>
                    <a:pt x="553" y="186"/>
                    <a:pt x="553" y="185"/>
                    <a:pt x="553" y="185"/>
                  </a:cubicBezTo>
                  <a:cubicBezTo>
                    <a:pt x="552" y="185"/>
                    <a:pt x="552" y="185"/>
                    <a:pt x="552" y="185"/>
                  </a:cubicBezTo>
                  <a:cubicBezTo>
                    <a:pt x="551" y="185"/>
                    <a:pt x="551" y="185"/>
                    <a:pt x="551" y="185"/>
                  </a:cubicBezTo>
                  <a:cubicBezTo>
                    <a:pt x="551" y="185"/>
                    <a:pt x="551" y="185"/>
                    <a:pt x="550" y="185"/>
                  </a:cubicBezTo>
                  <a:cubicBezTo>
                    <a:pt x="550" y="185"/>
                    <a:pt x="550" y="186"/>
                    <a:pt x="550" y="186"/>
                  </a:cubicBezTo>
                  <a:cubicBezTo>
                    <a:pt x="550" y="186"/>
                    <a:pt x="550" y="186"/>
                    <a:pt x="550" y="186"/>
                  </a:cubicBezTo>
                  <a:cubicBezTo>
                    <a:pt x="550" y="187"/>
                    <a:pt x="549" y="186"/>
                    <a:pt x="549" y="186"/>
                  </a:cubicBezTo>
                  <a:cubicBezTo>
                    <a:pt x="549" y="187"/>
                    <a:pt x="549" y="186"/>
                    <a:pt x="548" y="186"/>
                  </a:cubicBezTo>
                  <a:cubicBezTo>
                    <a:pt x="548" y="187"/>
                    <a:pt x="548" y="187"/>
                    <a:pt x="548" y="187"/>
                  </a:cubicBezTo>
                  <a:cubicBezTo>
                    <a:pt x="549" y="187"/>
                    <a:pt x="549" y="188"/>
                    <a:pt x="549" y="188"/>
                  </a:cubicBezTo>
                  <a:cubicBezTo>
                    <a:pt x="550" y="188"/>
                    <a:pt x="550" y="187"/>
                    <a:pt x="551" y="187"/>
                  </a:cubicBezTo>
                  <a:cubicBezTo>
                    <a:pt x="551" y="187"/>
                    <a:pt x="551" y="187"/>
                    <a:pt x="552" y="188"/>
                  </a:cubicBezTo>
                  <a:cubicBezTo>
                    <a:pt x="552" y="188"/>
                    <a:pt x="552" y="188"/>
                    <a:pt x="552" y="188"/>
                  </a:cubicBezTo>
                  <a:cubicBezTo>
                    <a:pt x="552" y="188"/>
                    <a:pt x="552" y="189"/>
                    <a:pt x="552" y="189"/>
                  </a:cubicBezTo>
                  <a:cubicBezTo>
                    <a:pt x="551" y="189"/>
                    <a:pt x="551" y="189"/>
                    <a:pt x="551" y="189"/>
                  </a:cubicBezTo>
                  <a:cubicBezTo>
                    <a:pt x="551" y="189"/>
                    <a:pt x="550" y="189"/>
                    <a:pt x="550" y="189"/>
                  </a:cubicBezTo>
                  <a:cubicBezTo>
                    <a:pt x="550" y="190"/>
                    <a:pt x="550" y="190"/>
                    <a:pt x="550" y="190"/>
                  </a:cubicBezTo>
                  <a:cubicBezTo>
                    <a:pt x="549" y="190"/>
                    <a:pt x="549" y="190"/>
                    <a:pt x="548" y="190"/>
                  </a:cubicBezTo>
                  <a:cubicBezTo>
                    <a:pt x="548" y="191"/>
                    <a:pt x="548" y="191"/>
                    <a:pt x="548" y="191"/>
                  </a:cubicBezTo>
                  <a:cubicBezTo>
                    <a:pt x="548" y="191"/>
                    <a:pt x="548" y="192"/>
                    <a:pt x="548" y="192"/>
                  </a:cubicBezTo>
                  <a:cubicBezTo>
                    <a:pt x="548" y="192"/>
                    <a:pt x="549" y="192"/>
                    <a:pt x="549" y="192"/>
                  </a:cubicBezTo>
                  <a:cubicBezTo>
                    <a:pt x="549" y="192"/>
                    <a:pt x="549" y="193"/>
                    <a:pt x="549" y="192"/>
                  </a:cubicBezTo>
                  <a:cubicBezTo>
                    <a:pt x="550" y="192"/>
                    <a:pt x="550" y="192"/>
                    <a:pt x="550" y="192"/>
                  </a:cubicBezTo>
                  <a:cubicBezTo>
                    <a:pt x="551" y="192"/>
                    <a:pt x="551" y="192"/>
                    <a:pt x="551" y="192"/>
                  </a:cubicBezTo>
                  <a:cubicBezTo>
                    <a:pt x="552" y="192"/>
                    <a:pt x="552" y="192"/>
                    <a:pt x="553" y="192"/>
                  </a:cubicBezTo>
                  <a:cubicBezTo>
                    <a:pt x="553" y="193"/>
                    <a:pt x="553" y="192"/>
                    <a:pt x="554" y="192"/>
                  </a:cubicBezTo>
                  <a:cubicBezTo>
                    <a:pt x="554" y="193"/>
                    <a:pt x="555" y="192"/>
                    <a:pt x="555" y="192"/>
                  </a:cubicBezTo>
                  <a:cubicBezTo>
                    <a:pt x="555" y="192"/>
                    <a:pt x="556" y="192"/>
                    <a:pt x="556" y="192"/>
                  </a:cubicBezTo>
                  <a:cubicBezTo>
                    <a:pt x="556" y="193"/>
                    <a:pt x="556" y="193"/>
                    <a:pt x="556" y="193"/>
                  </a:cubicBezTo>
                  <a:cubicBezTo>
                    <a:pt x="556" y="193"/>
                    <a:pt x="556" y="194"/>
                    <a:pt x="556" y="194"/>
                  </a:cubicBezTo>
                  <a:cubicBezTo>
                    <a:pt x="555" y="194"/>
                    <a:pt x="555" y="194"/>
                    <a:pt x="555" y="194"/>
                  </a:cubicBezTo>
                  <a:cubicBezTo>
                    <a:pt x="554" y="194"/>
                    <a:pt x="554" y="194"/>
                    <a:pt x="553" y="194"/>
                  </a:cubicBezTo>
                  <a:cubicBezTo>
                    <a:pt x="553" y="194"/>
                    <a:pt x="553" y="194"/>
                    <a:pt x="553" y="194"/>
                  </a:cubicBezTo>
                  <a:cubicBezTo>
                    <a:pt x="552" y="194"/>
                    <a:pt x="552" y="194"/>
                    <a:pt x="552" y="195"/>
                  </a:cubicBezTo>
                  <a:cubicBezTo>
                    <a:pt x="552" y="195"/>
                    <a:pt x="552" y="195"/>
                    <a:pt x="552" y="195"/>
                  </a:cubicBezTo>
                  <a:cubicBezTo>
                    <a:pt x="551" y="195"/>
                    <a:pt x="551" y="195"/>
                    <a:pt x="551" y="195"/>
                  </a:cubicBezTo>
                  <a:cubicBezTo>
                    <a:pt x="550" y="195"/>
                    <a:pt x="550" y="196"/>
                    <a:pt x="549" y="196"/>
                  </a:cubicBezTo>
                  <a:cubicBezTo>
                    <a:pt x="549" y="196"/>
                    <a:pt x="550" y="197"/>
                    <a:pt x="549" y="197"/>
                  </a:cubicBezTo>
                  <a:cubicBezTo>
                    <a:pt x="549" y="197"/>
                    <a:pt x="549" y="198"/>
                    <a:pt x="549" y="198"/>
                  </a:cubicBezTo>
                  <a:cubicBezTo>
                    <a:pt x="549" y="198"/>
                    <a:pt x="549" y="198"/>
                    <a:pt x="549" y="198"/>
                  </a:cubicBezTo>
                  <a:cubicBezTo>
                    <a:pt x="548" y="198"/>
                    <a:pt x="548" y="199"/>
                    <a:pt x="548" y="199"/>
                  </a:cubicBezTo>
                  <a:cubicBezTo>
                    <a:pt x="548" y="199"/>
                    <a:pt x="547" y="199"/>
                    <a:pt x="547" y="199"/>
                  </a:cubicBezTo>
                  <a:cubicBezTo>
                    <a:pt x="547" y="199"/>
                    <a:pt x="547" y="199"/>
                    <a:pt x="548" y="199"/>
                  </a:cubicBezTo>
                  <a:close/>
                  <a:moveTo>
                    <a:pt x="545" y="181"/>
                  </a:moveTo>
                  <a:cubicBezTo>
                    <a:pt x="545" y="181"/>
                    <a:pt x="545" y="181"/>
                    <a:pt x="546" y="181"/>
                  </a:cubicBezTo>
                  <a:cubicBezTo>
                    <a:pt x="546" y="181"/>
                    <a:pt x="547" y="180"/>
                    <a:pt x="547" y="180"/>
                  </a:cubicBezTo>
                  <a:cubicBezTo>
                    <a:pt x="547" y="179"/>
                    <a:pt x="547" y="179"/>
                    <a:pt x="546" y="179"/>
                  </a:cubicBezTo>
                  <a:cubicBezTo>
                    <a:pt x="546" y="178"/>
                    <a:pt x="546" y="178"/>
                    <a:pt x="546" y="178"/>
                  </a:cubicBezTo>
                  <a:cubicBezTo>
                    <a:pt x="546" y="178"/>
                    <a:pt x="546" y="178"/>
                    <a:pt x="546" y="177"/>
                  </a:cubicBezTo>
                  <a:cubicBezTo>
                    <a:pt x="545" y="177"/>
                    <a:pt x="546" y="177"/>
                    <a:pt x="546" y="177"/>
                  </a:cubicBezTo>
                  <a:cubicBezTo>
                    <a:pt x="545" y="176"/>
                    <a:pt x="545" y="176"/>
                    <a:pt x="545" y="176"/>
                  </a:cubicBezTo>
                  <a:cubicBezTo>
                    <a:pt x="545" y="176"/>
                    <a:pt x="544" y="176"/>
                    <a:pt x="544" y="176"/>
                  </a:cubicBezTo>
                  <a:cubicBezTo>
                    <a:pt x="544" y="176"/>
                    <a:pt x="544" y="176"/>
                    <a:pt x="543" y="176"/>
                  </a:cubicBezTo>
                  <a:cubicBezTo>
                    <a:pt x="543" y="176"/>
                    <a:pt x="543" y="176"/>
                    <a:pt x="543" y="176"/>
                  </a:cubicBezTo>
                  <a:cubicBezTo>
                    <a:pt x="543" y="176"/>
                    <a:pt x="542" y="176"/>
                    <a:pt x="542" y="176"/>
                  </a:cubicBezTo>
                  <a:cubicBezTo>
                    <a:pt x="542" y="176"/>
                    <a:pt x="541" y="176"/>
                    <a:pt x="541" y="176"/>
                  </a:cubicBezTo>
                  <a:cubicBezTo>
                    <a:pt x="541" y="176"/>
                    <a:pt x="541" y="177"/>
                    <a:pt x="541" y="177"/>
                  </a:cubicBezTo>
                  <a:cubicBezTo>
                    <a:pt x="541" y="177"/>
                    <a:pt x="540" y="177"/>
                    <a:pt x="540" y="177"/>
                  </a:cubicBezTo>
                  <a:cubicBezTo>
                    <a:pt x="540" y="177"/>
                    <a:pt x="540" y="177"/>
                    <a:pt x="540" y="177"/>
                  </a:cubicBezTo>
                  <a:cubicBezTo>
                    <a:pt x="539" y="177"/>
                    <a:pt x="539" y="176"/>
                    <a:pt x="539" y="176"/>
                  </a:cubicBezTo>
                  <a:cubicBezTo>
                    <a:pt x="539" y="176"/>
                    <a:pt x="539" y="176"/>
                    <a:pt x="538" y="176"/>
                  </a:cubicBezTo>
                  <a:cubicBezTo>
                    <a:pt x="537" y="176"/>
                    <a:pt x="537" y="176"/>
                    <a:pt x="537" y="176"/>
                  </a:cubicBezTo>
                  <a:cubicBezTo>
                    <a:pt x="537" y="176"/>
                    <a:pt x="537" y="176"/>
                    <a:pt x="537" y="177"/>
                  </a:cubicBezTo>
                  <a:cubicBezTo>
                    <a:pt x="537" y="177"/>
                    <a:pt x="537" y="177"/>
                    <a:pt x="537" y="177"/>
                  </a:cubicBezTo>
                  <a:cubicBezTo>
                    <a:pt x="537" y="178"/>
                    <a:pt x="537" y="178"/>
                    <a:pt x="537" y="178"/>
                  </a:cubicBezTo>
                  <a:cubicBezTo>
                    <a:pt x="537" y="179"/>
                    <a:pt x="537" y="179"/>
                    <a:pt x="537" y="179"/>
                  </a:cubicBezTo>
                  <a:cubicBezTo>
                    <a:pt x="537" y="180"/>
                    <a:pt x="537" y="179"/>
                    <a:pt x="537" y="179"/>
                  </a:cubicBezTo>
                  <a:cubicBezTo>
                    <a:pt x="537" y="179"/>
                    <a:pt x="537" y="179"/>
                    <a:pt x="536" y="179"/>
                  </a:cubicBezTo>
                  <a:cubicBezTo>
                    <a:pt x="536" y="179"/>
                    <a:pt x="536" y="180"/>
                    <a:pt x="536" y="180"/>
                  </a:cubicBezTo>
                  <a:cubicBezTo>
                    <a:pt x="535" y="180"/>
                    <a:pt x="535" y="180"/>
                    <a:pt x="535" y="180"/>
                  </a:cubicBezTo>
                  <a:cubicBezTo>
                    <a:pt x="534" y="180"/>
                    <a:pt x="534" y="180"/>
                    <a:pt x="534" y="180"/>
                  </a:cubicBezTo>
                  <a:cubicBezTo>
                    <a:pt x="533" y="180"/>
                    <a:pt x="533" y="180"/>
                    <a:pt x="533" y="180"/>
                  </a:cubicBezTo>
                  <a:cubicBezTo>
                    <a:pt x="532" y="180"/>
                    <a:pt x="532" y="180"/>
                    <a:pt x="532" y="180"/>
                  </a:cubicBezTo>
                  <a:cubicBezTo>
                    <a:pt x="532" y="185"/>
                    <a:pt x="532" y="185"/>
                    <a:pt x="532" y="185"/>
                  </a:cubicBezTo>
                  <a:cubicBezTo>
                    <a:pt x="532" y="185"/>
                    <a:pt x="532" y="185"/>
                    <a:pt x="533" y="185"/>
                  </a:cubicBezTo>
                  <a:cubicBezTo>
                    <a:pt x="533" y="185"/>
                    <a:pt x="534" y="185"/>
                    <a:pt x="534" y="185"/>
                  </a:cubicBezTo>
                  <a:cubicBezTo>
                    <a:pt x="534" y="187"/>
                    <a:pt x="534" y="187"/>
                    <a:pt x="534" y="187"/>
                  </a:cubicBezTo>
                  <a:cubicBezTo>
                    <a:pt x="534" y="187"/>
                    <a:pt x="534" y="187"/>
                    <a:pt x="533" y="187"/>
                  </a:cubicBezTo>
                  <a:cubicBezTo>
                    <a:pt x="533" y="187"/>
                    <a:pt x="533" y="187"/>
                    <a:pt x="533" y="187"/>
                  </a:cubicBezTo>
                  <a:cubicBezTo>
                    <a:pt x="532" y="187"/>
                    <a:pt x="532" y="188"/>
                    <a:pt x="532" y="188"/>
                  </a:cubicBezTo>
                  <a:cubicBezTo>
                    <a:pt x="532" y="188"/>
                    <a:pt x="532" y="188"/>
                    <a:pt x="532" y="189"/>
                  </a:cubicBezTo>
                  <a:cubicBezTo>
                    <a:pt x="532" y="189"/>
                    <a:pt x="532" y="190"/>
                    <a:pt x="532" y="190"/>
                  </a:cubicBezTo>
                  <a:cubicBezTo>
                    <a:pt x="532" y="190"/>
                    <a:pt x="531" y="190"/>
                    <a:pt x="531" y="191"/>
                  </a:cubicBezTo>
                  <a:cubicBezTo>
                    <a:pt x="531" y="191"/>
                    <a:pt x="531" y="191"/>
                    <a:pt x="531" y="191"/>
                  </a:cubicBezTo>
                  <a:cubicBezTo>
                    <a:pt x="531" y="191"/>
                    <a:pt x="531" y="192"/>
                    <a:pt x="531" y="192"/>
                  </a:cubicBezTo>
                  <a:cubicBezTo>
                    <a:pt x="531" y="192"/>
                    <a:pt x="532" y="192"/>
                    <a:pt x="532" y="192"/>
                  </a:cubicBezTo>
                  <a:cubicBezTo>
                    <a:pt x="532" y="193"/>
                    <a:pt x="533" y="193"/>
                    <a:pt x="533" y="193"/>
                  </a:cubicBezTo>
                  <a:cubicBezTo>
                    <a:pt x="533" y="193"/>
                    <a:pt x="534" y="192"/>
                    <a:pt x="534" y="192"/>
                  </a:cubicBezTo>
                  <a:cubicBezTo>
                    <a:pt x="534" y="192"/>
                    <a:pt x="535" y="192"/>
                    <a:pt x="535" y="192"/>
                  </a:cubicBezTo>
                  <a:cubicBezTo>
                    <a:pt x="535" y="192"/>
                    <a:pt x="535" y="192"/>
                    <a:pt x="536" y="192"/>
                  </a:cubicBezTo>
                  <a:cubicBezTo>
                    <a:pt x="536" y="192"/>
                    <a:pt x="536" y="193"/>
                    <a:pt x="536" y="193"/>
                  </a:cubicBezTo>
                  <a:cubicBezTo>
                    <a:pt x="536" y="193"/>
                    <a:pt x="537" y="192"/>
                    <a:pt x="537" y="192"/>
                  </a:cubicBezTo>
                  <a:cubicBezTo>
                    <a:pt x="537" y="192"/>
                    <a:pt x="537" y="192"/>
                    <a:pt x="538" y="192"/>
                  </a:cubicBezTo>
                  <a:cubicBezTo>
                    <a:pt x="538" y="191"/>
                    <a:pt x="538" y="191"/>
                    <a:pt x="538" y="191"/>
                  </a:cubicBezTo>
                  <a:cubicBezTo>
                    <a:pt x="538" y="191"/>
                    <a:pt x="538" y="191"/>
                    <a:pt x="538" y="190"/>
                  </a:cubicBezTo>
                  <a:cubicBezTo>
                    <a:pt x="544" y="190"/>
                    <a:pt x="544" y="190"/>
                    <a:pt x="544" y="190"/>
                  </a:cubicBezTo>
                  <a:cubicBezTo>
                    <a:pt x="544" y="189"/>
                    <a:pt x="544" y="189"/>
                    <a:pt x="544" y="189"/>
                  </a:cubicBezTo>
                  <a:cubicBezTo>
                    <a:pt x="544" y="189"/>
                    <a:pt x="544" y="188"/>
                    <a:pt x="544" y="188"/>
                  </a:cubicBezTo>
                  <a:cubicBezTo>
                    <a:pt x="544" y="188"/>
                    <a:pt x="544" y="188"/>
                    <a:pt x="545" y="188"/>
                  </a:cubicBezTo>
                  <a:cubicBezTo>
                    <a:pt x="545" y="187"/>
                    <a:pt x="545" y="187"/>
                    <a:pt x="545" y="187"/>
                  </a:cubicBezTo>
                  <a:cubicBezTo>
                    <a:pt x="545" y="187"/>
                    <a:pt x="545" y="186"/>
                    <a:pt x="545" y="186"/>
                  </a:cubicBezTo>
                  <a:cubicBezTo>
                    <a:pt x="545" y="186"/>
                    <a:pt x="545" y="185"/>
                    <a:pt x="545" y="185"/>
                  </a:cubicBezTo>
                  <a:cubicBezTo>
                    <a:pt x="545" y="184"/>
                    <a:pt x="545" y="184"/>
                    <a:pt x="545" y="184"/>
                  </a:cubicBezTo>
                  <a:cubicBezTo>
                    <a:pt x="545" y="183"/>
                    <a:pt x="545" y="183"/>
                    <a:pt x="545" y="183"/>
                  </a:cubicBezTo>
                  <a:lnTo>
                    <a:pt x="545" y="181"/>
                  </a:lnTo>
                  <a:close/>
                  <a:moveTo>
                    <a:pt x="734" y="450"/>
                  </a:moveTo>
                  <a:cubicBezTo>
                    <a:pt x="734" y="448"/>
                    <a:pt x="732" y="448"/>
                    <a:pt x="732" y="446"/>
                  </a:cubicBezTo>
                  <a:cubicBezTo>
                    <a:pt x="732" y="445"/>
                    <a:pt x="733" y="445"/>
                    <a:pt x="733" y="444"/>
                  </a:cubicBezTo>
                  <a:cubicBezTo>
                    <a:pt x="733" y="444"/>
                    <a:pt x="734" y="443"/>
                    <a:pt x="734" y="443"/>
                  </a:cubicBezTo>
                  <a:cubicBezTo>
                    <a:pt x="734" y="441"/>
                    <a:pt x="734" y="441"/>
                    <a:pt x="734" y="441"/>
                  </a:cubicBezTo>
                  <a:cubicBezTo>
                    <a:pt x="734" y="441"/>
                    <a:pt x="734" y="440"/>
                    <a:pt x="734" y="440"/>
                  </a:cubicBezTo>
                  <a:cubicBezTo>
                    <a:pt x="734" y="439"/>
                    <a:pt x="734" y="439"/>
                    <a:pt x="734" y="439"/>
                  </a:cubicBezTo>
                  <a:cubicBezTo>
                    <a:pt x="734" y="438"/>
                    <a:pt x="735" y="439"/>
                    <a:pt x="735" y="438"/>
                  </a:cubicBezTo>
                  <a:cubicBezTo>
                    <a:pt x="735" y="438"/>
                    <a:pt x="735" y="437"/>
                    <a:pt x="735" y="437"/>
                  </a:cubicBezTo>
                  <a:cubicBezTo>
                    <a:pt x="735" y="436"/>
                    <a:pt x="735" y="436"/>
                    <a:pt x="735" y="436"/>
                  </a:cubicBezTo>
                  <a:cubicBezTo>
                    <a:pt x="735" y="435"/>
                    <a:pt x="735" y="434"/>
                    <a:pt x="735" y="432"/>
                  </a:cubicBezTo>
                  <a:cubicBezTo>
                    <a:pt x="735" y="431"/>
                    <a:pt x="735" y="431"/>
                    <a:pt x="735" y="430"/>
                  </a:cubicBezTo>
                  <a:cubicBezTo>
                    <a:pt x="735" y="429"/>
                    <a:pt x="735" y="429"/>
                    <a:pt x="735" y="428"/>
                  </a:cubicBezTo>
                  <a:cubicBezTo>
                    <a:pt x="735" y="428"/>
                    <a:pt x="734" y="428"/>
                    <a:pt x="733" y="427"/>
                  </a:cubicBezTo>
                  <a:cubicBezTo>
                    <a:pt x="733" y="427"/>
                    <a:pt x="732" y="426"/>
                    <a:pt x="732" y="426"/>
                  </a:cubicBezTo>
                  <a:cubicBezTo>
                    <a:pt x="731" y="426"/>
                    <a:pt x="731" y="426"/>
                    <a:pt x="730" y="426"/>
                  </a:cubicBezTo>
                  <a:cubicBezTo>
                    <a:pt x="730" y="426"/>
                    <a:pt x="730" y="427"/>
                    <a:pt x="730" y="427"/>
                  </a:cubicBezTo>
                  <a:cubicBezTo>
                    <a:pt x="730" y="428"/>
                    <a:pt x="731" y="428"/>
                    <a:pt x="730" y="429"/>
                  </a:cubicBezTo>
                  <a:cubicBezTo>
                    <a:pt x="730" y="429"/>
                    <a:pt x="729" y="429"/>
                    <a:pt x="729" y="430"/>
                  </a:cubicBezTo>
                  <a:cubicBezTo>
                    <a:pt x="729" y="430"/>
                    <a:pt x="728" y="431"/>
                    <a:pt x="728" y="431"/>
                  </a:cubicBezTo>
                  <a:cubicBezTo>
                    <a:pt x="728" y="432"/>
                    <a:pt x="727" y="432"/>
                    <a:pt x="726" y="432"/>
                  </a:cubicBezTo>
                  <a:cubicBezTo>
                    <a:pt x="726" y="433"/>
                    <a:pt x="726" y="433"/>
                    <a:pt x="726" y="434"/>
                  </a:cubicBezTo>
                  <a:cubicBezTo>
                    <a:pt x="726" y="434"/>
                    <a:pt x="726" y="435"/>
                    <a:pt x="726" y="435"/>
                  </a:cubicBezTo>
                  <a:cubicBezTo>
                    <a:pt x="726" y="435"/>
                    <a:pt x="725" y="435"/>
                    <a:pt x="725" y="435"/>
                  </a:cubicBezTo>
                  <a:cubicBezTo>
                    <a:pt x="724" y="436"/>
                    <a:pt x="725" y="438"/>
                    <a:pt x="724" y="438"/>
                  </a:cubicBezTo>
                  <a:cubicBezTo>
                    <a:pt x="723" y="438"/>
                    <a:pt x="723" y="438"/>
                    <a:pt x="722" y="438"/>
                  </a:cubicBezTo>
                  <a:cubicBezTo>
                    <a:pt x="721" y="438"/>
                    <a:pt x="721" y="438"/>
                    <a:pt x="719" y="438"/>
                  </a:cubicBezTo>
                  <a:cubicBezTo>
                    <a:pt x="718" y="438"/>
                    <a:pt x="718" y="438"/>
                    <a:pt x="717" y="439"/>
                  </a:cubicBezTo>
                  <a:cubicBezTo>
                    <a:pt x="716" y="439"/>
                    <a:pt x="715" y="439"/>
                    <a:pt x="715" y="440"/>
                  </a:cubicBezTo>
                  <a:cubicBezTo>
                    <a:pt x="715" y="440"/>
                    <a:pt x="715" y="441"/>
                    <a:pt x="715" y="441"/>
                  </a:cubicBezTo>
                  <a:cubicBezTo>
                    <a:pt x="715" y="441"/>
                    <a:pt x="715" y="442"/>
                    <a:pt x="715" y="442"/>
                  </a:cubicBezTo>
                  <a:cubicBezTo>
                    <a:pt x="715" y="444"/>
                    <a:pt x="714" y="444"/>
                    <a:pt x="714" y="445"/>
                  </a:cubicBezTo>
                  <a:cubicBezTo>
                    <a:pt x="714" y="446"/>
                    <a:pt x="714" y="446"/>
                    <a:pt x="714" y="447"/>
                  </a:cubicBezTo>
                  <a:cubicBezTo>
                    <a:pt x="714" y="448"/>
                    <a:pt x="714" y="448"/>
                    <a:pt x="714" y="449"/>
                  </a:cubicBezTo>
                  <a:cubicBezTo>
                    <a:pt x="714" y="450"/>
                    <a:pt x="715" y="450"/>
                    <a:pt x="715" y="451"/>
                  </a:cubicBezTo>
                  <a:cubicBezTo>
                    <a:pt x="715" y="451"/>
                    <a:pt x="715" y="452"/>
                    <a:pt x="715" y="452"/>
                  </a:cubicBezTo>
                  <a:cubicBezTo>
                    <a:pt x="715" y="453"/>
                    <a:pt x="715" y="453"/>
                    <a:pt x="715" y="454"/>
                  </a:cubicBezTo>
                  <a:cubicBezTo>
                    <a:pt x="715" y="454"/>
                    <a:pt x="714" y="453"/>
                    <a:pt x="714" y="454"/>
                  </a:cubicBezTo>
                  <a:cubicBezTo>
                    <a:pt x="713" y="454"/>
                    <a:pt x="713" y="455"/>
                    <a:pt x="713" y="455"/>
                  </a:cubicBezTo>
                  <a:cubicBezTo>
                    <a:pt x="713" y="456"/>
                    <a:pt x="712" y="456"/>
                    <a:pt x="712" y="456"/>
                  </a:cubicBezTo>
                  <a:cubicBezTo>
                    <a:pt x="712" y="457"/>
                    <a:pt x="713" y="458"/>
                    <a:pt x="712" y="459"/>
                  </a:cubicBezTo>
                  <a:cubicBezTo>
                    <a:pt x="712" y="460"/>
                    <a:pt x="711" y="460"/>
                    <a:pt x="711" y="461"/>
                  </a:cubicBezTo>
                  <a:cubicBezTo>
                    <a:pt x="711" y="461"/>
                    <a:pt x="711" y="461"/>
                    <a:pt x="711" y="461"/>
                  </a:cubicBezTo>
                  <a:cubicBezTo>
                    <a:pt x="711" y="462"/>
                    <a:pt x="712" y="463"/>
                    <a:pt x="712" y="464"/>
                  </a:cubicBezTo>
                  <a:cubicBezTo>
                    <a:pt x="712" y="464"/>
                    <a:pt x="712" y="464"/>
                    <a:pt x="712" y="465"/>
                  </a:cubicBezTo>
                  <a:cubicBezTo>
                    <a:pt x="712" y="466"/>
                    <a:pt x="712" y="466"/>
                    <a:pt x="712" y="466"/>
                  </a:cubicBezTo>
                  <a:cubicBezTo>
                    <a:pt x="712" y="467"/>
                    <a:pt x="713" y="467"/>
                    <a:pt x="713" y="468"/>
                  </a:cubicBezTo>
                  <a:cubicBezTo>
                    <a:pt x="713" y="469"/>
                    <a:pt x="713" y="469"/>
                    <a:pt x="713" y="470"/>
                  </a:cubicBezTo>
                  <a:cubicBezTo>
                    <a:pt x="713" y="470"/>
                    <a:pt x="714" y="471"/>
                    <a:pt x="714" y="471"/>
                  </a:cubicBezTo>
                  <a:cubicBezTo>
                    <a:pt x="715" y="471"/>
                    <a:pt x="716" y="470"/>
                    <a:pt x="717" y="470"/>
                  </a:cubicBezTo>
                  <a:cubicBezTo>
                    <a:pt x="718" y="470"/>
                    <a:pt x="717" y="472"/>
                    <a:pt x="718" y="472"/>
                  </a:cubicBezTo>
                  <a:cubicBezTo>
                    <a:pt x="718" y="472"/>
                    <a:pt x="719" y="472"/>
                    <a:pt x="719" y="472"/>
                  </a:cubicBezTo>
                  <a:cubicBezTo>
                    <a:pt x="720" y="472"/>
                    <a:pt x="720" y="472"/>
                    <a:pt x="721" y="472"/>
                  </a:cubicBezTo>
                  <a:cubicBezTo>
                    <a:pt x="721" y="472"/>
                    <a:pt x="721" y="472"/>
                    <a:pt x="722" y="472"/>
                  </a:cubicBezTo>
                  <a:cubicBezTo>
                    <a:pt x="723" y="472"/>
                    <a:pt x="724" y="472"/>
                    <a:pt x="725" y="471"/>
                  </a:cubicBezTo>
                  <a:cubicBezTo>
                    <a:pt x="725" y="471"/>
                    <a:pt x="725" y="470"/>
                    <a:pt x="726" y="470"/>
                  </a:cubicBezTo>
                  <a:cubicBezTo>
                    <a:pt x="726" y="469"/>
                    <a:pt x="726" y="469"/>
                    <a:pt x="726" y="468"/>
                  </a:cubicBezTo>
                  <a:cubicBezTo>
                    <a:pt x="727" y="468"/>
                    <a:pt x="726" y="468"/>
                    <a:pt x="726" y="467"/>
                  </a:cubicBezTo>
                  <a:cubicBezTo>
                    <a:pt x="727" y="465"/>
                    <a:pt x="726" y="464"/>
                    <a:pt x="726" y="463"/>
                  </a:cubicBezTo>
                  <a:cubicBezTo>
                    <a:pt x="727" y="462"/>
                    <a:pt x="727" y="462"/>
                    <a:pt x="727" y="461"/>
                  </a:cubicBezTo>
                  <a:cubicBezTo>
                    <a:pt x="727" y="461"/>
                    <a:pt x="728" y="461"/>
                    <a:pt x="728" y="460"/>
                  </a:cubicBezTo>
                  <a:cubicBezTo>
                    <a:pt x="728" y="459"/>
                    <a:pt x="729" y="459"/>
                    <a:pt x="729" y="459"/>
                  </a:cubicBezTo>
                  <a:cubicBezTo>
                    <a:pt x="729" y="458"/>
                    <a:pt x="729" y="457"/>
                    <a:pt x="729" y="456"/>
                  </a:cubicBezTo>
                  <a:cubicBezTo>
                    <a:pt x="729" y="455"/>
                    <a:pt x="729" y="454"/>
                    <a:pt x="729" y="453"/>
                  </a:cubicBezTo>
                  <a:cubicBezTo>
                    <a:pt x="729" y="452"/>
                    <a:pt x="730" y="452"/>
                    <a:pt x="730" y="452"/>
                  </a:cubicBezTo>
                  <a:cubicBezTo>
                    <a:pt x="731" y="451"/>
                    <a:pt x="732" y="451"/>
                    <a:pt x="732" y="451"/>
                  </a:cubicBezTo>
                  <a:cubicBezTo>
                    <a:pt x="732" y="450"/>
                    <a:pt x="734" y="450"/>
                    <a:pt x="734" y="450"/>
                  </a:cubicBezTo>
                  <a:close/>
                  <a:moveTo>
                    <a:pt x="675" y="282"/>
                  </a:moveTo>
                  <a:cubicBezTo>
                    <a:pt x="675" y="281"/>
                    <a:pt x="674" y="281"/>
                    <a:pt x="674" y="280"/>
                  </a:cubicBezTo>
                  <a:cubicBezTo>
                    <a:pt x="674" y="280"/>
                    <a:pt x="674" y="279"/>
                    <a:pt x="674" y="279"/>
                  </a:cubicBezTo>
                  <a:cubicBezTo>
                    <a:pt x="674" y="278"/>
                    <a:pt x="674" y="278"/>
                    <a:pt x="674" y="277"/>
                  </a:cubicBezTo>
                  <a:cubicBezTo>
                    <a:pt x="674" y="277"/>
                    <a:pt x="673" y="277"/>
                    <a:pt x="673" y="276"/>
                  </a:cubicBezTo>
                  <a:cubicBezTo>
                    <a:pt x="672" y="276"/>
                    <a:pt x="672" y="276"/>
                    <a:pt x="671" y="276"/>
                  </a:cubicBezTo>
                  <a:cubicBezTo>
                    <a:pt x="671" y="275"/>
                    <a:pt x="670" y="276"/>
                    <a:pt x="670" y="276"/>
                  </a:cubicBezTo>
                  <a:cubicBezTo>
                    <a:pt x="669" y="275"/>
                    <a:pt x="669" y="275"/>
                    <a:pt x="668" y="274"/>
                  </a:cubicBezTo>
                  <a:cubicBezTo>
                    <a:pt x="668" y="274"/>
                    <a:pt x="668" y="274"/>
                    <a:pt x="668" y="274"/>
                  </a:cubicBezTo>
                  <a:cubicBezTo>
                    <a:pt x="666" y="274"/>
                    <a:pt x="665" y="275"/>
                    <a:pt x="664" y="276"/>
                  </a:cubicBezTo>
                  <a:cubicBezTo>
                    <a:pt x="663" y="276"/>
                    <a:pt x="663" y="276"/>
                    <a:pt x="663" y="276"/>
                  </a:cubicBezTo>
                  <a:cubicBezTo>
                    <a:pt x="653" y="273"/>
                    <a:pt x="653" y="273"/>
                    <a:pt x="653" y="273"/>
                  </a:cubicBezTo>
                  <a:cubicBezTo>
                    <a:pt x="652" y="274"/>
                    <a:pt x="651" y="274"/>
                    <a:pt x="650" y="274"/>
                  </a:cubicBezTo>
                  <a:cubicBezTo>
                    <a:pt x="650" y="274"/>
                    <a:pt x="649" y="274"/>
                    <a:pt x="648" y="274"/>
                  </a:cubicBezTo>
                  <a:cubicBezTo>
                    <a:pt x="647" y="273"/>
                    <a:pt x="647" y="273"/>
                    <a:pt x="647" y="272"/>
                  </a:cubicBezTo>
                  <a:cubicBezTo>
                    <a:pt x="646" y="271"/>
                    <a:pt x="645" y="271"/>
                    <a:pt x="644" y="270"/>
                  </a:cubicBezTo>
                  <a:cubicBezTo>
                    <a:pt x="642" y="269"/>
                    <a:pt x="641" y="268"/>
                    <a:pt x="639" y="268"/>
                  </a:cubicBezTo>
                  <a:cubicBezTo>
                    <a:pt x="638" y="268"/>
                    <a:pt x="637" y="269"/>
                    <a:pt x="635" y="269"/>
                  </a:cubicBezTo>
                  <a:cubicBezTo>
                    <a:pt x="635" y="269"/>
                    <a:pt x="634" y="269"/>
                    <a:pt x="633" y="269"/>
                  </a:cubicBezTo>
                  <a:cubicBezTo>
                    <a:pt x="633" y="270"/>
                    <a:pt x="633" y="271"/>
                    <a:pt x="633" y="272"/>
                  </a:cubicBezTo>
                  <a:cubicBezTo>
                    <a:pt x="633" y="273"/>
                    <a:pt x="634" y="273"/>
                    <a:pt x="634" y="273"/>
                  </a:cubicBezTo>
                  <a:cubicBezTo>
                    <a:pt x="634" y="275"/>
                    <a:pt x="633" y="276"/>
                    <a:pt x="633" y="278"/>
                  </a:cubicBezTo>
                  <a:cubicBezTo>
                    <a:pt x="633" y="278"/>
                    <a:pt x="632" y="278"/>
                    <a:pt x="631" y="278"/>
                  </a:cubicBezTo>
                  <a:cubicBezTo>
                    <a:pt x="630" y="278"/>
                    <a:pt x="630" y="278"/>
                    <a:pt x="630" y="278"/>
                  </a:cubicBezTo>
                  <a:cubicBezTo>
                    <a:pt x="629" y="278"/>
                    <a:pt x="629" y="278"/>
                    <a:pt x="628" y="278"/>
                  </a:cubicBezTo>
                  <a:cubicBezTo>
                    <a:pt x="628" y="278"/>
                    <a:pt x="628" y="277"/>
                    <a:pt x="627" y="277"/>
                  </a:cubicBezTo>
                  <a:cubicBezTo>
                    <a:pt x="627" y="276"/>
                    <a:pt x="626" y="275"/>
                    <a:pt x="626" y="275"/>
                  </a:cubicBezTo>
                  <a:cubicBezTo>
                    <a:pt x="625" y="275"/>
                    <a:pt x="624" y="275"/>
                    <a:pt x="624" y="275"/>
                  </a:cubicBezTo>
                  <a:cubicBezTo>
                    <a:pt x="617" y="275"/>
                    <a:pt x="617" y="275"/>
                    <a:pt x="617" y="275"/>
                  </a:cubicBezTo>
                  <a:cubicBezTo>
                    <a:pt x="617" y="274"/>
                    <a:pt x="616" y="274"/>
                    <a:pt x="616" y="273"/>
                  </a:cubicBezTo>
                  <a:cubicBezTo>
                    <a:pt x="616" y="273"/>
                    <a:pt x="616" y="272"/>
                    <a:pt x="616" y="272"/>
                  </a:cubicBezTo>
                  <a:cubicBezTo>
                    <a:pt x="615" y="272"/>
                    <a:pt x="615" y="272"/>
                    <a:pt x="614" y="271"/>
                  </a:cubicBezTo>
                  <a:cubicBezTo>
                    <a:pt x="614" y="271"/>
                    <a:pt x="614" y="271"/>
                    <a:pt x="613" y="270"/>
                  </a:cubicBezTo>
                  <a:cubicBezTo>
                    <a:pt x="612" y="270"/>
                    <a:pt x="612" y="270"/>
                    <a:pt x="612" y="270"/>
                  </a:cubicBezTo>
                  <a:cubicBezTo>
                    <a:pt x="611" y="270"/>
                    <a:pt x="610" y="269"/>
                    <a:pt x="609" y="269"/>
                  </a:cubicBezTo>
                  <a:cubicBezTo>
                    <a:pt x="608" y="269"/>
                    <a:pt x="607" y="269"/>
                    <a:pt x="606" y="269"/>
                  </a:cubicBezTo>
                  <a:cubicBezTo>
                    <a:pt x="605" y="269"/>
                    <a:pt x="604" y="268"/>
                    <a:pt x="603" y="268"/>
                  </a:cubicBezTo>
                  <a:cubicBezTo>
                    <a:pt x="602" y="267"/>
                    <a:pt x="600" y="267"/>
                    <a:pt x="600" y="265"/>
                  </a:cubicBezTo>
                  <a:cubicBezTo>
                    <a:pt x="600" y="265"/>
                    <a:pt x="600" y="264"/>
                    <a:pt x="600" y="264"/>
                  </a:cubicBezTo>
                  <a:cubicBezTo>
                    <a:pt x="600" y="263"/>
                    <a:pt x="600" y="263"/>
                    <a:pt x="601" y="262"/>
                  </a:cubicBezTo>
                  <a:cubicBezTo>
                    <a:pt x="601" y="262"/>
                    <a:pt x="602" y="262"/>
                    <a:pt x="602" y="261"/>
                  </a:cubicBezTo>
                  <a:cubicBezTo>
                    <a:pt x="602" y="261"/>
                    <a:pt x="602" y="261"/>
                    <a:pt x="602" y="260"/>
                  </a:cubicBezTo>
                  <a:cubicBezTo>
                    <a:pt x="602" y="259"/>
                    <a:pt x="602" y="259"/>
                    <a:pt x="602" y="259"/>
                  </a:cubicBezTo>
                  <a:cubicBezTo>
                    <a:pt x="601" y="258"/>
                    <a:pt x="601" y="258"/>
                    <a:pt x="600" y="258"/>
                  </a:cubicBezTo>
                  <a:cubicBezTo>
                    <a:pt x="600" y="258"/>
                    <a:pt x="599" y="257"/>
                    <a:pt x="599" y="257"/>
                  </a:cubicBezTo>
                  <a:cubicBezTo>
                    <a:pt x="599" y="256"/>
                    <a:pt x="599" y="256"/>
                    <a:pt x="600" y="255"/>
                  </a:cubicBezTo>
                  <a:cubicBezTo>
                    <a:pt x="600" y="255"/>
                    <a:pt x="601" y="255"/>
                    <a:pt x="601" y="255"/>
                  </a:cubicBezTo>
                  <a:cubicBezTo>
                    <a:pt x="602" y="255"/>
                    <a:pt x="602" y="255"/>
                    <a:pt x="603" y="255"/>
                  </a:cubicBezTo>
                  <a:cubicBezTo>
                    <a:pt x="602" y="254"/>
                    <a:pt x="603" y="254"/>
                    <a:pt x="602" y="253"/>
                  </a:cubicBezTo>
                  <a:cubicBezTo>
                    <a:pt x="602" y="253"/>
                    <a:pt x="601" y="253"/>
                    <a:pt x="601" y="253"/>
                  </a:cubicBezTo>
                  <a:cubicBezTo>
                    <a:pt x="600" y="253"/>
                    <a:pt x="599" y="252"/>
                    <a:pt x="598" y="252"/>
                  </a:cubicBezTo>
                  <a:cubicBezTo>
                    <a:pt x="598" y="252"/>
                    <a:pt x="597" y="252"/>
                    <a:pt x="597" y="252"/>
                  </a:cubicBezTo>
                  <a:cubicBezTo>
                    <a:pt x="596" y="252"/>
                    <a:pt x="596" y="252"/>
                    <a:pt x="595" y="252"/>
                  </a:cubicBezTo>
                  <a:cubicBezTo>
                    <a:pt x="594" y="252"/>
                    <a:pt x="594" y="253"/>
                    <a:pt x="592" y="253"/>
                  </a:cubicBezTo>
                  <a:cubicBezTo>
                    <a:pt x="592" y="253"/>
                    <a:pt x="592" y="253"/>
                    <a:pt x="591" y="253"/>
                  </a:cubicBezTo>
                  <a:cubicBezTo>
                    <a:pt x="589" y="253"/>
                    <a:pt x="588" y="253"/>
                    <a:pt x="587" y="253"/>
                  </a:cubicBezTo>
                  <a:cubicBezTo>
                    <a:pt x="586" y="253"/>
                    <a:pt x="586" y="254"/>
                    <a:pt x="585" y="254"/>
                  </a:cubicBezTo>
                  <a:cubicBezTo>
                    <a:pt x="585" y="255"/>
                    <a:pt x="585" y="255"/>
                    <a:pt x="584" y="255"/>
                  </a:cubicBezTo>
                  <a:cubicBezTo>
                    <a:pt x="584" y="255"/>
                    <a:pt x="583" y="255"/>
                    <a:pt x="583" y="254"/>
                  </a:cubicBezTo>
                  <a:cubicBezTo>
                    <a:pt x="582" y="254"/>
                    <a:pt x="582" y="253"/>
                    <a:pt x="582" y="253"/>
                  </a:cubicBezTo>
                  <a:cubicBezTo>
                    <a:pt x="581" y="252"/>
                    <a:pt x="580" y="252"/>
                    <a:pt x="579" y="252"/>
                  </a:cubicBezTo>
                  <a:cubicBezTo>
                    <a:pt x="577" y="252"/>
                    <a:pt x="576" y="253"/>
                    <a:pt x="574" y="254"/>
                  </a:cubicBezTo>
                  <a:cubicBezTo>
                    <a:pt x="574" y="254"/>
                    <a:pt x="574" y="254"/>
                    <a:pt x="573" y="254"/>
                  </a:cubicBezTo>
                  <a:cubicBezTo>
                    <a:pt x="572" y="254"/>
                    <a:pt x="572" y="255"/>
                    <a:pt x="572" y="255"/>
                  </a:cubicBezTo>
                  <a:cubicBezTo>
                    <a:pt x="565" y="255"/>
                    <a:pt x="565" y="255"/>
                    <a:pt x="565" y="255"/>
                  </a:cubicBezTo>
                  <a:cubicBezTo>
                    <a:pt x="564" y="256"/>
                    <a:pt x="564" y="256"/>
                    <a:pt x="564" y="256"/>
                  </a:cubicBezTo>
                  <a:cubicBezTo>
                    <a:pt x="564" y="257"/>
                    <a:pt x="564" y="258"/>
                    <a:pt x="564" y="258"/>
                  </a:cubicBezTo>
                  <a:cubicBezTo>
                    <a:pt x="563" y="258"/>
                    <a:pt x="563" y="259"/>
                    <a:pt x="562" y="259"/>
                  </a:cubicBezTo>
                  <a:cubicBezTo>
                    <a:pt x="562" y="259"/>
                    <a:pt x="561" y="259"/>
                    <a:pt x="561" y="259"/>
                  </a:cubicBezTo>
                  <a:cubicBezTo>
                    <a:pt x="560" y="259"/>
                    <a:pt x="559" y="259"/>
                    <a:pt x="558" y="259"/>
                  </a:cubicBezTo>
                  <a:cubicBezTo>
                    <a:pt x="557" y="259"/>
                    <a:pt x="557" y="260"/>
                    <a:pt x="556" y="260"/>
                  </a:cubicBezTo>
                  <a:cubicBezTo>
                    <a:pt x="556" y="260"/>
                    <a:pt x="556" y="260"/>
                    <a:pt x="556" y="260"/>
                  </a:cubicBezTo>
                  <a:cubicBezTo>
                    <a:pt x="555" y="260"/>
                    <a:pt x="554" y="259"/>
                    <a:pt x="554" y="259"/>
                  </a:cubicBezTo>
                  <a:cubicBezTo>
                    <a:pt x="552" y="259"/>
                    <a:pt x="551" y="260"/>
                    <a:pt x="549" y="259"/>
                  </a:cubicBezTo>
                  <a:cubicBezTo>
                    <a:pt x="549" y="259"/>
                    <a:pt x="548" y="259"/>
                    <a:pt x="548" y="259"/>
                  </a:cubicBezTo>
                  <a:cubicBezTo>
                    <a:pt x="547" y="259"/>
                    <a:pt x="547" y="258"/>
                    <a:pt x="547" y="258"/>
                  </a:cubicBezTo>
                  <a:cubicBezTo>
                    <a:pt x="545" y="257"/>
                    <a:pt x="545" y="257"/>
                    <a:pt x="545" y="257"/>
                  </a:cubicBezTo>
                  <a:cubicBezTo>
                    <a:pt x="545" y="258"/>
                    <a:pt x="544" y="258"/>
                    <a:pt x="544" y="259"/>
                  </a:cubicBezTo>
                  <a:cubicBezTo>
                    <a:pt x="544" y="259"/>
                    <a:pt x="544" y="260"/>
                    <a:pt x="544" y="260"/>
                  </a:cubicBezTo>
                  <a:cubicBezTo>
                    <a:pt x="544" y="260"/>
                    <a:pt x="544" y="261"/>
                    <a:pt x="544" y="261"/>
                  </a:cubicBezTo>
                  <a:cubicBezTo>
                    <a:pt x="544" y="262"/>
                    <a:pt x="544" y="263"/>
                    <a:pt x="544" y="264"/>
                  </a:cubicBezTo>
                  <a:cubicBezTo>
                    <a:pt x="543" y="264"/>
                    <a:pt x="543" y="264"/>
                    <a:pt x="542" y="264"/>
                  </a:cubicBezTo>
                  <a:cubicBezTo>
                    <a:pt x="542" y="264"/>
                    <a:pt x="541" y="264"/>
                    <a:pt x="541" y="264"/>
                  </a:cubicBezTo>
                  <a:cubicBezTo>
                    <a:pt x="540" y="264"/>
                    <a:pt x="539" y="264"/>
                    <a:pt x="538" y="264"/>
                  </a:cubicBezTo>
                  <a:cubicBezTo>
                    <a:pt x="538" y="270"/>
                    <a:pt x="538" y="270"/>
                    <a:pt x="538" y="270"/>
                  </a:cubicBezTo>
                  <a:cubicBezTo>
                    <a:pt x="533" y="270"/>
                    <a:pt x="533" y="270"/>
                    <a:pt x="533" y="270"/>
                  </a:cubicBezTo>
                  <a:cubicBezTo>
                    <a:pt x="533" y="271"/>
                    <a:pt x="533" y="271"/>
                    <a:pt x="533" y="272"/>
                  </a:cubicBezTo>
                  <a:cubicBezTo>
                    <a:pt x="533" y="273"/>
                    <a:pt x="533" y="274"/>
                    <a:pt x="533" y="275"/>
                  </a:cubicBezTo>
                  <a:cubicBezTo>
                    <a:pt x="533" y="276"/>
                    <a:pt x="532" y="276"/>
                    <a:pt x="532" y="277"/>
                  </a:cubicBezTo>
                  <a:cubicBezTo>
                    <a:pt x="532" y="278"/>
                    <a:pt x="532" y="279"/>
                    <a:pt x="532" y="280"/>
                  </a:cubicBezTo>
                  <a:cubicBezTo>
                    <a:pt x="532" y="282"/>
                    <a:pt x="532" y="282"/>
                    <a:pt x="532" y="282"/>
                  </a:cubicBezTo>
                  <a:cubicBezTo>
                    <a:pt x="528" y="282"/>
                    <a:pt x="528" y="282"/>
                    <a:pt x="528" y="282"/>
                  </a:cubicBezTo>
                  <a:cubicBezTo>
                    <a:pt x="527" y="284"/>
                    <a:pt x="527" y="286"/>
                    <a:pt x="526" y="286"/>
                  </a:cubicBezTo>
                  <a:cubicBezTo>
                    <a:pt x="525" y="287"/>
                    <a:pt x="525" y="287"/>
                    <a:pt x="524" y="287"/>
                  </a:cubicBezTo>
                  <a:cubicBezTo>
                    <a:pt x="524" y="287"/>
                    <a:pt x="524" y="288"/>
                    <a:pt x="523" y="288"/>
                  </a:cubicBezTo>
                  <a:cubicBezTo>
                    <a:pt x="523" y="288"/>
                    <a:pt x="522" y="288"/>
                    <a:pt x="522" y="289"/>
                  </a:cubicBezTo>
                  <a:cubicBezTo>
                    <a:pt x="521" y="289"/>
                    <a:pt x="521" y="288"/>
                    <a:pt x="521" y="289"/>
                  </a:cubicBezTo>
                  <a:cubicBezTo>
                    <a:pt x="520" y="289"/>
                    <a:pt x="520" y="290"/>
                    <a:pt x="520" y="290"/>
                  </a:cubicBezTo>
                  <a:cubicBezTo>
                    <a:pt x="519" y="290"/>
                    <a:pt x="519" y="291"/>
                    <a:pt x="519" y="291"/>
                  </a:cubicBezTo>
                  <a:cubicBezTo>
                    <a:pt x="518" y="293"/>
                    <a:pt x="518" y="293"/>
                    <a:pt x="517" y="295"/>
                  </a:cubicBezTo>
                  <a:cubicBezTo>
                    <a:pt x="517" y="295"/>
                    <a:pt x="517" y="296"/>
                    <a:pt x="516" y="296"/>
                  </a:cubicBezTo>
                  <a:cubicBezTo>
                    <a:pt x="516" y="297"/>
                    <a:pt x="516" y="297"/>
                    <a:pt x="516" y="298"/>
                  </a:cubicBezTo>
                  <a:cubicBezTo>
                    <a:pt x="516" y="298"/>
                    <a:pt x="515" y="299"/>
                    <a:pt x="515" y="299"/>
                  </a:cubicBezTo>
                  <a:cubicBezTo>
                    <a:pt x="514" y="300"/>
                    <a:pt x="514" y="300"/>
                    <a:pt x="514" y="301"/>
                  </a:cubicBezTo>
                  <a:cubicBezTo>
                    <a:pt x="514" y="301"/>
                    <a:pt x="514" y="302"/>
                    <a:pt x="513" y="302"/>
                  </a:cubicBezTo>
                  <a:cubicBezTo>
                    <a:pt x="513" y="302"/>
                    <a:pt x="512" y="302"/>
                    <a:pt x="512" y="302"/>
                  </a:cubicBezTo>
                  <a:cubicBezTo>
                    <a:pt x="511" y="302"/>
                    <a:pt x="511" y="302"/>
                    <a:pt x="510" y="302"/>
                  </a:cubicBezTo>
                  <a:cubicBezTo>
                    <a:pt x="510" y="304"/>
                    <a:pt x="510" y="305"/>
                    <a:pt x="510" y="307"/>
                  </a:cubicBezTo>
                  <a:cubicBezTo>
                    <a:pt x="510" y="307"/>
                    <a:pt x="509" y="308"/>
                    <a:pt x="509" y="308"/>
                  </a:cubicBezTo>
                  <a:cubicBezTo>
                    <a:pt x="509" y="309"/>
                    <a:pt x="509" y="309"/>
                    <a:pt x="509" y="310"/>
                  </a:cubicBezTo>
                  <a:cubicBezTo>
                    <a:pt x="509" y="310"/>
                    <a:pt x="508" y="310"/>
                    <a:pt x="507" y="311"/>
                  </a:cubicBezTo>
                  <a:cubicBezTo>
                    <a:pt x="507" y="311"/>
                    <a:pt x="506" y="311"/>
                    <a:pt x="506" y="311"/>
                  </a:cubicBezTo>
                  <a:cubicBezTo>
                    <a:pt x="506" y="311"/>
                    <a:pt x="506" y="312"/>
                    <a:pt x="505" y="313"/>
                  </a:cubicBezTo>
                  <a:cubicBezTo>
                    <a:pt x="505" y="315"/>
                    <a:pt x="505" y="315"/>
                    <a:pt x="505" y="315"/>
                  </a:cubicBezTo>
                  <a:cubicBezTo>
                    <a:pt x="506" y="315"/>
                    <a:pt x="507" y="315"/>
                    <a:pt x="508" y="315"/>
                  </a:cubicBezTo>
                  <a:cubicBezTo>
                    <a:pt x="509" y="315"/>
                    <a:pt x="509" y="315"/>
                    <a:pt x="510" y="315"/>
                  </a:cubicBezTo>
                  <a:cubicBezTo>
                    <a:pt x="510" y="315"/>
                    <a:pt x="511" y="315"/>
                    <a:pt x="511" y="315"/>
                  </a:cubicBezTo>
                  <a:cubicBezTo>
                    <a:pt x="512" y="315"/>
                    <a:pt x="512" y="316"/>
                    <a:pt x="512" y="317"/>
                  </a:cubicBezTo>
                  <a:cubicBezTo>
                    <a:pt x="511" y="318"/>
                    <a:pt x="511" y="318"/>
                    <a:pt x="511" y="318"/>
                  </a:cubicBezTo>
                  <a:cubicBezTo>
                    <a:pt x="511" y="319"/>
                    <a:pt x="510" y="319"/>
                    <a:pt x="510" y="320"/>
                  </a:cubicBezTo>
                  <a:cubicBezTo>
                    <a:pt x="510" y="323"/>
                    <a:pt x="511" y="325"/>
                    <a:pt x="511" y="328"/>
                  </a:cubicBezTo>
                  <a:cubicBezTo>
                    <a:pt x="511" y="329"/>
                    <a:pt x="511" y="329"/>
                    <a:pt x="511" y="329"/>
                  </a:cubicBezTo>
                  <a:cubicBezTo>
                    <a:pt x="511" y="330"/>
                    <a:pt x="511" y="330"/>
                    <a:pt x="511" y="331"/>
                  </a:cubicBezTo>
                  <a:cubicBezTo>
                    <a:pt x="510" y="332"/>
                    <a:pt x="510" y="332"/>
                    <a:pt x="510" y="332"/>
                  </a:cubicBezTo>
                  <a:cubicBezTo>
                    <a:pt x="509" y="333"/>
                    <a:pt x="508" y="332"/>
                    <a:pt x="508" y="332"/>
                  </a:cubicBezTo>
                  <a:cubicBezTo>
                    <a:pt x="508" y="333"/>
                    <a:pt x="508" y="333"/>
                    <a:pt x="508" y="334"/>
                  </a:cubicBezTo>
                  <a:cubicBezTo>
                    <a:pt x="508" y="334"/>
                    <a:pt x="508" y="335"/>
                    <a:pt x="509" y="335"/>
                  </a:cubicBezTo>
                  <a:cubicBezTo>
                    <a:pt x="509" y="336"/>
                    <a:pt x="509" y="336"/>
                    <a:pt x="509" y="337"/>
                  </a:cubicBezTo>
                  <a:cubicBezTo>
                    <a:pt x="509" y="337"/>
                    <a:pt x="509" y="337"/>
                    <a:pt x="509" y="338"/>
                  </a:cubicBezTo>
                  <a:cubicBezTo>
                    <a:pt x="509" y="339"/>
                    <a:pt x="509" y="339"/>
                    <a:pt x="509" y="339"/>
                  </a:cubicBezTo>
                  <a:cubicBezTo>
                    <a:pt x="509" y="340"/>
                    <a:pt x="509" y="341"/>
                    <a:pt x="510" y="342"/>
                  </a:cubicBezTo>
                  <a:cubicBezTo>
                    <a:pt x="510" y="343"/>
                    <a:pt x="511" y="343"/>
                    <a:pt x="511" y="343"/>
                  </a:cubicBezTo>
                  <a:cubicBezTo>
                    <a:pt x="511" y="344"/>
                    <a:pt x="511" y="344"/>
                    <a:pt x="512" y="345"/>
                  </a:cubicBezTo>
                  <a:cubicBezTo>
                    <a:pt x="512" y="345"/>
                    <a:pt x="513" y="345"/>
                    <a:pt x="513" y="345"/>
                  </a:cubicBezTo>
                  <a:cubicBezTo>
                    <a:pt x="514" y="346"/>
                    <a:pt x="514" y="346"/>
                    <a:pt x="515" y="346"/>
                  </a:cubicBezTo>
                  <a:cubicBezTo>
                    <a:pt x="515" y="347"/>
                    <a:pt x="515" y="346"/>
                    <a:pt x="516" y="346"/>
                  </a:cubicBezTo>
                  <a:cubicBezTo>
                    <a:pt x="516" y="347"/>
                    <a:pt x="517" y="347"/>
                    <a:pt x="517" y="347"/>
                  </a:cubicBezTo>
                  <a:cubicBezTo>
                    <a:pt x="518" y="348"/>
                    <a:pt x="517" y="349"/>
                    <a:pt x="518" y="350"/>
                  </a:cubicBezTo>
                  <a:cubicBezTo>
                    <a:pt x="518" y="350"/>
                    <a:pt x="519" y="350"/>
                    <a:pt x="519" y="351"/>
                  </a:cubicBezTo>
                  <a:cubicBezTo>
                    <a:pt x="520" y="351"/>
                    <a:pt x="520" y="351"/>
                    <a:pt x="521" y="351"/>
                  </a:cubicBezTo>
                  <a:cubicBezTo>
                    <a:pt x="521" y="352"/>
                    <a:pt x="521" y="353"/>
                    <a:pt x="521" y="355"/>
                  </a:cubicBezTo>
                  <a:cubicBezTo>
                    <a:pt x="521" y="356"/>
                    <a:pt x="522" y="356"/>
                    <a:pt x="522" y="356"/>
                  </a:cubicBezTo>
                  <a:cubicBezTo>
                    <a:pt x="522" y="357"/>
                    <a:pt x="523" y="357"/>
                    <a:pt x="524" y="357"/>
                  </a:cubicBezTo>
                  <a:cubicBezTo>
                    <a:pt x="525" y="358"/>
                    <a:pt x="525" y="358"/>
                    <a:pt x="527" y="359"/>
                  </a:cubicBezTo>
                  <a:cubicBezTo>
                    <a:pt x="528" y="359"/>
                    <a:pt x="528" y="359"/>
                    <a:pt x="530" y="359"/>
                  </a:cubicBezTo>
                  <a:cubicBezTo>
                    <a:pt x="530" y="360"/>
                    <a:pt x="530" y="360"/>
                    <a:pt x="530" y="361"/>
                  </a:cubicBezTo>
                  <a:cubicBezTo>
                    <a:pt x="530" y="361"/>
                    <a:pt x="530" y="361"/>
                    <a:pt x="530" y="362"/>
                  </a:cubicBezTo>
                  <a:cubicBezTo>
                    <a:pt x="530" y="362"/>
                    <a:pt x="530" y="363"/>
                    <a:pt x="530" y="363"/>
                  </a:cubicBezTo>
                  <a:cubicBezTo>
                    <a:pt x="530" y="364"/>
                    <a:pt x="531" y="364"/>
                    <a:pt x="531" y="364"/>
                  </a:cubicBezTo>
                  <a:cubicBezTo>
                    <a:pt x="532" y="364"/>
                    <a:pt x="532" y="365"/>
                    <a:pt x="533" y="365"/>
                  </a:cubicBezTo>
                  <a:cubicBezTo>
                    <a:pt x="533" y="365"/>
                    <a:pt x="533" y="366"/>
                    <a:pt x="534" y="366"/>
                  </a:cubicBezTo>
                  <a:cubicBezTo>
                    <a:pt x="535" y="367"/>
                    <a:pt x="536" y="368"/>
                    <a:pt x="537" y="368"/>
                  </a:cubicBezTo>
                  <a:cubicBezTo>
                    <a:pt x="537" y="368"/>
                    <a:pt x="538" y="368"/>
                    <a:pt x="538" y="368"/>
                  </a:cubicBezTo>
                  <a:cubicBezTo>
                    <a:pt x="539" y="368"/>
                    <a:pt x="539" y="369"/>
                    <a:pt x="540" y="369"/>
                  </a:cubicBezTo>
                  <a:cubicBezTo>
                    <a:pt x="540" y="369"/>
                    <a:pt x="541" y="369"/>
                    <a:pt x="542" y="369"/>
                  </a:cubicBezTo>
                  <a:cubicBezTo>
                    <a:pt x="542" y="369"/>
                    <a:pt x="543" y="368"/>
                    <a:pt x="543" y="368"/>
                  </a:cubicBezTo>
                  <a:cubicBezTo>
                    <a:pt x="543" y="367"/>
                    <a:pt x="543" y="366"/>
                    <a:pt x="543" y="366"/>
                  </a:cubicBezTo>
                  <a:cubicBezTo>
                    <a:pt x="544" y="366"/>
                    <a:pt x="545" y="366"/>
                    <a:pt x="546" y="366"/>
                  </a:cubicBezTo>
                  <a:cubicBezTo>
                    <a:pt x="547" y="366"/>
                    <a:pt x="547" y="366"/>
                    <a:pt x="548" y="366"/>
                  </a:cubicBezTo>
                  <a:cubicBezTo>
                    <a:pt x="548" y="366"/>
                    <a:pt x="549" y="366"/>
                    <a:pt x="549" y="366"/>
                  </a:cubicBezTo>
                  <a:cubicBezTo>
                    <a:pt x="550" y="366"/>
                    <a:pt x="550" y="366"/>
                    <a:pt x="550" y="366"/>
                  </a:cubicBezTo>
                  <a:cubicBezTo>
                    <a:pt x="551" y="366"/>
                    <a:pt x="552" y="366"/>
                    <a:pt x="554" y="366"/>
                  </a:cubicBezTo>
                  <a:cubicBezTo>
                    <a:pt x="554" y="366"/>
                    <a:pt x="555" y="366"/>
                    <a:pt x="555" y="366"/>
                  </a:cubicBezTo>
                  <a:cubicBezTo>
                    <a:pt x="556" y="366"/>
                    <a:pt x="555" y="367"/>
                    <a:pt x="556" y="367"/>
                  </a:cubicBezTo>
                  <a:cubicBezTo>
                    <a:pt x="557" y="368"/>
                    <a:pt x="558" y="368"/>
                    <a:pt x="559" y="368"/>
                  </a:cubicBezTo>
                  <a:cubicBezTo>
                    <a:pt x="560" y="368"/>
                    <a:pt x="561" y="368"/>
                    <a:pt x="561" y="368"/>
                  </a:cubicBezTo>
                  <a:cubicBezTo>
                    <a:pt x="562" y="368"/>
                    <a:pt x="562" y="367"/>
                    <a:pt x="563" y="367"/>
                  </a:cubicBezTo>
                  <a:cubicBezTo>
                    <a:pt x="563" y="367"/>
                    <a:pt x="564" y="367"/>
                    <a:pt x="564" y="367"/>
                  </a:cubicBezTo>
                  <a:cubicBezTo>
                    <a:pt x="565" y="367"/>
                    <a:pt x="565" y="366"/>
                    <a:pt x="565" y="365"/>
                  </a:cubicBezTo>
                  <a:cubicBezTo>
                    <a:pt x="565" y="365"/>
                    <a:pt x="566" y="365"/>
                    <a:pt x="566" y="364"/>
                  </a:cubicBezTo>
                  <a:cubicBezTo>
                    <a:pt x="567" y="364"/>
                    <a:pt x="567" y="363"/>
                    <a:pt x="568" y="363"/>
                  </a:cubicBezTo>
                  <a:cubicBezTo>
                    <a:pt x="569" y="363"/>
                    <a:pt x="570" y="363"/>
                    <a:pt x="571" y="363"/>
                  </a:cubicBezTo>
                  <a:cubicBezTo>
                    <a:pt x="572" y="363"/>
                    <a:pt x="572" y="364"/>
                    <a:pt x="573" y="364"/>
                  </a:cubicBezTo>
                  <a:cubicBezTo>
                    <a:pt x="574" y="364"/>
                    <a:pt x="574" y="364"/>
                    <a:pt x="574" y="364"/>
                  </a:cubicBezTo>
                  <a:cubicBezTo>
                    <a:pt x="575" y="364"/>
                    <a:pt x="575" y="363"/>
                    <a:pt x="576" y="362"/>
                  </a:cubicBezTo>
                  <a:cubicBezTo>
                    <a:pt x="577" y="362"/>
                    <a:pt x="578" y="362"/>
                    <a:pt x="580" y="362"/>
                  </a:cubicBezTo>
                  <a:cubicBezTo>
                    <a:pt x="580" y="362"/>
                    <a:pt x="581" y="361"/>
                    <a:pt x="582" y="362"/>
                  </a:cubicBezTo>
                  <a:cubicBezTo>
                    <a:pt x="582" y="362"/>
                    <a:pt x="582" y="363"/>
                    <a:pt x="582" y="363"/>
                  </a:cubicBezTo>
                  <a:cubicBezTo>
                    <a:pt x="583" y="364"/>
                    <a:pt x="583" y="364"/>
                    <a:pt x="583" y="365"/>
                  </a:cubicBezTo>
                  <a:cubicBezTo>
                    <a:pt x="583" y="365"/>
                    <a:pt x="583" y="366"/>
                    <a:pt x="584" y="366"/>
                  </a:cubicBezTo>
                  <a:cubicBezTo>
                    <a:pt x="584" y="367"/>
                    <a:pt x="584" y="367"/>
                    <a:pt x="584" y="368"/>
                  </a:cubicBezTo>
                  <a:cubicBezTo>
                    <a:pt x="584" y="368"/>
                    <a:pt x="585" y="368"/>
                    <a:pt x="585" y="368"/>
                  </a:cubicBezTo>
                  <a:cubicBezTo>
                    <a:pt x="586" y="369"/>
                    <a:pt x="586" y="369"/>
                    <a:pt x="587" y="369"/>
                  </a:cubicBezTo>
                  <a:cubicBezTo>
                    <a:pt x="599" y="369"/>
                    <a:pt x="599" y="369"/>
                    <a:pt x="599" y="369"/>
                  </a:cubicBezTo>
                  <a:cubicBezTo>
                    <a:pt x="599" y="373"/>
                    <a:pt x="599" y="373"/>
                    <a:pt x="599" y="373"/>
                  </a:cubicBezTo>
                  <a:cubicBezTo>
                    <a:pt x="599" y="373"/>
                    <a:pt x="599" y="374"/>
                    <a:pt x="599" y="374"/>
                  </a:cubicBezTo>
                  <a:cubicBezTo>
                    <a:pt x="599" y="375"/>
                    <a:pt x="599" y="376"/>
                    <a:pt x="599" y="377"/>
                  </a:cubicBezTo>
                  <a:cubicBezTo>
                    <a:pt x="599" y="378"/>
                    <a:pt x="599" y="378"/>
                    <a:pt x="599" y="379"/>
                  </a:cubicBezTo>
                  <a:cubicBezTo>
                    <a:pt x="599" y="379"/>
                    <a:pt x="598" y="379"/>
                    <a:pt x="598" y="380"/>
                  </a:cubicBezTo>
                  <a:cubicBezTo>
                    <a:pt x="598" y="380"/>
                    <a:pt x="597" y="381"/>
                    <a:pt x="597" y="381"/>
                  </a:cubicBezTo>
                  <a:cubicBezTo>
                    <a:pt x="597" y="383"/>
                    <a:pt x="597" y="384"/>
                    <a:pt x="597" y="386"/>
                  </a:cubicBezTo>
                  <a:cubicBezTo>
                    <a:pt x="597" y="386"/>
                    <a:pt x="597" y="387"/>
                    <a:pt x="597" y="387"/>
                  </a:cubicBezTo>
                  <a:cubicBezTo>
                    <a:pt x="596" y="387"/>
                    <a:pt x="596" y="387"/>
                    <a:pt x="595" y="387"/>
                  </a:cubicBezTo>
                  <a:cubicBezTo>
                    <a:pt x="595" y="387"/>
                    <a:pt x="595" y="388"/>
                    <a:pt x="595" y="388"/>
                  </a:cubicBezTo>
                  <a:cubicBezTo>
                    <a:pt x="595" y="389"/>
                    <a:pt x="595" y="389"/>
                    <a:pt x="596" y="389"/>
                  </a:cubicBezTo>
                  <a:cubicBezTo>
                    <a:pt x="597" y="389"/>
                    <a:pt x="598" y="389"/>
                    <a:pt x="599" y="390"/>
                  </a:cubicBezTo>
                  <a:cubicBezTo>
                    <a:pt x="599" y="391"/>
                    <a:pt x="599" y="392"/>
                    <a:pt x="599" y="393"/>
                  </a:cubicBezTo>
                  <a:cubicBezTo>
                    <a:pt x="599" y="394"/>
                    <a:pt x="600" y="394"/>
                    <a:pt x="600" y="394"/>
                  </a:cubicBezTo>
                  <a:cubicBezTo>
                    <a:pt x="600" y="395"/>
                    <a:pt x="601" y="395"/>
                    <a:pt x="601" y="395"/>
                  </a:cubicBezTo>
                  <a:cubicBezTo>
                    <a:pt x="602" y="395"/>
                    <a:pt x="602" y="395"/>
                    <a:pt x="603" y="395"/>
                  </a:cubicBezTo>
                  <a:cubicBezTo>
                    <a:pt x="603" y="396"/>
                    <a:pt x="603" y="396"/>
                    <a:pt x="603" y="397"/>
                  </a:cubicBezTo>
                  <a:cubicBezTo>
                    <a:pt x="604" y="398"/>
                    <a:pt x="605" y="399"/>
                    <a:pt x="606" y="400"/>
                  </a:cubicBezTo>
                  <a:cubicBezTo>
                    <a:pt x="606" y="400"/>
                    <a:pt x="606" y="401"/>
                    <a:pt x="606" y="401"/>
                  </a:cubicBezTo>
                  <a:cubicBezTo>
                    <a:pt x="607" y="402"/>
                    <a:pt x="608" y="403"/>
                    <a:pt x="608" y="404"/>
                  </a:cubicBezTo>
                  <a:cubicBezTo>
                    <a:pt x="608" y="404"/>
                    <a:pt x="609" y="405"/>
                    <a:pt x="609" y="405"/>
                  </a:cubicBezTo>
                  <a:cubicBezTo>
                    <a:pt x="609" y="406"/>
                    <a:pt x="609" y="407"/>
                    <a:pt x="609" y="408"/>
                  </a:cubicBezTo>
                  <a:cubicBezTo>
                    <a:pt x="609" y="410"/>
                    <a:pt x="609" y="410"/>
                    <a:pt x="609" y="411"/>
                  </a:cubicBezTo>
                  <a:cubicBezTo>
                    <a:pt x="610" y="412"/>
                    <a:pt x="610" y="412"/>
                    <a:pt x="610" y="413"/>
                  </a:cubicBezTo>
                  <a:cubicBezTo>
                    <a:pt x="611" y="413"/>
                    <a:pt x="610" y="414"/>
                    <a:pt x="610" y="414"/>
                  </a:cubicBezTo>
                  <a:cubicBezTo>
                    <a:pt x="610" y="416"/>
                    <a:pt x="610" y="416"/>
                    <a:pt x="610" y="416"/>
                  </a:cubicBezTo>
                  <a:cubicBezTo>
                    <a:pt x="610" y="417"/>
                    <a:pt x="610" y="417"/>
                    <a:pt x="611" y="418"/>
                  </a:cubicBezTo>
                  <a:cubicBezTo>
                    <a:pt x="611" y="419"/>
                    <a:pt x="612" y="419"/>
                    <a:pt x="612" y="419"/>
                  </a:cubicBezTo>
                  <a:cubicBezTo>
                    <a:pt x="612" y="420"/>
                    <a:pt x="612" y="420"/>
                    <a:pt x="612" y="421"/>
                  </a:cubicBezTo>
                  <a:cubicBezTo>
                    <a:pt x="612" y="422"/>
                    <a:pt x="612" y="423"/>
                    <a:pt x="612" y="423"/>
                  </a:cubicBezTo>
                  <a:cubicBezTo>
                    <a:pt x="612" y="424"/>
                    <a:pt x="612" y="424"/>
                    <a:pt x="612" y="425"/>
                  </a:cubicBezTo>
                  <a:cubicBezTo>
                    <a:pt x="612" y="425"/>
                    <a:pt x="612" y="426"/>
                    <a:pt x="612" y="426"/>
                  </a:cubicBezTo>
                  <a:cubicBezTo>
                    <a:pt x="611" y="427"/>
                    <a:pt x="610" y="427"/>
                    <a:pt x="610" y="427"/>
                  </a:cubicBezTo>
                  <a:cubicBezTo>
                    <a:pt x="609" y="429"/>
                    <a:pt x="608" y="430"/>
                    <a:pt x="608" y="431"/>
                  </a:cubicBezTo>
                  <a:cubicBezTo>
                    <a:pt x="608" y="432"/>
                    <a:pt x="608" y="433"/>
                    <a:pt x="608" y="434"/>
                  </a:cubicBezTo>
                  <a:cubicBezTo>
                    <a:pt x="608" y="435"/>
                    <a:pt x="608" y="435"/>
                    <a:pt x="608" y="436"/>
                  </a:cubicBezTo>
                  <a:cubicBezTo>
                    <a:pt x="607" y="436"/>
                    <a:pt x="607" y="436"/>
                    <a:pt x="606" y="437"/>
                  </a:cubicBezTo>
                  <a:cubicBezTo>
                    <a:pt x="606" y="438"/>
                    <a:pt x="606" y="438"/>
                    <a:pt x="606" y="438"/>
                  </a:cubicBezTo>
                  <a:cubicBezTo>
                    <a:pt x="605" y="440"/>
                    <a:pt x="606" y="440"/>
                    <a:pt x="606" y="441"/>
                  </a:cubicBezTo>
                  <a:cubicBezTo>
                    <a:pt x="606" y="443"/>
                    <a:pt x="605" y="444"/>
                    <a:pt x="606" y="446"/>
                  </a:cubicBezTo>
                  <a:cubicBezTo>
                    <a:pt x="606" y="446"/>
                    <a:pt x="607" y="446"/>
                    <a:pt x="607" y="447"/>
                  </a:cubicBezTo>
                  <a:cubicBezTo>
                    <a:pt x="608" y="447"/>
                    <a:pt x="609" y="447"/>
                    <a:pt x="609" y="448"/>
                  </a:cubicBezTo>
                  <a:cubicBezTo>
                    <a:pt x="609" y="448"/>
                    <a:pt x="609" y="449"/>
                    <a:pt x="609" y="449"/>
                  </a:cubicBezTo>
                  <a:cubicBezTo>
                    <a:pt x="609" y="450"/>
                    <a:pt x="609" y="450"/>
                    <a:pt x="609" y="451"/>
                  </a:cubicBezTo>
                  <a:cubicBezTo>
                    <a:pt x="609" y="451"/>
                    <a:pt x="609" y="452"/>
                    <a:pt x="609" y="452"/>
                  </a:cubicBezTo>
                  <a:cubicBezTo>
                    <a:pt x="610" y="453"/>
                    <a:pt x="610" y="453"/>
                    <a:pt x="610" y="454"/>
                  </a:cubicBezTo>
                  <a:cubicBezTo>
                    <a:pt x="611" y="455"/>
                    <a:pt x="612" y="455"/>
                    <a:pt x="613" y="456"/>
                  </a:cubicBezTo>
                  <a:cubicBezTo>
                    <a:pt x="613" y="456"/>
                    <a:pt x="613" y="457"/>
                    <a:pt x="613" y="457"/>
                  </a:cubicBezTo>
                  <a:cubicBezTo>
                    <a:pt x="613" y="458"/>
                    <a:pt x="614" y="458"/>
                    <a:pt x="614" y="459"/>
                  </a:cubicBezTo>
                  <a:cubicBezTo>
                    <a:pt x="614" y="459"/>
                    <a:pt x="614" y="460"/>
                    <a:pt x="614" y="460"/>
                  </a:cubicBezTo>
                  <a:cubicBezTo>
                    <a:pt x="614" y="461"/>
                    <a:pt x="614" y="461"/>
                    <a:pt x="614" y="462"/>
                  </a:cubicBezTo>
                  <a:cubicBezTo>
                    <a:pt x="614" y="462"/>
                    <a:pt x="615" y="462"/>
                    <a:pt x="615" y="463"/>
                  </a:cubicBezTo>
                  <a:cubicBezTo>
                    <a:pt x="615" y="470"/>
                    <a:pt x="615" y="470"/>
                    <a:pt x="615" y="470"/>
                  </a:cubicBezTo>
                  <a:cubicBezTo>
                    <a:pt x="615" y="471"/>
                    <a:pt x="616" y="472"/>
                    <a:pt x="616" y="473"/>
                  </a:cubicBezTo>
                  <a:cubicBezTo>
                    <a:pt x="616" y="473"/>
                    <a:pt x="616" y="474"/>
                    <a:pt x="616" y="474"/>
                  </a:cubicBezTo>
                  <a:cubicBezTo>
                    <a:pt x="616" y="476"/>
                    <a:pt x="617" y="476"/>
                    <a:pt x="618" y="477"/>
                  </a:cubicBezTo>
                  <a:cubicBezTo>
                    <a:pt x="619" y="479"/>
                    <a:pt x="621" y="479"/>
                    <a:pt x="621" y="481"/>
                  </a:cubicBezTo>
                  <a:cubicBezTo>
                    <a:pt x="622" y="482"/>
                    <a:pt x="621" y="482"/>
                    <a:pt x="621" y="483"/>
                  </a:cubicBezTo>
                  <a:cubicBezTo>
                    <a:pt x="621" y="483"/>
                    <a:pt x="622" y="484"/>
                    <a:pt x="622" y="484"/>
                  </a:cubicBezTo>
                  <a:cubicBezTo>
                    <a:pt x="622" y="485"/>
                    <a:pt x="622" y="485"/>
                    <a:pt x="622" y="485"/>
                  </a:cubicBezTo>
                  <a:cubicBezTo>
                    <a:pt x="623" y="486"/>
                    <a:pt x="623" y="487"/>
                    <a:pt x="624" y="488"/>
                  </a:cubicBezTo>
                  <a:cubicBezTo>
                    <a:pt x="624" y="489"/>
                    <a:pt x="624" y="489"/>
                    <a:pt x="625" y="490"/>
                  </a:cubicBezTo>
                  <a:cubicBezTo>
                    <a:pt x="625" y="490"/>
                    <a:pt x="626" y="490"/>
                    <a:pt x="626" y="491"/>
                  </a:cubicBezTo>
                  <a:cubicBezTo>
                    <a:pt x="627" y="492"/>
                    <a:pt x="626" y="493"/>
                    <a:pt x="626" y="494"/>
                  </a:cubicBezTo>
                  <a:cubicBezTo>
                    <a:pt x="626" y="494"/>
                    <a:pt x="627" y="494"/>
                    <a:pt x="627" y="495"/>
                  </a:cubicBezTo>
                  <a:cubicBezTo>
                    <a:pt x="627" y="496"/>
                    <a:pt x="628" y="496"/>
                    <a:pt x="628" y="496"/>
                  </a:cubicBezTo>
                  <a:cubicBezTo>
                    <a:pt x="628" y="497"/>
                    <a:pt x="628" y="497"/>
                    <a:pt x="628" y="497"/>
                  </a:cubicBezTo>
                  <a:cubicBezTo>
                    <a:pt x="628" y="498"/>
                    <a:pt x="627" y="498"/>
                    <a:pt x="627" y="498"/>
                  </a:cubicBezTo>
                  <a:cubicBezTo>
                    <a:pt x="626" y="499"/>
                    <a:pt x="626" y="499"/>
                    <a:pt x="626" y="500"/>
                  </a:cubicBezTo>
                  <a:cubicBezTo>
                    <a:pt x="625" y="500"/>
                    <a:pt x="626" y="500"/>
                    <a:pt x="626" y="501"/>
                  </a:cubicBezTo>
                  <a:cubicBezTo>
                    <a:pt x="626" y="501"/>
                    <a:pt x="627" y="501"/>
                    <a:pt x="627" y="501"/>
                  </a:cubicBezTo>
                  <a:cubicBezTo>
                    <a:pt x="628" y="501"/>
                    <a:pt x="628" y="501"/>
                    <a:pt x="628" y="501"/>
                  </a:cubicBezTo>
                  <a:cubicBezTo>
                    <a:pt x="628" y="502"/>
                    <a:pt x="628" y="502"/>
                    <a:pt x="628" y="503"/>
                  </a:cubicBezTo>
                  <a:cubicBezTo>
                    <a:pt x="629" y="503"/>
                    <a:pt x="628" y="504"/>
                    <a:pt x="628" y="504"/>
                  </a:cubicBezTo>
                  <a:cubicBezTo>
                    <a:pt x="629" y="505"/>
                    <a:pt x="629" y="504"/>
                    <a:pt x="630" y="505"/>
                  </a:cubicBezTo>
                  <a:cubicBezTo>
                    <a:pt x="630" y="505"/>
                    <a:pt x="631" y="505"/>
                    <a:pt x="631" y="505"/>
                  </a:cubicBezTo>
                  <a:cubicBezTo>
                    <a:pt x="638" y="505"/>
                    <a:pt x="638" y="505"/>
                    <a:pt x="638" y="505"/>
                  </a:cubicBezTo>
                  <a:cubicBezTo>
                    <a:pt x="639" y="505"/>
                    <a:pt x="640" y="505"/>
                    <a:pt x="641" y="504"/>
                  </a:cubicBezTo>
                  <a:cubicBezTo>
                    <a:pt x="642" y="504"/>
                    <a:pt x="643" y="504"/>
                    <a:pt x="644" y="504"/>
                  </a:cubicBezTo>
                  <a:cubicBezTo>
                    <a:pt x="653" y="504"/>
                    <a:pt x="653" y="504"/>
                    <a:pt x="653" y="504"/>
                  </a:cubicBezTo>
                  <a:cubicBezTo>
                    <a:pt x="653" y="503"/>
                    <a:pt x="654" y="503"/>
                    <a:pt x="654" y="502"/>
                  </a:cubicBezTo>
                  <a:cubicBezTo>
                    <a:pt x="654" y="502"/>
                    <a:pt x="653" y="501"/>
                    <a:pt x="654" y="501"/>
                  </a:cubicBezTo>
                  <a:cubicBezTo>
                    <a:pt x="654" y="501"/>
                    <a:pt x="655" y="501"/>
                    <a:pt x="655" y="501"/>
                  </a:cubicBezTo>
                  <a:cubicBezTo>
                    <a:pt x="656" y="500"/>
                    <a:pt x="656" y="501"/>
                    <a:pt x="657" y="501"/>
                  </a:cubicBezTo>
                  <a:cubicBezTo>
                    <a:pt x="658" y="500"/>
                    <a:pt x="659" y="500"/>
                    <a:pt x="659" y="500"/>
                  </a:cubicBezTo>
                  <a:cubicBezTo>
                    <a:pt x="660" y="500"/>
                    <a:pt x="661" y="500"/>
                    <a:pt x="661" y="500"/>
                  </a:cubicBezTo>
                  <a:cubicBezTo>
                    <a:pt x="661" y="499"/>
                    <a:pt x="662" y="499"/>
                    <a:pt x="662" y="498"/>
                  </a:cubicBezTo>
                  <a:cubicBezTo>
                    <a:pt x="662" y="498"/>
                    <a:pt x="662" y="497"/>
                    <a:pt x="662" y="497"/>
                  </a:cubicBezTo>
                  <a:cubicBezTo>
                    <a:pt x="662" y="497"/>
                    <a:pt x="663" y="497"/>
                    <a:pt x="663" y="496"/>
                  </a:cubicBezTo>
                  <a:cubicBezTo>
                    <a:pt x="664" y="496"/>
                    <a:pt x="664" y="496"/>
                    <a:pt x="665" y="495"/>
                  </a:cubicBezTo>
                  <a:cubicBezTo>
                    <a:pt x="665" y="495"/>
                    <a:pt x="666" y="494"/>
                    <a:pt x="666" y="494"/>
                  </a:cubicBezTo>
                  <a:cubicBezTo>
                    <a:pt x="667" y="493"/>
                    <a:pt x="667" y="493"/>
                    <a:pt x="668" y="492"/>
                  </a:cubicBezTo>
                  <a:cubicBezTo>
                    <a:pt x="668" y="491"/>
                    <a:pt x="668" y="491"/>
                    <a:pt x="669" y="490"/>
                  </a:cubicBezTo>
                  <a:cubicBezTo>
                    <a:pt x="669" y="489"/>
                    <a:pt x="670" y="489"/>
                    <a:pt x="670" y="488"/>
                  </a:cubicBezTo>
                  <a:cubicBezTo>
                    <a:pt x="671" y="487"/>
                    <a:pt x="672" y="487"/>
                    <a:pt x="673" y="486"/>
                  </a:cubicBezTo>
                  <a:cubicBezTo>
                    <a:pt x="673" y="485"/>
                    <a:pt x="673" y="485"/>
                    <a:pt x="673" y="484"/>
                  </a:cubicBezTo>
                  <a:cubicBezTo>
                    <a:pt x="674" y="484"/>
                    <a:pt x="674" y="483"/>
                    <a:pt x="675" y="483"/>
                  </a:cubicBezTo>
                  <a:cubicBezTo>
                    <a:pt x="675" y="482"/>
                    <a:pt x="676" y="482"/>
                    <a:pt x="676" y="482"/>
                  </a:cubicBezTo>
                  <a:cubicBezTo>
                    <a:pt x="676" y="480"/>
                    <a:pt x="676" y="479"/>
                    <a:pt x="676" y="478"/>
                  </a:cubicBezTo>
                  <a:cubicBezTo>
                    <a:pt x="676" y="477"/>
                    <a:pt x="677" y="477"/>
                    <a:pt x="676" y="476"/>
                  </a:cubicBezTo>
                  <a:cubicBezTo>
                    <a:pt x="676" y="475"/>
                    <a:pt x="676" y="475"/>
                    <a:pt x="675" y="474"/>
                  </a:cubicBezTo>
                  <a:cubicBezTo>
                    <a:pt x="675" y="474"/>
                    <a:pt x="675" y="473"/>
                    <a:pt x="675" y="473"/>
                  </a:cubicBezTo>
                  <a:cubicBezTo>
                    <a:pt x="676" y="473"/>
                    <a:pt x="676" y="472"/>
                    <a:pt x="676" y="472"/>
                  </a:cubicBezTo>
                  <a:cubicBezTo>
                    <a:pt x="677" y="472"/>
                    <a:pt x="677" y="472"/>
                    <a:pt x="678" y="472"/>
                  </a:cubicBezTo>
                  <a:cubicBezTo>
                    <a:pt x="678" y="472"/>
                    <a:pt x="679" y="472"/>
                    <a:pt x="679" y="472"/>
                  </a:cubicBezTo>
                  <a:cubicBezTo>
                    <a:pt x="680" y="472"/>
                    <a:pt x="680" y="471"/>
                    <a:pt x="681" y="471"/>
                  </a:cubicBezTo>
                  <a:cubicBezTo>
                    <a:pt x="681" y="470"/>
                    <a:pt x="682" y="470"/>
                    <a:pt x="682" y="470"/>
                  </a:cubicBezTo>
                  <a:cubicBezTo>
                    <a:pt x="682" y="469"/>
                    <a:pt x="683" y="468"/>
                    <a:pt x="683" y="468"/>
                  </a:cubicBezTo>
                  <a:cubicBezTo>
                    <a:pt x="684" y="468"/>
                    <a:pt x="684" y="467"/>
                    <a:pt x="685" y="467"/>
                  </a:cubicBezTo>
                  <a:cubicBezTo>
                    <a:pt x="685" y="467"/>
                    <a:pt x="686" y="467"/>
                    <a:pt x="686" y="467"/>
                  </a:cubicBezTo>
                  <a:cubicBezTo>
                    <a:pt x="686" y="466"/>
                    <a:pt x="686" y="466"/>
                    <a:pt x="686" y="465"/>
                  </a:cubicBezTo>
                  <a:cubicBezTo>
                    <a:pt x="686" y="464"/>
                    <a:pt x="686" y="463"/>
                    <a:pt x="685" y="461"/>
                  </a:cubicBezTo>
                  <a:cubicBezTo>
                    <a:pt x="685" y="460"/>
                    <a:pt x="685" y="459"/>
                    <a:pt x="685" y="458"/>
                  </a:cubicBezTo>
                  <a:cubicBezTo>
                    <a:pt x="684" y="457"/>
                    <a:pt x="684" y="456"/>
                    <a:pt x="683" y="455"/>
                  </a:cubicBezTo>
                  <a:cubicBezTo>
                    <a:pt x="683" y="454"/>
                    <a:pt x="682" y="454"/>
                    <a:pt x="682" y="453"/>
                  </a:cubicBezTo>
                  <a:cubicBezTo>
                    <a:pt x="682" y="452"/>
                    <a:pt x="683" y="452"/>
                    <a:pt x="683" y="451"/>
                  </a:cubicBezTo>
                  <a:cubicBezTo>
                    <a:pt x="684" y="451"/>
                    <a:pt x="684" y="450"/>
                    <a:pt x="685" y="450"/>
                  </a:cubicBezTo>
                  <a:cubicBezTo>
                    <a:pt x="685" y="449"/>
                    <a:pt x="685" y="449"/>
                    <a:pt x="686" y="448"/>
                  </a:cubicBezTo>
                  <a:cubicBezTo>
                    <a:pt x="686" y="448"/>
                    <a:pt x="687" y="448"/>
                    <a:pt x="687" y="448"/>
                  </a:cubicBezTo>
                  <a:cubicBezTo>
                    <a:pt x="688" y="448"/>
                    <a:pt x="688" y="447"/>
                    <a:pt x="688" y="447"/>
                  </a:cubicBezTo>
                  <a:cubicBezTo>
                    <a:pt x="688" y="446"/>
                    <a:pt x="689" y="446"/>
                    <a:pt x="689" y="445"/>
                  </a:cubicBezTo>
                  <a:cubicBezTo>
                    <a:pt x="690" y="445"/>
                    <a:pt x="690" y="444"/>
                    <a:pt x="690" y="444"/>
                  </a:cubicBezTo>
                  <a:cubicBezTo>
                    <a:pt x="691" y="443"/>
                    <a:pt x="692" y="443"/>
                    <a:pt x="693" y="442"/>
                  </a:cubicBezTo>
                  <a:cubicBezTo>
                    <a:pt x="693" y="442"/>
                    <a:pt x="694" y="442"/>
                    <a:pt x="694" y="442"/>
                  </a:cubicBezTo>
                  <a:cubicBezTo>
                    <a:pt x="695" y="442"/>
                    <a:pt x="695" y="442"/>
                    <a:pt x="696" y="442"/>
                  </a:cubicBezTo>
                  <a:cubicBezTo>
                    <a:pt x="696" y="442"/>
                    <a:pt x="697" y="441"/>
                    <a:pt x="697" y="441"/>
                  </a:cubicBezTo>
                  <a:cubicBezTo>
                    <a:pt x="698" y="440"/>
                    <a:pt x="699" y="440"/>
                    <a:pt x="700" y="439"/>
                  </a:cubicBezTo>
                  <a:cubicBezTo>
                    <a:pt x="701" y="438"/>
                    <a:pt x="702" y="438"/>
                    <a:pt x="702" y="436"/>
                  </a:cubicBezTo>
                  <a:cubicBezTo>
                    <a:pt x="702" y="435"/>
                    <a:pt x="702" y="435"/>
                    <a:pt x="702" y="434"/>
                  </a:cubicBezTo>
                  <a:cubicBezTo>
                    <a:pt x="702" y="433"/>
                    <a:pt x="702" y="433"/>
                    <a:pt x="702" y="432"/>
                  </a:cubicBezTo>
                  <a:cubicBezTo>
                    <a:pt x="702" y="430"/>
                    <a:pt x="702" y="430"/>
                    <a:pt x="702" y="430"/>
                  </a:cubicBezTo>
                  <a:cubicBezTo>
                    <a:pt x="702" y="429"/>
                    <a:pt x="702" y="429"/>
                    <a:pt x="702" y="428"/>
                  </a:cubicBezTo>
                  <a:cubicBezTo>
                    <a:pt x="702" y="427"/>
                    <a:pt x="701" y="427"/>
                    <a:pt x="701" y="426"/>
                  </a:cubicBezTo>
                  <a:cubicBezTo>
                    <a:pt x="701" y="418"/>
                    <a:pt x="701" y="418"/>
                    <a:pt x="701" y="418"/>
                  </a:cubicBezTo>
                  <a:cubicBezTo>
                    <a:pt x="701" y="418"/>
                    <a:pt x="700" y="417"/>
                    <a:pt x="700" y="417"/>
                  </a:cubicBezTo>
                  <a:cubicBezTo>
                    <a:pt x="699" y="415"/>
                    <a:pt x="699" y="414"/>
                    <a:pt x="698" y="412"/>
                  </a:cubicBezTo>
                  <a:cubicBezTo>
                    <a:pt x="698" y="411"/>
                    <a:pt x="699" y="411"/>
                    <a:pt x="699" y="410"/>
                  </a:cubicBezTo>
                  <a:cubicBezTo>
                    <a:pt x="699" y="409"/>
                    <a:pt x="698" y="409"/>
                    <a:pt x="698" y="408"/>
                  </a:cubicBezTo>
                  <a:cubicBezTo>
                    <a:pt x="698" y="408"/>
                    <a:pt x="699" y="407"/>
                    <a:pt x="699" y="407"/>
                  </a:cubicBezTo>
                  <a:cubicBezTo>
                    <a:pt x="699" y="406"/>
                    <a:pt x="698" y="406"/>
                    <a:pt x="698" y="405"/>
                  </a:cubicBezTo>
                  <a:cubicBezTo>
                    <a:pt x="698" y="405"/>
                    <a:pt x="697" y="404"/>
                    <a:pt x="697" y="404"/>
                  </a:cubicBezTo>
                  <a:cubicBezTo>
                    <a:pt x="697" y="403"/>
                    <a:pt x="697" y="403"/>
                    <a:pt x="697" y="403"/>
                  </a:cubicBezTo>
                  <a:cubicBezTo>
                    <a:pt x="697" y="402"/>
                    <a:pt x="697" y="402"/>
                    <a:pt x="698" y="401"/>
                  </a:cubicBezTo>
                  <a:cubicBezTo>
                    <a:pt x="698" y="401"/>
                    <a:pt x="697" y="400"/>
                    <a:pt x="698" y="400"/>
                  </a:cubicBezTo>
                  <a:cubicBezTo>
                    <a:pt x="698" y="399"/>
                    <a:pt x="699" y="399"/>
                    <a:pt x="699" y="399"/>
                  </a:cubicBezTo>
                  <a:cubicBezTo>
                    <a:pt x="700" y="397"/>
                    <a:pt x="702" y="396"/>
                    <a:pt x="703" y="394"/>
                  </a:cubicBezTo>
                  <a:cubicBezTo>
                    <a:pt x="703" y="394"/>
                    <a:pt x="703" y="393"/>
                    <a:pt x="703" y="393"/>
                  </a:cubicBezTo>
                  <a:cubicBezTo>
                    <a:pt x="703" y="392"/>
                    <a:pt x="704" y="392"/>
                    <a:pt x="704" y="392"/>
                  </a:cubicBezTo>
                  <a:cubicBezTo>
                    <a:pt x="704" y="391"/>
                    <a:pt x="704" y="391"/>
                    <a:pt x="704" y="390"/>
                  </a:cubicBezTo>
                  <a:cubicBezTo>
                    <a:pt x="705" y="389"/>
                    <a:pt x="705" y="388"/>
                    <a:pt x="706" y="387"/>
                  </a:cubicBezTo>
                  <a:cubicBezTo>
                    <a:pt x="706" y="387"/>
                    <a:pt x="707" y="387"/>
                    <a:pt x="707" y="386"/>
                  </a:cubicBezTo>
                  <a:cubicBezTo>
                    <a:pt x="708" y="386"/>
                    <a:pt x="708" y="386"/>
                    <a:pt x="709" y="385"/>
                  </a:cubicBezTo>
                  <a:cubicBezTo>
                    <a:pt x="709" y="385"/>
                    <a:pt x="709" y="384"/>
                    <a:pt x="710" y="384"/>
                  </a:cubicBezTo>
                  <a:cubicBezTo>
                    <a:pt x="710" y="383"/>
                    <a:pt x="711" y="382"/>
                    <a:pt x="712" y="381"/>
                  </a:cubicBezTo>
                  <a:cubicBezTo>
                    <a:pt x="713" y="381"/>
                    <a:pt x="713" y="380"/>
                    <a:pt x="714" y="380"/>
                  </a:cubicBezTo>
                  <a:cubicBezTo>
                    <a:pt x="714" y="379"/>
                    <a:pt x="715" y="379"/>
                    <a:pt x="715" y="379"/>
                  </a:cubicBezTo>
                  <a:cubicBezTo>
                    <a:pt x="716" y="378"/>
                    <a:pt x="717" y="378"/>
                    <a:pt x="718" y="377"/>
                  </a:cubicBezTo>
                  <a:cubicBezTo>
                    <a:pt x="718" y="376"/>
                    <a:pt x="718" y="376"/>
                    <a:pt x="719" y="375"/>
                  </a:cubicBezTo>
                  <a:cubicBezTo>
                    <a:pt x="719" y="375"/>
                    <a:pt x="720" y="375"/>
                    <a:pt x="720" y="374"/>
                  </a:cubicBezTo>
                  <a:cubicBezTo>
                    <a:pt x="720" y="374"/>
                    <a:pt x="720" y="373"/>
                    <a:pt x="721" y="373"/>
                  </a:cubicBezTo>
                  <a:cubicBezTo>
                    <a:pt x="721" y="373"/>
                    <a:pt x="722" y="373"/>
                    <a:pt x="722" y="373"/>
                  </a:cubicBezTo>
                  <a:cubicBezTo>
                    <a:pt x="722" y="372"/>
                    <a:pt x="723" y="372"/>
                    <a:pt x="723" y="371"/>
                  </a:cubicBezTo>
                  <a:cubicBezTo>
                    <a:pt x="724" y="371"/>
                    <a:pt x="724" y="371"/>
                    <a:pt x="725" y="370"/>
                  </a:cubicBezTo>
                  <a:cubicBezTo>
                    <a:pt x="725" y="370"/>
                    <a:pt x="726" y="370"/>
                    <a:pt x="726" y="370"/>
                  </a:cubicBezTo>
                  <a:cubicBezTo>
                    <a:pt x="727" y="369"/>
                    <a:pt x="727" y="369"/>
                    <a:pt x="727" y="368"/>
                  </a:cubicBezTo>
                  <a:cubicBezTo>
                    <a:pt x="728" y="367"/>
                    <a:pt x="728" y="366"/>
                    <a:pt x="728" y="364"/>
                  </a:cubicBezTo>
                  <a:cubicBezTo>
                    <a:pt x="729" y="363"/>
                    <a:pt x="729" y="363"/>
                    <a:pt x="730" y="363"/>
                  </a:cubicBezTo>
                  <a:cubicBezTo>
                    <a:pt x="730" y="362"/>
                    <a:pt x="730" y="362"/>
                    <a:pt x="731" y="362"/>
                  </a:cubicBezTo>
                  <a:cubicBezTo>
                    <a:pt x="732" y="361"/>
                    <a:pt x="732" y="361"/>
                    <a:pt x="733" y="361"/>
                  </a:cubicBezTo>
                  <a:cubicBezTo>
                    <a:pt x="733" y="360"/>
                    <a:pt x="734" y="360"/>
                    <a:pt x="734" y="359"/>
                  </a:cubicBezTo>
                  <a:cubicBezTo>
                    <a:pt x="734" y="359"/>
                    <a:pt x="735" y="358"/>
                    <a:pt x="735" y="358"/>
                  </a:cubicBezTo>
                  <a:cubicBezTo>
                    <a:pt x="735" y="357"/>
                    <a:pt x="735" y="356"/>
                    <a:pt x="735" y="355"/>
                  </a:cubicBezTo>
                  <a:cubicBezTo>
                    <a:pt x="735" y="354"/>
                    <a:pt x="735" y="353"/>
                    <a:pt x="735" y="352"/>
                  </a:cubicBezTo>
                  <a:cubicBezTo>
                    <a:pt x="735" y="350"/>
                    <a:pt x="736" y="349"/>
                    <a:pt x="736" y="347"/>
                  </a:cubicBezTo>
                  <a:cubicBezTo>
                    <a:pt x="736" y="345"/>
                    <a:pt x="736" y="345"/>
                    <a:pt x="736" y="345"/>
                  </a:cubicBezTo>
                  <a:cubicBezTo>
                    <a:pt x="736" y="345"/>
                    <a:pt x="735" y="344"/>
                    <a:pt x="734" y="344"/>
                  </a:cubicBezTo>
                  <a:cubicBezTo>
                    <a:pt x="733" y="344"/>
                    <a:pt x="733" y="344"/>
                    <a:pt x="732" y="345"/>
                  </a:cubicBezTo>
                  <a:cubicBezTo>
                    <a:pt x="731" y="345"/>
                    <a:pt x="731" y="345"/>
                    <a:pt x="730" y="346"/>
                  </a:cubicBezTo>
                  <a:cubicBezTo>
                    <a:pt x="729" y="347"/>
                    <a:pt x="727" y="348"/>
                    <a:pt x="725" y="348"/>
                  </a:cubicBezTo>
                  <a:cubicBezTo>
                    <a:pt x="724" y="348"/>
                    <a:pt x="724" y="347"/>
                    <a:pt x="723" y="347"/>
                  </a:cubicBezTo>
                  <a:cubicBezTo>
                    <a:pt x="722" y="347"/>
                    <a:pt x="722" y="347"/>
                    <a:pt x="722" y="347"/>
                  </a:cubicBezTo>
                  <a:cubicBezTo>
                    <a:pt x="721" y="347"/>
                    <a:pt x="720" y="347"/>
                    <a:pt x="719" y="347"/>
                  </a:cubicBezTo>
                  <a:cubicBezTo>
                    <a:pt x="718" y="348"/>
                    <a:pt x="717" y="347"/>
                    <a:pt x="716" y="347"/>
                  </a:cubicBezTo>
                  <a:cubicBezTo>
                    <a:pt x="715" y="347"/>
                    <a:pt x="714" y="347"/>
                    <a:pt x="714" y="347"/>
                  </a:cubicBezTo>
                  <a:cubicBezTo>
                    <a:pt x="713" y="345"/>
                    <a:pt x="713" y="345"/>
                    <a:pt x="713" y="345"/>
                  </a:cubicBezTo>
                  <a:cubicBezTo>
                    <a:pt x="713" y="345"/>
                    <a:pt x="712" y="345"/>
                    <a:pt x="712" y="344"/>
                  </a:cubicBezTo>
                  <a:cubicBezTo>
                    <a:pt x="712" y="344"/>
                    <a:pt x="712" y="343"/>
                    <a:pt x="712" y="343"/>
                  </a:cubicBezTo>
                  <a:cubicBezTo>
                    <a:pt x="712" y="342"/>
                    <a:pt x="711" y="342"/>
                    <a:pt x="711" y="342"/>
                  </a:cubicBezTo>
                  <a:cubicBezTo>
                    <a:pt x="710" y="340"/>
                    <a:pt x="710" y="340"/>
                    <a:pt x="710" y="340"/>
                  </a:cubicBezTo>
                  <a:cubicBezTo>
                    <a:pt x="710" y="340"/>
                    <a:pt x="710" y="339"/>
                    <a:pt x="710" y="339"/>
                  </a:cubicBezTo>
                  <a:cubicBezTo>
                    <a:pt x="710" y="338"/>
                    <a:pt x="709" y="338"/>
                    <a:pt x="709" y="338"/>
                  </a:cubicBezTo>
                  <a:cubicBezTo>
                    <a:pt x="708" y="338"/>
                    <a:pt x="708" y="338"/>
                    <a:pt x="707" y="338"/>
                  </a:cubicBezTo>
                  <a:cubicBezTo>
                    <a:pt x="706" y="338"/>
                    <a:pt x="706" y="337"/>
                    <a:pt x="706" y="337"/>
                  </a:cubicBezTo>
                  <a:cubicBezTo>
                    <a:pt x="705" y="336"/>
                    <a:pt x="705" y="336"/>
                    <a:pt x="705" y="335"/>
                  </a:cubicBezTo>
                  <a:cubicBezTo>
                    <a:pt x="704" y="335"/>
                    <a:pt x="704" y="335"/>
                    <a:pt x="703" y="334"/>
                  </a:cubicBezTo>
                  <a:cubicBezTo>
                    <a:pt x="703" y="334"/>
                    <a:pt x="703" y="333"/>
                    <a:pt x="702" y="333"/>
                  </a:cubicBezTo>
                  <a:cubicBezTo>
                    <a:pt x="702" y="333"/>
                    <a:pt x="701" y="332"/>
                    <a:pt x="701" y="332"/>
                  </a:cubicBezTo>
                  <a:cubicBezTo>
                    <a:pt x="700" y="332"/>
                    <a:pt x="700" y="332"/>
                    <a:pt x="699" y="332"/>
                  </a:cubicBezTo>
                  <a:cubicBezTo>
                    <a:pt x="699" y="332"/>
                    <a:pt x="698" y="332"/>
                    <a:pt x="698" y="331"/>
                  </a:cubicBezTo>
                  <a:cubicBezTo>
                    <a:pt x="697" y="330"/>
                    <a:pt x="697" y="330"/>
                    <a:pt x="697" y="328"/>
                  </a:cubicBezTo>
                  <a:cubicBezTo>
                    <a:pt x="696" y="328"/>
                    <a:pt x="696" y="327"/>
                    <a:pt x="696" y="327"/>
                  </a:cubicBezTo>
                  <a:cubicBezTo>
                    <a:pt x="696" y="326"/>
                    <a:pt x="696" y="325"/>
                    <a:pt x="696" y="324"/>
                  </a:cubicBezTo>
                  <a:cubicBezTo>
                    <a:pt x="696" y="324"/>
                    <a:pt x="695" y="324"/>
                    <a:pt x="694" y="323"/>
                  </a:cubicBezTo>
                  <a:cubicBezTo>
                    <a:pt x="694" y="322"/>
                    <a:pt x="693" y="322"/>
                    <a:pt x="692" y="320"/>
                  </a:cubicBezTo>
                  <a:cubicBezTo>
                    <a:pt x="692" y="320"/>
                    <a:pt x="691" y="320"/>
                    <a:pt x="691" y="319"/>
                  </a:cubicBezTo>
                  <a:cubicBezTo>
                    <a:pt x="691" y="318"/>
                    <a:pt x="692" y="318"/>
                    <a:pt x="692" y="318"/>
                  </a:cubicBezTo>
                  <a:cubicBezTo>
                    <a:pt x="692" y="316"/>
                    <a:pt x="692" y="316"/>
                    <a:pt x="692" y="316"/>
                  </a:cubicBezTo>
                  <a:cubicBezTo>
                    <a:pt x="692" y="315"/>
                    <a:pt x="692" y="314"/>
                    <a:pt x="691" y="313"/>
                  </a:cubicBezTo>
                  <a:cubicBezTo>
                    <a:pt x="691" y="313"/>
                    <a:pt x="690" y="312"/>
                    <a:pt x="690" y="312"/>
                  </a:cubicBezTo>
                  <a:cubicBezTo>
                    <a:pt x="690" y="311"/>
                    <a:pt x="689" y="310"/>
                    <a:pt x="689" y="309"/>
                  </a:cubicBezTo>
                  <a:cubicBezTo>
                    <a:pt x="688" y="309"/>
                    <a:pt x="688" y="308"/>
                    <a:pt x="688" y="308"/>
                  </a:cubicBezTo>
                  <a:cubicBezTo>
                    <a:pt x="688" y="307"/>
                    <a:pt x="687" y="307"/>
                    <a:pt x="687" y="307"/>
                  </a:cubicBezTo>
                  <a:cubicBezTo>
                    <a:pt x="686" y="306"/>
                    <a:pt x="686" y="306"/>
                    <a:pt x="686" y="306"/>
                  </a:cubicBezTo>
                  <a:cubicBezTo>
                    <a:pt x="686" y="305"/>
                    <a:pt x="686" y="305"/>
                    <a:pt x="686" y="304"/>
                  </a:cubicBezTo>
                  <a:cubicBezTo>
                    <a:pt x="686" y="303"/>
                    <a:pt x="686" y="302"/>
                    <a:pt x="686" y="301"/>
                  </a:cubicBezTo>
                  <a:cubicBezTo>
                    <a:pt x="686" y="301"/>
                    <a:pt x="686" y="300"/>
                    <a:pt x="686" y="300"/>
                  </a:cubicBezTo>
                  <a:cubicBezTo>
                    <a:pt x="685" y="299"/>
                    <a:pt x="685" y="299"/>
                    <a:pt x="685" y="298"/>
                  </a:cubicBezTo>
                  <a:cubicBezTo>
                    <a:pt x="684" y="297"/>
                    <a:pt x="683" y="297"/>
                    <a:pt x="682" y="296"/>
                  </a:cubicBezTo>
                  <a:cubicBezTo>
                    <a:pt x="682" y="295"/>
                    <a:pt x="681" y="295"/>
                    <a:pt x="681" y="294"/>
                  </a:cubicBezTo>
                  <a:cubicBezTo>
                    <a:pt x="681" y="293"/>
                    <a:pt x="682" y="292"/>
                    <a:pt x="681" y="291"/>
                  </a:cubicBezTo>
                  <a:cubicBezTo>
                    <a:pt x="681" y="290"/>
                    <a:pt x="680" y="290"/>
                    <a:pt x="680" y="289"/>
                  </a:cubicBezTo>
                  <a:cubicBezTo>
                    <a:pt x="680" y="288"/>
                    <a:pt x="679" y="288"/>
                    <a:pt x="679" y="287"/>
                  </a:cubicBezTo>
                  <a:cubicBezTo>
                    <a:pt x="678" y="287"/>
                    <a:pt x="678" y="286"/>
                    <a:pt x="678" y="286"/>
                  </a:cubicBezTo>
                  <a:cubicBezTo>
                    <a:pt x="677" y="285"/>
                    <a:pt x="677" y="285"/>
                    <a:pt x="676" y="285"/>
                  </a:cubicBezTo>
                  <a:cubicBezTo>
                    <a:pt x="676" y="284"/>
                    <a:pt x="675" y="282"/>
                    <a:pt x="675" y="282"/>
                  </a:cubicBezTo>
                  <a:close/>
                  <a:moveTo>
                    <a:pt x="316" y="552"/>
                  </a:moveTo>
                  <a:cubicBezTo>
                    <a:pt x="316" y="551"/>
                    <a:pt x="316" y="551"/>
                    <a:pt x="316" y="551"/>
                  </a:cubicBezTo>
                  <a:cubicBezTo>
                    <a:pt x="315" y="551"/>
                    <a:pt x="315" y="551"/>
                    <a:pt x="315" y="551"/>
                  </a:cubicBezTo>
                  <a:cubicBezTo>
                    <a:pt x="315" y="551"/>
                    <a:pt x="315" y="551"/>
                    <a:pt x="315" y="550"/>
                  </a:cubicBezTo>
                  <a:cubicBezTo>
                    <a:pt x="315" y="550"/>
                    <a:pt x="315" y="550"/>
                    <a:pt x="315" y="550"/>
                  </a:cubicBezTo>
                  <a:cubicBezTo>
                    <a:pt x="314" y="549"/>
                    <a:pt x="314" y="549"/>
                    <a:pt x="314" y="549"/>
                  </a:cubicBezTo>
                  <a:cubicBezTo>
                    <a:pt x="314" y="549"/>
                    <a:pt x="314" y="549"/>
                    <a:pt x="313" y="549"/>
                  </a:cubicBezTo>
                  <a:cubicBezTo>
                    <a:pt x="313" y="552"/>
                    <a:pt x="313" y="552"/>
                    <a:pt x="313" y="552"/>
                  </a:cubicBezTo>
                  <a:cubicBezTo>
                    <a:pt x="313" y="552"/>
                    <a:pt x="312" y="552"/>
                    <a:pt x="312" y="552"/>
                  </a:cubicBezTo>
                  <a:cubicBezTo>
                    <a:pt x="312" y="552"/>
                    <a:pt x="312" y="552"/>
                    <a:pt x="312" y="553"/>
                  </a:cubicBezTo>
                  <a:cubicBezTo>
                    <a:pt x="311" y="553"/>
                    <a:pt x="311" y="553"/>
                    <a:pt x="311" y="553"/>
                  </a:cubicBezTo>
                  <a:cubicBezTo>
                    <a:pt x="311" y="554"/>
                    <a:pt x="312" y="555"/>
                    <a:pt x="312" y="555"/>
                  </a:cubicBezTo>
                  <a:cubicBezTo>
                    <a:pt x="313" y="555"/>
                    <a:pt x="313" y="555"/>
                    <a:pt x="313" y="555"/>
                  </a:cubicBezTo>
                  <a:cubicBezTo>
                    <a:pt x="313" y="555"/>
                    <a:pt x="314" y="555"/>
                    <a:pt x="314" y="555"/>
                  </a:cubicBezTo>
                  <a:cubicBezTo>
                    <a:pt x="314" y="555"/>
                    <a:pt x="314" y="555"/>
                    <a:pt x="315" y="555"/>
                  </a:cubicBezTo>
                  <a:cubicBezTo>
                    <a:pt x="315" y="555"/>
                    <a:pt x="315" y="555"/>
                    <a:pt x="315" y="555"/>
                  </a:cubicBezTo>
                  <a:cubicBezTo>
                    <a:pt x="315" y="556"/>
                    <a:pt x="315" y="556"/>
                    <a:pt x="315" y="556"/>
                  </a:cubicBezTo>
                  <a:cubicBezTo>
                    <a:pt x="315" y="556"/>
                    <a:pt x="314" y="556"/>
                    <a:pt x="314" y="557"/>
                  </a:cubicBezTo>
                  <a:cubicBezTo>
                    <a:pt x="314" y="557"/>
                    <a:pt x="315" y="557"/>
                    <a:pt x="315" y="558"/>
                  </a:cubicBezTo>
                  <a:cubicBezTo>
                    <a:pt x="315" y="558"/>
                    <a:pt x="314" y="558"/>
                    <a:pt x="315" y="558"/>
                  </a:cubicBezTo>
                  <a:cubicBezTo>
                    <a:pt x="315" y="558"/>
                    <a:pt x="316" y="558"/>
                    <a:pt x="316" y="558"/>
                  </a:cubicBezTo>
                  <a:cubicBezTo>
                    <a:pt x="317" y="559"/>
                    <a:pt x="317" y="559"/>
                    <a:pt x="318" y="559"/>
                  </a:cubicBezTo>
                  <a:cubicBezTo>
                    <a:pt x="318" y="559"/>
                    <a:pt x="318" y="560"/>
                    <a:pt x="318" y="560"/>
                  </a:cubicBezTo>
                  <a:cubicBezTo>
                    <a:pt x="317" y="560"/>
                    <a:pt x="318" y="560"/>
                    <a:pt x="318" y="561"/>
                  </a:cubicBezTo>
                  <a:cubicBezTo>
                    <a:pt x="317" y="561"/>
                    <a:pt x="317" y="560"/>
                    <a:pt x="316" y="561"/>
                  </a:cubicBezTo>
                  <a:cubicBezTo>
                    <a:pt x="316" y="561"/>
                    <a:pt x="316" y="560"/>
                    <a:pt x="315" y="561"/>
                  </a:cubicBezTo>
                  <a:cubicBezTo>
                    <a:pt x="315" y="561"/>
                    <a:pt x="315" y="561"/>
                    <a:pt x="314" y="561"/>
                  </a:cubicBezTo>
                  <a:cubicBezTo>
                    <a:pt x="314" y="561"/>
                    <a:pt x="313" y="561"/>
                    <a:pt x="313" y="561"/>
                  </a:cubicBezTo>
                  <a:cubicBezTo>
                    <a:pt x="312" y="561"/>
                    <a:pt x="312" y="561"/>
                    <a:pt x="312" y="562"/>
                  </a:cubicBezTo>
                  <a:cubicBezTo>
                    <a:pt x="312" y="562"/>
                    <a:pt x="311" y="562"/>
                    <a:pt x="311" y="562"/>
                  </a:cubicBezTo>
                  <a:cubicBezTo>
                    <a:pt x="311" y="563"/>
                    <a:pt x="311" y="563"/>
                    <a:pt x="311" y="563"/>
                  </a:cubicBezTo>
                  <a:cubicBezTo>
                    <a:pt x="311" y="563"/>
                    <a:pt x="311" y="563"/>
                    <a:pt x="312" y="563"/>
                  </a:cubicBezTo>
                  <a:cubicBezTo>
                    <a:pt x="312" y="564"/>
                    <a:pt x="311" y="564"/>
                    <a:pt x="312" y="564"/>
                  </a:cubicBezTo>
                  <a:cubicBezTo>
                    <a:pt x="312" y="564"/>
                    <a:pt x="311" y="565"/>
                    <a:pt x="312" y="565"/>
                  </a:cubicBezTo>
                  <a:cubicBezTo>
                    <a:pt x="312" y="565"/>
                    <a:pt x="312" y="565"/>
                    <a:pt x="312" y="565"/>
                  </a:cubicBezTo>
                  <a:cubicBezTo>
                    <a:pt x="312" y="565"/>
                    <a:pt x="313" y="566"/>
                    <a:pt x="313" y="566"/>
                  </a:cubicBezTo>
                  <a:cubicBezTo>
                    <a:pt x="313" y="567"/>
                    <a:pt x="313" y="567"/>
                    <a:pt x="313" y="567"/>
                  </a:cubicBezTo>
                  <a:cubicBezTo>
                    <a:pt x="313" y="567"/>
                    <a:pt x="312" y="567"/>
                    <a:pt x="312" y="567"/>
                  </a:cubicBezTo>
                  <a:cubicBezTo>
                    <a:pt x="312" y="567"/>
                    <a:pt x="312" y="568"/>
                    <a:pt x="312" y="568"/>
                  </a:cubicBezTo>
                  <a:cubicBezTo>
                    <a:pt x="312" y="569"/>
                    <a:pt x="313" y="569"/>
                    <a:pt x="313" y="569"/>
                  </a:cubicBezTo>
                  <a:cubicBezTo>
                    <a:pt x="313" y="570"/>
                    <a:pt x="314" y="570"/>
                    <a:pt x="314" y="571"/>
                  </a:cubicBezTo>
                  <a:cubicBezTo>
                    <a:pt x="314" y="571"/>
                    <a:pt x="313" y="571"/>
                    <a:pt x="313" y="571"/>
                  </a:cubicBezTo>
                  <a:cubicBezTo>
                    <a:pt x="313" y="571"/>
                    <a:pt x="313" y="571"/>
                    <a:pt x="313" y="572"/>
                  </a:cubicBezTo>
                  <a:cubicBezTo>
                    <a:pt x="313" y="572"/>
                    <a:pt x="314" y="572"/>
                    <a:pt x="314" y="572"/>
                  </a:cubicBezTo>
                  <a:cubicBezTo>
                    <a:pt x="314" y="572"/>
                    <a:pt x="314" y="572"/>
                    <a:pt x="315" y="572"/>
                  </a:cubicBezTo>
                  <a:cubicBezTo>
                    <a:pt x="315" y="572"/>
                    <a:pt x="314" y="573"/>
                    <a:pt x="315" y="573"/>
                  </a:cubicBezTo>
                  <a:cubicBezTo>
                    <a:pt x="313" y="574"/>
                    <a:pt x="313" y="574"/>
                    <a:pt x="313" y="574"/>
                  </a:cubicBezTo>
                  <a:cubicBezTo>
                    <a:pt x="313" y="575"/>
                    <a:pt x="313" y="575"/>
                    <a:pt x="313" y="575"/>
                  </a:cubicBezTo>
                  <a:cubicBezTo>
                    <a:pt x="314" y="575"/>
                    <a:pt x="314" y="574"/>
                    <a:pt x="314" y="574"/>
                  </a:cubicBezTo>
                  <a:cubicBezTo>
                    <a:pt x="316" y="574"/>
                    <a:pt x="316" y="574"/>
                    <a:pt x="316" y="574"/>
                  </a:cubicBezTo>
                  <a:cubicBezTo>
                    <a:pt x="316" y="574"/>
                    <a:pt x="316" y="575"/>
                    <a:pt x="316" y="575"/>
                  </a:cubicBezTo>
                  <a:cubicBezTo>
                    <a:pt x="316" y="575"/>
                    <a:pt x="316" y="575"/>
                    <a:pt x="316" y="576"/>
                  </a:cubicBezTo>
                  <a:cubicBezTo>
                    <a:pt x="316" y="576"/>
                    <a:pt x="315" y="576"/>
                    <a:pt x="315" y="576"/>
                  </a:cubicBezTo>
                  <a:cubicBezTo>
                    <a:pt x="315" y="577"/>
                    <a:pt x="315" y="577"/>
                    <a:pt x="316" y="577"/>
                  </a:cubicBezTo>
                  <a:cubicBezTo>
                    <a:pt x="316" y="578"/>
                    <a:pt x="316" y="577"/>
                    <a:pt x="317" y="577"/>
                  </a:cubicBezTo>
                  <a:cubicBezTo>
                    <a:pt x="317" y="578"/>
                    <a:pt x="317" y="577"/>
                    <a:pt x="317" y="577"/>
                  </a:cubicBezTo>
                  <a:cubicBezTo>
                    <a:pt x="318" y="578"/>
                    <a:pt x="317" y="578"/>
                    <a:pt x="317" y="578"/>
                  </a:cubicBezTo>
                  <a:cubicBezTo>
                    <a:pt x="317" y="579"/>
                    <a:pt x="317" y="579"/>
                    <a:pt x="317" y="579"/>
                  </a:cubicBezTo>
                  <a:cubicBezTo>
                    <a:pt x="317" y="579"/>
                    <a:pt x="317" y="579"/>
                    <a:pt x="317" y="579"/>
                  </a:cubicBezTo>
                  <a:cubicBezTo>
                    <a:pt x="317" y="579"/>
                    <a:pt x="318" y="579"/>
                    <a:pt x="318" y="580"/>
                  </a:cubicBezTo>
                  <a:cubicBezTo>
                    <a:pt x="318" y="580"/>
                    <a:pt x="318" y="580"/>
                    <a:pt x="318" y="581"/>
                  </a:cubicBezTo>
                  <a:cubicBezTo>
                    <a:pt x="318" y="581"/>
                    <a:pt x="318" y="581"/>
                    <a:pt x="318" y="581"/>
                  </a:cubicBezTo>
                  <a:cubicBezTo>
                    <a:pt x="318" y="582"/>
                    <a:pt x="318" y="582"/>
                    <a:pt x="319" y="582"/>
                  </a:cubicBezTo>
                  <a:cubicBezTo>
                    <a:pt x="319" y="582"/>
                    <a:pt x="320" y="582"/>
                    <a:pt x="321" y="583"/>
                  </a:cubicBezTo>
                  <a:cubicBezTo>
                    <a:pt x="321" y="583"/>
                    <a:pt x="321" y="583"/>
                    <a:pt x="321" y="583"/>
                  </a:cubicBezTo>
                  <a:cubicBezTo>
                    <a:pt x="322" y="583"/>
                    <a:pt x="321" y="584"/>
                    <a:pt x="322" y="584"/>
                  </a:cubicBezTo>
                  <a:cubicBezTo>
                    <a:pt x="322" y="584"/>
                    <a:pt x="322" y="584"/>
                    <a:pt x="322" y="585"/>
                  </a:cubicBezTo>
                  <a:cubicBezTo>
                    <a:pt x="322" y="585"/>
                    <a:pt x="322" y="585"/>
                    <a:pt x="322" y="585"/>
                  </a:cubicBezTo>
                  <a:cubicBezTo>
                    <a:pt x="323" y="585"/>
                    <a:pt x="323" y="585"/>
                    <a:pt x="323" y="586"/>
                  </a:cubicBezTo>
                  <a:cubicBezTo>
                    <a:pt x="323" y="586"/>
                    <a:pt x="323" y="586"/>
                    <a:pt x="323" y="586"/>
                  </a:cubicBezTo>
                  <a:cubicBezTo>
                    <a:pt x="323" y="587"/>
                    <a:pt x="323" y="587"/>
                    <a:pt x="323" y="587"/>
                  </a:cubicBezTo>
                  <a:cubicBezTo>
                    <a:pt x="324" y="587"/>
                    <a:pt x="324" y="587"/>
                    <a:pt x="325" y="588"/>
                  </a:cubicBezTo>
                  <a:cubicBezTo>
                    <a:pt x="325" y="588"/>
                    <a:pt x="325" y="587"/>
                    <a:pt x="325" y="588"/>
                  </a:cubicBezTo>
                  <a:cubicBezTo>
                    <a:pt x="326" y="588"/>
                    <a:pt x="326" y="588"/>
                    <a:pt x="326" y="588"/>
                  </a:cubicBezTo>
                  <a:cubicBezTo>
                    <a:pt x="326" y="588"/>
                    <a:pt x="326" y="588"/>
                    <a:pt x="326" y="588"/>
                  </a:cubicBezTo>
                  <a:cubicBezTo>
                    <a:pt x="327" y="589"/>
                    <a:pt x="327" y="589"/>
                    <a:pt x="327" y="590"/>
                  </a:cubicBezTo>
                  <a:cubicBezTo>
                    <a:pt x="328" y="590"/>
                    <a:pt x="328" y="590"/>
                    <a:pt x="329" y="590"/>
                  </a:cubicBezTo>
                  <a:cubicBezTo>
                    <a:pt x="329" y="590"/>
                    <a:pt x="329" y="590"/>
                    <a:pt x="330" y="590"/>
                  </a:cubicBezTo>
                  <a:cubicBezTo>
                    <a:pt x="330" y="590"/>
                    <a:pt x="330" y="590"/>
                    <a:pt x="330" y="590"/>
                  </a:cubicBezTo>
                  <a:cubicBezTo>
                    <a:pt x="330" y="590"/>
                    <a:pt x="331" y="590"/>
                    <a:pt x="331" y="590"/>
                  </a:cubicBezTo>
                  <a:cubicBezTo>
                    <a:pt x="331" y="590"/>
                    <a:pt x="331" y="591"/>
                    <a:pt x="332" y="591"/>
                  </a:cubicBezTo>
                  <a:cubicBezTo>
                    <a:pt x="332" y="591"/>
                    <a:pt x="333" y="591"/>
                    <a:pt x="333" y="591"/>
                  </a:cubicBezTo>
                  <a:cubicBezTo>
                    <a:pt x="334" y="591"/>
                    <a:pt x="334" y="591"/>
                    <a:pt x="334" y="591"/>
                  </a:cubicBezTo>
                  <a:cubicBezTo>
                    <a:pt x="334" y="591"/>
                    <a:pt x="334" y="591"/>
                    <a:pt x="334" y="591"/>
                  </a:cubicBezTo>
                  <a:cubicBezTo>
                    <a:pt x="335" y="591"/>
                    <a:pt x="335" y="592"/>
                    <a:pt x="335" y="592"/>
                  </a:cubicBezTo>
                  <a:cubicBezTo>
                    <a:pt x="341" y="592"/>
                    <a:pt x="341" y="592"/>
                    <a:pt x="341" y="592"/>
                  </a:cubicBezTo>
                  <a:cubicBezTo>
                    <a:pt x="341" y="592"/>
                    <a:pt x="341" y="592"/>
                    <a:pt x="342" y="592"/>
                  </a:cubicBezTo>
                  <a:cubicBezTo>
                    <a:pt x="342" y="592"/>
                    <a:pt x="342" y="592"/>
                    <a:pt x="342" y="591"/>
                  </a:cubicBezTo>
                  <a:cubicBezTo>
                    <a:pt x="343" y="591"/>
                    <a:pt x="342" y="591"/>
                    <a:pt x="343" y="591"/>
                  </a:cubicBezTo>
                  <a:cubicBezTo>
                    <a:pt x="343" y="590"/>
                    <a:pt x="343" y="590"/>
                    <a:pt x="343" y="590"/>
                  </a:cubicBezTo>
                  <a:cubicBezTo>
                    <a:pt x="344" y="590"/>
                    <a:pt x="344" y="590"/>
                    <a:pt x="344" y="590"/>
                  </a:cubicBezTo>
                  <a:cubicBezTo>
                    <a:pt x="345" y="590"/>
                    <a:pt x="345" y="590"/>
                    <a:pt x="346" y="590"/>
                  </a:cubicBezTo>
                  <a:cubicBezTo>
                    <a:pt x="346" y="590"/>
                    <a:pt x="346" y="589"/>
                    <a:pt x="345" y="589"/>
                  </a:cubicBezTo>
                  <a:cubicBezTo>
                    <a:pt x="345" y="589"/>
                    <a:pt x="345" y="589"/>
                    <a:pt x="345" y="589"/>
                  </a:cubicBezTo>
                  <a:cubicBezTo>
                    <a:pt x="344" y="589"/>
                    <a:pt x="344" y="588"/>
                    <a:pt x="343" y="588"/>
                  </a:cubicBezTo>
                  <a:cubicBezTo>
                    <a:pt x="343" y="588"/>
                    <a:pt x="343" y="588"/>
                    <a:pt x="342" y="588"/>
                  </a:cubicBezTo>
                  <a:cubicBezTo>
                    <a:pt x="342" y="588"/>
                    <a:pt x="342" y="588"/>
                    <a:pt x="342" y="588"/>
                  </a:cubicBezTo>
                  <a:cubicBezTo>
                    <a:pt x="341" y="588"/>
                    <a:pt x="341" y="588"/>
                    <a:pt x="340" y="588"/>
                  </a:cubicBezTo>
                  <a:cubicBezTo>
                    <a:pt x="340" y="588"/>
                    <a:pt x="340" y="588"/>
                    <a:pt x="339" y="588"/>
                  </a:cubicBezTo>
                  <a:cubicBezTo>
                    <a:pt x="339" y="586"/>
                    <a:pt x="339" y="586"/>
                    <a:pt x="339" y="586"/>
                  </a:cubicBezTo>
                  <a:cubicBezTo>
                    <a:pt x="339" y="586"/>
                    <a:pt x="339" y="586"/>
                    <a:pt x="338" y="586"/>
                  </a:cubicBezTo>
                  <a:cubicBezTo>
                    <a:pt x="338" y="586"/>
                    <a:pt x="337" y="586"/>
                    <a:pt x="337" y="586"/>
                  </a:cubicBezTo>
                  <a:cubicBezTo>
                    <a:pt x="337" y="586"/>
                    <a:pt x="337" y="586"/>
                    <a:pt x="337" y="586"/>
                  </a:cubicBezTo>
                  <a:cubicBezTo>
                    <a:pt x="336" y="585"/>
                    <a:pt x="336" y="585"/>
                    <a:pt x="336" y="585"/>
                  </a:cubicBezTo>
                  <a:cubicBezTo>
                    <a:pt x="336" y="584"/>
                    <a:pt x="336" y="584"/>
                    <a:pt x="336" y="583"/>
                  </a:cubicBezTo>
                  <a:cubicBezTo>
                    <a:pt x="336" y="583"/>
                    <a:pt x="336" y="583"/>
                    <a:pt x="336" y="583"/>
                  </a:cubicBezTo>
                  <a:cubicBezTo>
                    <a:pt x="336" y="582"/>
                    <a:pt x="336" y="582"/>
                    <a:pt x="336" y="582"/>
                  </a:cubicBezTo>
                  <a:cubicBezTo>
                    <a:pt x="336" y="582"/>
                    <a:pt x="335" y="582"/>
                    <a:pt x="335" y="581"/>
                  </a:cubicBezTo>
                  <a:cubicBezTo>
                    <a:pt x="335" y="581"/>
                    <a:pt x="335" y="581"/>
                    <a:pt x="335" y="581"/>
                  </a:cubicBezTo>
                  <a:cubicBezTo>
                    <a:pt x="335" y="580"/>
                    <a:pt x="335" y="580"/>
                    <a:pt x="335" y="580"/>
                  </a:cubicBezTo>
                  <a:cubicBezTo>
                    <a:pt x="335" y="579"/>
                    <a:pt x="335" y="579"/>
                    <a:pt x="335" y="579"/>
                  </a:cubicBezTo>
                  <a:cubicBezTo>
                    <a:pt x="335" y="579"/>
                    <a:pt x="335" y="579"/>
                    <a:pt x="335" y="579"/>
                  </a:cubicBezTo>
                  <a:cubicBezTo>
                    <a:pt x="335" y="578"/>
                    <a:pt x="335" y="578"/>
                    <a:pt x="335" y="577"/>
                  </a:cubicBezTo>
                  <a:cubicBezTo>
                    <a:pt x="335" y="577"/>
                    <a:pt x="334" y="577"/>
                    <a:pt x="334" y="576"/>
                  </a:cubicBezTo>
                  <a:cubicBezTo>
                    <a:pt x="334" y="576"/>
                    <a:pt x="334" y="576"/>
                    <a:pt x="334" y="576"/>
                  </a:cubicBezTo>
                  <a:cubicBezTo>
                    <a:pt x="334" y="575"/>
                    <a:pt x="333" y="575"/>
                    <a:pt x="333" y="575"/>
                  </a:cubicBezTo>
                  <a:cubicBezTo>
                    <a:pt x="333" y="574"/>
                    <a:pt x="334" y="574"/>
                    <a:pt x="334" y="574"/>
                  </a:cubicBezTo>
                  <a:cubicBezTo>
                    <a:pt x="334" y="573"/>
                    <a:pt x="334" y="573"/>
                    <a:pt x="334" y="573"/>
                  </a:cubicBezTo>
                  <a:cubicBezTo>
                    <a:pt x="334" y="573"/>
                    <a:pt x="333" y="573"/>
                    <a:pt x="333" y="572"/>
                  </a:cubicBezTo>
                  <a:cubicBezTo>
                    <a:pt x="333" y="570"/>
                    <a:pt x="333" y="570"/>
                    <a:pt x="333" y="570"/>
                  </a:cubicBezTo>
                  <a:cubicBezTo>
                    <a:pt x="333" y="569"/>
                    <a:pt x="333" y="569"/>
                    <a:pt x="333" y="568"/>
                  </a:cubicBezTo>
                  <a:cubicBezTo>
                    <a:pt x="337" y="568"/>
                    <a:pt x="337" y="568"/>
                    <a:pt x="337" y="568"/>
                  </a:cubicBezTo>
                  <a:cubicBezTo>
                    <a:pt x="337" y="568"/>
                    <a:pt x="337" y="568"/>
                    <a:pt x="337" y="567"/>
                  </a:cubicBezTo>
                  <a:cubicBezTo>
                    <a:pt x="337" y="567"/>
                    <a:pt x="337" y="567"/>
                    <a:pt x="337" y="567"/>
                  </a:cubicBezTo>
                  <a:cubicBezTo>
                    <a:pt x="337" y="566"/>
                    <a:pt x="337" y="566"/>
                    <a:pt x="337" y="565"/>
                  </a:cubicBezTo>
                  <a:cubicBezTo>
                    <a:pt x="337" y="565"/>
                    <a:pt x="337" y="565"/>
                    <a:pt x="337" y="564"/>
                  </a:cubicBezTo>
                  <a:cubicBezTo>
                    <a:pt x="338" y="564"/>
                    <a:pt x="338" y="564"/>
                    <a:pt x="338" y="564"/>
                  </a:cubicBezTo>
                  <a:cubicBezTo>
                    <a:pt x="339" y="564"/>
                    <a:pt x="339" y="564"/>
                    <a:pt x="340" y="564"/>
                  </a:cubicBezTo>
                  <a:cubicBezTo>
                    <a:pt x="340" y="564"/>
                    <a:pt x="340" y="564"/>
                    <a:pt x="340" y="563"/>
                  </a:cubicBezTo>
                  <a:cubicBezTo>
                    <a:pt x="341" y="562"/>
                    <a:pt x="341" y="562"/>
                    <a:pt x="341" y="561"/>
                  </a:cubicBezTo>
                  <a:cubicBezTo>
                    <a:pt x="341" y="560"/>
                    <a:pt x="341" y="560"/>
                    <a:pt x="342" y="560"/>
                  </a:cubicBezTo>
                  <a:cubicBezTo>
                    <a:pt x="342" y="560"/>
                    <a:pt x="342" y="559"/>
                    <a:pt x="342" y="559"/>
                  </a:cubicBezTo>
                  <a:cubicBezTo>
                    <a:pt x="342" y="559"/>
                    <a:pt x="342" y="559"/>
                    <a:pt x="343" y="559"/>
                  </a:cubicBezTo>
                  <a:cubicBezTo>
                    <a:pt x="343" y="559"/>
                    <a:pt x="343" y="558"/>
                    <a:pt x="343" y="558"/>
                  </a:cubicBezTo>
                  <a:cubicBezTo>
                    <a:pt x="344" y="558"/>
                    <a:pt x="344" y="558"/>
                    <a:pt x="344" y="558"/>
                  </a:cubicBezTo>
                  <a:cubicBezTo>
                    <a:pt x="344" y="558"/>
                    <a:pt x="344" y="558"/>
                    <a:pt x="345" y="558"/>
                  </a:cubicBezTo>
                  <a:cubicBezTo>
                    <a:pt x="345" y="556"/>
                    <a:pt x="345" y="556"/>
                    <a:pt x="345" y="556"/>
                  </a:cubicBezTo>
                  <a:cubicBezTo>
                    <a:pt x="344" y="556"/>
                    <a:pt x="344" y="556"/>
                    <a:pt x="343" y="556"/>
                  </a:cubicBezTo>
                  <a:cubicBezTo>
                    <a:pt x="343" y="556"/>
                    <a:pt x="342" y="556"/>
                    <a:pt x="342" y="556"/>
                  </a:cubicBezTo>
                  <a:cubicBezTo>
                    <a:pt x="342" y="556"/>
                    <a:pt x="341" y="556"/>
                    <a:pt x="341" y="556"/>
                  </a:cubicBezTo>
                  <a:cubicBezTo>
                    <a:pt x="341" y="555"/>
                    <a:pt x="341" y="555"/>
                    <a:pt x="341" y="555"/>
                  </a:cubicBezTo>
                  <a:cubicBezTo>
                    <a:pt x="341" y="555"/>
                    <a:pt x="341" y="554"/>
                    <a:pt x="340" y="554"/>
                  </a:cubicBezTo>
                  <a:cubicBezTo>
                    <a:pt x="340" y="554"/>
                    <a:pt x="340" y="554"/>
                    <a:pt x="340" y="554"/>
                  </a:cubicBezTo>
                  <a:cubicBezTo>
                    <a:pt x="339" y="554"/>
                    <a:pt x="339" y="554"/>
                    <a:pt x="339" y="553"/>
                  </a:cubicBezTo>
                  <a:cubicBezTo>
                    <a:pt x="339" y="553"/>
                    <a:pt x="338" y="553"/>
                    <a:pt x="338" y="553"/>
                  </a:cubicBezTo>
                  <a:cubicBezTo>
                    <a:pt x="338" y="553"/>
                    <a:pt x="338" y="552"/>
                    <a:pt x="338" y="552"/>
                  </a:cubicBezTo>
                  <a:cubicBezTo>
                    <a:pt x="337" y="552"/>
                    <a:pt x="337" y="551"/>
                    <a:pt x="337" y="551"/>
                  </a:cubicBezTo>
                  <a:cubicBezTo>
                    <a:pt x="337" y="550"/>
                    <a:pt x="337" y="550"/>
                    <a:pt x="337" y="550"/>
                  </a:cubicBezTo>
                  <a:cubicBezTo>
                    <a:pt x="337" y="550"/>
                    <a:pt x="338" y="550"/>
                    <a:pt x="338" y="549"/>
                  </a:cubicBezTo>
                  <a:cubicBezTo>
                    <a:pt x="338" y="549"/>
                    <a:pt x="338" y="549"/>
                    <a:pt x="339" y="549"/>
                  </a:cubicBezTo>
                  <a:cubicBezTo>
                    <a:pt x="339" y="548"/>
                    <a:pt x="340" y="547"/>
                    <a:pt x="341" y="547"/>
                  </a:cubicBezTo>
                  <a:cubicBezTo>
                    <a:pt x="345" y="547"/>
                    <a:pt x="345" y="547"/>
                    <a:pt x="345" y="547"/>
                  </a:cubicBezTo>
                  <a:cubicBezTo>
                    <a:pt x="345" y="543"/>
                    <a:pt x="345" y="543"/>
                    <a:pt x="345" y="543"/>
                  </a:cubicBezTo>
                  <a:cubicBezTo>
                    <a:pt x="345" y="543"/>
                    <a:pt x="345" y="543"/>
                    <a:pt x="345" y="543"/>
                  </a:cubicBezTo>
                  <a:cubicBezTo>
                    <a:pt x="345" y="542"/>
                    <a:pt x="346" y="542"/>
                    <a:pt x="346" y="542"/>
                  </a:cubicBezTo>
                  <a:cubicBezTo>
                    <a:pt x="346" y="542"/>
                    <a:pt x="346" y="541"/>
                    <a:pt x="346" y="541"/>
                  </a:cubicBezTo>
                  <a:cubicBezTo>
                    <a:pt x="347" y="541"/>
                    <a:pt x="347" y="540"/>
                    <a:pt x="347" y="540"/>
                  </a:cubicBezTo>
                  <a:cubicBezTo>
                    <a:pt x="347" y="540"/>
                    <a:pt x="347" y="540"/>
                    <a:pt x="347" y="539"/>
                  </a:cubicBezTo>
                  <a:cubicBezTo>
                    <a:pt x="347" y="539"/>
                    <a:pt x="347" y="539"/>
                    <a:pt x="347" y="539"/>
                  </a:cubicBezTo>
                  <a:cubicBezTo>
                    <a:pt x="347" y="538"/>
                    <a:pt x="347" y="538"/>
                    <a:pt x="347" y="538"/>
                  </a:cubicBezTo>
                  <a:cubicBezTo>
                    <a:pt x="347" y="538"/>
                    <a:pt x="347" y="537"/>
                    <a:pt x="347" y="537"/>
                  </a:cubicBezTo>
                  <a:cubicBezTo>
                    <a:pt x="348" y="537"/>
                    <a:pt x="349" y="538"/>
                    <a:pt x="349" y="538"/>
                  </a:cubicBezTo>
                  <a:cubicBezTo>
                    <a:pt x="350" y="538"/>
                    <a:pt x="350" y="537"/>
                    <a:pt x="350" y="537"/>
                  </a:cubicBezTo>
                  <a:cubicBezTo>
                    <a:pt x="351" y="537"/>
                    <a:pt x="351" y="537"/>
                    <a:pt x="351" y="537"/>
                  </a:cubicBezTo>
                  <a:cubicBezTo>
                    <a:pt x="351" y="536"/>
                    <a:pt x="351" y="536"/>
                    <a:pt x="351" y="536"/>
                  </a:cubicBezTo>
                  <a:cubicBezTo>
                    <a:pt x="351" y="535"/>
                    <a:pt x="351" y="535"/>
                    <a:pt x="351" y="535"/>
                  </a:cubicBezTo>
                  <a:cubicBezTo>
                    <a:pt x="351" y="535"/>
                    <a:pt x="351" y="535"/>
                    <a:pt x="351" y="534"/>
                  </a:cubicBezTo>
                  <a:cubicBezTo>
                    <a:pt x="350" y="534"/>
                    <a:pt x="350" y="534"/>
                    <a:pt x="350" y="534"/>
                  </a:cubicBezTo>
                  <a:cubicBezTo>
                    <a:pt x="350" y="534"/>
                    <a:pt x="350" y="535"/>
                    <a:pt x="349" y="535"/>
                  </a:cubicBezTo>
                  <a:cubicBezTo>
                    <a:pt x="349" y="535"/>
                    <a:pt x="349" y="535"/>
                    <a:pt x="349" y="535"/>
                  </a:cubicBezTo>
                  <a:cubicBezTo>
                    <a:pt x="348" y="536"/>
                    <a:pt x="348" y="535"/>
                    <a:pt x="348" y="535"/>
                  </a:cubicBezTo>
                  <a:cubicBezTo>
                    <a:pt x="348" y="535"/>
                    <a:pt x="347" y="535"/>
                    <a:pt x="347" y="535"/>
                  </a:cubicBezTo>
                  <a:cubicBezTo>
                    <a:pt x="347" y="535"/>
                    <a:pt x="347" y="534"/>
                    <a:pt x="347" y="534"/>
                  </a:cubicBezTo>
                  <a:cubicBezTo>
                    <a:pt x="347" y="533"/>
                    <a:pt x="346" y="533"/>
                    <a:pt x="346" y="532"/>
                  </a:cubicBezTo>
                  <a:cubicBezTo>
                    <a:pt x="346" y="532"/>
                    <a:pt x="346" y="532"/>
                    <a:pt x="346" y="532"/>
                  </a:cubicBezTo>
                  <a:cubicBezTo>
                    <a:pt x="346" y="529"/>
                    <a:pt x="346" y="529"/>
                    <a:pt x="346" y="529"/>
                  </a:cubicBezTo>
                  <a:cubicBezTo>
                    <a:pt x="347" y="529"/>
                    <a:pt x="347" y="529"/>
                    <a:pt x="347" y="529"/>
                  </a:cubicBezTo>
                  <a:cubicBezTo>
                    <a:pt x="348" y="529"/>
                    <a:pt x="348" y="530"/>
                    <a:pt x="349" y="530"/>
                  </a:cubicBezTo>
                  <a:cubicBezTo>
                    <a:pt x="350" y="530"/>
                    <a:pt x="350" y="531"/>
                    <a:pt x="350" y="531"/>
                  </a:cubicBezTo>
                  <a:cubicBezTo>
                    <a:pt x="355" y="531"/>
                    <a:pt x="355" y="531"/>
                    <a:pt x="355" y="531"/>
                  </a:cubicBezTo>
                  <a:cubicBezTo>
                    <a:pt x="355" y="531"/>
                    <a:pt x="355" y="531"/>
                    <a:pt x="355" y="530"/>
                  </a:cubicBezTo>
                  <a:cubicBezTo>
                    <a:pt x="355" y="530"/>
                    <a:pt x="355" y="530"/>
                    <a:pt x="355" y="530"/>
                  </a:cubicBezTo>
                  <a:cubicBezTo>
                    <a:pt x="355" y="529"/>
                    <a:pt x="355" y="529"/>
                    <a:pt x="355" y="529"/>
                  </a:cubicBezTo>
                  <a:cubicBezTo>
                    <a:pt x="355" y="529"/>
                    <a:pt x="354" y="528"/>
                    <a:pt x="355" y="528"/>
                  </a:cubicBezTo>
                  <a:cubicBezTo>
                    <a:pt x="355" y="528"/>
                    <a:pt x="355" y="528"/>
                    <a:pt x="355" y="527"/>
                  </a:cubicBezTo>
                  <a:cubicBezTo>
                    <a:pt x="355" y="527"/>
                    <a:pt x="355" y="527"/>
                    <a:pt x="356" y="527"/>
                  </a:cubicBezTo>
                  <a:cubicBezTo>
                    <a:pt x="356" y="527"/>
                    <a:pt x="356" y="527"/>
                    <a:pt x="356" y="526"/>
                  </a:cubicBezTo>
                  <a:cubicBezTo>
                    <a:pt x="356" y="526"/>
                    <a:pt x="356" y="526"/>
                    <a:pt x="356" y="526"/>
                  </a:cubicBezTo>
                  <a:cubicBezTo>
                    <a:pt x="355" y="525"/>
                    <a:pt x="355" y="525"/>
                    <a:pt x="355" y="524"/>
                  </a:cubicBezTo>
                  <a:cubicBezTo>
                    <a:pt x="355" y="524"/>
                    <a:pt x="355" y="524"/>
                    <a:pt x="355" y="524"/>
                  </a:cubicBezTo>
                  <a:cubicBezTo>
                    <a:pt x="355" y="522"/>
                    <a:pt x="355" y="522"/>
                    <a:pt x="355" y="522"/>
                  </a:cubicBezTo>
                  <a:cubicBezTo>
                    <a:pt x="358" y="522"/>
                    <a:pt x="358" y="522"/>
                    <a:pt x="358" y="522"/>
                  </a:cubicBezTo>
                  <a:cubicBezTo>
                    <a:pt x="358" y="522"/>
                    <a:pt x="359" y="522"/>
                    <a:pt x="359" y="522"/>
                  </a:cubicBezTo>
                  <a:cubicBezTo>
                    <a:pt x="360" y="522"/>
                    <a:pt x="360" y="522"/>
                    <a:pt x="360" y="522"/>
                  </a:cubicBezTo>
                  <a:cubicBezTo>
                    <a:pt x="361" y="522"/>
                    <a:pt x="361" y="522"/>
                    <a:pt x="362" y="522"/>
                  </a:cubicBezTo>
                  <a:cubicBezTo>
                    <a:pt x="362" y="521"/>
                    <a:pt x="363" y="521"/>
                    <a:pt x="363" y="521"/>
                  </a:cubicBezTo>
                  <a:cubicBezTo>
                    <a:pt x="367" y="521"/>
                    <a:pt x="367" y="521"/>
                    <a:pt x="367" y="521"/>
                  </a:cubicBezTo>
                  <a:cubicBezTo>
                    <a:pt x="367" y="521"/>
                    <a:pt x="367" y="522"/>
                    <a:pt x="368" y="522"/>
                  </a:cubicBezTo>
                  <a:cubicBezTo>
                    <a:pt x="368" y="522"/>
                    <a:pt x="369" y="521"/>
                    <a:pt x="369" y="521"/>
                  </a:cubicBezTo>
                  <a:cubicBezTo>
                    <a:pt x="369" y="521"/>
                    <a:pt x="369" y="521"/>
                    <a:pt x="369" y="520"/>
                  </a:cubicBezTo>
                  <a:cubicBezTo>
                    <a:pt x="369" y="520"/>
                    <a:pt x="369" y="520"/>
                    <a:pt x="369" y="520"/>
                  </a:cubicBezTo>
                  <a:cubicBezTo>
                    <a:pt x="369" y="519"/>
                    <a:pt x="370" y="519"/>
                    <a:pt x="370" y="519"/>
                  </a:cubicBezTo>
                  <a:cubicBezTo>
                    <a:pt x="370" y="518"/>
                    <a:pt x="370" y="518"/>
                    <a:pt x="371" y="518"/>
                  </a:cubicBezTo>
                  <a:cubicBezTo>
                    <a:pt x="371" y="517"/>
                    <a:pt x="371" y="517"/>
                    <a:pt x="371" y="517"/>
                  </a:cubicBezTo>
                  <a:cubicBezTo>
                    <a:pt x="372" y="517"/>
                    <a:pt x="372" y="517"/>
                    <a:pt x="373" y="516"/>
                  </a:cubicBezTo>
                  <a:cubicBezTo>
                    <a:pt x="373" y="516"/>
                    <a:pt x="373" y="516"/>
                    <a:pt x="373" y="515"/>
                  </a:cubicBezTo>
                  <a:cubicBezTo>
                    <a:pt x="374" y="515"/>
                    <a:pt x="374" y="515"/>
                    <a:pt x="374" y="515"/>
                  </a:cubicBezTo>
                  <a:cubicBezTo>
                    <a:pt x="374" y="514"/>
                    <a:pt x="374" y="514"/>
                    <a:pt x="374" y="514"/>
                  </a:cubicBezTo>
                  <a:cubicBezTo>
                    <a:pt x="374" y="514"/>
                    <a:pt x="375" y="514"/>
                    <a:pt x="375" y="513"/>
                  </a:cubicBezTo>
                  <a:cubicBezTo>
                    <a:pt x="375" y="511"/>
                    <a:pt x="375" y="511"/>
                    <a:pt x="375" y="511"/>
                  </a:cubicBezTo>
                  <a:cubicBezTo>
                    <a:pt x="374" y="511"/>
                    <a:pt x="374" y="511"/>
                    <a:pt x="374" y="511"/>
                  </a:cubicBezTo>
                  <a:cubicBezTo>
                    <a:pt x="374" y="511"/>
                    <a:pt x="373" y="511"/>
                    <a:pt x="373" y="511"/>
                  </a:cubicBezTo>
                  <a:cubicBezTo>
                    <a:pt x="373" y="510"/>
                    <a:pt x="373" y="510"/>
                    <a:pt x="373" y="510"/>
                  </a:cubicBezTo>
                  <a:cubicBezTo>
                    <a:pt x="373" y="509"/>
                    <a:pt x="373" y="509"/>
                    <a:pt x="373" y="509"/>
                  </a:cubicBezTo>
                  <a:cubicBezTo>
                    <a:pt x="373" y="509"/>
                    <a:pt x="373" y="508"/>
                    <a:pt x="373" y="508"/>
                  </a:cubicBezTo>
                  <a:cubicBezTo>
                    <a:pt x="373" y="508"/>
                    <a:pt x="373" y="508"/>
                    <a:pt x="372" y="508"/>
                  </a:cubicBezTo>
                  <a:cubicBezTo>
                    <a:pt x="372" y="507"/>
                    <a:pt x="372" y="507"/>
                    <a:pt x="371" y="507"/>
                  </a:cubicBezTo>
                  <a:cubicBezTo>
                    <a:pt x="371" y="507"/>
                    <a:pt x="371" y="506"/>
                    <a:pt x="370" y="506"/>
                  </a:cubicBezTo>
                  <a:cubicBezTo>
                    <a:pt x="370" y="506"/>
                    <a:pt x="369" y="506"/>
                    <a:pt x="369" y="506"/>
                  </a:cubicBezTo>
                  <a:cubicBezTo>
                    <a:pt x="369" y="505"/>
                    <a:pt x="369" y="505"/>
                    <a:pt x="369" y="505"/>
                  </a:cubicBezTo>
                  <a:cubicBezTo>
                    <a:pt x="369" y="505"/>
                    <a:pt x="369" y="504"/>
                    <a:pt x="369" y="504"/>
                  </a:cubicBezTo>
                  <a:cubicBezTo>
                    <a:pt x="372" y="504"/>
                    <a:pt x="372" y="504"/>
                    <a:pt x="372" y="504"/>
                  </a:cubicBezTo>
                  <a:cubicBezTo>
                    <a:pt x="372" y="504"/>
                    <a:pt x="373" y="504"/>
                    <a:pt x="373" y="505"/>
                  </a:cubicBezTo>
                  <a:cubicBezTo>
                    <a:pt x="374" y="505"/>
                    <a:pt x="374" y="505"/>
                    <a:pt x="375" y="506"/>
                  </a:cubicBezTo>
                  <a:cubicBezTo>
                    <a:pt x="375" y="506"/>
                    <a:pt x="375" y="506"/>
                    <a:pt x="375" y="506"/>
                  </a:cubicBezTo>
                  <a:cubicBezTo>
                    <a:pt x="376" y="506"/>
                    <a:pt x="376" y="506"/>
                    <a:pt x="376" y="506"/>
                  </a:cubicBezTo>
                  <a:cubicBezTo>
                    <a:pt x="377" y="506"/>
                    <a:pt x="377" y="506"/>
                    <a:pt x="378" y="506"/>
                  </a:cubicBezTo>
                  <a:cubicBezTo>
                    <a:pt x="378" y="506"/>
                    <a:pt x="379" y="507"/>
                    <a:pt x="379" y="506"/>
                  </a:cubicBezTo>
                  <a:cubicBezTo>
                    <a:pt x="379" y="506"/>
                    <a:pt x="379" y="506"/>
                    <a:pt x="380" y="506"/>
                  </a:cubicBezTo>
                  <a:cubicBezTo>
                    <a:pt x="380" y="506"/>
                    <a:pt x="380" y="506"/>
                    <a:pt x="381" y="506"/>
                  </a:cubicBezTo>
                  <a:cubicBezTo>
                    <a:pt x="382" y="506"/>
                    <a:pt x="382" y="506"/>
                    <a:pt x="382" y="506"/>
                  </a:cubicBezTo>
                  <a:cubicBezTo>
                    <a:pt x="383" y="506"/>
                    <a:pt x="383" y="505"/>
                    <a:pt x="383" y="505"/>
                  </a:cubicBezTo>
                  <a:cubicBezTo>
                    <a:pt x="383" y="505"/>
                    <a:pt x="384" y="505"/>
                    <a:pt x="384" y="505"/>
                  </a:cubicBezTo>
                  <a:cubicBezTo>
                    <a:pt x="384" y="505"/>
                    <a:pt x="384" y="505"/>
                    <a:pt x="384" y="504"/>
                  </a:cubicBezTo>
                  <a:cubicBezTo>
                    <a:pt x="385" y="504"/>
                    <a:pt x="385" y="503"/>
                    <a:pt x="385" y="503"/>
                  </a:cubicBezTo>
                  <a:cubicBezTo>
                    <a:pt x="385" y="503"/>
                    <a:pt x="385" y="502"/>
                    <a:pt x="385" y="502"/>
                  </a:cubicBezTo>
                  <a:cubicBezTo>
                    <a:pt x="386" y="502"/>
                    <a:pt x="386" y="502"/>
                    <a:pt x="386" y="502"/>
                  </a:cubicBezTo>
                  <a:cubicBezTo>
                    <a:pt x="386" y="501"/>
                    <a:pt x="387" y="501"/>
                    <a:pt x="387" y="501"/>
                  </a:cubicBezTo>
                  <a:cubicBezTo>
                    <a:pt x="387" y="501"/>
                    <a:pt x="387" y="501"/>
                    <a:pt x="388" y="501"/>
                  </a:cubicBezTo>
                  <a:cubicBezTo>
                    <a:pt x="388" y="501"/>
                    <a:pt x="388" y="500"/>
                    <a:pt x="388" y="500"/>
                  </a:cubicBezTo>
                  <a:cubicBezTo>
                    <a:pt x="388" y="500"/>
                    <a:pt x="388" y="500"/>
                    <a:pt x="388" y="499"/>
                  </a:cubicBezTo>
                  <a:cubicBezTo>
                    <a:pt x="388" y="499"/>
                    <a:pt x="388" y="499"/>
                    <a:pt x="388" y="498"/>
                  </a:cubicBezTo>
                  <a:cubicBezTo>
                    <a:pt x="389" y="497"/>
                    <a:pt x="389" y="497"/>
                    <a:pt x="390" y="497"/>
                  </a:cubicBezTo>
                  <a:cubicBezTo>
                    <a:pt x="390" y="496"/>
                    <a:pt x="390" y="496"/>
                    <a:pt x="390" y="496"/>
                  </a:cubicBezTo>
                  <a:cubicBezTo>
                    <a:pt x="390" y="495"/>
                    <a:pt x="390" y="495"/>
                    <a:pt x="390" y="494"/>
                  </a:cubicBezTo>
                  <a:cubicBezTo>
                    <a:pt x="390" y="493"/>
                    <a:pt x="390" y="493"/>
                    <a:pt x="390" y="493"/>
                  </a:cubicBezTo>
                  <a:cubicBezTo>
                    <a:pt x="390" y="493"/>
                    <a:pt x="390" y="493"/>
                    <a:pt x="390" y="492"/>
                  </a:cubicBezTo>
                  <a:cubicBezTo>
                    <a:pt x="390" y="492"/>
                    <a:pt x="391" y="492"/>
                    <a:pt x="391" y="492"/>
                  </a:cubicBezTo>
                  <a:cubicBezTo>
                    <a:pt x="391" y="491"/>
                    <a:pt x="391" y="491"/>
                    <a:pt x="392" y="491"/>
                  </a:cubicBezTo>
                  <a:cubicBezTo>
                    <a:pt x="392" y="491"/>
                    <a:pt x="392" y="490"/>
                    <a:pt x="393" y="490"/>
                  </a:cubicBezTo>
                  <a:cubicBezTo>
                    <a:pt x="393" y="490"/>
                    <a:pt x="393" y="491"/>
                    <a:pt x="393" y="491"/>
                  </a:cubicBezTo>
                  <a:cubicBezTo>
                    <a:pt x="393" y="491"/>
                    <a:pt x="393" y="491"/>
                    <a:pt x="393" y="491"/>
                  </a:cubicBezTo>
                  <a:cubicBezTo>
                    <a:pt x="393" y="492"/>
                    <a:pt x="393" y="492"/>
                    <a:pt x="393" y="492"/>
                  </a:cubicBezTo>
                  <a:cubicBezTo>
                    <a:pt x="393" y="492"/>
                    <a:pt x="392" y="492"/>
                    <a:pt x="392" y="493"/>
                  </a:cubicBezTo>
                  <a:cubicBezTo>
                    <a:pt x="392" y="493"/>
                    <a:pt x="393" y="493"/>
                    <a:pt x="393" y="493"/>
                  </a:cubicBezTo>
                  <a:cubicBezTo>
                    <a:pt x="394" y="493"/>
                    <a:pt x="394" y="493"/>
                    <a:pt x="394" y="493"/>
                  </a:cubicBezTo>
                  <a:cubicBezTo>
                    <a:pt x="395" y="493"/>
                    <a:pt x="395" y="492"/>
                    <a:pt x="395" y="492"/>
                  </a:cubicBezTo>
                  <a:cubicBezTo>
                    <a:pt x="395" y="492"/>
                    <a:pt x="395" y="491"/>
                    <a:pt x="395" y="491"/>
                  </a:cubicBezTo>
                  <a:cubicBezTo>
                    <a:pt x="396" y="490"/>
                    <a:pt x="396" y="490"/>
                    <a:pt x="396" y="490"/>
                  </a:cubicBezTo>
                  <a:cubicBezTo>
                    <a:pt x="396" y="490"/>
                    <a:pt x="396" y="489"/>
                    <a:pt x="397" y="489"/>
                  </a:cubicBezTo>
                  <a:cubicBezTo>
                    <a:pt x="397" y="489"/>
                    <a:pt x="397" y="489"/>
                    <a:pt x="397" y="488"/>
                  </a:cubicBezTo>
                  <a:cubicBezTo>
                    <a:pt x="397" y="488"/>
                    <a:pt x="397" y="488"/>
                    <a:pt x="397" y="488"/>
                  </a:cubicBezTo>
                  <a:cubicBezTo>
                    <a:pt x="397" y="488"/>
                    <a:pt x="398" y="487"/>
                    <a:pt x="398" y="487"/>
                  </a:cubicBezTo>
                  <a:cubicBezTo>
                    <a:pt x="398" y="487"/>
                    <a:pt x="398" y="487"/>
                    <a:pt x="398" y="486"/>
                  </a:cubicBezTo>
                  <a:cubicBezTo>
                    <a:pt x="398" y="486"/>
                    <a:pt x="398" y="486"/>
                    <a:pt x="398" y="486"/>
                  </a:cubicBezTo>
                  <a:cubicBezTo>
                    <a:pt x="398" y="485"/>
                    <a:pt x="398" y="485"/>
                    <a:pt x="398" y="485"/>
                  </a:cubicBezTo>
                  <a:cubicBezTo>
                    <a:pt x="398" y="485"/>
                    <a:pt x="399" y="484"/>
                    <a:pt x="399" y="484"/>
                  </a:cubicBezTo>
                  <a:cubicBezTo>
                    <a:pt x="399" y="484"/>
                    <a:pt x="399" y="484"/>
                    <a:pt x="400" y="484"/>
                  </a:cubicBezTo>
                  <a:cubicBezTo>
                    <a:pt x="400" y="484"/>
                    <a:pt x="400" y="484"/>
                    <a:pt x="400" y="484"/>
                  </a:cubicBezTo>
                  <a:cubicBezTo>
                    <a:pt x="401" y="484"/>
                    <a:pt x="401" y="484"/>
                    <a:pt x="401" y="483"/>
                  </a:cubicBezTo>
                  <a:cubicBezTo>
                    <a:pt x="401" y="483"/>
                    <a:pt x="401" y="483"/>
                    <a:pt x="402" y="483"/>
                  </a:cubicBezTo>
                  <a:cubicBezTo>
                    <a:pt x="402" y="482"/>
                    <a:pt x="402" y="482"/>
                    <a:pt x="402" y="482"/>
                  </a:cubicBezTo>
                  <a:cubicBezTo>
                    <a:pt x="402" y="481"/>
                    <a:pt x="402" y="481"/>
                    <a:pt x="402" y="481"/>
                  </a:cubicBezTo>
                  <a:cubicBezTo>
                    <a:pt x="402" y="480"/>
                    <a:pt x="402" y="480"/>
                    <a:pt x="402" y="479"/>
                  </a:cubicBezTo>
                  <a:cubicBezTo>
                    <a:pt x="402" y="479"/>
                    <a:pt x="402" y="478"/>
                    <a:pt x="401" y="478"/>
                  </a:cubicBezTo>
                  <a:cubicBezTo>
                    <a:pt x="401" y="477"/>
                    <a:pt x="401" y="477"/>
                    <a:pt x="401" y="477"/>
                  </a:cubicBezTo>
                  <a:cubicBezTo>
                    <a:pt x="401" y="477"/>
                    <a:pt x="401" y="476"/>
                    <a:pt x="401" y="476"/>
                  </a:cubicBezTo>
                  <a:cubicBezTo>
                    <a:pt x="401" y="476"/>
                    <a:pt x="401" y="475"/>
                    <a:pt x="401" y="475"/>
                  </a:cubicBezTo>
                  <a:cubicBezTo>
                    <a:pt x="401" y="474"/>
                    <a:pt x="401" y="474"/>
                    <a:pt x="401" y="473"/>
                  </a:cubicBezTo>
                  <a:cubicBezTo>
                    <a:pt x="401" y="473"/>
                    <a:pt x="401" y="473"/>
                    <a:pt x="402" y="472"/>
                  </a:cubicBezTo>
                  <a:cubicBezTo>
                    <a:pt x="402" y="472"/>
                    <a:pt x="402" y="472"/>
                    <a:pt x="402" y="472"/>
                  </a:cubicBezTo>
                  <a:cubicBezTo>
                    <a:pt x="403" y="471"/>
                    <a:pt x="403" y="471"/>
                    <a:pt x="403" y="471"/>
                  </a:cubicBezTo>
                  <a:cubicBezTo>
                    <a:pt x="404" y="471"/>
                    <a:pt x="404" y="470"/>
                    <a:pt x="404" y="470"/>
                  </a:cubicBezTo>
                  <a:cubicBezTo>
                    <a:pt x="405" y="470"/>
                    <a:pt x="405" y="470"/>
                    <a:pt x="405" y="470"/>
                  </a:cubicBezTo>
                  <a:cubicBezTo>
                    <a:pt x="405" y="470"/>
                    <a:pt x="405" y="469"/>
                    <a:pt x="405" y="469"/>
                  </a:cubicBezTo>
                  <a:cubicBezTo>
                    <a:pt x="406" y="469"/>
                    <a:pt x="406" y="469"/>
                    <a:pt x="406" y="468"/>
                  </a:cubicBezTo>
                  <a:cubicBezTo>
                    <a:pt x="406" y="468"/>
                    <a:pt x="407" y="468"/>
                    <a:pt x="407" y="468"/>
                  </a:cubicBezTo>
                  <a:cubicBezTo>
                    <a:pt x="407" y="467"/>
                    <a:pt x="407" y="467"/>
                    <a:pt x="407" y="467"/>
                  </a:cubicBezTo>
                  <a:cubicBezTo>
                    <a:pt x="407" y="467"/>
                    <a:pt x="408" y="466"/>
                    <a:pt x="408" y="466"/>
                  </a:cubicBezTo>
                  <a:cubicBezTo>
                    <a:pt x="408" y="466"/>
                    <a:pt x="408" y="466"/>
                    <a:pt x="409" y="466"/>
                  </a:cubicBezTo>
                  <a:cubicBezTo>
                    <a:pt x="412" y="466"/>
                    <a:pt x="412" y="466"/>
                    <a:pt x="412" y="466"/>
                  </a:cubicBezTo>
                  <a:cubicBezTo>
                    <a:pt x="413" y="466"/>
                    <a:pt x="413" y="465"/>
                    <a:pt x="414" y="465"/>
                  </a:cubicBezTo>
                  <a:cubicBezTo>
                    <a:pt x="414" y="465"/>
                    <a:pt x="414" y="465"/>
                    <a:pt x="414" y="464"/>
                  </a:cubicBezTo>
                  <a:cubicBezTo>
                    <a:pt x="414" y="464"/>
                    <a:pt x="414" y="464"/>
                    <a:pt x="415" y="464"/>
                  </a:cubicBezTo>
                  <a:cubicBezTo>
                    <a:pt x="415" y="463"/>
                    <a:pt x="415" y="463"/>
                    <a:pt x="415" y="463"/>
                  </a:cubicBezTo>
                  <a:cubicBezTo>
                    <a:pt x="424" y="463"/>
                    <a:pt x="424" y="463"/>
                    <a:pt x="424" y="463"/>
                  </a:cubicBezTo>
                  <a:cubicBezTo>
                    <a:pt x="424" y="463"/>
                    <a:pt x="424" y="462"/>
                    <a:pt x="424" y="462"/>
                  </a:cubicBezTo>
                  <a:cubicBezTo>
                    <a:pt x="424" y="462"/>
                    <a:pt x="424" y="462"/>
                    <a:pt x="424" y="461"/>
                  </a:cubicBezTo>
                  <a:cubicBezTo>
                    <a:pt x="424" y="461"/>
                    <a:pt x="425" y="461"/>
                    <a:pt x="425" y="461"/>
                  </a:cubicBezTo>
                  <a:cubicBezTo>
                    <a:pt x="425" y="461"/>
                    <a:pt x="425" y="461"/>
                    <a:pt x="426" y="460"/>
                  </a:cubicBezTo>
                  <a:cubicBezTo>
                    <a:pt x="426" y="460"/>
                    <a:pt x="426" y="460"/>
                    <a:pt x="426" y="460"/>
                  </a:cubicBezTo>
                  <a:cubicBezTo>
                    <a:pt x="426" y="459"/>
                    <a:pt x="427" y="459"/>
                    <a:pt x="427" y="458"/>
                  </a:cubicBezTo>
                  <a:cubicBezTo>
                    <a:pt x="427" y="458"/>
                    <a:pt x="428" y="457"/>
                    <a:pt x="428" y="457"/>
                  </a:cubicBezTo>
                  <a:cubicBezTo>
                    <a:pt x="428" y="457"/>
                    <a:pt x="428" y="456"/>
                    <a:pt x="428" y="456"/>
                  </a:cubicBezTo>
                  <a:cubicBezTo>
                    <a:pt x="428" y="456"/>
                    <a:pt x="428" y="456"/>
                    <a:pt x="428" y="455"/>
                  </a:cubicBezTo>
                  <a:cubicBezTo>
                    <a:pt x="429" y="455"/>
                    <a:pt x="429" y="455"/>
                    <a:pt x="430" y="455"/>
                  </a:cubicBezTo>
                  <a:cubicBezTo>
                    <a:pt x="430" y="455"/>
                    <a:pt x="430" y="454"/>
                    <a:pt x="430" y="454"/>
                  </a:cubicBezTo>
                  <a:cubicBezTo>
                    <a:pt x="430" y="453"/>
                    <a:pt x="430" y="452"/>
                    <a:pt x="431" y="451"/>
                  </a:cubicBezTo>
                  <a:cubicBezTo>
                    <a:pt x="431" y="451"/>
                    <a:pt x="431" y="450"/>
                    <a:pt x="431" y="450"/>
                  </a:cubicBezTo>
                  <a:cubicBezTo>
                    <a:pt x="431" y="450"/>
                    <a:pt x="431" y="450"/>
                    <a:pt x="431" y="450"/>
                  </a:cubicBezTo>
                  <a:cubicBezTo>
                    <a:pt x="432" y="449"/>
                    <a:pt x="432" y="450"/>
                    <a:pt x="432" y="449"/>
                  </a:cubicBezTo>
                  <a:cubicBezTo>
                    <a:pt x="432" y="449"/>
                    <a:pt x="432" y="449"/>
                    <a:pt x="432" y="449"/>
                  </a:cubicBezTo>
                  <a:cubicBezTo>
                    <a:pt x="433" y="448"/>
                    <a:pt x="433" y="448"/>
                    <a:pt x="433" y="448"/>
                  </a:cubicBezTo>
                  <a:cubicBezTo>
                    <a:pt x="433" y="448"/>
                    <a:pt x="433" y="447"/>
                    <a:pt x="433" y="447"/>
                  </a:cubicBezTo>
                  <a:cubicBezTo>
                    <a:pt x="433" y="447"/>
                    <a:pt x="433" y="446"/>
                    <a:pt x="433" y="446"/>
                  </a:cubicBezTo>
                  <a:cubicBezTo>
                    <a:pt x="433" y="445"/>
                    <a:pt x="433" y="445"/>
                    <a:pt x="433" y="444"/>
                  </a:cubicBezTo>
                  <a:cubicBezTo>
                    <a:pt x="433" y="443"/>
                    <a:pt x="433" y="443"/>
                    <a:pt x="433" y="443"/>
                  </a:cubicBezTo>
                  <a:cubicBezTo>
                    <a:pt x="433" y="442"/>
                    <a:pt x="433" y="442"/>
                    <a:pt x="433" y="442"/>
                  </a:cubicBezTo>
                  <a:cubicBezTo>
                    <a:pt x="433" y="442"/>
                    <a:pt x="433" y="442"/>
                    <a:pt x="434" y="442"/>
                  </a:cubicBezTo>
                  <a:cubicBezTo>
                    <a:pt x="434" y="441"/>
                    <a:pt x="434" y="441"/>
                    <a:pt x="434" y="440"/>
                  </a:cubicBezTo>
                  <a:cubicBezTo>
                    <a:pt x="434" y="440"/>
                    <a:pt x="434" y="439"/>
                    <a:pt x="434" y="439"/>
                  </a:cubicBezTo>
                  <a:cubicBezTo>
                    <a:pt x="434" y="439"/>
                    <a:pt x="435" y="439"/>
                    <a:pt x="435" y="439"/>
                  </a:cubicBezTo>
                  <a:cubicBezTo>
                    <a:pt x="435" y="438"/>
                    <a:pt x="435" y="438"/>
                    <a:pt x="435" y="438"/>
                  </a:cubicBezTo>
                  <a:cubicBezTo>
                    <a:pt x="435" y="437"/>
                    <a:pt x="435" y="437"/>
                    <a:pt x="435" y="437"/>
                  </a:cubicBezTo>
                  <a:cubicBezTo>
                    <a:pt x="435" y="436"/>
                    <a:pt x="435" y="436"/>
                    <a:pt x="435" y="436"/>
                  </a:cubicBezTo>
                  <a:cubicBezTo>
                    <a:pt x="435" y="435"/>
                    <a:pt x="434" y="435"/>
                    <a:pt x="434" y="434"/>
                  </a:cubicBezTo>
                  <a:cubicBezTo>
                    <a:pt x="434" y="432"/>
                    <a:pt x="434" y="432"/>
                    <a:pt x="434" y="432"/>
                  </a:cubicBezTo>
                  <a:cubicBezTo>
                    <a:pt x="434" y="432"/>
                    <a:pt x="434" y="432"/>
                    <a:pt x="434" y="432"/>
                  </a:cubicBezTo>
                  <a:cubicBezTo>
                    <a:pt x="434" y="427"/>
                    <a:pt x="434" y="427"/>
                    <a:pt x="434" y="427"/>
                  </a:cubicBezTo>
                  <a:cubicBezTo>
                    <a:pt x="435" y="427"/>
                    <a:pt x="435" y="427"/>
                    <a:pt x="435" y="427"/>
                  </a:cubicBezTo>
                  <a:cubicBezTo>
                    <a:pt x="435" y="427"/>
                    <a:pt x="435" y="427"/>
                    <a:pt x="436" y="427"/>
                  </a:cubicBezTo>
                  <a:cubicBezTo>
                    <a:pt x="436" y="427"/>
                    <a:pt x="436" y="427"/>
                    <a:pt x="436" y="427"/>
                  </a:cubicBezTo>
                  <a:cubicBezTo>
                    <a:pt x="437" y="427"/>
                    <a:pt x="437" y="427"/>
                    <a:pt x="437" y="426"/>
                  </a:cubicBezTo>
                  <a:cubicBezTo>
                    <a:pt x="438" y="426"/>
                    <a:pt x="438" y="425"/>
                    <a:pt x="439" y="424"/>
                  </a:cubicBezTo>
                  <a:cubicBezTo>
                    <a:pt x="439" y="424"/>
                    <a:pt x="439" y="424"/>
                    <a:pt x="439" y="424"/>
                  </a:cubicBezTo>
                  <a:cubicBezTo>
                    <a:pt x="439" y="423"/>
                    <a:pt x="439" y="423"/>
                    <a:pt x="439" y="422"/>
                  </a:cubicBezTo>
                  <a:cubicBezTo>
                    <a:pt x="440" y="422"/>
                    <a:pt x="440" y="422"/>
                    <a:pt x="440" y="421"/>
                  </a:cubicBezTo>
                  <a:cubicBezTo>
                    <a:pt x="440" y="421"/>
                    <a:pt x="440" y="422"/>
                    <a:pt x="441" y="421"/>
                  </a:cubicBezTo>
                  <a:cubicBezTo>
                    <a:pt x="441" y="421"/>
                    <a:pt x="441" y="421"/>
                    <a:pt x="441" y="421"/>
                  </a:cubicBezTo>
                  <a:cubicBezTo>
                    <a:pt x="442" y="421"/>
                    <a:pt x="442" y="420"/>
                    <a:pt x="443" y="420"/>
                  </a:cubicBezTo>
                  <a:cubicBezTo>
                    <a:pt x="443" y="420"/>
                    <a:pt x="443" y="420"/>
                    <a:pt x="443" y="420"/>
                  </a:cubicBezTo>
                  <a:cubicBezTo>
                    <a:pt x="444" y="419"/>
                    <a:pt x="444" y="419"/>
                    <a:pt x="444" y="418"/>
                  </a:cubicBezTo>
                  <a:cubicBezTo>
                    <a:pt x="445" y="417"/>
                    <a:pt x="445" y="416"/>
                    <a:pt x="446" y="415"/>
                  </a:cubicBezTo>
                  <a:cubicBezTo>
                    <a:pt x="446" y="415"/>
                    <a:pt x="446" y="415"/>
                    <a:pt x="446" y="415"/>
                  </a:cubicBezTo>
                  <a:cubicBezTo>
                    <a:pt x="446" y="414"/>
                    <a:pt x="446" y="414"/>
                    <a:pt x="447" y="414"/>
                  </a:cubicBezTo>
                  <a:cubicBezTo>
                    <a:pt x="447" y="414"/>
                    <a:pt x="447" y="414"/>
                    <a:pt x="447" y="414"/>
                  </a:cubicBezTo>
                  <a:cubicBezTo>
                    <a:pt x="447" y="413"/>
                    <a:pt x="447" y="413"/>
                    <a:pt x="447" y="413"/>
                  </a:cubicBezTo>
                  <a:cubicBezTo>
                    <a:pt x="448" y="412"/>
                    <a:pt x="448" y="412"/>
                    <a:pt x="448" y="412"/>
                  </a:cubicBezTo>
                  <a:cubicBezTo>
                    <a:pt x="448" y="411"/>
                    <a:pt x="449" y="411"/>
                    <a:pt x="449" y="411"/>
                  </a:cubicBezTo>
                  <a:cubicBezTo>
                    <a:pt x="449" y="410"/>
                    <a:pt x="449" y="410"/>
                    <a:pt x="449" y="409"/>
                  </a:cubicBezTo>
                  <a:cubicBezTo>
                    <a:pt x="449" y="409"/>
                    <a:pt x="449" y="409"/>
                    <a:pt x="449" y="408"/>
                  </a:cubicBezTo>
                  <a:cubicBezTo>
                    <a:pt x="449" y="408"/>
                    <a:pt x="448" y="408"/>
                    <a:pt x="448" y="408"/>
                  </a:cubicBezTo>
                  <a:cubicBezTo>
                    <a:pt x="448" y="407"/>
                    <a:pt x="448" y="407"/>
                    <a:pt x="447" y="406"/>
                  </a:cubicBezTo>
                  <a:cubicBezTo>
                    <a:pt x="447" y="406"/>
                    <a:pt x="447" y="405"/>
                    <a:pt x="447" y="404"/>
                  </a:cubicBezTo>
                  <a:cubicBezTo>
                    <a:pt x="447" y="404"/>
                    <a:pt x="447" y="403"/>
                    <a:pt x="447" y="403"/>
                  </a:cubicBezTo>
                  <a:cubicBezTo>
                    <a:pt x="447" y="402"/>
                    <a:pt x="447" y="402"/>
                    <a:pt x="446" y="401"/>
                  </a:cubicBezTo>
                  <a:cubicBezTo>
                    <a:pt x="446" y="401"/>
                    <a:pt x="446" y="401"/>
                    <a:pt x="446" y="401"/>
                  </a:cubicBezTo>
                  <a:cubicBezTo>
                    <a:pt x="445" y="400"/>
                    <a:pt x="445" y="400"/>
                    <a:pt x="444" y="400"/>
                  </a:cubicBezTo>
                  <a:cubicBezTo>
                    <a:pt x="441" y="400"/>
                    <a:pt x="441" y="400"/>
                    <a:pt x="441" y="400"/>
                  </a:cubicBezTo>
                  <a:cubicBezTo>
                    <a:pt x="441" y="400"/>
                    <a:pt x="441" y="400"/>
                    <a:pt x="440" y="400"/>
                  </a:cubicBezTo>
                  <a:cubicBezTo>
                    <a:pt x="440" y="400"/>
                    <a:pt x="440" y="399"/>
                    <a:pt x="440" y="399"/>
                  </a:cubicBezTo>
                  <a:cubicBezTo>
                    <a:pt x="439" y="399"/>
                    <a:pt x="439" y="399"/>
                    <a:pt x="439" y="399"/>
                  </a:cubicBezTo>
                  <a:cubicBezTo>
                    <a:pt x="438" y="399"/>
                    <a:pt x="438" y="399"/>
                    <a:pt x="438" y="399"/>
                  </a:cubicBezTo>
                  <a:cubicBezTo>
                    <a:pt x="437" y="399"/>
                    <a:pt x="437" y="399"/>
                    <a:pt x="437" y="399"/>
                  </a:cubicBezTo>
                  <a:cubicBezTo>
                    <a:pt x="436" y="398"/>
                    <a:pt x="436" y="398"/>
                    <a:pt x="436" y="398"/>
                  </a:cubicBezTo>
                  <a:cubicBezTo>
                    <a:pt x="436" y="398"/>
                    <a:pt x="436" y="398"/>
                    <a:pt x="436" y="397"/>
                  </a:cubicBezTo>
                  <a:cubicBezTo>
                    <a:pt x="435" y="397"/>
                    <a:pt x="435" y="397"/>
                    <a:pt x="435" y="396"/>
                  </a:cubicBezTo>
                  <a:cubicBezTo>
                    <a:pt x="435" y="396"/>
                    <a:pt x="435" y="396"/>
                    <a:pt x="435" y="395"/>
                  </a:cubicBezTo>
                  <a:cubicBezTo>
                    <a:pt x="435" y="395"/>
                    <a:pt x="435" y="395"/>
                    <a:pt x="434" y="395"/>
                  </a:cubicBezTo>
                  <a:cubicBezTo>
                    <a:pt x="434" y="395"/>
                    <a:pt x="434" y="395"/>
                    <a:pt x="434" y="394"/>
                  </a:cubicBezTo>
                  <a:cubicBezTo>
                    <a:pt x="433" y="394"/>
                    <a:pt x="433" y="394"/>
                    <a:pt x="433" y="394"/>
                  </a:cubicBezTo>
                  <a:cubicBezTo>
                    <a:pt x="433" y="393"/>
                    <a:pt x="432" y="393"/>
                    <a:pt x="432" y="393"/>
                  </a:cubicBezTo>
                  <a:cubicBezTo>
                    <a:pt x="432" y="393"/>
                    <a:pt x="431" y="393"/>
                    <a:pt x="431" y="393"/>
                  </a:cubicBezTo>
                  <a:cubicBezTo>
                    <a:pt x="430" y="393"/>
                    <a:pt x="430" y="394"/>
                    <a:pt x="429" y="394"/>
                  </a:cubicBezTo>
                  <a:cubicBezTo>
                    <a:pt x="425" y="394"/>
                    <a:pt x="425" y="394"/>
                    <a:pt x="425" y="394"/>
                  </a:cubicBezTo>
                  <a:cubicBezTo>
                    <a:pt x="425" y="394"/>
                    <a:pt x="424" y="394"/>
                    <a:pt x="424" y="394"/>
                  </a:cubicBezTo>
                  <a:cubicBezTo>
                    <a:pt x="423" y="393"/>
                    <a:pt x="423" y="393"/>
                    <a:pt x="423" y="393"/>
                  </a:cubicBezTo>
                  <a:cubicBezTo>
                    <a:pt x="422" y="392"/>
                    <a:pt x="422" y="392"/>
                    <a:pt x="422" y="392"/>
                  </a:cubicBezTo>
                  <a:cubicBezTo>
                    <a:pt x="421" y="392"/>
                    <a:pt x="421" y="392"/>
                    <a:pt x="420" y="392"/>
                  </a:cubicBezTo>
                  <a:cubicBezTo>
                    <a:pt x="420" y="392"/>
                    <a:pt x="419" y="392"/>
                    <a:pt x="419" y="392"/>
                  </a:cubicBezTo>
                  <a:cubicBezTo>
                    <a:pt x="419" y="393"/>
                    <a:pt x="419" y="393"/>
                    <a:pt x="419" y="394"/>
                  </a:cubicBezTo>
                  <a:cubicBezTo>
                    <a:pt x="418" y="394"/>
                    <a:pt x="418" y="394"/>
                    <a:pt x="418" y="394"/>
                  </a:cubicBezTo>
                  <a:cubicBezTo>
                    <a:pt x="417" y="394"/>
                    <a:pt x="417" y="394"/>
                    <a:pt x="417" y="394"/>
                  </a:cubicBezTo>
                  <a:cubicBezTo>
                    <a:pt x="417" y="394"/>
                    <a:pt x="416" y="394"/>
                    <a:pt x="416" y="394"/>
                  </a:cubicBezTo>
                  <a:cubicBezTo>
                    <a:pt x="416" y="394"/>
                    <a:pt x="416" y="394"/>
                    <a:pt x="416" y="394"/>
                  </a:cubicBezTo>
                  <a:cubicBezTo>
                    <a:pt x="415" y="394"/>
                    <a:pt x="415" y="394"/>
                    <a:pt x="415" y="393"/>
                  </a:cubicBezTo>
                  <a:cubicBezTo>
                    <a:pt x="415" y="393"/>
                    <a:pt x="415" y="393"/>
                    <a:pt x="415" y="393"/>
                  </a:cubicBezTo>
                  <a:cubicBezTo>
                    <a:pt x="415" y="392"/>
                    <a:pt x="415" y="392"/>
                    <a:pt x="415" y="392"/>
                  </a:cubicBezTo>
                  <a:cubicBezTo>
                    <a:pt x="415" y="392"/>
                    <a:pt x="416" y="392"/>
                    <a:pt x="416" y="392"/>
                  </a:cubicBezTo>
                  <a:cubicBezTo>
                    <a:pt x="416" y="392"/>
                    <a:pt x="416" y="391"/>
                    <a:pt x="417" y="391"/>
                  </a:cubicBezTo>
                  <a:cubicBezTo>
                    <a:pt x="416" y="391"/>
                    <a:pt x="416" y="391"/>
                    <a:pt x="416" y="391"/>
                  </a:cubicBezTo>
                  <a:cubicBezTo>
                    <a:pt x="416" y="391"/>
                    <a:pt x="416" y="391"/>
                    <a:pt x="416" y="391"/>
                  </a:cubicBezTo>
                  <a:cubicBezTo>
                    <a:pt x="415" y="391"/>
                    <a:pt x="415" y="390"/>
                    <a:pt x="415" y="390"/>
                  </a:cubicBezTo>
                  <a:cubicBezTo>
                    <a:pt x="415" y="390"/>
                    <a:pt x="414" y="390"/>
                    <a:pt x="414" y="390"/>
                  </a:cubicBezTo>
                  <a:cubicBezTo>
                    <a:pt x="414" y="390"/>
                    <a:pt x="414" y="390"/>
                    <a:pt x="413" y="390"/>
                  </a:cubicBezTo>
                  <a:cubicBezTo>
                    <a:pt x="413" y="389"/>
                    <a:pt x="413" y="389"/>
                    <a:pt x="412" y="389"/>
                  </a:cubicBezTo>
                  <a:cubicBezTo>
                    <a:pt x="412" y="389"/>
                    <a:pt x="412" y="388"/>
                    <a:pt x="412" y="388"/>
                  </a:cubicBezTo>
                  <a:cubicBezTo>
                    <a:pt x="412" y="388"/>
                    <a:pt x="411" y="388"/>
                    <a:pt x="411" y="388"/>
                  </a:cubicBezTo>
                  <a:cubicBezTo>
                    <a:pt x="411" y="388"/>
                    <a:pt x="410" y="388"/>
                    <a:pt x="410" y="388"/>
                  </a:cubicBezTo>
                  <a:cubicBezTo>
                    <a:pt x="410" y="388"/>
                    <a:pt x="410" y="388"/>
                    <a:pt x="409" y="388"/>
                  </a:cubicBezTo>
                  <a:cubicBezTo>
                    <a:pt x="409" y="388"/>
                    <a:pt x="409" y="387"/>
                    <a:pt x="408" y="387"/>
                  </a:cubicBezTo>
                  <a:cubicBezTo>
                    <a:pt x="408" y="387"/>
                    <a:pt x="408" y="387"/>
                    <a:pt x="408" y="387"/>
                  </a:cubicBezTo>
                  <a:cubicBezTo>
                    <a:pt x="408" y="387"/>
                    <a:pt x="407" y="387"/>
                    <a:pt x="407" y="387"/>
                  </a:cubicBezTo>
                  <a:cubicBezTo>
                    <a:pt x="407" y="387"/>
                    <a:pt x="406" y="387"/>
                    <a:pt x="406" y="387"/>
                  </a:cubicBezTo>
                  <a:cubicBezTo>
                    <a:pt x="405" y="386"/>
                    <a:pt x="405" y="386"/>
                    <a:pt x="404" y="386"/>
                  </a:cubicBezTo>
                  <a:cubicBezTo>
                    <a:pt x="404" y="386"/>
                    <a:pt x="404" y="386"/>
                    <a:pt x="403" y="386"/>
                  </a:cubicBezTo>
                  <a:cubicBezTo>
                    <a:pt x="403" y="390"/>
                    <a:pt x="403" y="390"/>
                    <a:pt x="403" y="390"/>
                  </a:cubicBezTo>
                  <a:cubicBezTo>
                    <a:pt x="400" y="390"/>
                    <a:pt x="400" y="390"/>
                    <a:pt x="400" y="390"/>
                  </a:cubicBezTo>
                  <a:cubicBezTo>
                    <a:pt x="400" y="388"/>
                    <a:pt x="400" y="388"/>
                    <a:pt x="400" y="388"/>
                  </a:cubicBezTo>
                  <a:cubicBezTo>
                    <a:pt x="400" y="388"/>
                    <a:pt x="400" y="388"/>
                    <a:pt x="400" y="388"/>
                  </a:cubicBezTo>
                  <a:cubicBezTo>
                    <a:pt x="400" y="387"/>
                    <a:pt x="401" y="387"/>
                    <a:pt x="401" y="387"/>
                  </a:cubicBezTo>
                  <a:cubicBezTo>
                    <a:pt x="401" y="387"/>
                    <a:pt x="401" y="386"/>
                    <a:pt x="401" y="386"/>
                  </a:cubicBezTo>
                  <a:cubicBezTo>
                    <a:pt x="402" y="386"/>
                    <a:pt x="402" y="386"/>
                    <a:pt x="402" y="386"/>
                  </a:cubicBezTo>
                  <a:cubicBezTo>
                    <a:pt x="402" y="386"/>
                    <a:pt x="402" y="385"/>
                    <a:pt x="402" y="385"/>
                  </a:cubicBezTo>
                  <a:cubicBezTo>
                    <a:pt x="402" y="385"/>
                    <a:pt x="401" y="385"/>
                    <a:pt x="401" y="384"/>
                  </a:cubicBezTo>
                  <a:cubicBezTo>
                    <a:pt x="401" y="384"/>
                    <a:pt x="401" y="384"/>
                    <a:pt x="400" y="384"/>
                  </a:cubicBezTo>
                  <a:cubicBezTo>
                    <a:pt x="400" y="384"/>
                    <a:pt x="399" y="384"/>
                    <a:pt x="399" y="384"/>
                  </a:cubicBezTo>
                  <a:cubicBezTo>
                    <a:pt x="398" y="383"/>
                    <a:pt x="398" y="383"/>
                    <a:pt x="398" y="383"/>
                  </a:cubicBezTo>
                  <a:cubicBezTo>
                    <a:pt x="397" y="383"/>
                    <a:pt x="397" y="383"/>
                    <a:pt x="397" y="383"/>
                  </a:cubicBezTo>
                  <a:cubicBezTo>
                    <a:pt x="397" y="383"/>
                    <a:pt x="397" y="383"/>
                    <a:pt x="397" y="383"/>
                  </a:cubicBezTo>
                  <a:cubicBezTo>
                    <a:pt x="396" y="383"/>
                    <a:pt x="396" y="383"/>
                    <a:pt x="396" y="383"/>
                  </a:cubicBezTo>
                  <a:cubicBezTo>
                    <a:pt x="396" y="384"/>
                    <a:pt x="396" y="384"/>
                    <a:pt x="396" y="385"/>
                  </a:cubicBezTo>
                  <a:cubicBezTo>
                    <a:pt x="396" y="385"/>
                    <a:pt x="396" y="385"/>
                    <a:pt x="396" y="385"/>
                  </a:cubicBezTo>
                  <a:cubicBezTo>
                    <a:pt x="395" y="386"/>
                    <a:pt x="395" y="387"/>
                    <a:pt x="394" y="387"/>
                  </a:cubicBezTo>
                  <a:cubicBezTo>
                    <a:pt x="394" y="387"/>
                    <a:pt x="393" y="386"/>
                    <a:pt x="393" y="386"/>
                  </a:cubicBezTo>
                  <a:cubicBezTo>
                    <a:pt x="393" y="385"/>
                    <a:pt x="393" y="385"/>
                    <a:pt x="393" y="385"/>
                  </a:cubicBezTo>
                  <a:cubicBezTo>
                    <a:pt x="393" y="385"/>
                    <a:pt x="393" y="385"/>
                    <a:pt x="393" y="384"/>
                  </a:cubicBezTo>
                  <a:cubicBezTo>
                    <a:pt x="393" y="384"/>
                    <a:pt x="393" y="384"/>
                    <a:pt x="393" y="384"/>
                  </a:cubicBezTo>
                  <a:cubicBezTo>
                    <a:pt x="394" y="384"/>
                    <a:pt x="394" y="384"/>
                    <a:pt x="395" y="383"/>
                  </a:cubicBezTo>
                  <a:cubicBezTo>
                    <a:pt x="395" y="383"/>
                    <a:pt x="395" y="383"/>
                    <a:pt x="396" y="383"/>
                  </a:cubicBezTo>
                  <a:cubicBezTo>
                    <a:pt x="396" y="383"/>
                    <a:pt x="396" y="383"/>
                    <a:pt x="396" y="382"/>
                  </a:cubicBezTo>
                  <a:cubicBezTo>
                    <a:pt x="396" y="382"/>
                    <a:pt x="396" y="382"/>
                    <a:pt x="396" y="381"/>
                  </a:cubicBezTo>
                  <a:cubicBezTo>
                    <a:pt x="396" y="381"/>
                    <a:pt x="396" y="380"/>
                    <a:pt x="396" y="380"/>
                  </a:cubicBezTo>
                  <a:cubicBezTo>
                    <a:pt x="396" y="379"/>
                    <a:pt x="396" y="379"/>
                    <a:pt x="396" y="379"/>
                  </a:cubicBezTo>
                  <a:cubicBezTo>
                    <a:pt x="396" y="378"/>
                    <a:pt x="396" y="378"/>
                    <a:pt x="396" y="377"/>
                  </a:cubicBezTo>
                  <a:cubicBezTo>
                    <a:pt x="396" y="377"/>
                    <a:pt x="395" y="377"/>
                    <a:pt x="395" y="377"/>
                  </a:cubicBezTo>
                  <a:cubicBezTo>
                    <a:pt x="395" y="377"/>
                    <a:pt x="395" y="377"/>
                    <a:pt x="394" y="377"/>
                  </a:cubicBezTo>
                  <a:cubicBezTo>
                    <a:pt x="394" y="377"/>
                    <a:pt x="394" y="377"/>
                    <a:pt x="394" y="377"/>
                  </a:cubicBezTo>
                  <a:cubicBezTo>
                    <a:pt x="394" y="373"/>
                    <a:pt x="394" y="373"/>
                    <a:pt x="394" y="373"/>
                  </a:cubicBezTo>
                  <a:cubicBezTo>
                    <a:pt x="394" y="373"/>
                    <a:pt x="394" y="373"/>
                    <a:pt x="394" y="372"/>
                  </a:cubicBezTo>
                  <a:cubicBezTo>
                    <a:pt x="393" y="372"/>
                    <a:pt x="393" y="372"/>
                    <a:pt x="393" y="371"/>
                  </a:cubicBezTo>
                  <a:cubicBezTo>
                    <a:pt x="393" y="371"/>
                    <a:pt x="393" y="371"/>
                    <a:pt x="393" y="371"/>
                  </a:cubicBezTo>
                  <a:cubicBezTo>
                    <a:pt x="393" y="370"/>
                    <a:pt x="393" y="370"/>
                    <a:pt x="392" y="370"/>
                  </a:cubicBezTo>
                  <a:cubicBezTo>
                    <a:pt x="392" y="370"/>
                    <a:pt x="393" y="369"/>
                    <a:pt x="392" y="369"/>
                  </a:cubicBezTo>
                  <a:cubicBezTo>
                    <a:pt x="392" y="369"/>
                    <a:pt x="392" y="369"/>
                    <a:pt x="392" y="369"/>
                  </a:cubicBezTo>
                  <a:cubicBezTo>
                    <a:pt x="392" y="368"/>
                    <a:pt x="391" y="369"/>
                    <a:pt x="391" y="369"/>
                  </a:cubicBezTo>
                  <a:cubicBezTo>
                    <a:pt x="391" y="368"/>
                    <a:pt x="390" y="368"/>
                    <a:pt x="389" y="368"/>
                  </a:cubicBezTo>
                  <a:cubicBezTo>
                    <a:pt x="389" y="367"/>
                    <a:pt x="389" y="368"/>
                    <a:pt x="388" y="367"/>
                  </a:cubicBezTo>
                  <a:cubicBezTo>
                    <a:pt x="388" y="367"/>
                    <a:pt x="388" y="366"/>
                    <a:pt x="388" y="366"/>
                  </a:cubicBezTo>
                  <a:cubicBezTo>
                    <a:pt x="388" y="366"/>
                    <a:pt x="387" y="366"/>
                    <a:pt x="387" y="366"/>
                  </a:cubicBezTo>
                  <a:cubicBezTo>
                    <a:pt x="387" y="366"/>
                    <a:pt x="387" y="365"/>
                    <a:pt x="387" y="365"/>
                  </a:cubicBezTo>
                  <a:cubicBezTo>
                    <a:pt x="386" y="365"/>
                    <a:pt x="386" y="365"/>
                    <a:pt x="386" y="365"/>
                  </a:cubicBezTo>
                  <a:cubicBezTo>
                    <a:pt x="385" y="364"/>
                    <a:pt x="385" y="365"/>
                    <a:pt x="384" y="365"/>
                  </a:cubicBezTo>
                  <a:cubicBezTo>
                    <a:pt x="384" y="365"/>
                    <a:pt x="384" y="364"/>
                    <a:pt x="384" y="364"/>
                  </a:cubicBezTo>
                  <a:cubicBezTo>
                    <a:pt x="383" y="364"/>
                    <a:pt x="383" y="364"/>
                    <a:pt x="383" y="364"/>
                  </a:cubicBezTo>
                  <a:cubicBezTo>
                    <a:pt x="382" y="363"/>
                    <a:pt x="382" y="363"/>
                    <a:pt x="382" y="363"/>
                  </a:cubicBezTo>
                  <a:cubicBezTo>
                    <a:pt x="382" y="363"/>
                    <a:pt x="381" y="363"/>
                    <a:pt x="381" y="363"/>
                  </a:cubicBezTo>
                  <a:cubicBezTo>
                    <a:pt x="380" y="363"/>
                    <a:pt x="380" y="363"/>
                    <a:pt x="380" y="363"/>
                  </a:cubicBezTo>
                  <a:cubicBezTo>
                    <a:pt x="380" y="363"/>
                    <a:pt x="380" y="364"/>
                    <a:pt x="379" y="364"/>
                  </a:cubicBezTo>
                  <a:cubicBezTo>
                    <a:pt x="379" y="364"/>
                    <a:pt x="378" y="364"/>
                    <a:pt x="377" y="364"/>
                  </a:cubicBezTo>
                  <a:cubicBezTo>
                    <a:pt x="376" y="364"/>
                    <a:pt x="376" y="364"/>
                    <a:pt x="376" y="364"/>
                  </a:cubicBezTo>
                  <a:cubicBezTo>
                    <a:pt x="376" y="364"/>
                    <a:pt x="376" y="364"/>
                    <a:pt x="376" y="364"/>
                  </a:cubicBezTo>
                  <a:cubicBezTo>
                    <a:pt x="375" y="364"/>
                    <a:pt x="375" y="364"/>
                    <a:pt x="374" y="364"/>
                  </a:cubicBezTo>
                  <a:cubicBezTo>
                    <a:pt x="374" y="363"/>
                    <a:pt x="373" y="363"/>
                    <a:pt x="373" y="363"/>
                  </a:cubicBezTo>
                  <a:cubicBezTo>
                    <a:pt x="373" y="363"/>
                    <a:pt x="372" y="363"/>
                    <a:pt x="372" y="363"/>
                  </a:cubicBezTo>
                  <a:cubicBezTo>
                    <a:pt x="372" y="362"/>
                    <a:pt x="371" y="362"/>
                    <a:pt x="371" y="362"/>
                  </a:cubicBezTo>
                  <a:cubicBezTo>
                    <a:pt x="370" y="361"/>
                    <a:pt x="370" y="361"/>
                    <a:pt x="369" y="361"/>
                  </a:cubicBezTo>
                  <a:cubicBezTo>
                    <a:pt x="369" y="361"/>
                    <a:pt x="369" y="360"/>
                    <a:pt x="369" y="360"/>
                  </a:cubicBezTo>
                  <a:cubicBezTo>
                    <a:pt x="368" y="360"/>
                    <a:pt x="368" y="360"/>
                    <a:pt x="368" y="359"/>
                  </a:cubicBezTo>
                  <a:cubicBezTo>
                    <a:pt x="368" y="359"/>
                    <a:pt x="368" y="358"/>
                    <a:pt x="368" y="357"/>
                  </a:cubicBezTo>
                  <a:cubicBezTo>
                    <a:pt x="368" y="357"/>
                    <a:pt x="367" y="357"/>
                    <a:pt x="367" y="357"/>
                  </a:cubicBezTo>
                  <a:cubicBezTo>
                    <a:pt x="367" y="357"/>
                    <a:pt x="367" y="357"/>
                    <a:pt x="366" y="357"/>
                  </a:cubicBezTo>
                  <a:cubicBezTo>
                    <a:pt x="366" y="357"/>
                    <a:pt x="366" y="357"/>
                    <a:pt x="366" y="357"/>
                  </a:cubicBezTo>
                  <a:cubicBezTo>
                    <a:pt x="365" y="356"/>
                    <a:pt x="365" y="356"/>
                    <a:pt x="365" y="356"/>
                  </a:cubicBezTo>
                  <a:cubicBezTo>
                    <a:pt x="365" y="356"/>
                    <a:pt x="365" y="356"/>
                    <a:pt x="364" y="355"/>
                  </a:cubicBezTo>
                  <a:cubicBezTo>
                    <a:pt x="364" y="355"/>
                    <a:pt x="364" y="355"/>
                    <a:pt x="364" y="355"/>
                  </a:cubicBezTo>
                  <a:cubicBezTo>
                    <a:pt x="363" y="355"/>
                    <a:pt x="364" y="355"/>
                    <a:pt x="364" y="354"/>
                  </a:cubicBezTo>
                  <a:cubicBezTo>
                    <a:pt x="363" y="354"/>
                    <a:pt x="363" y="354"/>
                    <a:pt x="363" y="354"/>
                  </a:cubicBezTo>
                  <a:cubicBezTo>
                    <a:pt x="363" y="354"/>
                    <a:pt x="362" y="354"/>
                    <a:pt x="362" y="354"/>
                  </a:cubicBezTo>
                  <a:cubicBezTo>
                    <a:pt x="362" y="354"/>
                    <a:pt x="361" y="354"/>
                    <a:pt x="361" y="353"/>
                  </a:cubicBezTo>
                  <a:cubicBezTo>
                    <a:pt x="361" y="353"/>
                    <a:pt x="361" y="353"/>
                    <a:pt x="361" y="353"/>
                  </a:cubicBezTo>
                  <a:cubicBezTo>
                    <a:pt x="361" y="352"/>
                    <a:pt x="361" y="352"/>
                    <a:pt x="361" y="351"/>
                  </a:cubicBezTo>
                  <a:cubicBezTo>
                    <a:pt x="360" y="351"/>
                    <a:pt x="360" y="351"/>
                    <a:pt x="360" y="351"/>
                  </a:cubicBezTo>
                  <a:cubicBezTo>
                    <a:pt x="360" y="351"/>
                    <a:pt x="359" y="351"/>
                    <a:pt x="359" y="351"/>
                  </a:cubicBezTo>
                  <a:cubicBezTo>
                    <a:pt x="358" y="352"/>
                    <a:pt x="358" y="352"/>
                    <a:pt x="358" y="352"/>
                  </a:cubicBezTo>
                  <a:cubicBezTo>
                    <a:pt x="357" y="352"/>
                    <a:pt x="357" y="352"/>
                    <a:pt x="357" y="352"/>
                  </a:cubicBezTo>
                  <a:cubicBezTo>
                    <a:pt x="357" y="352"/>
                    <a:pt x="356" y="352"/>
                    <a:pt x="356" y="352"/>
                  </a:cubicBezTo>
                  <a:cubicBezTo>
                    <a:pt x="356" y="352"/>
                    <a:pt x="356" y="351"/>
                    <a:pt x="356" y="351"/>
                  </a:cubicBezTo>
                  <a:cubicBezTo>
                    <a:pt x="356" y="350"/>
                    <a:pt x="356" y="350"/>
                    <a:pt x="356" y="349"/>
                  </a:cubicBezTo>
                  <a:cubicBezTo>
                    <a:pt x="357" y="349"/>
                    <a:pt x="357" y="349"/>
                    <a:pt x="357" y="349"/>
                  </a:cubicBezTo>
                  <a:cubicBezTo>
                    <a:pt x="357" y="349"/>
                    <a:pt x="357" y="349"/>
                    <a:pt x="357" y="349"/>
                  </a:cubicBezTo>
                  <a:cubicBezTo>
                    <a:pt x="357" y="348"/>
                    <a:pt x="357" y="348"/>
                    <a:pt x="357" y="348"/>
                  </a:cubicBezTo>
                  <a:cubicBezTo>
                    <a:pt x="356" y="348"/>
                    <a:pt x="356" y="348"/>
                    <a:pt x="356" y="348"/>
                  </a:cubicBezTo>
                  <a:cubicBezTo>
                    <a:pt x="356" y="347"/>
                    <a:pt x="355" y="347"/>
                    <a:pt x="355" y="347"/>
                  </a:cubicBezTo>
                  <a:cubicBezTo>
                    <a:pt x="355" y="347"/>
                    <a:pt x="355" y="347"/>
                    <a:pt x="354" y="347"/>
                  </a:cubicBezTo>
                  <a:cubicBezTo>
                    <a:pt x="353" y="348"/>
                    <a:pt x="353" y="348"/>
                    <a:pt x="353" y="348"/>
                  </a:cubicBezTo>
                  <a:cubicBezTo>
                    <a:pt x="352" y="348"/>
                    <a:pt x="352" y="348"/>
                    <a:pt x="352" y="348"/>
                  </a:cubicBezTo>
                  <a:cubicBezTo>
                    <a:pt x="352" y="348"/>
                    <a:pt x="352" y="348"/>
                    <a:pt x="352" y="348"/>
                  </a:cubicBezTo>
                  <a:cubicBezTo>
                    <a:pt x="351" y="348"/>
                    <a:pt x="351" y="348"/>
                    <a:pt x="350" y="348"/>
                  </a:cubicBezTo>
                  <a:cubicBezTo>
                    <a:pt x="350" y="348"/>
                    <a:pt x="349" y="348"/>
                    <a:pt x="349" y="348"/>
                  </a:cubicBezTo>
                  <a:cubicBezTo>
                    <a:pt x="349" y="348"/>
                    <a:pt x="349" y="348"/>
                    <a:pt x="349" y="349"/>
                  </a:cubicBezTo>
                  <a:cubicBezTo>
                    <a:pt x="349" y="349"/>
                    <a:pt x="349" y="349"/>
                    <a:pt x="349" y="349"/>
                  </a:cubicBezTo>
                  <a:cubicBezTo>
                    <a:pt x="349" y="350"/>
                    <a:pt x="349" y="350"/>
                    <a:pt x="348" y="350"/>
                  </a:cubicBezTo>
                  <a:cubicBezTo>
                    <a:pt x="348" y="350"/>
                    <a:pt x="348" y="351"/>
                    <a:pt x="347" y="351"/>
                  </a:cubicBezTo>
                  <a:cubicBezTo>
                    <a:pt x="347" y="351"/>
                    <a:pt x="347" y="351"/>
                    <a:pt x="346" y="351"/>
                  </a:cubicBezTo>
                  <a:cubicBezTo>
                    <a:pt x="346" y="351"/>
                    <a:pt x="346" y="350"/>
                    <a:pt x="346" y="350"/>
                  </a:cubicBezTo>
                  <a:cubicBezTo>
                    <a:pt x="346" y="350"/>
                    <a:pt x="346" y="350"/>
                    <a:pt x="345" y="349"/>
                  </a:cubicBezTo>
                  <a:cubicBezTo>
                    <a:pt x="345" y="349"/>
                    <a:pt x="345" y="349"/>
                    <a:pt x="345" y="349"/>
                  </a:cubicBezTo>
                  <a:cubicBezTo>
                    <a:pt x="344" y="348"/>
                    <a:pt x="344" y="348"/>
                    <a:pt x="343" y="348"/>
                  </a:cubicBezTo>
                  <a:cubicBezTo>
                    <a:pt x="343" y="348"/>
                    <a:pt x="343" y="348"/>
                    <a:pt x="342" y="348"/>
                  </a:cubicBezTo>
                  <a:cubicBezTo>
                    <a:pt x="339" y="348"/>
                    <a:pt x="339" y="348"/>
                    <a:pt x="339" y="348"/>
                  </a:cubicBezTo>
                  <a:cubicBezTo>
                    <a:pt x="338" y="348"/>
                    <a:pt x="338" y="348"/>
                    <a:pt x="338" y="348"/>
                  </a:cubicBezTo>
                  <a:cubicBezTo>
                    <a:pt x="337" y="348"/>
                    <a:pt x="337" y="347"/>
                    <a:pt x="336" y="347"/>
                  </a:cubicBezTo>
                  <a:cubicBezTo>
                    <a:pt x="336" y="345"/>
                    <a:pt x="336" y="345"/>
                    <a:pt x="336" y="345"/>
                  </a:cubicBezTo>
                  <a:cubicBezTo>
                    <a:pt x="336" y="345"/>
                    <a:pt x="335" y="345"/>
                    <a:pt x="335" y="345"/>
                  </a:cubicBezTo>
                  <a:cubicBezTo>
                    <a:pt x="335" y="345"/>
                    <a:pt x="334" y="345"/>
                    <a:pt x="334" y="345"/>
                  </a:cubicBezTo>
                  <a:cubicBezTo>
                    <a:pt x="334" y="345"/>
                    <a:pt x="334" y="345"/>
                    <a:pt x="333" y="345"/>
                  </a:cubicBezTo>
                  <a:cubicBezTo>
                    <a:pt x="333" y="344"/>
                    <a:pt x="333" y="344"/>
                    <a:pt x="333" y="344"/>
                  </a:cubicBezTo>
                  <a:cubicBezTo>
                    <a:pt x="333" y="344"/>
                    <a:pt x="332" y="344"/>
                    <a:pt x="332" y="344"/>
                  </a:cubicBezTo>
                  <a:cubicBezTo>
                    <a:pt x="331" y="343"/>
                    <a:pt x="331" y="343"/>
                    <a:pt x="330" y="343"/>
                  </a:cubicBezTo>
                  <a:cubicBezTo>
                    <a:pt x="330" y="344"/>
                    <a:pt x="330" y="344"/>
                    <a:pt x="330" y="345"/>
                  </a:cubicBezTo>
                  <a:cubicBezTo>
                    <a:pt x="330" y="345"/>
                    <a:pt x="329" y="345"/>
                    <a:pt x="329" y="345"/>
                  </a:cubicBezTo>
                  <a:cubicBezTo>
                    <a:pt x="329" y="346"/>
                    <a:pt x="329" y="346"/>
                    <a:pt x="329" y="346"/>
                  </a:cubicBezTo>
                  <a:cubicBezTo>
                    <a:pt x="328" y="346"/>
                    <a:pt x="328" y="346"/>
                    <a:pt x="327" y="346"/>
                  </a:cubicBezTo>
                  <a:cubicBezTo>
                    <a:pt x="327" y="346"/>
                    <a:pt x="327" y="347"/>
                    <a:pt x="327" y="347"/>
                  </a:cubicBezTo>
                  <a:cubicBezTo>
                    <a:pt x="326" y="347"/>
                    <a:pt x="326" y="347"/>
                    <a:pt x="326" y="347"/>
                  </a:cubicBezTo>
                  <a:cubicBezTo>
                    <a:pt x="326" y="347"/>
                    <a:pt x="325" y="347"/>
                    <a:pt x="325" y="348"/>
                  </a:cubicBezTo>
                  <a:cubicBezTo>
                    <a:pt x="325" y="348"/>
                    <a:pt x="325" y="348"/>
                    <a:pt x="325" y="349"/>
                  </a:cubicBezTo>
                  <a:cubicBezTo>
                    <a:pt x="325" y="349"/>
                    <a:pt x="325" y="349"/>
                    <a:pt x="326" y="349"/>
                  </a:cubicBezTo>
                  <a:cubicBezTo>
                    <a:pt x="326" y="350"/>
                    <a:pt x="326" y="350"/>
                    <a:pt x="326" y="350"/>
                  </a:cubicBezTo>
                  <a:cubicBezTo>
                    <a:pt x="326" y="350"/>
                    <a:pt x="326" y="350"/>
                    <a:pt x="326" y="351"/>
                  </a:cubicBezTo>
                  <a:cubicBezTo>
                    <a:pt x="326" y="351"/>
                    <a:pt x="326" y="351"/>
                    <a:pt x="326" y="352"/>
                  </a:cubicBezTo>
                  <a:cubicBezTo>
                    <a:pt x="326" y="352"/>
                    <a:pt x="326" y="352"/>
                    <a:pt x="326" y="353"/>
                  </a:cubicBezTo>
                  <a:cubicBezTo>
                    <a:pt x="326" y="353"/>
                    <a:pt x="326" y="353"/>
                    <a:pt x="326" y="354"/>
                  </a:cubicBezTo>
                  <a:cubicBezTo>
                    <a:pt x="325" y="354"/>
                    <a:pt x="325" y="354"/>
                    <a:pt x="325" y="353"/>
                  </a:cubicBezTo>
                  <a:cubicBezTo>
                    <a:pt x="325" y="353"/>
                    <a:pt x="325" y="353"/>
                    <a:pt x="324" y="353"/>
                  </a:cubicBezTo>
                  <a:cubicBezTo>
                    <a:pt x="324" y="352"/>
                    <a:pt x="324" y="352"/>
                    <a:pt x="323" y="351"/>
                  </a:cubicBezTo>
                  <a:cubicBezTo>
                    <a:pt x="323" y="350"/>
                    <a:pt x="323" y="350"/>
                    <a:pt x="323" y="349"/>
                  </a:cubicBezTo>
                  <a:cubicBezTo>
                    <a:pt x="323" y="349"/>
                    <a:pt x="323" y="349"/>
                    <a:pt x="323" y="349"/>
                  </a:cubicBezTo>
                  <a:cubicBezTo>
                    <a:pt x="323" y="348"/>
                    <a:pt x="323" y="348"/>
                    <a:pt x="324" y="348"/>
                  </a:cubicBezTo>
                  <a:cubicBezTo>
                    <a:pt x="324" y="348"/>
                    <a:pt x="324" y="347"/>
                    <a:pt x="324" y="347"/>
                  </a:cubicBezTo>
                  <a:cubicBezTo>
                    <a:pt x="324" y="347"/>
                    <a:pt x="324" y="347"/>
                    <a:pt x="324" y="346"/>
                  </a:cubicBezTo>
                  <a:cubicBezTo>
                    <a:pt x="324" y="346"/>
                    <a:pt x="323" y="346"/>
                    <a:pt x="323" y="345"/>
                  </a:cubicBezTo>
                  <a:cubicBezTo>
                    <a:pt x="323" y="345"/>
                    <a:pt x="324" y="344"/>
                    <a:pt x="325" y="344"/>
                  </a:cubicBezTo>
                  <a:cubicBezTo>
                    <a:pt x="325" y="343"/>
                    <a:pt x="325" y="343"/>
                    <a:pt x="325" y="343"/>
                  </a:cubicBezTo>
                  <a:cubicBezTo>
                    <a:pt x="326" y="343"/>
                    <a:pt x="326" y="343"/>
                    <a:pt x="326" y="342"/>
                  </a:cubicBezTo>
                  <a:cubicBezTo>
                    <a:pt x="326" y="342"/>
                    <a:pt x="326" y="342"/>
                    <a:pt x="327" y="342"/>
                  </a:cubicBezTo>
                  <a:cubicBezTo>
                    <a:pt x="326" y="341"/>
                    <a:pt x="326" y="341"/>
                    <a:pt x="326" y="341"/>
                  </a:cubicBezTo>
                  <a:cubicBezTo>
                    <a:pt x="325" y="341"/>
                    <a:pt x="325" y="341"/>
                    <a:pt x="325" y="341"/>
                  </a:cubicBezTo>
                  <a:cubicBezTo>
                    <a:pt x="324" y="341"/>
                    <a:pt x="324" y="341"/>
                    <a:pt x="324" y="342"/>
                  </a:cubicBezTo>
                  <a:cubicBezTo>
                    <a:pt x="324" y="342"/>
                    <a:pt x="323" y="342"/>
                    <a:pt x="323" y="342"/>
                  </a:cubicBezTo>
                  <a:cubicBezTo>
                    <a:pt x="323" y="342"/>
                    <a:pt x="323" y="342"/>
                    <a:pt x="323" y="342"/>
                  </a:cubicBezTo>
                  <a:cubicBezTo>
                    <a:pt x="322" y="342"/>
                    <a:pt x="322" y="343"/>
                    <a:pt x="322" y="343"/>
                  </a:cubicBezTo>
                  <a:cubicBezTo>
                    <a:pt x="322" y="343"/>
                    <a:pt x="322" y="344"/>
                    <a:pt x="322" y="344"/>
                  </a:cubicBezTo>
                  <a:cubicBezTo>
                    <a:pt x="318" y="344"/>
                    <a:pt x="318" y="344"/>
                    <a:pt x="318" y="344"/>
                  </a:cubicBezTo>
                  <a:cubicBezTo>
                    <a:pt x="318" y="344"/>
                    <a:pt x="317" y="345"/>
                    <a:pt x="317" y="345"/>
                  </a:cubicBezTo>
                  <a:cubicBezTo>
                    <a:pt x="317" y="345"/>
                    <a:pt x="316" y="346"/>
                    <a:pt x="316" y="346"/>
                  </a:cubicBezTo>
                  <a:cubicBezTo>
                    <a:pt x="316" y="346"/>
                    <a:pt x="316" y="346"/>
                    <a:pt x="315" y="346"/>
                  </a:cubicBezTo>
                  <a:cubicBezTo>
                    <a:pt x="315" y="346"/>
                    <a:pt x="315" y="346"/>
                    <a:pt x="314" y="346"/>
                  </a:cubicBezTo>
                  <a:cubicBezTo>
                    <a:pt x="314" y="347"/>
                    <a:pt x="313" y="347"/>
                    <a:pt x="313" y="347"/>
                  </a:cubicBezTo>
                  <a:cubicBezTo>
                    <a:pt x="313" y="347"/>
                    <a:pt x="312" y="347"/>
                    <a:pt x="312" y="347"/>
                  </a:cubicBezTo>
                  <a:cubicBezTo>
                    <a:pt x="312" y="347"/>
                    <a:pt x="311" y="347"/>
                    <a:pt x="311" y="347"/>
                  </a:cubicBezTo>
                  <a:cubicBezTo>
                    <a:pt x="311" y="351"/>
                    <a:pt x="311" y="351"/>
                    <a:pt x="311" y="351"/>
                  </a:cubicBezTo>
                  <a:cubicBezTo>
                    <a:pt x="310" y="352"/>
                    <a:pt x="310" y="352"/>
                    <a:pt x="309" y="352"/>
                  </a:cubicBezTo>
                  <a:cubicBezTo>
                    <a:pt x="309" y="352"/>
                    <a:pt x="309" y="352"/>
                    <a:pt x="309" y="352"/>
                  </a:cubicBezTo>
                  <a:cubicBezTo>
                    <a:pt x="308" y="352"/>
                    <a:pt x="308" y="352"/>
                    <a:pt x="307" y="352"/>
                  </a:cubicBezTo>
                  <a:cubicBezTo>
                    <a:pt x="307" y="353"/>
                    <a:pt x="307" y="353"/>
                    <a:pt x="307" y="353"/>
                  </a:cubicBezTo>
                  <a:cubicBezTo>
                    <a:pt x="307" y="354"/>
                    <a:pt x="307" y="354"/>
                    <a:pt x="307" y="354"/>
                  </a:cubicBezTo>
                  <a:cubicBezTo>
                    <a:pt x="307" y="354"/>
                    <a:pt x="307" y="354"/>
                    <a:pt x="306" y="355"/>
                  </a:cubicBezTo>
                  <a:cubicBezTo>
                    <a:pt x="306" y="355"/>
                    <a:pt x="307" y="355"/>
                    <a:pt x="306" y="355"/>
                  </a:cubicBezTo>
                  <a:cubicBezTo>
                    <a:pt x="306" y="356"/>
                    <a:pt x="306" y="356"/>
                    <a:pt x="306" y="356"/>
                  </a:cubicBezTo>
                  <a:cubicBezTo>
                    <a:pt x="305" y="356"/>
                    <a:pt x="305" y="357"/>
                    <a:pt x="304" y="357"/>
                  </a:cubicBezTo>
                  <a:cubicBezTo>
                    <a:pt x="304" y="357"/>
                    <a:pt x="304" y="357"/>
                    <a:pt x="304" y="358"/>
                  </a:cubicBezTo>
                  <a:cubicBezTo>
                    <a:pt x="304" y="358"/>
                    <a:pt x="304" y="358"/>
                    <a:pt x="304" y="358"/>
                  </a:cubicBezTo>
                  <a:cubicBezTo>
                    <a:pt x="303" y="359"/>
                    <a:pt x="303" y="359"/>
                    <a:pt x="303" y="359"/>
                  </a:cubicBezTo>
                  <a:cubicBezTo>
                    <a:pt x="303" y="359"/>
                    <a:pt x="303" y="359"/>
                    <a:pt x="303" y="360"/>
                  </a:cubicBezTo>
                  <a:cubicBezTo>
                    <a:pt x="303" y="360"/>
                    <a:pt x="303" y="360"/>
                    <a:pt x="303" y="360"/>
                  </a:cubicBezTo>
                  <a:cubicBezTo>
                    <a:pt x="303" y="360"/>
                    <a:pt x="303" y="360"/>
                    <a:pt x="304" y="360"/>
                  </a:cubicBezTo>
                  <a:cubicBezTo>
                    <a:pt x="304" y="360"/>
                    <a:pt x="304" y="360"/>
                    <a:pt x="304" y="361"/>
                  </a:cubicBezTo>
                  <a:cubicBezTo>
                    <a:pt x="304" y="362"/>
                    <a:pt x="304" y="362"/>
                    <a:pt x="304" y="363"/>
                  </a:cubicBezTo>
                  <a:cubicBezTo>
                    <a:pt x="304" y="364"/>
                    <a:pt x="305" y="364"/>
                    <a:pt x="305" y="364"/>
                  </a:cubicBezTo>
                  <a:cubicBezTo>
                    <a:pt x="305" y="365"/>
                    <a:pt x="305" y="365"/>
                    <a:pt x="305" y="365"/>
                  </a:cubicBezTo>
                  <a:cubicBezTo>
                    <a:pt x="305" y="366"/>
                    <a:pt x="305" y="366"/>
                    <a:pt x="306" y="366"/>
                  </a:cubicBezTo>
                  <a:cubicBezTo>
                    <a:pt x="306" y="367"/>
                    <a:pt x="306" y="367"/>
                    <a:pt x="306" y="367"/>
                  </a:cubicBezTo>
                  <a:cubicBezTo>
                    <a:pt x="306" y="368"/>
                    <a:pt x="306" y="368"/>
                    <a:pt x="306" y="368"/>
                  </a:cubicBezTo>
                  <a:cubicBezTo>
                    <a:pt x="305" y="369"/>
                    <a:pt x="305" y="369"/>
                    <a:pt x="305" y="369"/>
                  </a:cubicBezTo>
                  <a:cubicBezTo>
                    <a:pt x="305" y="369"/>
                    <a:pt x="304" y="369"/>
                    <a:pt x="304" y="370"/>
                  </a:cubicBezTo>
                  <a:cubicBezTo>
                    <a:pt x="304" y="370"/>
                    <a:pt x="304" y="370"/>
                    <a:pt x="304" y="370"/>
                  </a:cubicBezTo>
                  <a:cubicBezTo>
                    <a:pt x="304" y="371"/>
                    <a:pt x="304" y="371"/>
                    <a:pt x="304" y="372"/>
                  </a:cubicBezTo>
                  <a:cubicBezTo>
                    <a:pt x="304" y="372"/>
                    <a:pt x="304" y="373"/>
                    <a:pt x="304" y="373"/>
                  </a:cubicBezTo>
                  <a:cubicBezTo>
                    <a:pt x="304" y="374"/>
                    <a:pt x="303" y="374"/>
                    <a:pt x="303" y="374"/>
                  </a:cubicBezTo>
                  <a:cubicBezTo>
                    <a:pt x="303" y="374"/>
                    <a:pt x="303" y="375"/>
                    <a:pt x="303" y="375"/>
                  </a:cubicBezTo>
                  <a:cubicBezTo>
                    <a:pt x="302" y="375"/>
                    <a:pt x="302" y="375"/>
                    <a:pt x="302" y="375"/>
                  </a:cubicBezTo>
                  <a:cubicBezTo>
                    <a:pt x="302" y="375"/>
                    <a:pt x="301" y="375"/>
                    <a:pt x="301" y="375"/>
                  </a:cubicBezTo>
                  <a:cubicBezTo>
                    <a:pt x="300" y="376"/>
                    <a:pt x="300" y="376"/>
                    <a:pt x="300" y="376"/>
                  </a:cubicBezTo>
                  <a:cubicBezTo>
                    <a:pt x="301" y="376"/>
                    <a:pt x="301" y="376"/>
                    <a:pt x="301" y="377"/>
                  </a:cubicBezTo>
                  <a:cubicBezTo>
                    <a:pt x="301" y="377"/>
                    <a:pt x="301" y="377"/>
                    <a:pt x="301" y="377"/>
                  </a:cubicBezTo>
                  <a:cubicBezTo>
                    <a:pt x="300" y="378"/>
                    <a:pt x="300" y="378"/>
                    <a:pt x="299" y="379"/>
                  </a:cubicBezTo>
                  <a:cubicBezTo>
                    <a:pt x="299" y="380"/>
                    <a:pt x="299" y="380"/>
                    <a:pt x="299" y="380"/>
                  </a:cubicBezTo>
                  <a:cubicBezTo>
                    <a:pt x="298" y="380"/>
                    <a:pt x="298" y="380"/>
                    <a:pt x="298" y="380"/>
                  </a:cubicBezTo>
                  <a:cubicBezTo>
                    <a:pt x="297" y="380"/>
                    <a:pt x="297" y="380"/>
                    <a:pt x="297" y="381"/>
                  </a:cubicBezTo>
                  <a:cubicBezTo>
                    <a:pt x="296" y="381"/>
                    <a:pt x="296" y="381"/>
                    <a:pt x="296" y="381"/>
                  </a:cubicBezTo>
                  <a:cubicBezTo>
                    <a:pt x="295" y="382"/>
                    <a:pt x="295" y="383"/>
                    <a:pt x="295" y="384"/>
                  </a:cubicBezTo>
                  <a:cubicBezTo>
                    <a:pt x="292" y="384"/>
                    <a:pt x="292" y="384"/>
                    <a:pt x="292" y="384"/>
                  </a:cubicBezTo>
                  <a:cubicBezTo>
                    <a:pt x="293" y="385"/>
                    <a:pt x="293" y="385"/>
                    <a:pt x="293" y="386"/>
                  </a:cubicBezTo>
                  <a:cubicBezTo>
                    <a:pt x="293" y="387"/>
                    <a:pt x="292" y="387"/>
                    <a:pt x="292" y="388"/>
                  </a:cubicBezTo>
                  <a:cubicBezTo>
                    <a:pt x="292" y="388"/>
                    <a:pt x="292" y="388"/>
                    <a:pt x="292" y="388"/>
                  </a:cubicBezTo>
                  <a:cubicBezTo>
                    <a:pt x="292" y="389"/>
                    <a:pt x="292" y="389"/>
                    <a:pt x="292" y="389"/>
                  </a:cubicBezTo>
                  <a:cubicBezTo>
                    <a:pt x="292" y="389"/>
                    <a:pt x="292" y="390"/>
                    <a:pt x="292" y="390"/>
                  </a:cubicBezTo>
                  <a:cubicBezTo>
                    <a:pt x="292" y="391"/>
                    <a:pt x="293" y="391"/>
                    <a:pt x="293" y="391"/>
                  </a:cubicBezTo>
                  <a:cubicBezTo>
                    <a:pt x="293" y="391"/>
                    <a:pt x="293" y="391"/>
                    <a:pt x="294" y="391"/>
                  </a:cubicBezTo>
                  <a:cubicBezTo>
                    <a:pt x="294" y="391"/>
                    <a:pt x="294" y="391"/>
                    <a:pt x="295" y="391"/>
                  </a:cubicBezTo>
                  <a:cubicBezTo>
                    <a:pt x="295" y="391"/>
                    <a:pt x="296" y="391"/>
                    <a:pt x="296" y="391"/>
                  </a:cubicBezTo>
                  <a:cubicBezTo>
                    <a:pt x="296" y="392"/>
                    <a:pt x="296" y="392"/>
                    <a:pt x="296" y="392"/>
                  </a:cubicBezTo>
                  <a:cubicBezTo>
                    <a:pt x="296" y="392"/>
                    <a:pt x="296" y="393"/>
                    <a:pt x="296" y="393"/>
                  </a:cubicBezTo>
                  <a:cubicBezTo>
                    <a:pt x="296" y="393"/>
                    <a:pt x="295" y="393"/>
                    <a:pt x="295" y="394"/>
                  </a:cubicBezTo>
                  <a:cubicBezTo>
                    <a:pt x="294" y="394"/>
                    <a:pt x="294" y="394"/>
                    <a:pt x="294" y="394"/>
                  </a:cubicBezTo>
                  <a:cubicBezTo>
                    <a:pt x="294" y="394"/>
                    <a:pt x="293" y="394"/>
                    <a:pt x="293" y="394"/>
                  </a:cubicBezTo>
                  <a:cubicBezTo>
                    <a:pt x="293" y="394"/>
                    <a:pt x="293" y="395"/>
                    <a:pt x="293" y="395"/>
                  </a:cubicBezTo>
                  <a:cubicBezTo>
                    <a:pt x="293" y="395"/>
                    <a:pt x="293" y="396"/>
                    <a:pt x="293" y="396"/>
                  </a:cubicBezTo>
                  <a:cubicBezTo>
                    <a:pt x="293" y="396"/>
                    <a:pt x="292" y="396"/>
                    <a:pt x="292" y="396"/>
                  </a:cubicBezTo>
                  <a:cubicBezTo>
                    <a:pt x="292" y="396"/>
                    <a:pt x="292" y="397"/>
                    <a:pt x="291" y="397"/>
                  </a:cubicBezTo>
                  <a:cubicBezTo>
                    <a:pt x="291" y="397"/>
                    <a:pt x="291" y="397"/>
                    <a:pt x="291" y="397"/>
                  </a:cubicBezTo>
                  <a:cubicBezTo>
                    <a:pt x="291" y="398"/>
                    <a:pt x="291" y="398"/>
                    <a:pt x="291" y="398"/>
                  </a:cubicBezTo>
                  <a:cubicBezTo>
                    <a:pt x="291" y="399"/>
                    <a:pt x="291" y="399"/>
                    <a:pt x="291" y="399"/>
                  </a:cubicBezTo>
                  <a:cubicBezTo>
                    <a:pt x="291" y="400"/>
                    <a:pt x="291" y="400"/>
                    <a:pt x="291" y="400"/>
                  </a:cubicBezTo>
                  <a:cubicBezTo>
                    <a:pt x="291" y="400"/>
                    <a:pt x="292" y="400"/>
                    <a:pt x="292" y="401"/>
                  </a:cubicBezTo>
                  <a:cubicBezTo>
                    <a:pt x="292" y="401"/>
                    <a:pt x="292" y="401"/>
                    <a:pt x="292" y="401"/>
                  </a:cubicBezTo>
                  <a:cubicBezTo>
                    <a:pt x="292" y="402"/>
                    <a:pt x="292" y="402"/>
                    <a:pt x="292" y="403"/>
                  </a:cubicBezTo>
                  <a:cubicBezTo>
                    <a:pt x="292" y="403"/>
                    <a:pt x="292" y="404"/>
                    <a:pt x="292" y="404"/>
                  </a:cubicBezTo>
                  <a:cubicBezTo>
                    <a:pt x="292" y="404"/>
                    <a:pt x="292" y="404"/>
                    <a:pt x="292" y="404"/>
                  </a:cubicBezTo>
                  <a:cubicBezTo>
                    <a:pt x="293" y="405"/>
                    <a:pt x="293" y="405"/>
                    <a:pt x="293" y="405"/>
                  </a:cubicBezTo>
                  <a:cubicBezTo>
                    <a:pt x="293" y="405"/>
                    <a:pt x="293" y="405"/>
                    <a:pt x="294" y="405"/>
                  </a:cubicBezTo>
                  <a:cubicBezTo>
                    <a:pt x="294" y="405"/>
                    <a:pt x="294" y="405"/>
                    <a:pt x="294" y="405"/>
                  </a:cubicBezTo>
                  <a:cubicBezTo>
                    <a:pt x="295" y="405"/>
                    <a:pt x="295" y="405"/>
                    <a:pt x="295" y="405"/>
                  </a:cubicBezTo>
                  <a:cubicBezTo>
                    <a:pt x="295" y="405"/>
                    <a:pt x="296" y="405"/>
                    <a:pt x="296" y="406"/>
                  </a:cubicBezTo>
                  <a:cubicBezTo>
                    <a:pt x="296" y="406"/>
                    <a:pt x="296" y="406"/>
                    <a:pt x="297" y="406"/>
                  </a:cubicBezTo>
                  <a:cubicBezTo>
                    <a:pt x="297" y="406"/>
                    <a:pt x="297" y="407"/>
                    <a:pt x="297" y="407"/>
                  </a:cubicBezTo>
                  <a:cubicBezTo>
                    <a:pt x="297" y="407"/>
                    <a:pt x="297" y="407"/>
                    <a:pt x="297" y="408"/>
                  </a:cubicBezTo>
                  <a:cubicBezTo>
                    <a:pt x="298" y="408"/>
                    <a:pt x="298" y="408"/>
                    <a:pt x="298" y="408"/>
                  </a:cubicBezTo>
                  <a:cubicBezTo>
                    <a:pt x="298" y="409"/>
                    <a:pt x="298" y="409"/>
                    <a:pt x="298" y="409"/>
                  </a:cubicBezTo>
                  <a:cubicBezTo>
                    <a:pt x="299" y="409"/>
                    <a:pt x="299" y="409"/>
                    <a:pt x="299" y="410"/>
                  </a:cubicBezTo>
                  <a:cubicBezTo>
                    <a:pt x="299" y="410"/>
                    <a:pt x="299" y="411"/>
                    <a:pt x="299" y="411"/>
                  </a:cubicBezTo>
                  <a:cubicBezTo>
                    <a:pt x="299" y="411"/>
                    <a:pt x="299" y="412"/>
                    <a:pt x="299" y="412"/>
                  </a:cubicBezTo>
                  <a:cubicBezTo>
                    <a:pt x="299" y="412"/>
                    <a:pt x="299" y="412"/>
                    <a:pt x="299" y="413"/>
                  </a:cubicBezTo>
                  <a:cubicBezTo>
                    <a:pt x="299" y="413"/>
                    <a:pt x="300" y="413"/>
                    <a:pt x="300" y="413"/>
                  </a:cubicBezTo>
                  <a:cubicBezTo>
                    <a:pt x="300" y="413"/>
                    <a:pt x="300" y="414"/>
                    <a:pt x="300" y="414"/>
                  </a:cubicBezTo>
                  <a:cubicBezTo>
                    <a:pt x="301" y="414"/>
                    <a:pt x="301" y="414"/>
                    <a:pt x="301" y="414"/>
                  </a:cubicBezTo>
                  <a:cubicBezTo>
                    <a:pt x="301" y="415"/>
                    <a:pt x="301" y="415"/>
                    <a:pt x="301" y="416"/>
                  </a:cubicBezTo>
                  <a:cubicBezTo>
                    <a:pt x="301" y="417"/>
                    <a:pt x="301" y="417"/>
                    <a:pt x="301" y="417"/>
                  </a:cubicBezTo>
                  <a:cubicBezTo>
                    <a:pt x="301" y="418"/>
                    <a:pt x="302" y="418"/>
                    <a:pt x="302" y="418"/>
                  </a:cubicBezTo>
                  <a:cubicBezTo>
                    <a:pt x="302" y="418"/>
                    <a:pt x="302" y="419"/>
                    <a:pt x="302" y="419"/>
                  </a:cubicBezTo>
                  <a:cubicBezTo>
                    <a:pt x="302" y="419"/>
                    <a:pt x="303" y="419"/>
                    <a:pt x="303" y="419"/>
                  </a:cubicBezTo>
                  <a:cubicBezTo>
                    <a:pt x="303" y="420"/>
                    <a:pt x="304" y="421"/>
                    <a:pt x="304" y="422"/>
                  </a:cubicBezTo>
                  <a:cubicBezTo>
                    <a:pt x="304" y="422"/>
                    <a:pt x="304" y="423"/>
                    <a:pt x="304" y="424"/>
                  </a:cubicBezTo>
                  <a:cubicBezTo>
                    <a:pt x="304" y="424"/>
                    <a:pt x="304" y="424"/>
                    <a:pt x="304" y="425"/>
                  </a:cubicBezTo>
                  <a:cubicBezTo>
                    <a:pt x="304" y="425"/>
                    <a:pt x="305" y="425"/>
                    <a:pt x="305" y="425"/>
                  </a:cubicBezTo>
                  <a:cubicBezTo>
                    <a:pt x="305" y="425"/>
                    <a:pt x="305" y="425"/>
                    <a:pt x="305" y="426"/>
                  </a:cubicBezTo>
                  <a:cubicBezTo>
                    <a:pt x="306" y="426"/>
                    <a:pt x="306" y="426"/>
                    <a:pt x="306" y="426"/>
                  </a:cubicBezTo>
                  <a:cubicBezTo>
                    <a:pt x="306" y="426"/>
                    <a:pt x="306" y="426"/>
                    <a:pt x="307" y="426"/>
                  </a:cubicBezTo>
                  <a:cubicBezTo>
                    <a:pt x="307" y="427"/>
                    <a:pt x="307" y="427"/>
                    <a:pt x="307" y="427"/>
                  </a:cubicBezTo>
                  <a:cubicBezTo>
                    <a:pt x="308" y="427"/>
                    <a:pt x="308" y="427"/>
                    <a:pt x="308" y="428"/>
                  </a:cubicBezTo>
                  <a:cubicBezTo>
                    <a:pt x="308" y="428"/>
                    <a:pt x="308" y="428"/>
                    <a:pt x="308" y="428"/>
                  </a:cubicBezTo>
                  <a:cubicBezTo>
                    <a:pt x="308" y="429"/>
                    <a:pt x="308" y="429"/>
                    <a:pt x="308" y="430"/>
                  </a:cubicBezTo>
                  <a:cubicBezTo>
                    <a:pt x="308" y="430"/>
                    <a:pt x="308" y="431"/>
                    <a:pt x="308" y="431"/>
                  </a:cubicBezTo>
                  <a:cubicBezTo>
                    <a:pt x="308" y="431"/>
                    <a:pt x="308" y="431"/>
                    <a:pt x="308" y="432"/>
                  </a:cubicBezTo>
                  <a:cubicBezTo>
                    <a:pt x="308" y="432"/>
                    <a:pt x="309" y="432"/>
                    <a:pt x="309" y="432"/>
                  </a:cubicBezTo>
                  <a:cubicBezTo>
                    <a:pt x="309" y="433"/>
                    <a:pt x="309" y="433"/>
                    <a:pt x="309" y="434"/>
                  </a:cubicBezTo>
                  <a:cubicBezTo>
                    <a:pt x="310" y="434"/>
                    <a:pt x="310" y="434"/>
                    <a:pt x="310" y="434"/>
                  </a:cubicBezTo>
                  <a:cubicBezTo>
                    <a:pt x="310" y="434"/>
                    <a:pt x="310" y="435"/>
                    <a:pt x="310" y="435"/>
                  </a:cubicBezTo>
                  <a:cubicBezTo>
                    <a:pt x="311" y="435"/>
                    <a:pt x="311" y="435"/>
                    <a:pt x="311" y="435"/>
                  </a:cubicBezTo>
                  <a:cubicBezTo>
                    <a:pt x="311" y="435"/>
                    <a:pt x="312" y="435"/>
                    <a:pt x="312" y="436"/>
                  </a:cubicBezTo>
                  <a:cubicBezTo>
                    <a:pt x="312" y="436"/>
                    <a:pt x="312" y="436"/>
                    <a:pt x="313" y="436"/>
                  </a:cubicBezTo>
                  <a:cubicBezTo>
                    <a:pt x="313" y="436"/>
                    <a:pt x="313" y="436"/>
                    <a:pt x="313" y="436"/>
                  </a:cubicBezTo>
                  <a:cubicBezTo>
                    <a:pt x="314" y="436"/>
                    <a:pt x="314" y="436"/>
                    <a:pt x="315" y="436"/>
                  </a:cubicBezTo>
                  <a:cubicBezTo>
                    <a:pt x="315" y="436"/>
                    <a:pt x="315" y="437"/>
                    <a:pt x="316" y="437"/>
                  </a:cubicBezTo>
                  <a:cubicBezTo>
                    <a:pt x="316" y="437"/>
                    <a:pt x="316" y="437"/>
                    <a:pt x="316" y="438"/>
                  </a:cubicBezTo>
                  <a:cubicBezTo>
                    <a:pt x="317" y="438"/>
                    <a:pt x="317" y="438"/>
                    <a:pt x="317" y="438"/>
                  </a:cubicBezTo>
                  <a:cubicBezTo>
                    <a:pt x="317" y="438"/>
                    <a:pt x="317" y="439"/>
                    <a:pt x="318" y="439"/>
                  </a:cubicBezTo>
                  <a:cubicBezTo>
                    <a:pt x="318" y="439"/>
                    <a:pt x="318" y="439"/>
                    <a:pt x="318" y="439"/>
                  </a:cubicBezTo>
                  <a:cubicBezTo>
                    <a:pt x="319" y="440"/>
                    <a:pt x="319" y="440"/>
                    <a:pt x="320" y="440"/>
                  </a:cubicBezTo>
                  <a:cubicBezTo>
                    <a:pt x="320" y="440"/>
                    <a:pt x="321" y="441"/>
                    <a:pt x="321" y="441"/>
                  </a:cubicBezTo>
                  <a:cubicBezTo>
                    <a:pt x="321" y="441"/>
                    <a:pt x="321" y="441"/>
                    <a:pt x="322" y="441"/>
                  </a:cubicBezTo>
                  <a:cubicBezTo>
                    <a:pt x="322" y="441"/>
                    <a:pt x="323" y="442"/>
                    <a:pt x="323" y="442"/>
                  </a:cubicBezTo>
                  <a:cubicBezTo>
                    <a:pt x="324" y="442"/>
                    <a:pt x="324" y="443"/>
                    <a:pt x="324" y="443"/>
                  </a:cubicBezTo>
                  <a:cubicBezTo>
                    <a:pt x="324" y="443"/>
                    <a:pt x="324" y="443"/>
                    <a:pt x="324" y="444"/>
                  </a:cubicBezTo>
                  <a:cubicBezTo>
                    <a:pt x="325" y="444"/>
                    <a:pt x="325" y="445"/>
                    <a:pt x="326" y="445"/>
                  </a:cubicBezTo>
                  <a:cubicBezTo>
                    <a:pt x="326" y="445"/>
                    <a:pt x="326" y="446"/>
                    <a:pt x="326" y="446"/>
                  </a:cubicBezTo>
                  <a:cubicBezTo>
                    <a:pt x="326" y="446"/>
                    <a:pt x="327" y="446"/>
                    <a:pt x="327" y="446"/>
                  </a:cubicBezTo>
                  <a:cubicBezTo>
                    <a:pt x="327" y="446"/>
                    <a:pt x="328" y="446"/>
                    <a:pt x="328" y="446"/>
                  </a:cubicBezTo>
                  <a:cubicBezTo>
                    <a:pt x="328" y="453"/>
                    <a:pt x="328" y="453"/>
                    <a:pt x="328" y="453"/>
                  </a:cubicBezTo>
                  <a:cubicBezTo>
                    <a:pt x="328" y="454"/>
                    <a:pt x="328" y="454"/>
                    <a:pt x="328" y="455"/>
                  </a:cubicBezTo>
                  <a:cubicBezTo>
                    <a:pt x="328" y="455"/>
                    <a:pt x="328" y="455"/>
                    <a:pt x="328" y="456"/>
                  </a:cubicBezTo>
                  <a:cubicBezTo>
                    <a:pt x="328" y="456"/>
                    <a:pt x="328" y="456"/>
                    <a:pt x="328" y="456"/>
                  </a:cubicBezTo>
                  <a:cubicBezTo>
                    <a:pt x="328" y="457"/>
                    <a:pt x="328" y="457"/>
                    <a:pt x="328" y="457"/>
                  </a:cubicBezTo>
                  <a:cubicBezTo>
                    <a:pt x="328" y="457"/>
                    <a:pt x="328" y="458"/>
                    <a:pt x="328" y="458"/>
                  </a:cubicBezTo>
                  <a:cubicBezTo>
                    <a:pt x="328" y="459"/>
                    <a:pt x="328" y="459"/>
                    <a:pt x="328" y="459"/>
                  </a:cubicBezTo>
                  <a:cubicBezTo>
                    <a:pt x="328" y="459"/>
                    <a:pt x="328" y="459"/>
                    <a:pt x="328" y="459"/>
                  </a:cubicBezTo>
                  <a:cubicBezTo>
                    <a:pt x="328" y="460"/>
                    <a:pt x="328" y="460"/>
                    <a:pt x="328" y="460"/>
                  </a:cubicBezTo>
                  <a:cubicBezTo>
                    <a:pt x="328" y="460"/>
                    <a:pt x="328" y="461"/>
                    <a:pt x="328" y="461"/>
                  </a:cubicBezTo>
                  <a:cubicBezTo>
                    <a:pt x="328" y="461"/>
                    <a:pt x="328" y="462"/>
                    <a:pt x="328" y="462"/>
                  </a:cubicBezTo>
                  <a:cubicBezTo>
                    <a:pt x="328" y="462"/>
                    <a:pt x="328" y="462"/>
                    <a:pt x="328" y="462"/>
                  </a:cubicBezTo>
                  <a:cubicBezTo>
                    <a:pt x="328" y="463"/>
                    <a:pt x="328" y="463"/>
                    <a:pt x="328" y="463"/>
                  </a:cubicBezTo>
                  <a:cubicBezTo>
                    <a:pt x="328" y="463"/>
                    <a:pt x="328" y="464"/>
                    <a:pt x="328" y="464"/>
                  </a:cubicBezTo>
                  <a:cubicBezTo>
                    <a:pt x="328" y="464"/>
                    <a:pt x="328" y="464"/>
                    <a:pt x="328" y="465"/>
                  </a:cubicBezTo>
                  <a:cubicBezTo>
                    <a:pt x="328" y="465"/>
                    <a:pt x="328" y="465"/>
                    <a:pt x="328" y="465"/>
                  </a:cubicBezTo>
                  <a:cubicBezTo>
                    <a:pt x="328" y="466"/>
                    <a:pt x="328" y="466"/>
                    <a:pt x="328" y="466"/>
                  </a:cubicBezTo>
                  <a:cubicBezTo>
                    <a:pt x="328" y="466"/>
                    <a:pt x="327" y="466"/>
                    <a:pt x="327" y="467"/>
                  </a:cubicBezTo>
                  <a:cubicBezTo>
                    <a:pt x="327" y="467"/>
                    <a:pt x="327" y="468"/>
                    <a:pt x="327" y="468"/>
                  </a:cubicBezTo>
                  <a:cubicBezTo>
                    <a:pt x="328" y="469"/>
                    <a:pt x="328" y="469"/>
                    <a:pt x="328" y="469"/>
                  </a:cubicBezTo>
                  <a:cubicBezTo>
                    <a:pt x="328" y="470"/>
                    <a:pt x="328" y="470"/>
                    <a:pt x="328" y="470"/>
                  </a:cubicBezTo>
                  <a:cubicBezTo>
                    <a:pt x="328" y="471"/>
                    <a:pt x="328" y="471"/>
                    <a:pt x="328" y="471"/>
                  </a:cubicBezTo>
                  <a:cubicBezTo>
                    <a:pt x="328" y="471"/>
                    <a:pt x="328" y="471"/>
                    <a:pt x="328" y="471"/>
                  </a:cubicBezTo>
                  <a:cubicBezTo>
                    <a:pt x="328" y="472"/>
                    <a:pt x="328" y="472"/>
                    <a:pt x="328" y="472"/>
                  </a:cubicBezTo>
                  <a:cubicBezTo>
                    <a:pt x="328" y="472"/>
                    <a:pt x="327" y="473"/>
                    <a:pt x="327" y="473"/>
                  </a:cubicBezTo>
                  <a:cubicBezTo>
                    <a:pt x="327" y="473"/>
                    <a:pt x="327" y="473"/>
                    <a:pt x="327" y="474"/>
                  </a:cubicBezTo>
                  <a:cubicBezTo>
                    <a:pt x="327" y="474"/>
                    <a:pt x="327" y="474"/>
                    <a:pt x="327" y="474"/>
                  </a:cubicBezTo>
                  <a:cubicBezTo>
                    <a:pt x="326" y="475"/>
                    <a:pt x="326" y="476"/>
                    <a:pt x="326" y="476"/>
                  </a:cubicBezTo>
                  <a:cubicBezTo>
                    <a:pt x="326" y="477"/>
                    <a:pt x="326" y="477"/>
                    <a:pt x="325" y="477"/>
                  </a:cubicBezTo>
                  <a:cubicBezTo>
                    <a:pt x="325" y="478"/>
                    <a:pt x="325" y="478"/>
                    <a:pt x="325" y="478"/>
                  </a:cubicBezTo>
                  <a:cubicBezTo>
                    <a:pt x="325" y="479"/>
                    <a:pt x="325" y="479"/>
                    <a:pt x="325" y="479"/>
                  </a:cubicBezTo>
                  <a:cubicBezTo>
                    <a:pt x="325" y="480"/>
                    <a:pt x="325" y="480"/>
                    <a:pt x="325" y="481"/>
                  </a:cubicBezTo>
                  <a:cubicBezTo>
                    <a:pt x="325" y="481"/>
                    <a:pt x="326" y="481"/>
                    <a:pt x="326" y="481"/>
                  </a:cubicBezTo>
                  <a:cubicBezTo>
                    <a:pt x="326" y="482"/>
                    <a:pt x="325" y="482"/>
                    <a:pt x="325" y="482"/>
                  </a:cubicBezTo>
                  <a:cubicBezTo>
                    <a:pt x="325" y="483"/>
                    <a:pt x="326" y="483"/>
                    <a:pt x="326" y="483"/>
                  </a:cubicBezTo>
                  <a:cubicBezTo>
                    <a:pt x="326" y="483"/>
                    <a:pt x="326" y="484"/>
                    <a:pt x="325" y="484"/>
                  </a:cubicBezTo>
                  <a:cubicBezTo>
                    <a:pt x="325" y="484"/>
                    <a:pt x="325" y="484"/>
                    <a:pt x="325" y="485"/>
                  </a:cubicBezTo>
                  <a:cubicBezTo>
                    <a:pt x="325" y="485"/>
                    <a:pt x="325" y="485"/>
                    <a:pt x="325" y="485"/>
                  </a:cubicBezTo>
                  <a:cubicBezTo>
                    <a:pt x="325" y="486"/>
                    <a:pt x="324" y="486"/>
                    <a:pt x="324" y="486"/>
                  </a:cubicBezTo>
                  <a:cubicBezTo>
                    <a:pt x="324" y="486"/>
                    <a:pt x="324" y="487"/>
                    <a:pt x="324" y="487"/>
                  </a:cubicBezTo>
                  <a:cubicBezTo>
                    <a:pt x="323" y="488"/>
                    <a:pt x="322" y="488"/>
                    <a:pt x="322" y="489"/>
                  </a:cubicBezTo>
                  <a:cubicBezTo>
                    <a:pt x="322" y="489"/>
                    <a:pt x="322" y="489"/>
                    <a:pt x="322" y="489"/>
                  </a:cubicBezTo>
                  <a:cubicBezTo>
                    <a:pt x="322" y="490"/>
                    <a:pt x="323" y="490"/>
                    <a:pt x="323" y="490"/>
                  </a:cubicBezTo>
                  <a:cubicBezTo>
                    <a:pt x="323" y="490"/>
                    <a:pt x="323" y="491"/>
                    <a:pt x="323" y="491"/>
                  </a:cubicBezTo>
                  <a:cubicBezTo>
                    <a:pt x="323" y="491"/>
                    <a:pt x="323" y="491"/>
                    <a:pt x="323" y="492"/>
                  </a:cubicBezTo>
                  <a:cubicBezTo>
                    <a:pt x="323" y="492"/>
                    <a:pt x="323" y="492"/>
                    <a:pt x="324" y="492"/>
                  </a:cubicBezTo>
                  <a:cubicBezTo>
                    <a:pt x="324" y="493"/>
                    <a:pt x="324" y="494"/>
                    <a:pt x="324" y="495"/>
                  </a:cubicBezTo>
                  <a:cubicBezTo>
                    <a:pt x="324" y="496"/>
                    <a:pt x="324" y="497"/>
                    <a:pt x="324" y="498"/>
                  </a:cubicBezTo>
                  <a:cubicBezTo>
                    <a:pt x="324" y="498"/>
                    <a:pt x="324" y="498"/>
                    <a:pt x="324" y="499"/>
                  </a:cubicBezTo>
                  <a:cubicBezTo>
                    <a:pt x="324" y="499"/>
                    <a:pt x="324" y="500"/>
                    <a:pt x="324" y="501"/>
                  </a:cubicBezTo>
                  <a:cubicBezTo>
                    <a:pt x="324" y="501"/>
                    <a:pt x="323" y="502"/>
                    <a:pt x="323" y="502"/>
                  </a:cubicBezTo>
                  <a:cubicBezTo>
                    <a:pt x="323" y="503"/>
                    <a:pt x="323" y="503"/>
                    <a:pt x="323" y="503"/>
                  </a:cubicBezTo>
                  <a:cubicBezTo>
                    <a:pt x="323" y="503"/>
                    <a:pt x="322" y="503"/>
                    <a:pt x="322" y="504"/>
                  </a:cubicBezTo>
                  <a:cubicBezTo>
                    <a:pt x="322" y="504"/>
                    <a:pt x="322" y="504"/>
                    <a:pt x="322" y="505"/>
                  </a:cubicBezTo>
                  <a:cubicBezTo>
                    <a:pt x="322" y="505"/>
                    <a:pt x="322" y="505"/>
                    <a:pt x="322" y="505"/>
                  </a:cubicBezTo>
                  <a:cubicBezTo>
                    <a:pt x="322" y="506"/>
                    <a:pt x="322" y="506"/>
                    <a:pt x="321" y="506"/>
                  </a:cubicBezTo>
                  <a:cubicBezTo>
                    <a:pt x="321" y="506"/>
                    <a:pt x="321" y="506"/>
                    <a:pt x="321" y="507"/>
                  </a:cubicBezTo>
                  <a:cubicBezTo>
                    <a:pt x="321" y="507"/>
                    <a:pt x="320" y="507"/>
                    <a:pt x="320" y="507"/>
                  </a:cubicBezTo>
                  <a:cubicBezTo>
                    <a:pt x="320" y="509"/>
                    <a:pt x="320" y="509"/>
                    <a:pt x="320" y="509"/>
                  </a:cubicBezTo>
                  <a:cubicBezTo>
                    <a:pt x="320" y="509"/>
                    <a:pt x="320" y="509"/>
                    <a:pt x="320" y="510"/>
                  </a:cubicBezTo>
                  <a:cubicBezTo>
                    <a:pt x="320" y="510"/>
                    <a:pt x="320" y="510"/>
                    <a:pt x="320" y="511"/>
                  </a:cubicBezTo>
                  <a:cubicBezTo>
                    <a:pt x="320" y="511"/>
                    <a:pt x="320" y="511"/>
                    <a:pt x="320" y="511"/>
                  </a:cubicBezTo>
                  <a:cubicBezTo>
                    <a:pt x="320" y="511"/>
                    <a:pt x="320" y="512"/>
                    <a:pt x="320" y="512"/>
                  </a:cubicBezTo>
                  <a:cubicBezTo>
                    <a:pt x="320" y="512"/>
                    <a:pt x="320" y="512"/>
                    <a:pt x="320" y="513"/>
                  </a:cubicBezTo>
                  <a:cubicBezTo>
                    <a:pt x="320" y="513"/>
                    <a:pt x="320" y="513"/>
                    <a:pt x="319" y="513"/>
                  </a:cubicBezTo>
                  <a:cubicBezTo>
                    <a:pt x="319" y="514"/>
                    <a:pt x="319" y="514"/>
                    <a:pt x="319" y="514"/>
                  </a:cubicBezTo>
                  <a:cubicBezTo>
                    <a:pt x="319" y="514"/>
                    <a:pt x="319" y="514"/>
                    <a:pt x="319" y="515"/>
                  </a:cubicBezTo>
                  <a:cubicBezTo>
                    <a:pt x="318" y="515"/>
                    <a:pt x="318" y="515"/>
                    <a:pt x="318" y="516"/>
                  </a:cubicBezTo>
                  <a:cubicBezTo>
                    <a:pt x="317" y="516"/>
                    <a:pt x="317" y="516"/>
                    <a:pt x="317" y="516"/>
                  </a:cubicBezTo>
                  <a:cubicBezTo>
                    <a:pt x="317" y="517"/>
                    <a:pt x="317" y="517"/>
                    <a:pt x="316" y="517"/>
                  </a:cubicBezTo>
                  <a:cubicBezTo>
                    <a:pt x="316" y="517"/>
                    <a:pt x="316" y="517"/>
                    <a:pt x="316" y="518"/>
                  </a:cubicBezTo>
                  <a:cubicBezTo>
                    <a:pt x="316" y="518"/>
                    <a:pt x="317" y="518"/>
                    <a:pt x="317" y="518"/>
                  </a:cubicBezTo>
                  <a:cubicBezTo>
                    <a:pt x="317" y="519"/>
                    <a:pt x="317" y="519"/>
                    <a:pt x="317" y="519"/>
                  </a:cubicBezTo>
                  <a:cubicBezTo>
                    <a:pt x="317" y="520"/>
                    <a:pt x="317" y="520"/>
                    <a:pt x="318" y="520"/>
                  </a:cubicBezTo>
                  <a:cubicBezTo>
                    <a:pt x="318" y="521"/>
                    <a:pt x="318" y="521"/>
                    <a:pt x="318" y="521"/>
                  </a:cubicBezTo>
                  <a:cubicBezTo>
                    <a:pt x="318" y="521"/>
                    <a:pt x="318" y="522"/>
                    <a:pt x="318" y="522"/>
                  </a:cubicBezTo>
                  <a:cubicBezTo>
                    <a:pt x="318" y="522"/>
                    <a:pt x="318" y="523"/>
                    <a:pt x="318" y="523"/>
                  </a:cubicBezTo>
                  <a:cubicBezTo>
                    <a:pt x="318" y="525"/>
                    <a:pt x="318" y="525"/>
                    <a:pt x="317" y="526"/>
                  </a:cubicBezTo>
                  <a:cubicBezTo>
                    <a:pt x="317" y="527"/>
                    <a:pt x="317" y="527"/>
                    <a:pt x="317" y="527"/>
                  </a:cubicBezTo>
                  <a:cubicBezTo>
                    <a:pt x="316" y="527"/>
                    <a:pt x="316" y="527"/>
                    <a:pt x="316" y="528"/>
                  </a:cubicBezTo>
                  <a:cubicBezTo>
                    <a:pt x="316" y="528"/>
                    <a:pt x="316" y="528"/>
                    <a:pt x="316" y="529"/>
                  </a:cubicBezTo>
                  <a:cubicBezTo>
                    <a:pt x="316" y="529"/>
                    <a:pt x="316" y="529"/>
                    <a:pt x="316" y="530"/>
                  </a:cubicBezTo>
                  <a:cubicBezTo>
                    <a:pt x="316" y="530"/>
                    <a:pt x="316" y="530"/>
                    <a:pt x="316" y="530"/>
                  </a:cubicBezTo>
                  <a:cubicBezTo>
                    <a:pt x="317" y="531"/>
                    <a:pt x="317" y="531"/>
                    <a:pt x="317" y="531"/>
                  </a:cubicBezTo>
                  <a:cubicBezTo>
                    <a:pt x="317" y="532"/>
                    <a:pt x="317" y="532"/>
                    <a:pt x="317" y="533"/>
                  </a:cubicBezTo>
                  <a:cubicBezTo>
                    <a:pt x="317" y="533"/>
                    <a:pt x="317" y="533"/>
                    <a:pt x="317" y="533"/>
                  </a:cubicBezTo>
                  <a:cubicBezTo>
                    <a:pt x="317" y="533"/>
                    <a:pt x="316" y="533"/>
                    <a:pt x="316" y="533"/>
                  </a:cubicBezTo>
                  <a:cubicBezTo>
                    <a:pt x="315" y="534"/>
                    <a:pt x="315" y="534"/>
                    <a:pt x="315" y="534"/>
                  </a:cubicBezTo>
                  <a:cubicBezTo>
                    <a:pt x="315" y="534"/>
                    <a:pt x="315" y="534"/>
                    <a:pt x="315" y="535"/>
                  </a:cubicBezTo>
                  <a:cubicBezTo>
                    <a:pt x="315" y="535"/>
                    <a:pt x="315" y="535"/>
                    <a:pt x="315" y="535"/>
                  </a:cubicBezTo>
                  <a:cubicBezTo>
                    <a:pt x="315" y="536"/>
                    <a:pt x="314" y="536"/>
                    <a:pt x="314" y="536"/>
                  </a:cubicBezTo>
                  <a:cubicBezTo>
                    <a:pt x="314" y="536"/>
                    <a:pt x="314" y="536"/>
                    <a:pt x="314" y="537"/>
                  </a:cubicBezTo>
                  <a:cubicBezTo>
                    <a:pt x="314" y="537"/>
                    <a:pt x="314" y="537"/>
                    <a:pt x="314" y="538"/>
                  </a:cubicBezTo>
                  <a:cubicBezTo>
                    <a:pt x="314" y="538"/>
                    <a:pt x="314" y="539"/>
                    <a:pt x="314" y="539"/>
                  </a:cubicBezTo>
                  <a:cubicBezTo>
                    <a:pt x="314" y="539"/>
                    <a:pt x="315" y="539"/>
                    <a:pt x="315" y="539"/>
                  </a:cubicBezTo>
                  <a:cubicBezTo>
                    <a:pt x="315" y="539"/>
                    <a:pt x="315" y="540"/>
                    <a:pt x="316" y="540"/>
                  </a:cubicBezTo>
                  <a:cubicBezTo>
                    <a:pt x="318" y="540"/>
                    <a:pt x="318" y="540"/>
                    <a:pt x="318" y="540"/>
                  </a:cubicBezTo>
                  <a:cubicBezTo>
                    <a:pt x="318" y="533"/>
                    <a:pt x="318" y="533"/>
                    <a:pt x="318" y="533"/>
                  </a:cubicBezTo>
                  <a:cubicBezTo>
                    <a:pt x="321" y="533"/>
                    <a:pt x="321" y="533"/>
                    <a:pt x="321" y="533"/>
                  </a:cubicBezTo>
                  <a:cubicBezTo>
                    <a:pt x="321" y="535"/>
                    <a:pt x="321" y="535"/>
                    <a:pt x="321" y="535"/>
                  </a:cubicBezTo>
                  <a:cubicBezTo>
                    <a:pt x="321" y="536"/>
                    <a:pt x="321" y="536"/>
                    <a:pt x="321" y="536"/>
                  </a:cubicBezTo>
                  <a:cubicBezTo>
                    <a:pt x="320" y="536"/>
                    <a:pt x="320" y="536"/>
                    <a:pt x="320" y="537"/>
                  </a:cubicBezTo>
                  <a:cubicBezTo>
                    <a:pt x="320" y="537"/>
                    <a:pt x="320" y="537"/>
                    <a:pt x="319" y="537"/>
                  </a:cubicBezTo>
                  <a:cubicBezTo>
                    <a:pt x="319" y="541"/>
                    <a:pt x="319" y="541"/>
                    <a:pt x="319" y="541"/>
                  </a:cubicBezTo>
                  <a:cubicBezTo>
                    <a:pt x="319" y="541"/>
                    <a:pt x="319" y="541"/>
                    <a:pt x="319" y="542"/>
                  </a:cubicBezTo>
                  <a:cubicBezTo>
                    <a:pt x="319" y="542"/>
                    <a:pt x="318" y="542"/>
                    <a:pt x="318" y="542"/>
                  </a:cubicBezTo>
                  <a:cubicBezTo>
                    <a:pt x="318" y="542"/>
                    <a:pt x="318" y="543"/>
                    <a:pt x="318" y="543"/>
                  </a:cubicBezTo>
                  <a:cubicBezTo>
                    <a:pt x="318" y="543"/>
                    <a:pt x="318" y="543"/>
                    <a:pt x="318" y="544"/>
                  </a:cubicBezTo>
                  <a:cubicBezTo>
                    <a:pt x="318" y="544"/>
                    <a:pt x="318" y="545"/>
                    <a:pt x="318" y="546"/>
                  </a:cubicBezTo>
                  <a:cubicBezTo>
                    <a:pt x="318" y="547"/>
                    <a:pt x="318" y="547"/>
                    <a:pt x="318" y="548"/>
                  </a:cubicBezTo>
                  <a:cubicBezTo>
                    <a:pt x="318" y="548"/>
                    <a:pt x="318" y="548"/>
                    <a:pt x="318" y="549"/>
                  </a:cubicBezTo>
                  <a:cubicBezTo>
                    <a:pt x="317" y="548"/>
                    <a:pt x="317" y="548"/>
                    <a:pt x="317" y="548"/>
                  </a:cubicBezTo>
                  <a:cubicBezTo>
                    <a:pt x="317" y="548"/>
                    <a:pt x="317" y="548"/>
                    <a:pt x="316" y="547"/>
                  </a:cubicBezTo>
                  <a:cubicBezTo>
                    <a:pt x="316" y="547"/>
                    <a:pt x="316" y="548"/>
                    <a:pt x="316" y="547"/>
                  </a:cubicBezTo>
                  <a:cubicBezTo>
                    <a:pt x="316" y="547"/>
                    <a:pt x="316" y="547"/>
                    <a:pt x="316" y="547"/>
                  </a:cubicBezTo>
                  <a:cubicBezTo>
                    <a:pt x="316" y="546"/>
                    <a:pt x="316" y="546"/>
                    <a:pt x="316" y="546"/>
                  </a:cubicBezTo>
                  <a:cubicBezTo>
                    <a:pt x="316" y="545"/>
                    <a:pt x="316" y="545"/>
                    <a:pt x="316" y="544"/>
                  </a:cubicBezTo>
                  <a:cubicBezTo>
                    <a:pt x="315" y="545"/>
                    <a:pt x="316" y="545"/>
                    <a:pt x="316" y="545"/>
                  </a:cubicBezTo>
                  <a:cubicBezTo>
                    <a:pt x="315" y="545"/>
                    <a:pt x="315" y="545"/>
                    <a:pt x="315" y="545"/>
                  </a:cubicBezTo>
                  <a:cubicBezTo>
                    <a:pt x="315" y="547"/>
                    <a:pt x="315" y="547"/>
                    <a:pt x="315" y="547"/>
                  </a:cubicBezTo>
                  <a:cubicBezTo>
                    <a:pt x="315" y="547"/>
                    <a:pt x="315" y="547"/>
                    <a:pt x="315" y="547"/>
                  </a:cubicBezTo>
                  <a:cubicBezTo>
                    <a:pt x="315" y="547"/>
                    <a:pt x="315" y="548"/>
                    <a:pt x="316" y="548"/>
                  </a:cubicBezTo>
                  <a:cubicBezTo>
                    <a:pt x="316" y="548"/>
                    <a:pt x="316" y="548"/>
                    <a:pt x="316" y="548"/>
                  </a:cubicBezTo>
                  <a:cubicBezTo>
                    <a:pt x="316" y="549"/>
                    <a:pt x="317" y="549"/>
                    <a:pt x="317" y="549"/>
                  </a:cubicBezTo>
                  <a:cubicBezTo>
                    <a:pt x="317" y="549"/>
                    <a:pt x="317" y="550"/>
                    <a:pt x="317" y="550"/>
                  </a:cubicBezTo>
                  <a:cubicBezTo>
                    <a:pt x="317" y="550"/>
                    <a:pt x="317" y="550"/>
                    <a:pt x="317" y="550"/>
                  </a:cubicBezTo>
                  <a:cubicBezTo>
                    <a:pt x="317" y="551"/>
                    <a:pt x="317" y="551"/>
                    <a:pt x="317" y="552"/>
                  </a:cubicBezTo>
                  <a:lnTo>
                    <a:pt x="316" y="552"/>
                  </a:lnTo>
                  <a:close/>
                  <a:moveTo>
                    <a:pt x="325" y="324"/>
                  </a:moveTo>
                  <a:cubicBezTo>
                    <a:pt x="326" y="324"/>
                    <a:pt x="326" y="323"/>
                    <a:pt x="327" y="322"/>
                  </a:cubicBezTo>
                  <a:cubicBezTo>
                    <a:pt x="327" y="322"/>
                    <a:pt x="327" y="322"/>
                    <a:pt x="328" y="322"/>
                  </a:cubicBezTo>
                  <a:cubicBezTo>
                    <a:pt x="328" y="322"/>
                    <a:pt x="329" y="322"/>
                    <a:pt x="329" y="322"/>
                  </a:cubicBezTo>
                  <a:cubicBezTo>
                    <a:pt x="330" y="322"/>
                    <a:pt x="330" y="322"/>
                    <a:pt x="331" y="322"/>
                  </a:cubicBezTo>
                  <a:cubicBezTo>
                    <a:pt x="331" y="322"/>
                    <a:pt x="332" y="322"/>
                    <a:pt x="332" y="322"/>
                  </a:cubicBezTo>
                  <a:cubicBezTo>
                    <a:pt x="333" y="322"/>
                    <a:pt x="334" y="322"/>
                    <a:pt x="335" y="322"/>
                  </a:cubicBezTo>
                  <a:cubicBezTo>
                    <a:pt x="336" y="322"/>
                    <a:pt x="337" y="322"/>
                    <a:pt x="338" y="322"/>
                  </a:cubicBezTo>
                  <a:cubicBezTo>
                    <a:pt x="338" y="322"/>
                    <a:pt x="339" y="321"/>
                    <a:pt x="339" y="321"/>
                  </a:cubicBezTo>
                  <a:cubicBezTo>
                    <a:pt x="340" y="321"/>
                    <a:pt x="340" y="322"/>
                    <a:pt x="341" y="322"/>
                  </a:cubicBezTo>
                  <a:cubicBezTo>
                    <a:pt x="342" y="322"/>
                    <a:pt x="342" y="322"/>
                    <a:pt x="343" y="322"/>
                  </a:cubicBezTo>
                  <a:cubicBezTo>
                    <a:pt x="345" y="322"/>
                    <a:pt x="345" y="322"/>
                    <a:pt x="345" y="322"/>
                  </a:cubicBezTo>
                  <a:cubicBezTo>
                    <a:pt x="345" y="322"/>
                    <a:pt x="346" y="322"/>
                    <a:pt x="346" y="321"/>
                  </a:cubicBezTo>
                  <a:cubicBezTo>
                    <a:pt x="346" y="321"/>
                    <a:pt x="345" y="321"/>
                    <a:pt x="345" y="321"/>
                  </a:cubicBezTo>
                  <a:cubicBezTo>
                    <a:pt x="345" y="320"/>
                    <a:pt x="345" y="319"/>
                    <a:pt x="345" y="319"/>
                  </a:cubicBezTo>
                  <a:cubicBezTo>
                    <a:pt x="343" y="319"/>
                    <a:pt x="342" y="319"/>
                    <a:pt x="341" y="319"/>
                  </a:cubicBezTo>
                  <a:cubicBezTo>
                    <a:pt x="339" y="319"/>
                    <a:pt x="339" y="319"/>
                    <a:pt x="339" y="319"/>
                  </a:cubicBezTo>
                  <a:cubicBezTo>
                    <a:pt x="338" y="319"/>
                    <a:pt x="338" y="319"/>
                    <a:pt x="337" y="319"/>
                  </a:cubicBezTo>
                  <a:cubicBezTo>
                    <a:pt x="336" y="319"/>
                    <a:pt x="336" y="319"/>
                    <a:pt x="336" y="319"/>
                  </a:cubicBezTo>
                  <a:cubicBezTo>
                    <a:pt x="336" y="319"/>
                    <a:pt x="336" y="320"/>
                    <a:pt x="335" y="320"/>
                  </a:cubicBezTo>
                  <a:cubicBezTo>
                    <a:pt x="335" y="320"/>
                    <a:pt x="334" y="320"/>
                    <a:pt x="334" y="320"/>
                  </a:cubicBezTo>
                  <a:cubicBezTo>
                    <a:pt x="333" y="320"/>
                    <a:pt x="333" y="320"/>
                    <a:pt x="332" y="320"/>
                  </a:cubicBezTo>
                  <a:cubicBezTo>
                    <a:pt x="332" y="319"/>
                    <a:pt x="331" y="319"/>
                    <a:pt x="331" y="319"/>
                  </a:cubicBezTo>
                  <a:cubicBezTo>
                    <a:pt x="330" y="318"/>
                    <a:pt x="330" y="318"/>
                    <a:pt x="329" y="318"/>
                  </a:cubicBezTo>
                  <a:cubicBezTo>
                    <a:pt x="329" y="318"/>
                    <a:pt x="329" y="317"/>
                    <a:pt x="328" y="317"/>
                  </a:cubicBezTo>
                  <a:cubicBezTo>
                    <a:pt x="327" y="317"/>
                    <a:pt x="326" y="317"/>
                    <a:pt x="325" y="317"/>
                  </a:cubicBezTo>
                  <a:cubicBezTo>
                    <a:pt x="324" y="317"/>
                    <a:pt x="323" y="317"/>
                    <a:pt x="322" y="317"/>
                  </a:cubicBezTo>
                  <a:cubicBezTo>
                    <a:pt x="321" y="317"/>
                    <a:pt x="321" y="317"/>
                    <a:pt x="319" y="317"/>
                  </a:cubicBezTo>
                  <a:cubicBezTo>
                    <a:pt x="319" y="321"/>
                    <a:pt x="319" y="321"/>
                    <a:pt x="319" y="321"/>
                  </a:cubicBezTo>
                  <a:cubicBezTo>
                    <a:pt x="320" y="322"/>
                    <a:pt x="320" y="322"/>
                    <a:pt x="321" y="323"/>
                  </a:cubicBezTo>
                  <a:cubicBezTo>
                    <a:pt x="321" y="323"/>
                    <a:pt x="322" y="324"/>
                    <a:pt x="322" y="324"/>
                  </a:cubicBezTo>
                  <a:cubicBezTo>
                    <a:pt x="324" y="324"/>
                    <a:pt x="324" y="324"/>
                    <a:pt x="324" y="324"/>
                  </a:cubicBezTo>
                  <a:cubicBezTo>
                    <a:pt x="324" y="324"/>
                    <a:pt x="325" y="324"/>
                    <a:pt x="325" y="324"/>
                  </a:cubicBezTo>
                  <a:close/>
                  <a:moveTo>
                    <a:pt x="309" y="323"/>
                  </a:moveTo>
                  <a:cubicBezTo>
                    <a:pt x="308" y="322"/>
                    <a:pt x="309" y="322"/>
                    <a:pt x="308" y="321"/>
                  </a:cubicBezTo>
                  <a:cubicBezTo>
                    <a:pt x="308" y="321"/>
                    <a:pt x="307" y="321"/>
                    <a:pt x="307" y="321"/>
                  </a:cubicBezTo>
                  <a:cubicBezTo>
                    <a:pt x="306" y="321"/>
                    <a:pt x="306" y="320"/>
                    <a:pt x="305" y="320"/>
                  </a:cubicBezTo>
                  <a:cubicBezTo>
                    <a:pt x="301" y="320"/>
                    <a:pt x="301" y="320"/>
                    <a:pt x="301" y="320"/>
                  </a:cubicBezTo>
                  <a:cubicBezTo>
                    <a:pt x="302" y="321"/>
                    <a:pt x="302" y="322"/>
                    <a:pt x="303" y="322"/>
                  </a:cubicBezTo>
                  <a:cubicBezTo>
                    <a:pt x="303" y="322"/>
                    <a:pt x="303" y="322"/>
                    <a:pt x="304" y="322"/>
                  </a:cubicBezTo>
                  <a:cubicBezTo>
                    <a:pt x="304" y="322"/>
                    <a:pt x="305" y="323"/>
                    <a:pt x="305" y="323"/>
                  </a:cubicBezTo>
                  <a:cubicBezTo>
                    <a:pt x="306" y="323"/>
                    <a:pt x="305" y="324"/>
                    <a:pt x="306" y="324"/>
                  </a:cubicBezTo>
                  <a:cubicBezTo>
                    <a:pt x="306" y="324"/>
                    <a:pt x="307" y="324"/>
                    <a:pt x="307" y="324"/>
                  </a:cubicBezTo>
                  <a:cubicBezTo>
                    <a:pt x="308" y="324"/>
                    <a:pt x="308" y="323"/>
                    <a:pt x="309" y="323"/>
                  </a:cubicBezTo>
                  <a:close/>
                  <a:moveTo>
                    <a:pt x="315" y="315"/>
                  </a:moveTo>
                  <a:cubicBezTo>
                    <a:pt x="314" y="314"/>
                    <a:pt x="313" y="313"/>
                    <a:pt x="312" y="312"/>
                  </a:cubicBezTo>
                  <a:cubicBezTo>
                    <a:pt x="311" y="311"/>
                    <a:pt x="311" y="311"/>
                    <a:pt x="309" y="310"/>
                  </a:cubicBezTo>
                  <a:cubicBezTo>
                    <a:pt x="308" y="310"/>
                    <a:pt x="308" y="310"/>
                    <a:pt x="308" y="310"/>
                  </a:cubicBezTo>
                  <a:cubicBezTo>
                    <a:pt x="307" y="310"/>
                    <a:pt x="306" y="311"/>
                    <a:pt x="305" y="310"/>
                  </a:cubicBezTo>
                  <a:cubicBezTo>
                    <a:pt x="304" y="310"/>
                    <a:pt x="304" y="311"/>
                    <a:pt x="303" y="310"/>
                  </a:cubicBezTo>
                  <a:cubicBezTo>
                    <a:pt x="303" y="310"/>
                    <a:pt x="302" y="310"/>
                    <a:pt x="302" y="310"/>
                  </a:cubicBezTo>
                  <a:cubicBezTo>
                    <a:pt x="301" y="309"/>
                    <a:pt x="301" y="309"/>
                    <a:pt x="301" y="308"/>
                  </a:cubicBezTo>
                  <a:cubicBezTo>
                    <a:pt x="300" y="308"/>
                    <a:pt x="300" y="308"/>
                    <a:pt x="299" y="308"/>
                  </a:cubicBezTo>
                  <a:cubicBezTo>
                    <a:pt x="298" y="307"/>
                    <a:pt x="298" y="307"/>
                    <a:pt x="297" y="306"/>
                  </a:cubicBezTo>
                  <a:cubicBezTo>
                    <a:pt x="295" y="306"/>
                    <a:pt x="295" y="306"/>
                    <a:pt x="295" y="306"/>
                  </a:cubicBezTo>
                  <a:cubicBezTo>
                    <a:pt x="295" y="305"/>
                    <a:pt x="295" y="304"/>
                    <a:pt x="294" y="304"/>
                  </a:cubicBezTo>
                  <a:cubicBezTo>
                    <a:pt x="293" y="304"/>
                    <a:pt x="293" y="304"/>
                    <a:pt x="292" y="304"/>
                  </a:cubicBezTo>
                  <a:cubicBezTo>
                    <a:pt x="291" y="304"/>
                    <a:pt x="290" y="304"/>
                    <a:pt x="289" y="304"/>
                  </a:cubicBezTo>
                  <a:cubicBezTo>
                    <a:pt x="289" y="304"/>
                    <a:pt x="289" y="305"/>
                    <a:pt x="288" y="305"/>
                  </a:cubicBezTo>
                  <a:cubicBezTo>
                    <a:pt x="288" y="305"/>
                    <a:pt x="287" y="304"/>
                    <a:pt x="287" y="304"/>
                  </a:cubicBezTo>
                  <a:cubicBezTo>
                    <a:pt x="284" y="304"/>
                    <a:pt x="284" y="304"/>
                    <a:pt x="284" y="304"/>
                  </a:cubicBezTo>
                  <a:cubicBezTo>
                    <a:pt x="283" y="304"/>
                    <a:pt x="283" y="304"/>
                    <a:pt x="282" y="304"/>
                  </a:cubicBezTo>
                  <a:cubicBezTo>
                    <a:pt x="282" y="304"/>
                    <a:pt x="281" y="304"/>
                    <a:pt x="281" y="304"/>
                  </a:cubicBezTo>
                  <a:cubicBezTo>
                    <a:pt x="280" y="305"/>
                    <a:pt x="280" y="306"/>
                    <a:pt x="280" y="307"/>
                  </a:cubicBezTo>
                  <a:cubicBezTo>
                    <a:pt x="280" y="308"/>
                    <a:pt x="280" y="308"/>
                    <a:pt x="281" y="309"/>
                  </a:cubicBezTo>
                  <a:cubicBezTo>
                    <a:pt x="282" y="309"/>
                    <a:pt x="283" y="309"/>
                    <a:pt x="284" y="309"/>
                  </a:cubicBezTo>
                  <a:cubicBezTo>
                    <a:pt x="285" y="309"/>
                    <a:pt x="285" y="309"/>
                    <a:pt x="286" y="309"/>
                  </a:cubicBezTo>
                  <a:cubicBezTo>
                    <a:pt x="287" y="309"/>
                    <a:pt x="287" y="308"/>
                    <a:pt x="288" y="308"/>
                  </a:cubicBezTo>
                  <a:cubicBezTo>
                    <a:pt x="289" y="308"/>
                    <a:pt x="289" y="308"/>
                    <a:pt x="290" y="308"/>
                  </a:cubicBezTo>
                  <a:cubicBezTo>
                    <a:pt x="292" y="308"/>
                    <a:pt x="293" y="308"/>
                    <a:pt x="294" y="309"/>
                  </a:cubicBezTo>
                  <a:cubicBezTo>
                    <a:pt x="295" y="310"/>
                    <a:pt x="294" y="311"/>
                    <a:pt x="295" y="311"/>
                  </a:cubicBezTo>
                  <a:cubicBezTo>
                    <a:pt x="295" y="311"/>
                    <a:pt x="296" y="311"/>
                    <a:pt x="296" y="311"/>
                  </a:cubicBezTo>
                  <a:cubicBezTo>
                    <a:pt x="297" y="311"/>
                    <a:pt x="297" y="312"/>
                    <a:pt x="298" y="312"/>
                  </a:cubicBezTo>
                  <a:cubicBezTo>
                    <a:pt x="298" y="312"/>
                    <a:pt x="299" y="312"/>
                    <a:pt x="299" y="312"/>
                  </a:cubicBezTo>
                  <a:cubicBezTo>
                    <a:pt x="300" y="312"/>
                    <a:pt x="300" y="313"/>
                    <a:pt x="301" y="313"/>
                  </a:cubicBezTo>
                  <a:cubicBezTo>
                    <a:pt x="302" y="314"/>
                    <a:pt x="303" y="315"/>
                    <a:pt x="304" y="315"/>
                  </a:cubicBezTo>
                  <a:lnTo>
                    <a:pt x="315" y="315"/>
                  </a:lnTo>
                  <a:close/>
                  <a:moveTo>
                    <a:pt x="485" y="124"/>
                  </a:moveTo>
                  <a:cubicBezTo>
                    <a:pt x="486" y="123"/>
                    <a:pt x="486" y="123"/>
                    <a:pt x="487" y="123"/>
                  </a:cubicBezTo>
                  <a:cubicBezTo>
                    <a:pt x="487" y="123"/>
                    <a:pt x="488" y="123"/>
                    <a:pt x="488" y="123"/>
                  </a:cubicBezTo>
                  <a:cubicBezTo>
                    <a:pt x="488" y="123"/>
                    <a:pt x="489" y="124"/>
                    <a:pt x="489" y="124"/>
                  </a:cubicBezTo>
                  <a:cubicBezTo>
                    <a:pt x="490" y="124"/>
                    <a:pt x="490" y="124"/>
                    <a:pt x="491" y="125"/>
                  </a:cubicBezTo>
                  <a:cubicBezTo>
                    <a:pt x="491" y="125"/>
                    <a:pt x="490" y="126"/>
                    <a:pt x="491" y="126"/>
                  </a:cubicBezTo>
                  <a:cubicBezTo>
                    <a:pt x="490" y="126"/>
                    <a:pt x="490" y="126"/>
                    <a:pt x="489" y="126"/>
                  </a:cubicBezTo>
                  <a:cubicBezTo>
                    <a:pt x="487" y="126"/>
                    <a:pt x="487" y="126"/>
                    <a:pt x="485" y="126"/>
                  </a:cubicBezTo>
                  <a:cubicBezTo>
                    <a:pt x="484" y="126"/>
                    <a:pt x="484" y="126"/>
                    <a:pt x="483" y="126"/>
                  </a:cubicBezTo>
                  <a:cubicBezTo>
                    <a:pt x="484" y="128"/>
                    <a:pt x="484" y="128"/>
                    <a:pt x="484" y="128"/>
                  </a:cubicBezTo>
                  <a:cubicBezTo>
                    <a:pt x="484" y="128"/>
                    <a:pt x="485" y="128"/>
                    <a:pt x="485" y="128"/>
                  </a:cubicBezTo>
                  <a:cubicBezTo>
                    <a:pt x="488" y="128"/>
                    <a:pt x="488" y="128"/>
                    <a:pt x="488" y="128"/>
                  </a:cubicBezTo>
                  <a:cubicBezTo>
                    <a:pt x="488" y="128"/>
                    <a:pt x="488" y="128"/>
                    <a:pt x="488" y="128"/>
                  </a:cubicBezTo>
                  <a:cubicBezTo>
                    <a:pt x="488" y="131"/>
                    <a:pt x="488" y="131"/>
                    <a:pt x="488" y="131"/>
                  </a:cubicBezTo>
                  <a:cubicBezTo>
                    <a:pt x="489" y="133"/>
                    <a:pt x="489" y="133"/>
                    <a:pt x="489" y="133"/>
                  </a:cubicBezTo>
                  <a:cubicBezTo>
                    <a:pt x="491" y="133"/>
                    <a:pt x="491" y="133"/>
                    <a:pt x="491" y="133"/>
                  </a:cubicBezTo>
                  <a:cubicBezTo>
                    <a:pt x="491" y="133"/>
                    <a:pt x="491" y="132"/>
                    <a:pt x="492" y="132"/>
                  </a:cubicBezTo>
                  <a:cubicBezTo>
                    <a:pt x="493" y="132"/>
                    <a:pt x="494" y="132"/>
                    <a:pt x="495" y="132"/>
                  </a:cubicBezTo>
                  <a:cubicBezTo>
                    <a:pt x="496" y="132"/>
                    <a:pt x="496" y="132"/>
                    <a:pt x="496" y="132"/>
                  </a:cubicBezTo>
                  <a:cubicBezTo>
                    <a:pt x="497" y="132"/>
                    <a:pt x="497" y="132"/>
                    <a:pt x="498" y="132"/>
                  </a:cubicBezTo>
                  <a:cubicBezTo>
                    <a:pt x="498" y="133"/>
                    <a:pt x="498" y="133"/>
                    <a:pt x="499" y="134"/>
                  </a:cubicBezTo>
                  <a:cubicBezTo>
                    <a:pt x="499" y="134"/>
                    <a:pt x="500" y="134"/>
                    <a:pt x="500" y="134"/>
                  </a:cubicBezTo>
                  <a:cubicBezTo>
                    <a:pt x="501" y="135"/>
                    <a:pt x="501" y="134"/>
                    <a:pt x="502" y="134"/>
                  </a:cubicBezTo>
                  <a:cubicBezTo>
                    <a:pt x="503" y="134"/>
                    <a:pt x="504" y="135"/>
                    <a:pt x="504" y="134"/>
                  </a:cubicBezTo>
                  <a:cubicBezTo>
                    <a:pt x="505" y="134"/>
                    <a:pt x="505" y="134"/>
                    <a:pt x="506" y="133"/>
                  </a:cubicBezTo>
                  <a:cubicBezTo>
                    <a:pt x="506" y="133"/>
                    <a:pt x="506" y="132"/>
                    <a:pt x="507" y="132"/>
                  </a:cubicBezTo>
                  <a:cubicBezTo>
                    <a:pt x="507" y="131"/>
                    <a:pt x="508" y="131"/>
                    <a:pt x="508" y="131"/>
                  </a:cubicBezTo>
                  <a:cubicBezTo>
                    <a:pt x="509" y="130"/>
                    <a:pt x="509" y="131"/>
                    <a:pt x="510" y="131"/>
                  </a:cubicBezTo>
                  <a:cubicBezTo>
                    <a:pt x="510" y="130"/>
                    <a:pt x="510" y="129"/>
                    <a:pt x="511" y="129"/>
                  </a:cubicBezTo>
                  <a:cubicBezTo>
                    <a:pt x="512" y="129"/>
                    <a:pt x="513" y="128"/>
                    <a:pt x="514" y="128"/>
                  </a:cubicBezTo>
                  <a:cubicBezTo>
                    <a:pt x="516" y="128"/>
                    <a:pt x="517" y="128"/>
                    <a:pt x="519" y="128"/>
                  </a:cubicBezTo>
                  <a:cubicBezTo>
                    <a:pt x="519" y="125"/>
                    <a:pt x="519" y="125"/>
                    <a:pt x="519" y="125"/>
                  </a:cubicBezTo>
                  <a:cubicBezTo>
                    <a:pt x="519" y="125"/>
                    <a:pt x="519" y="124"/>
                    <a:pt x="518" y="124"/>
                  </a:cubicBezTo>
                  <a:cubicBezTo>
                    <a:pt x="517" y="123"/>
                    <a:pt x="517" y="123"/>
                    <a:pt x="517" y="123"/>
                  </a:cubicBezTo>
                  <a:cubicBezTo>
                    <a:pt x="517" y="123"/>
                    <a:pt x="516" y="123"/>
                    <a:pt x="516" y="123"/>
                  </a:cubicBezTo>
                  <a:cubicBezTo>
                    <a:pt x="516" y="123"/>
                    <a:pt x="516" y="122"/>
                    <a:pt x="516" y="122"/>
                  </a:cubicBezTo>
                  <a:cubicBezTo>
                    <a:pt x="516" y="121"/>
                    <a:pt x="516" y="121"/>
                    <a:pt x="516" y="120"/>
                  </a:cubicBezTo>
                  <a:cubicBezTo>
                    <a:pt x="516" y="120"/>
                    <a:pt x="516" y="119"/>
                    <a:pt x="516" y="119"/>
                  </a:cubicBezTo>
                  <a:cubicBezTo>
                    <a:pt x="512" y="119"/>
                    <a:pt x="512" y="119"/>
                    <a:pt x="512" y="119"/>
                  </a:cubicBezTo>
                  <a:cubicBezTo>
                    <a:pt x="512" y="119"/>
                    <a:pt x="512" y="119"/>
                    <a:pt x="511" y="119"/>
                  </a:cubicBezTo>
                  <a:cubicBezTo>
                    <a:pt x="510" y="119"/>
                    <a:pt x="510" y="120"/>
                    <a:pt x="510" y="120"/>
                  </a:cubicBezTo>
                  <a:cubicBezTo>
                    <a:pt x="509" y="120"/>
                    <a:pt x="509" y="121"/>
                    <a:pt x="508" y="121"/>
                  </a:cubicBezTo>
                  <a:cubicBezTo>
                    <a:pt x="507" y="121"/>
                    <a:pt x="507" y="121"/>
                    <a:pt x="507" y="121"/>
                  </a:cubicBezTo>
                  <a:cubicBezTo>
                    <a:pt x="507" y="121"/>
                    <a:pt x="506" y="121"/>
                    <a:pt x="506" y="121"/>
                  </a:cubicBezTo>
                  <a:cubicBezTo>
                    <a:pt x="505" y="121"/>
                    <a:pt x="504" y="121"/>
                    <a:pt x="503" y="121"/>
                  </a:cubicBezTo>
                  <a:cubicBezTo>
                    <a:pt x="502" y="121"/>
                    <a:pt x="501" y="121"/>
                    <a:pt x="500" y="121"/>
                  </a:cubicBezTo>
                  <a:cubicBezTo>
                    <a:pt x="499" y="121"/>
                    <a:pt x="498" y="122"/>
                    <a:pt x="497" y="122"/>
                  </a:cubicBezTo>
                  <a:cubicBezTo>
                    <a:pt x="494" y="122"/>
                    <a:pt x="494" y="122"/>
                    <a:pt x="494" y="122"/>
                  </a:cubicBezTo>
                  <a:cubicBezTo>
                    <a:pt x="494" y="121"/>
                    <a:pt x="494" y="121"/>
                    <a:pt x="494" y="121"/>
                  </a:cubicBezTo>
                  <a:cubicBezTo>
                    <a:pt x="494" y="120"/>
                    <a:pt x="494" y="120"/>
                    <a:pt x="494" y="120"/>
                  </a:cubicBezTo>
                  <a:cubicBezTo>
                    <a:pt x="494" y="119"/>
                    <a:pt x="493" y="119"/>
                    <a:pt x="493" y="118"/>
                  </a:cubicBezTo>
                  <a:cubicBezTo>
                    <a:pt x="492" y="119"/>
                    <a:pt x="492" y="119"/>
                    <a:pt x="492" y="119"/>
                  </a:cubicBezTo>
                  <a:cubicBezTo>
                    <a:pt x="492" y="120"/>
                    <a:pt x="492" y="120"/>
                    <a:pt x="492" y="120"/>
                  </a:cubicBezTo>
                  <a:cubicBezTo>
                    <a:pt x="491" y="120"/>
                    <a:pt x="490" y="119"/>
                    <a:pt x="489" y="119"/>
                  </a:cubicBezTo>
                  <a:cubicBezTo>
                    <a:pt x="489" y="119"/>
                    <a:pt x="488" y="120"/>
                    <a:pt x="487" y="120"/>
                  </a:cubicBezTo>
                  <a:cubicBezTo>
                    <a:pt x="487" y="120"/>
                    <a:pt x="486" y="120"/>
                    <a:pt x="486" y="120"/>
                  </a:cubicBezTo>
                  <a:cubicBezTo>
                    <a:pt x="485" y="120"/>
                    <a:pt x="485" y="120"/>
                    <a:pt x="485" y="120"/>
                  </a:cubicBezTo>
                  <a:cubicBezTo>
                    <a:pt x="484" y="121"/>
                    <a:pt x="483" y="121"/>
                    <a:pt x="483" y="122"/>
                  </a:cubicBezTo>
                  <a:cubicBezTo>
                    <a:pt x="483" y="122"/>
                    <a:pt x="484" y="123"/>
                    <a:pt x="484" y="124"/>
                  </a:cubicBezTo>
                  <a:cubicBezTo>
                    <a:pt x="484" y="123"/>
                    <a:pt x="485" y="124"/>
                    <a:pt x="485" y="124"/>
                  </a:cubicBezTo>
                  <a:close/>
                  <a:moveTo>
                    <a:pt x="377" y="194"/>
                  </a:moveTo>
                  <a:cubicBezTo>
                    <a:pt x="376" y="194"/>
                    <a:pt x="375" y="194"/>
                    <a:pt x="375" y="195"/>
                  </a:cubicBezTo>
                  <a:cubicBezTo>
                    <a:pt x="375" y="195"/>
                    <a:pt x="375" y="196"/>
                    <a:pt x="375" y="196"/>
                  </a:cubicBezTo>
                  <a:cubicBezTo>
                    <a:pt x="375" y="197"/>
                    <a:pt x="375" y="197"/>
                    <a:pt x="375" y="198"/>
                  </a:cubicBezTo>
                  <a:cubicBezTo>
                    <a:pt x="375" y="199"/>
                    <a:pt x="374" y="199"/>
                    <a:pt x="374" y="199"/>
                  </a:cubicBezTo>
                  <a:cubicBezTo>
                    <a:pt x="373" y="200"/>
                    <a:pt x="373" y="200"/>
                    <a:pt x="373" y="201"/>
                  </a:cubicBezTo>
                  <a:cubicBezTo>
                    <a:pt x="372" y="202"/>
                    <a:pt x="371" y="203"/>
                    <a:pt x="370" y="204"/>
                  </a:cubicBezTo>
                  <a:cubicBezTo>
                    <a:pt x="369" y="205"/>
                    <a:pt x="367" y="206"/>
                    <a:pt x="367" y="208"/>
                  </a:cubicBezTo>
                  <a:cubicBezTo>
                    <a:pt x="367" y="209"/>
                    <a:pt x="368" y="209"/>
                    <a:pt x="368" y="210"/>
                  </a:cubicBezTo>
                  <a:cubicBezTo>
                    <a:pt x="378" y="210"/>
                    <a:pt x="378" y="210"/>
                    <a:pt x="378" y="210"/>
                  </a:cubicBezTo>
                  <a:cubicBezTo>
                    <a:pt x="379" y="210"/>
                    <a:pt x="380" y="211"/>
                    <a:pt x="381" y="212"/>
                  </a:cubicBezTo>
                  <a:cubicBezTo>
                    <a:pt x="382" y="213"/>
                    <a:pt x="382" y="214"/>
                    <a:pt x="384" y="214"/>
                  </a:cubicBezTo>
                  <a:cubicBezTo>
                    <a:pt x="384" y="214"/>
                    <a:pt x="385" y="214"/>
                    <a:pt x="385" y="213"/>
                  </a:cubicBezTo>
                  <a:cubicBezTo>
                    <a:pt x="385" y="212"/>
                    <a:pt x="385" y="211"/>
                    <a:pt x="385" y="210"/>
                  </a:cubicBezTo>
                  <a:cubicBezTo>
                    <a:pt x="385" y="210"/>
                    <a:pt x="385" y="209"/>
                    <a:pt x="385" y="209"/>
                  </a:cubicBezTo>
                  <a:cubicBezTo>
                    <a:pt x="385" y="208"/>
                    <a:pt x="386" y="207"/>
                    <a:pt x="386" y="206"/>
                  </a:cubicBezTo>
                  <a:cubicBezTo>
                    <a:pt x="386" y="205"/>
                    <a:pt x="386" y="205"/>
                    <a:pt x="386" y="205"/>
                  </a:cubicBezTo>
                  <a:cubicBezTo>
                    <a:pt x="385" y="205"/>
                    <a:pt x="385" y="205"/>
                    <a:pt x="384" y="205"/>
                  </a:cubicBezTo>
                  <a:cubicBezTo>
                    <a:pt x="383" y="204"/>
                    <a:pt x="383" y="204"/>
                    <a:pt x="382" y="203"/>
                  </a:cubicBezTo>
                  <a:cubicBezTo>
                    <a:pt x="381" y="202"/>
                    <a:pt x="381" y="202"/>
                    <a:pt x="380" y="201"/>
                  </a:cubicBezTo>
                  <a:cubicBezTo>
                    <a:pt x="380" y="201"/>
                    <a:pt x="379" y="201"/>
                    <a:pt x="379" y="201"/>
                  </a:cubicBezTo>
                  <a:cubicBezTo>
                    <a:pt x="378" y="201"/>
                    <a:pt x="378" y="201"/>
                    <a:pt x="377" y="201"/>
                  </a:cubicBezTo>
                  <a:cubicBezTo>
                    <a:pt x="377" y="201"/>
                    <a:pt x="376" y="201"/>
                    <a:pt x="376" y="200"/>
                  </a:cubicBezTo>
                  <a:cubicBezTo>
                    <a:pt x="376" y="199"/>
                    <a:pt x="376" y="198"/>
                    <a:pt x="377" y="198"/>
                  </a:cubicBezTo>
                  <a:cubicBezTo>
                    <a:pt x="377" y="197"/>
                    <a:pt x="378" y="197"/>
                    <a:pt x="378" y="197"/>
                  </a:cubicBezTo>
                  <a:cubicBezTo>
                    <a:pt x="379" y="196"/>
                    <a:pt x="379" y="196"/>
                    <a:pt x="379" y="195"/>
                  </a:cubicBezTo>
                  <a:cubicBezTo>
                    <a:pt x="379" y="195"/>
                    <a:pt x="378" y="195"/>
                    <a:pt x="378" y="194"/>
                  </a:cubicBezTo>
                  <a:cubicBezTo>
                    <a:pt x="377" y="194"/>
                    <a:pt x="377" y="194"/>
                    <a:pt x="377" y="194"/>
                  </a:cubicBezTo>
                  <a:close/>
                  <a:moveTo>
                    <a:pt x="358" y="202"/>
                  </a:moveTo>
                  <a:cubicBezTo>
                    <a:pt x="357" y="202"/>
                    <a:pt x="357" y="201"/>
                    <a:pt x="356" y="201"/>
                  </a:cubicBezTo>
                  <a:cubicBezTo>
                    <a:pt x="356" y="201"/>
                    <a:pt x="355" y="201"/>
                    <a:pt x="355" y="201"/>
                  </a:cubicBezTo>
                  <a:cubicBezTo>
                    <a:pt x="354" y="201"/>
                    <a:pt x="354" y="201"/>
                    <a:pt x="353" y="200"/>
                  </a:cubicBezTo>
                  <a:cubicBezTo>
                    <a:pt x="353" y="200"/>
                    <a:pt x="353" y="199"/>
                    <a:pt x="352" y="199"/>
                  </a:cubicBezTo>
                  <a:cubicBezTo>
                    <a:pt x="351" y="199"/>
                    <a:pt x="351" y="199"/>
                    <a:pt x="350" y="199"/>
                  </a:cubicBezTo>
                  <a:cubicBezTo>
                    <a:pt x="349" y="200"/>
                    <a:pt x="349" y="200"/>
                    <a:pt x="349" y="200"/>
                  </a:cubicBezTo>
                  <a:cubicBezTo>
                    <a:pt x="350" y="200"/>
                    <a:pt x="350" y="200"/>
                    <a:pt x="350" y="200"/>
                  </a:cubicBezTo>
                  <a:cubicBezTo>
                    <a:pt x="351" y="201"/>
                    <a:pt x="351" y="201"/>
                    <a:pt x="352" y="202"/>
                  </a:cubicBezTo>
                  <a:cubicBezTo>
                    <a:pt x="352" y="202"/>
                    <a:pt x="353" y="203"/>
                    <a:pt x="353" y="203"/>
                  </a:cubicBezTo>
                  <a:cubicBezTo>
                    <a:pt x="354" y="203"/>
                    <a:pt x="354" y="204"/>
                    <a:pt x="355" y="204"/>
                  </a:cubicBezTo>
                  <a:cubicBezTo>
                    <a:pt x="356" y="204"/>
                    <a:pt x="356" y="203"/>
                    <a:pt x="357" y="203"/>
                  </a:cubicBezTo>
                  <a:cubicBezTo>
                    <a:pt x="357" y="203"/>
                    <a:pt x="357" y="202"/>
                    <a:pt x="358" y="202"/>
                  </a:cubicBezTo>
                  <a:close/>
                  <a:moveTo>
                    <a:pt x="457" y="107"/>
                  </a:moveTo>
                  <a:cubicBezTo>
                    <a:pt x="457" y="107"/>
                    <a:pt x="457" y="107"/>
                    <a:pt x="457" y="107"/>
                  </a:cubicBezTo>
                  <a:cubicBezTo>
                    <a:pt x="458" y="107"/>
                    <a:pt x="458" y="107"/>
                    <a:pt x="458" y="107"/>
                  </a:cubicBezTo>
                  <a:cubicBezTo>
                    <a:pt x="458" y="107"/>
                    <a:pt x="458" y="107"/>
                    <a:pt x="458" y="107"/>
                  </a:cubicBezTo>
                  <a:cubicBezTo>
                    <a:pt x="458" y="107"/>
                    <a:pt x="458" y="107"/>
                    <a:pt x="458" y="107"/>
                  </a:cubicBezTo>
                  <a:cubicBezTo>
                    <a:pt x="458" y="107"/>
                    <a:pt x="458" y="107"/>
                    <a:pt x="458" y="107"/>
                  </a:cubicBezTo>
                  <a:cubicBezTo>
                    <a:pt x="459" y="107"/>
                    <a:pt x="459" y="107"/>
                    <a:pt x="459" y="108"/>
                  </a:cubicBezTo>
                  <a:cubicBezTo>
                    <a:pt x="459" y="108"/>
                    <a:pt x="459" y="108"/>
                    <a:pt x="459" y="108"/>
                  </a:cubicBezTo>
                  <a:cubicBezTo>
                    <a:pt x="459" y="108"/>
                    <a:pt x="459" y="108"/>
                    <a:pt x="459" y="108"/>
                  </a:cubicBezTo>
                  <a:cubicBezTo>
                    <a:pt x="459" y="108"/>
                    <a:pt x="460" y="108"/>
                    <a:pt x="460" y="108"/>
                  </a:cubicBezTo>
                  <a:cubicBezTo>
                    <a:pt x="460" y="108"/>
                    <a:pt x="460" y="108"/>
                    <a:pt x="460" y="108"/>
                  </a:cubicBezTo>
                  <a:cubicBezTo>
                    <a:pt x="461" y="108"/>
                    <a:pt x="461" y="108"/>
                    <a:pt x="462" y="108"/>
                  </a:cubicBezTo>
                  <a:cubicBezTo>
                    <a:pt x="462" y="108"/>
                    <a:pt x="463" y="109"/>
                    <a:pt x="463" y="109"/>
                  </a:cubicBezTo>
                  <a:cubicBezTo>
                    <a:pt x="464" y="110"/>
                    <a:pt x="464" y="109"/>
                    <a:pt x="465" y="109"/>
                  </a:cubicBezTo>
                  <a:cubicBezTo>
                    <a:pt x="465" y="109"/>
                    <a:pt x="466" y="109"/>
                    <a:pt x="466" y="109"/>
                  </a:cubicBezTo>
                  <a:cubicBezTo>
                    <a:pt x="466" y="109"/>
                    <a:pt x="467" y="109"/>
                    <a:pt x="467" y="109"/>
                  </a:cubicBezTo>
                  <a:cubicBezTo>
                    <a:pt x="468" y="109"/>
                    <a:pt x="468" y="109"/>
                    <a:pt x="468" y="108"/>
                  </a:cubicBezTo>
                  <a:cubicBezTo>
                    <a:pt x="469" y="108"/>
                    <a:pt x="469" y="108"/>
                    <a:pt x="469" y="107"/>
                  </a:cubicBezTo>
                  <a:cubicBezTo>
                    <a:pt x="470" y="107"/>
                    <a:pt x="470" y="107"/>
                    <a:pt x="470" y="107"/>
                  </a:cubicBezTo>
                  <a:cubicBezTo>
                    <a:pt x="470" y="106"/>
                    <a:pt x="471" y="106"/>
                    <a:pt x="471" y="106"/>
                  </a:cubicBezTo>
                  <a:cubicBezTo>
                    <a:pt x="472" y="106"/>
                    <a:pt x="472" y="106"/>
                    <a:pt x="473" y="106"/>
                  </a:cubicBezTo>
                  <a:cubicBezTo>
                    <a:pt x="473" y="106"/>
                    <a:pt x="473" y="106"/>
                    <a:pt x="473" y="106"/>
                  </a:cubicBezTo>
                  <a:cubicBezTo>
                    <a:pt x="474" y="106"/>
                    <a:pt x="474" y="105"/>
                    <a:pt x="474" y="105"/>
                  </a:cubicBezTo>
                  <a:cubicBezTo>
                    <a:pt x="475" y="105"/>
                    <a:pt x="475" y="105"/>
                    <a:pt x="475" y="105"/>
                  </a:cubicBezTo>
                  <a:cubicBezTo>
                    <a:pt x="475" y="105"/>
                    <a:pt x="476" y="105"/>
                    <a:pt x="476" y="105"/>
                  </a:cubicBezTo>
                  <a:cubicBezTo>
                    <a:pt x="476" y="105"/>
                    <a:pt x="476" y="105"/>
                    <a:pt x="477" y="105"/>
                  </a:cubicBezTo>
                  <a:cubicBezTo>
                    <a:pt x="477" y="105"/>
                    <a:pt x="477" y="105"/>
                    <a:pt x="477" y="105"/>
                  </a:cubicBezTo>
                  <a:cubicBezTo>
                    <a:pt x="478" y="105"/>
                    <a:pt x="478" y="104"/>
                    <a:pt x="478" y="104"/>
                  </a:cubicBezTo>
                  <a:cubicBezTo>
                    <a:pt x="478" y="104"/>
                    <a:pt x="478" y="104"/>
                    <a:pt x="479" y="104"/>
                  </a:cubicBezTo>
                  <a:cubicBezTo>
                    <a:pt x="479" y="104"/>
                    <a:pt x="479" y="103"/>
                    <a:pt x="479" y="103"/>
                  </a:cubicBezTo>
                  <a:cubicBezTo>
                    <a:pt x="480" y="103"/>
                    <a:pt x="480" y="103"/>
                    <a:pt x="480" y="102"/>
                  </a:cubicBezTo>
                  <a:cubicBezTo>
                    <a:pt x="480" y="102"/>
                    <a:pt x="480" y="101"/>
                    <a:pt x="481" y="101"/>
                  </a:cubicBezTo>
                  <a:cubicBezTo>
                    <a:pt x="481" y="101"/>
                    <a:pt x="481" y="100"/>
                    <a:pt x="482" y="100"/>
                  </a:cubicBezTo>
                  <a:cubicBezTo>
                    <a:pt x="486" y="100"/>
                    <a:pt x="486" y="100"/>
                    <a:pt x="486" y="100"/>
                  </a:cubicBezTo>
                  <a:cubicBezTo>
                    <a:pt x="486" y="100"/>
                    <a:pt x="487" y="100"/>
                    <a:pt x="487" y="100"/>
                  </a:cubicBezTo>
                  <a:cubicBezTo>
                    <a:pt x="487" y="99"/>
                    <a:pt x="488" y="99"/>
                    <a:pt x="488" y="99"/>
                  </a:cubicBezTo>
                  <a:cubicBezTo>
                    <a:pt x="488" y="99"/>
                    <a:pt x="489" y="98"/>
                    <a:pt x="489" y="98"/>
                  </a:cubicBezTo>
                  <a:cubicBezTo>
                    <a:pt x="489" y="98"/>
                    <a:pt x="489" y="98"/>
                    <a:pt x="489" y="97"/>
                  </a:cubicBezTo>
                  <a:cubicBezTo>
                    <a:pt x="488" y="97"/>
                    <a:pt x="488" y="97"/>
                    <a:pt x="488" y="97"/>
                  </a:cubicBezTo>
                  <a:cubicBezTo>
                    <a:pt x="488" y="97"/>
                    <a:pt x="487" y="98"/>
                    <a:pt x="487" y="98"/>
                  </a:cubicBezTo>
                  <a:cubicBezTo>
                    <a:pt x="486" y="98"/>
                    <a:pt x="487" y="99"/>
                    <a:pt x="486" y="99"/>
                  </a:cubicBezTo>
                  <a:cubicBezTo>
                    <a:pt x="486" y="99"/>
                    <a:pt x="486" y="99"/>
                    <a:pt x="485" y="99"/>
                  </a:cubicBezTo>
                  <a:cubicBezTo>
                    <a:pt x="485" y="99"/>
                    <a:pt x="485" y="99"/>
                    <a:pt x="485" y="99"/>
                  </a:cubicBezTo>
                  <a:cubicBezTo>
                    <a:pt x="484" y="99"/>
                    <a:pt x="484" y="99"/>
                    <a:pt x="483" y="98"/>
                  </a:cubicBezTo>
                  <a:cubicBezTo>
                    <a:pt x="483" y="98"/>
                    <a:pt x="483" y="97"/>
                    <a:pt x="482" y="97"/>
                  </a:cubicBezTo>
                  <a:cubicBezTo>
                    <a:pt x="482" y="97"/>
                    <a:pt x="482" y="97"/>
                    <a:pt x="482" y="97"/>
                  </a:cubicBezTo>
                  <a:cubicBezTo>
                    <a:pt x="481" y="97"/>
                    <a:pt x="481" y="97"/>
                    <a:pt x="481" y="97"/>
                  </a:cubicBezTo>
                  <a:cubicBezTo>
                    <a:pt x="480" y="97"/>
                    <a:pt x="479" y="97"/>
                    <a:pt x="478" y="97"/>
                  </a:cubicBezTo>
                  <a:cubicBezTo>
                    <a:pt x="478" y="97"/>
                    <a:pt x="478" y="97"/>
                    <a:pt x="477" y="97"/>
                  </a:cubicBezTo>
                  <a:cubicBezTo>
                    <a:pt x="477" y="96"/>
                    <a:pt x="477" y="96"/>
                    <a:pt x="477" y="96"/>
                  </a:cubicBezTo>
                  <a:cubicBezTo>
                    <a:pt x="476" y="96"/>
                    <a:pt x="476" y="96"/>
                    <a:pt x="476" y="95"/>
                  </a:cubicBezTo>
                  <a:cubicBezTo>
                    <a:pt x="476" y="95"/>
                    <a:pt x="476" y="95"/>
                    <a:pt x="476" y="95"/>
                  </a:cubicBezTo>
                  <a:cubicBezTo>
                    <a:pt x="476" y="93"/>
                    <a:pt x="476" y="93"/>
                    <a:pt x="476" y="93"/>
                  </a:cubicBezTo>
                  <a:cubicBezTo>
                    <a:pt x="476" y="93"/>
                    <a:pt x="476" y="93"/>
                    <a:pt x="477" y="93"/>
                  </a:cubicBezTo>
                  <a:cubicBezTo>
                    <a:pt x="478" y="93"/>
                    <a:pt x="478" y="93"/>
                    <a:pt x="479" y="93"/>
                  </a:cubicBezTo>
                  <a:cubicBezTo>
                    <a:pt x="479" y="93"/>
                    <a:pt x="480" y="93"/>
                    <a:pt x="480" y="93"/>
                  </a:cubicBezTo>
                  <a:cubicBezTo>
                    <a:pt x="480" y="93"/>
                    <a:pt x="481" y="93"/>
                    <a:pt x="481" y="92"/>
                  </a:cubicBezTo>
                  <a:cubicBezTo>
                    <a:pt x="482" y="92"/>
                    <a:pt x="482" y="92"/>
                    <a:pt x="483" y="91"/>
                  </a:cubicBezTo>
                  <a:cubicBezTo>
                    <a:pt x="483" y="91"/>
                    <a:pt x="483" y="91"/>
                    <a:pt x="483" y="91"/>
                  </a:cubicBezTo>
                  <a:cubicBezTo>
                    <a:pt x="484" y="91"/>
                    <a:pt x="484" y="92"/>
                    <a:pt x="484" y="92"/>
                  </a:cubicBezTo>
                  <a:cubicBezTo>
                    <a:pt x="484" y="93"/>
                    <a:pt x="484" y="93"/>
                    <a:pt x="484" y="94"/>
                  </a:cubicBezTo>
                  <a:cubicBezTo>
                    <a:pt x="484" y="94"/>
                    <a:pt x="484" y="94"/>
                    <a:pt x="484" y="94"/>
                  </a:cubicBezTo>
                  <a:cubicBezTo>
                    <a:pt x="484" y="95"/>
                    <a:pt x="484" y="95"/>
                    <a:pt x="485" y="95"/>
                  </a:cubicBezTo>
                  <a:cubicBezTo>
                    <a:pt x="485" y="96"/>
                    <a:pt x="485" y="96"/>
                    <a:pt x="486" y="96"/>
                  </a:cubicBezTo>
                  <a:cubicBezTo>
                    <a:pt x="487" y="96"/>
                    <a:pt x="487" y="96"/>
                    <a:pt x="487" y="95"/>
                  </a:cubicBezTo>
                  <a:cubicBezTo>
                    <a:pt x="487" y="95"/>
                    <a:pt x="487" y="95"/>
                    <a:pt x="487" y="95"/>
                  </a:cubicBezTo>
                  <a:cubicBezTo>
                    <a:pt x="488" y="94"/>
                    <a:pt x="488" y="94"/>
                    <a:pt x="489" y="94"/>
                  </a:cubicBezTo>
                  <a:cubicBezTo>
                    <a:pt x="489" y="94"/>
                    <a:pt x="489" y="94"/>
                    <a:pt x="490" y="94"/>
                  </a:cubicBezTo>
                  <a:cubicBezTo>
                    <a:pt x="491" y="94"/>
                    <a:pt x="491" y="94"/>
                    <a:pt x="492" y="94"/>
                  </a:cubicBezTo>
                  <a:cubicBezTo>
                    <a:pt x="492" y="94"/>
                    <a:pt x="492" y="93"/>
                    <a:pt x="492" y="93"/>
                  </a:cubicBezTo>
                  <a:cubicBezTo>
                    <a:pt x="492" y="93"/>
                    <a:pt x="492" y="92"/>
                    <a:pt x="492" y="92"/>
                  </a:cubicBezTo>
                  <a:cubicBezTo>
                    <a:pt x="492" y="91"/>
                    <a:pt x="492" y="91"/>
                    <a:pt x="491" y="90"/>
                  </a:cubicBezTo>
                  <a:cubicBezTo>
                    <a:pt x="491" y="90"/>
                    <a:pt x="491" y="90"/>
                    <a:pt x="491" y="89"/>
                  </a:cubicBezTo>
                  <a:cubicBezTo>
                    <a:pt x="490" y="89"/>
                    <a:pt x="490" y="89"/>
                    <a:pt x="489" y="89"/>
                  </a:cubicBezTo>
                  <a:cubicBezTo>
                    <a:pt x="489" y="88"/>
                    <a:pt x="488" y="88"/>
                    <a:pt x="488" y="88"/>
                  </a:cubicBezTo>
                  <a:cubicBezTo>
                    <a:pt x="488" y="87"/>
                    <a:pt x="488" y="87"/>
                    <a:pt x="488" y="86"/>
                  </a:cubicBezTo>
                  <a:cubicBezTo>
                    <a:pt x="488" y="86"/>
                    <a:pt x="488" y="86"/>
                    <a:pt x="488" y="86"/>
                  </a:cubicBezTo>
                  <a:cubicBezTo>
                    <a:pt x="487" y="86"/>
                    <a:pt x="487" y="85"/>
                    <a:pt x="487" y="85"/>
                  </a:cubicBezTo>
                  <a:cubicBezTo>
                    <a:pt x="487" y="85"/>
                    <a:pt x="487" y="85"/>
                    <a:pt x="487" y="84"/>
                  </a:cubicBezTo>
                  <a:cubicBezTo>
                    <a:pt x="487" y="84"/>
                    <a:pt x="487" y="84"/>
                    <a:pt x="487" y="84"/>
                  </a:cubicBezTo>
                  <a:cubicBezTo>
                    <a:pt x="486" y="84"/>
                    <a:pt x="486" y="84"/>
                    <a:pt x="485" y="83"/>
                  </a:cubicBezTo>
                  <a:cubicBezTo>
                    <a:pt x="485" y="83"/>
                    <a:pt x="485" y="83"/>
                    <a:pt x="485" y="83"/>
                  </a:cubicBezTo>
                  <a:cubicBezTo>
                    <a:pt x="485" y="83"/>
                    <a:pt x="485" y="82"/>
                    <a:pt x="485" y="82"/>
                  </a:cubicBezTo>
                  <a:cubicBezTo>
                    <a:pt x="485" y="82"/>
                    <a:pt x="486" y="82"/>
                    <a:pt x="486" y="82"/>
                  </a:cubicBezTo>
                  <a:cubicBezTo>
                    <a:pt x="486" y="82"/>
                    <a:pt x="487" y="83"/>
                    <a:pt x="487" y="83"/>
                  </a:cubicBezTo>
                  <a:cubicBezTo>
                    <a:pt x="487" y="83"/>
                    <a:pt x="487" y="84"/>
                    <a:pt x="487" y="84"/>
                  </a:cubicBezTo>
                  <a:cubicBezTo>
                    <a:pt x="488" y="84"/>
                    <a:pt x="488" y="84"/>
                    <a:pt x="488" y="84"/>
                  </a:cubicBezTo>
                  <a:cubicBezTo>
                    <a:pt x="489" y="84"/>
                    <a:pt x="489" y="84"/>
                    <a:pt x="489" y="84"/>
                  </a:cubicBezTo>
                  <a:cubicBezTo>
                    <a:pt x="489" y="84"/>
                    <a:pt x="489" y="84"/>
                    <a:pt x="490" y="84"/>
                  </a:cubicBezTo>
                  <a:cubicBezTo>
                    <a:pt x="490" y="84"/>
                    <a:pt x="490" y="84"/>
                    <a:pt x="490" y="84"/>
                  </a:cubicBezTo>
                  <a:cubicBezTo>
                    <a:pt x="490" y="83"/>
                    <a:pt x="490" y="82"/>
                    <a:pt x="491" y="81"/>
                  </a:cubicBezTo>
                  <a:cubicBezTo>
                    <a:pt x="491" y="80"/>
                    <a:pt x="491" y="80"/>
                    <a:pt x="491" y="80"/>
                  </a:cubicBezTo>
                  <a:cubicBezTo>
                    <a:pt x="491" y="80"/>
                    <a:pt x="491" y="80"/>
                    <a:pt x="491" y="80"/>
                  </a:cubicBezTo>
                  <a:cubicBezTo>
                    <a:pt x="491" y="80"/>
                    <a:pt x="491" y="79"/>
                    <a:pt x="491" y="79"/>
                  </a:cubicBezTo>
                  <a:cubicBezTo>
                    <a:pt x="491" y="79"/>
                    <a:pt x="491" y="79"/>
                    <a:pt x="491" y="78"/>
                  </a:cubicBezTo>
                  <a:cubicBezTo>
                    <a:pt x="491" y="78"/>
                    <a:pt x="490" y="78"/>
                    <a:pt x="490" y="78"/>
                  </a:cubicBezTo>
                  <a:cubicBezTo>
                    <a:pt x="490" y="78"/>
                    <a:pt x="489" y="78"/>
                    <a:pt x="489" y="78"/>
                  </a:cubicBezTo>
                  <a:cubicBezTo>
                    <a:pt x="488" y="78"/>
                    <a:pt x="488" y="78"/>
                    <a:pt x="487" y="78"/>
                  </a:cubicBezTo>
                  <a:cubicBezTo>
                    <a:pt x="487" y="78"/>
                    <a:pt x="487" y="78"/>
                    <a:pt x="487" y="79"/>
                  </a:cubicBezTo>
                  <a:cubicBezTo>
                    <a:pt x="487" y="79"/>
                    <a:pt x="486" y="79"/>
                    <a:pt x="486" y="79"/>
                  </a:cubicBezTo>
                  <a:cubicBezTo>
                    <a:pt x="484" y="79"/>
                    <a:pt x="484" y="79"/>
                    <a:pt x="484" y="79"/>
                  </a:cubicBezTo>
                  <a:cubicBezTo>
                    <a:pt x="484" y="78"/>
                    <a:pt x="484" y="78"/>
                    <a:pt x="484" y="78"/>
                  </a:cubicBezTo>
                  <a:cubicBezTo>
                    <a:pt x="485" y="78"/>
                    <a:pt x="485" y="78"/>
                    <a:pt x="485" y="77"/>
                  </a:cubicBezTo>
                  <a:cubicBezTo>
                    <a:pt x="485" y="77"/>
                    <a:pt x="486" y="77"/>
                    <a:pt x="486" y="77"/>
                  </a:cubicBezTo>
                  <a:cubicBezTo>
                    <a:pt x="486" y="77"/>
                    <a:pt x="486" y="77"/>
                    <a:pt x="486" y="76"/>
                  </a:cubicBezTo>
                  <a:cubicBezTo>
                    <a:pt x="485" y="76"/>
                    <a:pt x="485" y="76"/>
                    <a:pt x="484" y="76"/>
                  </a:cubicBezTo>
                  <a:cubicBezTo>
                    <a:pt x="484" y="76"/>
                    <a:pt x="484" y="76"/>
                    <a:pt x="484" y="76"/>
                  </a:cubicBezTo>
                  <a:cubicBezTo>
                    <a:pt x="484" y="75"/>
                    <a:pt x="484" y="75"/>
                    <a:pt x="484" y="75"/>
                  </a:cubicBezTo>
                  <a:cubicBezTo>
                    <a:pt x="487" y="75"/>
                    <a:pt x="487" y="75"/>
                    <a:pt x="487" y="75"/>
                  </a:cubicBezTo>
                  <a:cubicBezTo>
                    <a:pt x="487" y="77"/>
                    <a:pt x="487" y="77"/>
                    <a:pt x="487" y="77"/>
                  </a:cubicBezTo>
                  <a:cubicBezTo>
                    <a:pt x="490" y="77"/>
                    <a:pt x="490" y="77"/>
                    <a:pt x="490" y="77"/>
                  </a:cubicBezTo>
                  <a:cubicBezTo>
                    <a:pt x="490" y="77"/>
                    <a:pt x="490" y="77"/>
                    <a:pt x="491" y="77"/>
                  </a:cubicBezTo>
                  <a:cubicBezTo>
                    <a:pt x="491" y="77"/>
                    <a:pt x="491" y="76"/>
                    <a:pt x="491" y="76"/>
                  </a:cubicBezTo>
                  <a:cubicBezTo>
                    <a:pt x="492" y="76"/>
                    <a:pt x="492" y="76"/>
                    <a:pt x="493" y="76"/>
                  </a:cubicBezTo>
                  <a:cubicBezTo>
                    <a:pt x="493" y="76"/>
                    <a:pt x="493" y="76"/>
                    <a:pt x="493" y="76"/>
                  </a:cubicBezTo>
                  <a:cubicBezTo>
                    <a:pt x="494" y="76"/>
                    <a:pt x="494" y="77"/>
                    <a:pt x="495" y="77"/>
                  </a:cubicBezTo>
                  <a:cubicBezTo>
                    <a:pt x="496" y="77"/>
                    <a:pt x="496" y="76"/>
                    <a:pt x="496" y="76"/>
                  </a:cubicBezTo>
                  <a:cubicBezTo>
                    <a:pt x="497" y="76"/>
                    <a:pt x="497" y="76"/>
                    <a:pt x="497" y="76"/>
                  </a:cubicBezTo>
                  <a:cubicBezTo>
                    <a:pt x="497" y="75"/>
                    <a:pt x="498" y="75"/>
                    <a:pt x="498" y="75"/>
                  </a:cubicBezTo>
                  <a:cubicBezTo>
                    <a:pt x="498" y="74"/>
                    <a:pt x="497" y="74"/>
                    <a:pt x="497" y="74"/>
                  </a:cubicBezTo>
                  <a:cubicBezTo>
                    <a:pt x="497" y="73"/>
                    <a:pt x="497" y="73"/>
                    <a:pt x="496" y="73"/>
                  </a:cubicBezTo>
                  <a:cubicBezTo>
                    <a:pt x="496" y="73"/>
                    <a:pt x="496" y="72"/>
                    <a:pt x="495" y="72"/>
                  </a:cubicBezTo>
                  <a:cubicBezTo>
                    <a:pt x="495" y="72"/>
                    <a:pt x="495" y="72"/>
                    <a:pt x="494" y="72"/>
                  </a:cubicBezTo>
                  <a:cubicBezTo>
                    <a:pt x="494" y="72"/>
                    <a:pt x="494" y="73"/>
                    <a:pt x="494" y="73"/>
                  </a:cubicBezTo>
                  <a:cubicBezTo>
                    <a:pt x="493" y="73"/>
                    <a:pt x="493" y="73"/>
                    <a:pt x="493" y="73"/>
                  </a:cubicBezTo>
                  <a:cubicBezTo>
                    <a:pt x="493" y="73"/>
                    <a:pt x="492" y="73"/>
                    <a:pt x="492" y="73"/>
                  </a:cubicBezTo>
                  <a:cubicBezTo>
                    <a:pt x="492" y="73"/>
                    <a:pt x="492" y="72"/>
                    <a:pt x="491" y="72"/>
                  </a:cubicBezTo>
                  <a:cubicBezTo>
                    <a:pt x="491" y="72"/>
                    <a:pt x="491" y="72"/>
                    <a:pt x="491" y="71"/>
                  </a:cubicBezTo>
                  <a:cubicBezTo>
                    <a:pt x="491" y="71"/>
                    <a:pt x="491" y="71"/>
                    <a:pt x="492" y="71"/>
                  </a:cubicBezTo>
                  <a:cubicBezTo>
                    <a:pt x="492" y="71"/>
                    <a:pt x="492" y="71"/>
                    <a:pt x="493" y="71"/>
                  </a:cubicBezTo>
                  <a:cubicBezTo>
                    <a:pt x="493" y="71"/>
                    <a:pt x="493" y="71"/>
                    <a:pt x="493" y="71"/>
                  </a:cubicBezTo>
                  <a:cubicBezTo>
                    <a:pt x="494" y="71"/>
                    <a:pt x="494" y="71"/>
                    <a:pt x="495" y="71"/>
                  </a:cubicBezTo>
                  <a:cubicBezTo>
                    <a:pt x="495" y="71"/>
                    <a:pt x="496" y="71"/>
                    <a:pt x="496" y="71"/>
                  </a:cubicBezTo>
                  <a:cubicBezTo>
                    <a:pt x="497" y="71"/>
                    <a:pt x="497" y="71"/>
                    <a:pt x="497" y="71"/>
                  </a:cubicBezTo>
                  <a:cubicBezTo>
                    <a:pt x="498" y="70"/>
                    <a:pt x="498" y="70"/>
                    <a:pt x="498" y="70"/>
                  </a:cubicBezTo>
                  <a:cubicBezTo>
                    <a:pt x="498" y="70"/>
                    <a:pt x="498" y="70"/>
                    <a:pt x="498" y="70"/>
                  </a:cubicBezTo>
                  <a:cubicBezTo>
                    <a:pt x="499" y="70"/>
                    <a:pt x="499" y="70"/>
                    <a:pt x="499" y="70"/>
                  </a:cubicBezTo>
                  <a:cubicBezTo>
                    <a:pt x="500" y="70"/>
                    <a:pt x="500" y="70"/>
                    <a:pt x="500" y="70"/>
                  </a:cubicBezTo>
                  <a:cubicBezTo>
                    <a:pt x="501" y="70"/>
                    <a:pt x="501" y="70"/>
                    <a:pt x="501" y="70"/>
                  </a:cubicBezTo>
                  <a:cubicBezTo>
                    <a:pt x="502" y="70"/>
                    <a:pt x="502" y="70"/>
                    <a:pt x="502" y="70"/>
                  </a:cubicBezTo>
                  <a:cubicBezTo>
                    <a:pt x="502" y="70"/>
                    <a:pt x="502" y="69"/>
                    <a:pt x="502" y="69"/>
                  </a:cubicBezTo>
                  <a:cubicBezTo>
                    <a:pt x="502" y="69"/>
                    <a:pt x="501" y="68"/>
                    <a:pt x="501" y="68"/>
                  </a:cubicBezTo>
                  <a:cubicBezTo>
                    <a:pt x="501" y="68"/>
                    <a:pt x="500" y="68"/>
                    <a:pt x="500" y="68"/>
                  </a:cubicBezTo>
                  <a:cubicBezTo>
                    <a:pt x="500" y="68"/>
                    <a:pt x="499" y="68"/>
                    <a:pt x="499" y="68"/>
                  </a:cubicBezTo>
                  <a:cubicBezTo>
                    <a:pt x="499" y="67"/>
                    <a:pt x="498" y="67"/>
                    <a:pt x="498" y="67"/>
                  </a:cubicBezTo>
                  <a:cubicBezTo>
                    <a:pt x="498" y="66"/>
                    <a:pt x="498" y="66"/>
                    <a:pt x="498" y="66"/>
                  </a:cubicBezTo>
                  <a:cubicBezTo>
                    <a:pt x="498" y="66"/>
                    <a:pt x="498" y="65"/>
                    <a:pt x="498" y="65"/>
                  </a:cubicBezTo>
                  <a:cubicBezTo>
                    <a:pt x="498" y="65"/>
                    <a:pt x="498" y="64"/>
                    <a:pt x="498" y="64"/>
                  </a:cubicBezTo>
                  <a:cubicBezTo>
                    <a:pt x="498" y="64"/>
                    <a:pt x="498" y="63"/>
                    <a:pt x="498" y="63"/>
                  </a:cubicBezTo>
                  <a:cubicBezTo>
                    <a:pt x="498" y="63"/>
                    <a:pt x="498" y="63"/>
                    <a:pt x="498" y="63"/>
                  </a:cubicBezTo>
                  <a:cubicBezTo>
                    <a:pt x="499" y="63"/>
                    <a:pt x="500" y="63"/>
                    <a:pt x="501" y="63"/>
                  </a:cubicBezTo>
                  <a:cubicBezTo>
                    <a:pt x="501" y="61"/>
                    <a:pt x="501" y="61"/>
                    <a:pt x="501" y="61"/>
                  </a:cubicBezTo>
                  <a:cubicBezTo>
                    <a:pt x="501" y="60"/>
                    <a:pt x="500" y="60"/>
                    <a:pt x="500" y="59"/>
                  </a:cubicBezTo>
                  <a:cubicBezTo>
                    <a:pt x="500" y="59"/>
                    <a:pt x="500" y="58"/>
                    <a:pt x="500" y="58"/>
                  </a:cubicBezTo>
                  <a:cubicBezTo>
                    <a:pt x="500" y="58"/>
                    <a:pt x="500" y="57"/>
                    <a:pt x="500" y="57"/>
                  </a:cubicBezTo>
                  <a:cubicBezTo>
                    <a:pt x="499" y="57"/>
                    <a:pt x="498" y="57"/>
                    <a:pt x="497" y="57"/>
                  </a:cubicBezTo>
                  <a:cubicBezTo>
                    <a:pt x="497" y="57"/>
                    <a:pt x="497" y="57"/>
                    <a:pt x="497" y="57"/>
                  </a:cubicBezTo>
                  <a:cubicBezTo>
                    <a:pt x="496" y="57"/>
                    <a:pt x="496" y="57"/>
                    <a:pt x="496" y="57"/>
                  </a:cubicBezTo>
                  <a:cubicBezTo>
                    <a:pt x="496" y="57"/>
                    <a:pt x="495" y="56"/>
                    <a:pt x="495" y="56"/>
                  </a:cubicBezTo>
                  <a:cubicBezTo>
                    <a:pt x="495" y="56"/>
                    <a:pt x="495" y="56"/>
                    <a:pt x="494" y="56"/>
                  </a:cubicBezTo>
                  <a:cubicBezTo>
                    <a:pt x="494" y="56"/>
                    <a:pt x="494" y="56"/>
                    <a:pt x="494" y="55"/>
                  </a:cubicBezTo>
                  <a:cubicBezTo>
                    <a:pt x="494" y="55"/>
                    <a:pt x="494" y="55"/>
                    <a:pt x="494" y="54"/>
                  </a:cubicBezTo>
                  <a:cubicBezTo>
                    <a:pt x="494" y="54"/>
                    <a:pt x="494" y="54"/>
                    <a:pt x="494" y="54"/>
                  </a:cubicBezTo>
                  <a:cubicBezTo>
                    <a:pt x="494" y="54"/>
                    <a:pt x="494" y="54"/>
                    <a:pt x="494" y="53"/>
                  </a:cubicBezTo>
                  <a:cubicBezTo>
                    <a:pt x="495" y="53"/>
                    <a:pt x="495" y="53"/>
                    <a:pt x="495" y="53"/>
                  </a:cubicBezTo>
                  <a:cubicBezTo>
                    <a:pt x="495" y="53"/>
                    <a:pt x="495" y="53"/>
                    <a:pt x="496" y="53"/>
                  </a:cubicBezTo>
                  <a:cubicBezTo>
                    <a:pt x="496" y="53"/>
                    <a:pt x="497" y="53"/>
                    <a:pt x="497" y="53"/>
                  </a:cubicBezTo>
                  <a:cubicBezTo>
                    <a:pt x="497" y="53"/>
                    <a:pt x="498" y="52"/>
                    <a:pt x="498" y="52"/>
                  </a:cubicBezTo>
                  <a:cubicBezTo>
                    <a:pt x="499" y="52"/>
                    <a:pt x="499" y="52"/>
                    <a:pt x="499" y="52"/>
                  </a:cubicBezTo>
                  <a:cubicBezTo>
                    <a:pt x="500" y="52"/>
                    <a:pt x="500" y="52"/>
                    <a:pt x="501" y="52"/>
                  </a:cubicBezTo>
                  <a:cubicBezTo>
                    <a:pt x="501" y="52"/>
                    <a:pt x="501" y="53"/>
                    <a:pt x="501" y="53"/>
                  </a:cubicBezTo>
                  <a:cubicBezTo>
                    <a:pt x="502" y="53"/>
                    <a:pt x="502" y="53"/>
                    <a:pt x="502" y="54"/>
                  </a:cubicBezTo>
                  <a:cubicBezTo>
                    <a:pt x="502" y="54"/>
                    <a:pt x="502" y="54"/>
                    <a:pt x="502" y="54"/>
                  </a:cubicBezTo>
                  <a:cubicBezTo>
                    <a:pt x="502" y="55"/>
                    <a:pt x="502" y="55"/>
                    <a:pt x="502" y="55"/>
                  </a:cubicBezTo>
                  <a:cubicBezTo>
                    <a:pt x="502" y="55"/>
                    <a:pt x="501" y="56"/>
                    <a:pt x="501" y="56"/>
                  </a:cubicBezTo>
                  <a:cubicBezTo>
                    <a:pt x="501" y="57"/>
                    <a:pt x="502" y="58"/>
                    <a:pt x="502" y="59"/>
                  </a:cubicBezTo>
                  <a:cubicBezTo>
                    <a:pt x="503" y="58"/>
                    <a:pt x="503" y="58"/>
                    <a:pt x="503" y="58"/>
                  </a:cubicBezTo>
                  <a:cubicBezTo>
                    <a:pt x="503" y="53"/>
                    <a:pt x="503" y="53"/>
                    <a:pt x="503" y="53"/>
                  </a:cubicBezTo>
                  <a:cubicBezTo>
                    <a:pt x="503" y="52"/>
                    <a:pt x="503" y="52"/>
                    <a:pt x="504" y="52"/>
                  </a:cubicBezTo>
                  <a:cubicBezTo>
                    <a:pt x="504" y="52"/>
                    <a:pt x="504" y="52"/>
                    <a:pt x="504" y="51"/>
                  </a:cubicBezTo>
                  <a:cubicBezTo>
                    <a:pt x="504" y="51"/>
                    <a:pt x="504" y="51"/>
                    <a:pt x="504" y="51"/>
                  </a:cubicBezTo>
                  <a:cubicBezTo>
                    <a:pt x="504" y="50"/>
                    <a:pt x="504" y="50"/>
                    <a:pt x="504" y="50"/>
                  </a:cubicBezTo>
                  <a:cubicBezTo>
                    <a:pt x="503" y="50"/>
                    <a:pt x="503" y="49"/>
                    <a:pt x="503" y="49"/>
                  </a:cubicBezTo>
                  <a:cubicBezTo>
                    <a:pt x="502" y="49"/>
                    <a:pt x="502" y="49"/>
                    <a:pt x="502" y="49"/>
                  </a:cubicBezTo>
                  <a:cubicBezTo>
                    <a:pt x="502" y="49"/>
                    <a:pt x="501" y="50"/>
                    <a:pt x="501" y="50"/>
                  </a:cubicBezTo>
                  <a:cubicBezTo>
                    <a:pt x="501" y="50"/>
                    <a:pt x="500" y="50"/>
                    <a:pt x="500" y="50"/>
                  </a:cubicBezTo>
                  <a:cubicBezTo>
                    <a:pt x="499" y="50"/>
                    <a:pt x="499" y="50"/>
                    <a:pt x="499" y="50"/>
                  </a:cubicBezTo>
                  <a:cubicBezTo>
                    <a:pt x="498" y="50"/>
                    <a:pt x="498" y="49"/>
                    <a:pt x="498" y="49"/>
                  </a:cubicBezTo>
                  <a:cubicBezTo>
                    <a:pt x="498" y="49"/>
                    <a:pt x="498" y="50"/>
                    <a:pt x="497" y="50"/>
                  </a:cubicBezTo>
                  <a:cubicBezTo>
                    <a:pt x="497" y="47"/>
                    <a:pt x="497" y="47"/>
                    <a:pt x="497" y="47"/>
                  </a:cubicBezTo>
                  <a:cubicBezTo>
                    <a:pt x="498" y="47"/>
                    <a:pt x="498" y="47"/>
                    <a:pt x="498" y="47"/>
                  </a:cubicBezTo>
                  <a:cubicBezTo>
                    <a:pt x="498" y="47"/>
                    <a:pt x="499" y="47"/>
                    <a:pt x="499" y="47"/>
                  </a:cubicBezTo>
                  <a:cubicBezTo>
                    <a:pt x="499" y="47"/>
                    <a:pt x="499" y="47"/>
                    <a:pt x="499" y="47"/>
                  </a:cubicBezTo>
                  <a:cubicBezTo>
                    <a:pt x="500" y="47"/>
                    <a:pt x="500" y="47"/>
                    <a:pt x="501" y="47"/>
                  </a:cubicBezTo>
                  <a:cubicBezTo>
                    <a:pt x="501" y="47"/>
                    <a:pt x="501" y="47"/>
                    <a:pt x="502" y="47"/>
                  </a:cubicBezTo>
                  <a:cubicBezTo>
                    <a:pt x="501" y="47"/>
                    <a:pt x="501" y="46"/>
                    <a:pt x="501" y="46"/>
                  </a:cubicBezTo>
                  <a:cubicBezTo>
                    <a:pt x="501" y="46"/>
                    <a:pt x="501" y="45"/>
                    <a:pt x="500" y="45"/>
                  </a:cubicBezTo>
                  <a:cubicBezTo>
                    <a:pt x="500" y="45"/>
                    <a:pt x="499" y="46"/>
                    <a:pt x="499" y="46"/>
                  </a:cubicBezTo>
                  <a:cubicBezTo>
                    <a:pt x="499" y="45"/>
                    <a:pt x="499" y="45"/>
                    <a:pt x="498" y="45"/>
                  </a:cubicBezTo>
                  <a:cubicBezTo>
                    <a:pt x="498" y="45"/>
                    <a:pt x="498" y="45"/>
                    <a:pt x="498" y="45"/>
                  </a:cubicBezTo>
                  <a:cubicBezTo>
                    <a:pt x="497" y="45"/>
                    <a:pt x="497" y="45"/>
                    <a:pt x="497" y="45"/>
                  </a:cubicBezTo>
                  <a:cubicBezTo>
                    <a:pt x="496" y="45"/>
                    <a:pt x="496" y="44"/>
                    <a:pt x="496" y="44"/>
                  </a:cubicBezTo>
                  <a:cubicBezTo>
                    <a:pt x="495" y="44"/>
                    <a:pt x="495" y="45"/>
                    <a:pt x="494" y="45"/>
                  </a:cubicBezTo>
                  <a:cubicBezTo>
                    <a:pt x="494" y="45"/>
                    <a:pt x="494" y="45"/>
                    <a:pt x="494" y="46"/>
                  </a:cubicBezTo>
                  <a:cubicBezTo>
                    <a:pt x="494" y="46"/>
                    <a:pt x="494" y="46"/>
                    <a:pt x="494" y="47"/>
                  </a:cubicBezTo>
                  <a:cubicBezTo>
                    <a:pt x="493" y="47"/>
                    <a:pt x="493" y="47"/>
                    <a:pt x="493" y="47"/>
                  </a:cubicBezTo>
                  <a:cubicBezTo>
                    <a:pt x="493" y="46"/>
                    <a:pt x="492" y="46"/>
                    <a:pt x="492" y="46"/>
                  </a:cubicBezTo>
                  <a:cubicBezTo>
                    <a:pt x="492" y="46"/>
                    <a:pt x="492" y="46"/>
                    <a:pt x="492" y="45"/>
                  </a:cubicBezTo>
                  <a:cubicBezTo>
                    <a:pt x="492" y="45"/>
                    <a:pt x="492" y="44"/>
                    <a:pt x="492" y="44"/>
                  </a:cubicBezTo>
                  <a:cubicBezTo>
                    <a:pt x="493" y="44"/>
                    <a:pt x="493" y="43"/>
                    <a:pt x="493" y="43"/>
                  </a:cubicBezTo>
                  <a:cubicBezTo>
                    <a:pt x="493" y="43"/>
                    <a:pt x="493" y="43"/>
                    <a:pt x="494" y="43"/>
                  </a:cubicBezTo>
                  <a:cubicBezTo>
                    <a:pt x="494" y="43"/>
                    <a:pt x="494" y="43"/>
                    <a:pt x="494" y="42"/>
                  </a:cubicBezTo>
                  <a:cubicBezTo>
                    <a:pt x="494" y="42"/>
                    <a:pt x="494" y="42"/>
                    <a:pt x="494" y="42"/>
                  </a:cubicBezTo>
                  <a:cubicBezTo>
                    <a:pt x="494" y="41"/>
                    <a:pt x="494" y="41"/>
                    <a:pt x="494" y="40"/>
                  </a:cubicBezTo>
                  <a:cubicBezTo>
                    <a:pt x="494" y="40"/>
                    <a:pt x="494" y="39"/>
                    <a:pt x="494" y="38"/>
                  </a:cubicBezTo>
                  <a:cubicBezTo>
                    <a:pt x="497" y="38"/>
                    <a:pt x="497" y="38"/>
                    <a:pt x="497" y="38"/>
                  </a:cubicBezTo>
                  <a:cubicBezTo>
                    <a:pt x="497" y="38"/>
                    <a:pt x="496" y="37"/>
                    <a:pt x="497" y="37"/>
                  </a:cubicBezTo>
                  <a:cubicBezTo>
                    <a:pt x="497" y="36"/>
                    <a:pt x="497" y="36"/>
                    <a:pt x="497" y="36"/>
                  </a:cubicBezTo>
                  <a:cubicBezTo>
                    <a:pt x="498" y="36"/>
                    <a:pt x="498" y="36"/>
                    <a:pt x="499" y="36"/>
                  </a:cubicBezTo>
                  <a:cubicBezTo>
                    <a:pt x="500" y="36"/>
                    <a:pt x="500" y="36"/>
                    <a:pt x="500" y="36"/>
                  </a:cubicBezTo>
                  <a:cubicBezTo>
                    <a:pt x="500" y="36"/>
                    <a:pt x="500" y="35"/>
                    <a:pt x="500" y="35"/>
                  </a:cubicBezTo>
                  <a:cubicBezTo>
                    <a:pt x="500" y="35"/>
                    <a:pt x="500" y="35"/>
                    <a:pt x="500" y="34"/>
                  </a:cubicBezTo>
                  <a:cubicBezTo>
                    <a:pt x="500" y="34"/>
                    <a:pt x="500" y="34"/>
                    <a:pt x="500" y="33"/>
                  </a:cubicBezTo>
                  <a:cubicBezTo>
                    <a:pt x="500" y="33"/>
                    <a:pt x="500" y="33"/>
                    <a:pt x="500" y="32"/>
                  </a:cubicBezTo>
                  <a:cubicBezTo>
                    <a:pt x="501" y="32"/>
                    <a:pt x="501" y="32"/>
                    <a:pt x="501" y="32"/>
                  </a:cubicBezTo>
                  <a:cubicBezTo>
                    <a:pt x="501" y="31"/>
                    <a:pt x="501" y="31"/>
                    <a:pt x="501" y="31"/>
                  </a:cubicBezTo>
                  <a:cubicBezTo>
                    <a:pt x="501" y="31"/>
                    <a:pt x="502" y="31"/>
                    <a:pt x="502" y="30"/>
                  </a:cubicBezTo>
                  <a:cubicBezTo>
                    <a:pt x="502" y="30"/>
                    <a:pt x="503" y="30"/>
                    <a:pt x="503" y="30"/>
                  </a:cubicBezTo>
                  <a:cubicBezTo>
                    <a:pt x="504" y="30"/>
                    <a:pt x="505" y="30"/>
                    <a:pt x="506" y="30"/>
                  </a:cubicBezTo>
                  <a:cubicBezTo>
                    <a:pt x="506" y="30"/>
                    <a:pt x="506" y="30"/>
                    <a:pt x="506" y="30"/>
                  </a:cubicBezTo>
                  <a:cubicBezTo>
                    <a:pt x="506" y="30"/>
                    <a:pt x="506" y="29"/>
                    <a:pt x="507" y="29"/>
                  </a:cubicBezTo>
                  <a:cubicBezTo>
                    <a:pt x="507" y="29"/>
                    <a:pt x="507" y="28"/>
                    <a:pt x="507" y="28"/>
                  </a:cubicBezTo>
                  <a:cubicBezTo>
                    <a:pt x="507" y="28"/>
                    <a:pt x="507" y="28"/>
                    <a:pt x="507" y="28"/>
                  </a:cubicBezTo>
                  <a:cubicBezTo>
                    <a:pt x="507" y="27"/>
                    <a:pt x="508" y="27"/>
                    <a:pt x="508" y="27"/>
                  </a:cubicBezTo>
                  <a:cubicBezTo>
                    <a:pt x="508" y="27"/>
                    <a:pt x="508" y="27"/>
                    <a:pt x="509" y="27"/>
                  </a:cubicBezTo>
                  <a:cubicBezTo>
                    <a:pt x="509" y="27"/>
                    <a:pt x="509" y="27"/>
                    <a:pt x="509" y="27"/>
                  </a:cubicBezTo>
                  <a:cubicBezTo>
                    <a:pt x="509" y="27"/>
                    <a:pt x="510" y="27"/>
                    <a:pt x="510" y="27"/>
                  </a:cubicBezTo>
                  <a:cubicBezTo>
                    <a:pt x="510" y="27"/>
                    <a:pt x="510" y="27"/>
                    <a:pt x="511" y="27"/>
                  </a:cubicBezTo>
                  <a:cubicBezTo>
                    <a:pt x="511" y="27"/>
                    <a:pt x="511" y="26"/>
                    <a:pt x="511" y="26"/>
                  </a:cubicBezTo>
                  <a:cubicBezTo>
                    <a:pt x="511" y="25"/>
                    <a:pt x="511" y="25"/>
                    <a:pt x="511" y="25"/>
                  </a:cubicBezTo>
                  <a:cubicBezTo>
                    <a:pt x="504" y="25"/>
                    <a:pt x="504" y="25"/>
                    <a:pt x="504" y="25"/>
                  </a:cubicBezTo>
                  <a:cubicBezTo>
                    <a:pt x="503" y="25"/>
                    <a:pt x="503" y="25"/>
                    <a:pt x="503" y="25"/>
                  </a:cubicBezTo>
                  <a:cubicBezTo>
                    <a:pt x="503" y="25"/>
                    <a:pt x="504" y="25"/>
                    <a:pt x="504" y="24"/>
                  </a:cubicBezTo>
                  <a:cubicBezTo>
                    <a:pt x="505" y="24"/>
                    <a:pt x="505" y="23"/>
                    <a:pt x="506" y="23"/>
                  </a:cubicBezTo>
                  <a:cubicBezTo>
                    <a:pt x="507" y="23"/>
                    <a:pt x="507" y="23"/>
                    <a:pt x="507" y="24"/>
                  </a:cubicBezTo>
                  <a:cubicBezTo>
                    <a:pt x="508" y="24"/>
                    <a:pt x="508" y="24"/>
                    <a:pt x="508" y="24"/>
                  </a:cubicBezTo>
                  <a:cubicBezTo>
                    <a:pt x="508" y="24"/>
                    <a:pt x="509" y="24"/>
                    <a:pt x="509" y="24"/>
                  </a:cubicBezTo>
                  <a:cubicBezTo>
                    <a:pt x="510" y="24"/>
                    <a:pt x="510" y="24"/>
                    <a:pt x="510" y="24"/>
                  </a:cubicBezTo>
                  <a:cubicBezTo>
                    <a:pt x="510" y="24"/>
                    <a:pt x="510" y="24"/>
                    <a:pt x="510" y="24"/>
                  </a:cubicBezTo>
                  <a:cubicBezTo>
                    <a:pt x="511" y="24"/>
                    <a:pt x="511" y="24"/>
                    <a:pt x="511" y="24"/>
                  </a:cubicBezTo>
                  <a:cubicBezTo>
                    <a:pt x="511" y="24"/>
                    <a:pt x="512" y="24"/>
                    <a:pt x="512" y="24"/>
                  </a:cubicBezTo>
                  <a:cubicBezTo>
                    <a:pt x="512" y="24"/>
                    <a:pt x="512" y="23"/>
                    <a:pt x="513" y="23"/>
                  </a:cubicBezTo>
                  <a:cubicBezTo>
                    <a:pt x="513" y="23"/>
                    <a:pt x="513" y="23"/>
                    <a:pt x="513" y="22"/>
                  </a:cubicBezTo>
                  <a:cubicBezTo>
                    <a:pt x="513" y="22"/>
                    <a:pt x="514" y="22"/>
                    <a:pt x="514" y="21"/>
                  </a:cubicBezTo>
                  <a:cubicBezTo>
                    <a:pt x="514" y="21"/>
                    <a:pt x="514" y="21"/>
                    <a:pt x="515" y="21"/>
                  </a:cubicBezTo>
                  <a:cubicBezTo>
                    <a:pt x="515" y="21"/>
                    <a:pt x="515" y="21"/>
                    <a:pt x="516" y="21"/>
                  </a:cubicBezTo>
                  <a:cubicBezTo>
                    <a:pt x="517" y="21"/>
                    <a:pt x="517" y="21"/>
                    <a:pt x="517" y="21"/>
                  </a:cubicBezTo>
                  <a:cubicBezTo>
                    <a:pt x="518" y="21"/>
                    <a:pt x="518" y="20"/>
                    <a:pt x="519" y="20"/>
                  </a:cubicBezTo>
                  <a:cubicBezTo>
                    <a:pt x="520" y="20"/>
                    <a:pt x="520" y="20"/>
                    <a:pt x="520" y="20"/>
                  </a:cubicBezTo>
                  <a:cubicBezTo>
                    <a:pt x="520" y="20"/>
                    <a:pt x="521" y="20"/>
                    <a:pt x="521" y="20"/>
                  </a:cubicBezTo>
                  <a:cubicBezTo>
                    <a:pt x="521" y="20"/>
                    <a:pt x="521" y="20"/>
                    <a:pt x="522" y="19"/>
                  </a:cubicBezTo>
                  <a:cubicBezTo>
                    <a:pt x="522" y="19"/>
                    <a:pt x="522" y="19"/>
                    <a:pt x="522" y="19"/>
                  </a:cubicBezTo>
                  <a:cubicBezTo>
                    <a:pt x="522" y="18"/>
                    <a:pt x="522" y="18"/>
                    <a:pt x="522" y="17"/>
                  </a:cubicBezTo>
                  <a:cubicBezTo>
                    <a:pt x="522" y="17"/>
                    <a:pt x="522" y="16"/>
                    <a:pt x="522" y="16"/>
                  </a:cubicBezTo>
                  <a:cubicBezTo>
                    <a:pt x="522" y="16"/>
                    <a:pt x="521" y="15"/>
                    <a:pt x="521" y="15"/>
                  </a:cubicBezTo>
                  <a:cubicBezTo>
                    <a:pt x="521" y="15"/>
                    <a:pt x="520" y="15"/>
                    <a:pt x="520" y="15"/>
                  </a:cubicBezTo>
                  <a:cubicBezTo>
                    <a:pt x="519" y="15"/>
                    <a:pt x="519" y="15"/>
                    <a:pt x="518" y="15"/>
                  </a:cubicBezTo>
                  <a:cubicBezTo>
                    <a:pt x="518" y="15"/>
                    <a:pt x="518" y="16"/>
                    <a:pt x="517" y="16"/>
                  </a:cubicBezTo>
                  <a:cubicBezTo>
                    <a:pt x="517" y="16"/>
                    <a:pt x="516" y="16"/>
                    <a:pt x="516" y="16"/>
                  </a:cubicBezTo>
                  <a:cubicBezTo>
                    <a:pt x="515" y="16"/>
                    <a:pt x="515" y="16"/>
                    <a:pt x="514" y="16"/>
                  </a:cubicBezTo>
                  <a:cubicBezTo>
                    <a:pt x="514" y="16"/>
                    <a:pt x="514" y="15"/>
                    <a:pt x="513" y="15"/>
                  </a:cubicBezTo>
                  <a:cubicBezTo>
                    <a:pt x="512" y="15"/>
                    <a:pt x="512" y="15"/>
                    <a:pt x="512" y="15"/>
                  </a:cubicBezTo>
                  <a:cubicBezTo>
                    <a:pt x="512" y="15"/>
                    <a:pt x="512" y="15"/>
                    <a:pt x="511" y="15"/>
                  </a:cubicBezTo>
                  <a:cubicBezTo>
                    <a:pt x="511" y="15"/>
                    <a:pt x="510" y="15"/>
                    <a:pt x="510" y="15"/>
                  </a:cubicBezTo>
                  <a:cubicBezTo>
                    <a:pt x="509" y="15"/>
                    <a:pt x="509" y="15"/>
                    <a:pt x="509" y="15"/>
                  </a:cubicBezTo>
                  <a:cubicBezTo>
                    <a:pt x="508" y="15"/>
                    <a:pt x="508" y="15"/>
                    <a:pt x="507" y="15"/>
                  </a:cubicBezTo>
                  <a:cubicBezTo>
                    <a:pt x="507" y="15"/>
                    <a:pt x="507" y="16"/>
                    <a:pt x="507" y="16"/>
                  </a:cubicBezTo>
                  <a:cubicBezTo>
                    <a:pt x="506" y="16"/>
                    <a:pt x="506" y="16"/>
                    <a:pt x="506" y="16"/>
                  </a:cubicBezTo>
                  <a:cubicBezTo>
                    <a:pt x="506" y="17"/>
                    <a:pt x="506" y="17"/>
                    <a:pt x="505" y="18"/>
                  </a:cubicBezTo>
                  <a:cubicBezTo>
                    <a:pt x="505" y="18"/>
                    <a:pt x="505" y="18"/>
                    <a:pt x="505" y="19"/>
                  </a:cubicBezTo>
                  <a:cubicBezTo>
                    <a:pt x="505" y="19"/>
                    <a:pt x="505" y="19"/>
                    <a:pt x="504" y="19"/>
                  </a:cubicBezTo>
                  <a:cubicBezTo>
                    <a:pt x="504" y="19"/>
                    <a:pt x="503" y="19"/>
                    <a:pt x="503" y="19"/>
                  </a:cubicBezTo>
                  <a:cubicBezTo>
                    <a:pt x="502" y="19"/>
                    <a:pt x="502" y="19"/>
                    <a:pt x="501" y="19"/>
                  </a:cubicBezTo>
                  <a:cubicBezTo>
                    <a:pt x="501" y="19"/>
                    <a:pt x="500" y="19"/>
                    <a:pt x="500" y="19"/>
                  </a:cubicBezTo>
                  <a:cubicBezTo>
                    <a:pt x="499" y="19"/>
                    <a:pt x="499" y="18"/>
                    <a:pt x="499" y="18"/>
                  </a:cubicBezTo>
                  <a:cubicBezTo>
                    <a:pt x="499" y="18"/>
                    <a:pt x="498" y="18"/>
                    <a:pt x="497" y="18"/>
                  </a:cubicBezTo>
                  <a:cubicBezTo>
                    <a:pt x="497" y="18"/>
                    <a:pt x="497" y="18"/>
                    <a:pt x="496" y="18"/>
                  </a:cubicBezTo>
                  <a:cubicBezTo>
                    <a:pt x="496" y="18"/>
                    <a:pt x="495" y="19"/>
                    <a:pt x="495" y="19"/>
                  </a:cubicBezTo>
                  <a:cubicBezTo>
                    <a:pt x="495" y="19"/>
                    <a:pt x="495" y="20"/>
                    <a:pt x="495" y="20"/>
                  </a:cubicBezTo>
                  <a:cubicBezTo>
                    <a:pt x="494" y="20"/>
                    <a:pt x="494" y="20"/>
                    <a:pt x="494" y="20"/>
                  </a:cubicBezTo>
                  <a:cubicBezTo>
                    <a:pt x="494" y="20"/>
                    <a:pt x="493" y="20"/>
                    <a:pt x="493" y="20"/>
                  </a:cubicBezTo>
                  <a:cubicBezTo>
                    <a:pt x="493" y="20"/>
                    <a:pt x="492" y="20"/>
                    <a:pt x="492" y="20"/>
                  </a:cubicBezTo>
                  <a:cubicBezTo>
                    <a:pt x="491" y="20"/>
                    <a:pt x="491" y="20"/>
                    <a:pt x="490" y="21"/>
                  </a:cubicBezTo>
                  <a:cubicBezTo>
                    <a:pt x="490" y="21"/>
                    <a:pt x="490" y="21"/>
                    <a:pt x="489" y="21"/>
                  </a:cubicBezTo>
                  <a:cubicBezTo>
                    <a:pt x="489" y="21"/>
                    <a:pt x="488" y="21"/>
                    <a:pt x="488" y="21"/>
                  </a:cubicBezTo>
                  <a:cubicBezTo>
                    <a:pt x="488" y="21"/>
                    <a:pt x="487" y="22"/>
                    <a:pt x="487" y="22"/>
                  </a:cubicBezTo>
                  <a:cubicBezTo>
                    <a:pt x="487" y="22"/>
                    <a:pt x="487" y="22"/>
                    <a:pt x="486" y="23"/>
                  </a:cubicBezTo>
                  <a:cubicBezTo>
                    <a:pt x="486" y="23"/>
                    <a:pt x="486" y="24"/>
                    <a:pt x="485" y="24"/>
                  </a:cubicBezTo>
                  <a:cubicBezTo>
                    <a:pt x="485" y="25"/>
                    <a:pt x="485" y="25"/>
                    <a:pt x="485" y="25"/>
                  </a:cubicBezTo>
                  <a:cubicBezTo>
                    <a:pt x="484" y="25"/>
                    <a:pt x="484" y="24"/>
                    <a:pt x="484" y="24"/>
                  </a:cubicBezTo>
                  <a:cubicBezTo>
                    <a:pt x="484" y="24"/>
                    <a:pt x="484" y="24"/>
                    <a:pt x="484" y="24"/>
                  </a:cubicBezTo>
                  <a:cubicBezTo>
                    <a:pt x="484" y="23"/>
                    <a:pt x="485" y="24"/>
                    <a:pt x="485" y="23"/>
                  </a:cubicBezTo>
                  <a:cubicBezTo>
                    <a:pt x="485" y="23"/>
                    <a:pt x="485" y="23"/>
                    <a:pt x="485" y="23"/>
                  </a:cubicBezTo>
                  <a:cubicBezTo>
                    <a:pt x="485" y="22"/>
                    <a:pt x="486" y="22"/>
                    <a:pt x="486" y="22"/>
                  </a:cubicBezTo>
                  <a:cubicBezTo>
                    <a:pt x="486" y="21"/>
                    <a:pt x="486" y="21"/>
                    <a:pt x="487" y="21"/>
                  </a:cubicBezTo>
                  <a:cubicBezTo>
                    <a:pt x="487" y="20"/>
                    <a:pt x="487" y="21"/>
                    <a:pt x="487" y="21"/>
                  </a:cubicBezTo>
                  <a:cubicBezTo>
                    <a:pt x="488" y="20"/>
                    <a:pt x="488" y="20"/>
                    <a:pt x="488" y="20"/>
                  </a:cubicBezTo>
                  <a:cubicBezTo>
                    <a:pt x="488" y="20"/>
                    <a:pt x="488" y="20"/>
                    <a:pt x="488" y="19"/>
                  </a:cubicBezTo>
                  <a:cubicBezTo>
                    <a:pt x="488" y="18"/>
                    <a:pt x="488" y="18"/>
                    <a:pt x="488" y="18"/>
                  </a:cubicBezTo>
                  <a:cubicBezTo>
                    <a:pt x="489" y="18"/>
                    <a:pt x="489" y="17"/>
                    <a:pt x="489" y="17"/>
                  </a:cubicBezTo>
                  <a:cubicBezTo>
                    <a:pt x="490" y="17"/>
                    <a:pt x="490" y="17"/>
                    <a:pt x="490" y="17"/>
                  </a:cubicBezTo>
                  <a:cubicBezTo>
                    <a:pt x="490" y="17"/>
                    <a:pt x="491" y="17"/>
                    <a:pt x="491" y="16"/>
                  </a:cubicBezTo>
                  <a:cubicBezTo>
                    <a:pt x="491" y="16"/>
                    <a:pt x="491" y="16"/>
                    <a:pt x="491" y="16"/>
                  </a:cubicBezTo>
                  <a:cubicBezTo>
                    <a:pt x="491" y="15"/>
                    <a:pt x="491" y="15"/>
                    <a:pt x="491" y="15"/>
                  </a:cubicBezTo>
                  <a:cubicBezTo>
                    <a:pt x="491" y="15"/>
                    <a:pt x="490" y="14"/>
                    <a:pt x="490" y="14"/>
                  </a:cubicBezTo>
                  <a:cubicBezTo>
                    <a:pt x="490" y="14"/>
                    <a:pt x="490" y="14"/>
                    <a:pt x="490" y="13"/>
                  </a:cubicBezTo>
                  <a:cubicBezTo>
                    <a:pt x="490" y="13"/>
                    <a:pt x="489" y="13"/>
                    <a:pt x="489" y="13"/>
                  </a:cubicBezTo>
                  <a:cubicBezTo>
                    <a:pt x="488" y="13"/>
                    <a:pt x="488" y="13"/>
                    <a:pt x="488" y="13"/>
                  </a:cubicBezTo>
                  <a:cubicBezTo>
                    <a:pt x="488" y="13"/>
                    <a:pt x="488" y="14"/>
                    <a:pt x="488" y="14"/>
                  </a:cubicBezTo>
                  <a:cubicBezTo>
                    <a:pt x="487" y="14"/>
                    <a:pt x="487" y="14"/>
                    <a:pt x="486" y="14"/>
                  </a:cubicBezTo>
                  <a:cubicBezTo>
                    <a:pt x="486" y="14"/>
                    <a:pt x="486" y="14"/>
                    <a:pt x="485" y="14"/>
                  </a:cubicBezTo>
                  <a:cubicBezTo>
                    <a:pt x="484" y="14"/>
                    <a:pt x="484" y="14"/>
                    <a:pt x="483" y="14"/>
                  </a:cubicBezTo>
                  <a:cubicBezTo>
                    <a:pt x="483" y="14"/>
                    <a:pt x="482" y="14"/>
                    <a:pt x="482" y="14"/>
                  </a:cubicBezTo>
                  <a:cubicBezTo>
                    <a:pt x="482" y="14"/>
                    <a:pt x="482" y="15"/>
                    <a:pt x="482" y="16"/>
                  </a:cubicBezTo>
                  <a:cubicBezTo>
                    <a:pt x="482" y="16"/>
                    <a:pt x="482" y="16"/>
                    <a:pt x="482" y="16"/>
                  </a:cubicBezTo>
                  <a:cubicBezTo>
                    <a:pt x="482" y="17"/>
                    <a:pt x="482" y="17"/>
                    <a:pt x="482" y="17"/>
                  </a:cubicBezTo>
                  <a:cubicBezTo>
                    <a:pt x="482" y="17"/>
                    <a:pt x="482" y="17"/>
                    <a:pt x="481" y="17"/>
                  </a:cubicBezTo>
                  <a:cubicBezTo>
                    <a:pt x="481" y="17"/>
                    <a:pt x="481" y="17"/>
                    <a:pt x="480" y="17"/>
                  </a:cubicBezTo>
                  <a:cubicBezTo>
                    <a:pt x="480" y="17"/>
                    <a:pt x="480" y="17"/>
                    <a:pt x="479" y="17"/>
                  </a:cubicBezTo>
                  <a:cubicBezTo>
                    <a:pt x="479" y="17"/>
                    <a:pt x="478" y="17"/>
                    <a:pt x="478" y="17"/>
                  </a:cubicBezTo>
                  <a:cubicBezTo>
                    <a:pt x="477" y="17"/>
                    <a:pt x="477" y="17"/>
                    <a:pt x="476" y="18"/>
                  </a:cubicBezTo>
                  <a:cubicBezTo>
                    <a:pt x="476" y="18"/>
                    <a:pt x="476" y="18"/>
                    <a:pt x="476" y="18"/>
                  </a:cubicBezTo>
                  <a:cubicBezTo>
                    <a:pt x="475" y="18"/>
                    <a:pt x="475" y="18"/>
                    <a:pt x="475" y="18"/>
                  </a:cubicBezTo>
                  <a:cubicBezTo>
                    <a:pt x="475" y="18"/>
                    <a:pt x="475" y="18"/>
                    <a:pt x="474" y="18"/>
                  </a:cubicBezTo>
                  <a:cubicBezTo>
                    <a:pt x="474" y="18"/>
                    <a:pt x="474" y="18"/>
                    <a:pt x="474" y="18"/>
                  </a:cubicBezTo>
                  <a:cubicBezTo>
                    <a:pt x="475" y="17"/>
                    <a:pt x="475" y="17"/>
                    <a:pt x="475" y="17"/>
                  </a:cubicBezTo>
                  <a:cubicBezTo>
                    <a:pt x="475" y="17"/>
                    <a:pt x="475" y="16"/>
                    <a:pt x="475" y="16"/>
                  </a:cubicBezTo>
                  <a:cubicBezTo>
                    <a:pt x="475" y="16"/>
                    <a:pt x="476" y="16"/>
                    <a:pt x="476" y="16"/>
                  </a:cubicBezTo>
                  <a:cubicBezTo>
                    <a:pt x="477" y="16"/>
                    <a:pt x="477" y="16"/>
                    <a:pt x="477" y="16"/>
                  </a:cubicBezTo>
                  <a:cubicBezTo>
                    <a:pt x="477" y="16"/>
                    <a:pt x="478" y="16"/>
                    <a:pt x="478" y="16"/>
                  </a:cubicBezTo>
                  <a:cubicBezTo>
                    <a:pt x="479" y="16"/>
                    <a:pt x="479" y="16"/>
                    <a:pt x="480" y="15"/>
                  </a:cubicBezTo>
                  <a:cubicBezTo>
                    <a:pt x="480" y="15"/>
                    <a:pt x="480" y="15"/>
                    <a:pt x="480" y="15"/>
                  </a:cubicBezTo>
                  <a:cubicBezTo>
                    <a:pt x="480" y="14"/>
                    <a:pt x="480" y="14"/>
                    <a:pt x="480" y="14"/>
                  </a:cubicBezTo>
                  <a:cubicBezTo>
                    <a:pt x="480" y="14"/>
                    <a:pt x="480" y="14"/>
                    <a:pt x="479" y="14"/>
                  </a:cubicBezTo>
                  <a:cubicBezTo>
                    <a:pt x="479" y="14"/>
                    <a:pt x="479" y="14"/>
                    <a:pt x="479" y="14"/>
                  </a:cubicBezTo>
                  <a:cubicBezTo>
                    <a:pt x="478" y="14"/>
                    <a:pt x="478" y="14"/>
                    <a:pt x="477" y="14"/>
                  </a:cubicBezTo>
                  <a:cubicBezTo>
                    <a:pt x="476" y="14"/>
                    <a:pt x="476" y="14"/>
                    <a:pt x="475" y="14"/>
                  </a:cubicBezTo>
                  <a:cubicBezTo>
                    <a:pt x="474" y="14"/>
                    <a:pt x="474" y="14"/>
                    <a:pt x="473" y="14"/>
                  </a:cubicBezTo>
                  <a:cubicBezTo>
                    <a:pt x="473" y="14"/>
                    <a:pt x="473" y="14"/>
                    <a:pt x="472" y="14"/>
                  </a:cubicBezTo>
                  <a:cubicBezTo>
                    <a:pt x="468" y="14"/>
                    <a:pt x="468" y="14"/>
                    <a:pt x="468" y="14"/>
                  </a:cubicBezTo>
                  <a:cubicBezTo>
                    <a:pt x="467" y="14"/>
                    <a:pt x="466" y="14"/>
                    <a:pt x="466" y="14"/>
                  </a:cubicBezTo>
                  <a:cubicBezTo>
                    <a:pt x="465" y="14"/>
                    <a:pt x="465" y="14"/>
                    <a:pt x="464" y="14"/>
                  </a:cubicBezTo>
                  <a:cubicBezTo>
                    <a:pt x="464" y="14"/>
                    <a:pt x="463" y="14"/>
                    <a:pt x="463" y="15"/>
                  </a:cubicBezTo>
                  <a:cubicBezTo>
                    <a:pt x="463" y="15"/>
                    <a:pt x="463" y="15"/>
                    <a:pt x="462" y="15"/>
                  </a:cubicBezTo>
                  <a:cubicBezTo>
                    <a:pt x="462" y="15"/>
                    <a:pt x="462" y="15"/>
                    <a:pt x="462" y="15"/>
                  </a:cubicBezTo>
                  <a:cubicBezTo>
                    <a:pt x="461" y="15"/>
                    <a:pt x="461" y="15"/>
                    <a:pt x="461" y="16"/>
                  </a:cubicBezTo>
                  <a:cubicBezTo>
                    <a:pt x="460" y="16"/>
                    <a:pt x="460" y="16"/>
                    <a:pt x="460" y="16"/>
                  </a:cubicBezTo>
                  <a:cubicBezTo>
                    <a:pt x="459" y="16"/>
                    <a:pt x="459" y="16"/>
                    <a:pt x="459" y="16"/>
                  </a:cubicBezTo>
                  <a:cubicBezTo>
                    <a:pt x="458" y="16"/>
                    <a:pt x="458" y="16"/>
                    <a:pt x="458" y="16"/>
                  </a:cubicBezTo>
                  <a:cubicBezTo>
                    <a:pt x="457" y="16"/>
                    <a:pt x="457" y="16"/>
                    <a:pt x="457" y="16"/>
                  </a:cubicBezTo>
                  <a:cubicBezTo>
                    <a:pt x="457" y="16"/>
                    <a:pt x="456" y="16"/>
                    <a:pt x="456" y="16"/>
                  </a:cubicBezTo>
                  <a:cubicBezTo>
                    <a:pt x="456" y="17"/>
                    <a:pt x="456" y="17"/>
                    <a:pt x="455" y="17"/>
                  </a:cubicBezTo>
                  <a:cubicBezTo>
                    <a:pt x="455" y="17"/>
                    <a:pt x="455" y="16"/>
                    <a:pt x="455" y="16"/>
                  </a:cubicBezTo>
                  <a:cubicBezTo>
                    <a:pt x="455" y="16"/>
                    <a:pt x="455" y="16"/>
                    <a:pt x="455" y="16"/>
                  </a:cubicBezTo>
                  <a:cubicBezTo>
                    <a:pt x="455" y="15"/>
                    <a:pt x="455" y="15"/>
                    <a:pt x="456" y="14"/>
                  </a:cubicBezTo>
                  <a:cubicBezTo>
                    <a:pt x="456" y="14"/>
                    <a:pt x="456" y="14"/>
                    <a:pt x="456" y="14"/>
                  </a:cubicBezTo>
                  <a:cubicBezTo>
                    <a:pt x="457" y="13"/>
                    <a:pt x="457" y="13"/>
                    <a:pt x="458" y="13"/>
                  </a:cubicBezTo>
                  <a:cubicBezTo>
                    <a:pt x="458" y="13"/>
                    <a:pt x="458" y="13"/>
                    <a:pt x="459" y="13"/>
                  </a:cubicBezTo>
                  <a:cubicBezTo>
                    <a:pt x="471" y="13"/>
                    <a:pt x="471" y="13"/>
                    <a:pt x="471" y="13"/>
                  </a:cubicBezTo>
                  <a:cubicBezTo>
                    <a:pt x="471" y="13"/>
                    <a:pt x="471" y="13"/>
                    <a:pt x="471" y="13"/>
                  </a:cubicBezTo>
                  <a:cubicBezTo>
                    <a:pt x="472" y="12"/>
                    <a:pt x="472" y="12"/>
                    <a:pt x="472" y="12"/>
                  </a:cubicBezTo>
                  <a:cubicBezTo>
                    <a:pt x="472" y="12"/>
                    <a:pt x="472" y="12"/>
                    <a:pt x="473" y="12"/>
                  </a:cubicBezTo>
                  <a:cubicBezTo>
                    <a:pt x="483" y="12"/>
                    <a:pt x="483" y="12"/>
                    <a:pt x="483" y="12"/>
                  </a:cubicBezTo>
                  <a:cubicBezTo>
                    <a:pt x="483" y="12"/>
                    <a:pt x="483" y="12"/>
                    <a:pt x="483" y="12"/>
                  </a:cubicBezTo>
                  <a:cubicBezTo>
                    <a:pt x="484" y="12"/>
                    <a:pt x="484" y="12"/>
                    <a:pt x="485" y="12"/>
                  </a:cubicBezTo>
                  <a:cubicBezTo>
                    <a:pt x="485" y="11"/>
                    <a:pt x="485" y="11"/>
                    <a:pt x="486" y="11"/>
                  </a:cubicBezTo>
                  <a:cubicBezTo>
                    <a:pt x="486" y="11"/>
                    <a:pt x="486" y="11"/>
                    <a:pt x="486" y="10"/>
                  </a:cubicBezTo>
                  <a:cubicBezTo>
                    <a:pt x="486" y="10"/>
                    <a:pt x="486" y="10"/>
                    <a:pt x="487" y="10"/>
                  </a:cubicBezTo>
                  <a:cubicBezTo>
                    <a:pt x="487" y="10"/>
                    <a:pt x="487" y="10"/>
                    <a:pt x="487" y="10"/>
                  </a:cubicBezTo>
                  <a:cubicBezTo>
                    <a:pt x="488" y="10"/>
                    <a:pt x="488" y="10"/>
                    <a:pt x="488" y="10"/>
                  </a:cubicBezTo>
                  <a:cubicBezTo>
                    <a:pt x="488" y="10"/>
                    <a:pt x="489" y="10"/>
                    <a:pt x="489" y="10"/>
                  </a:cubicBezTo>
                  <a:cubicBezTo>
                    <a:pt x="489" y="10"/>
                    <a:pt x="489" y="10"/>
                    <a:pt x="489" y="10"/>
                  </a:cubicBezTo>
                  <a:cubicBezTo>
                    <a:pt x="490" y="9"/>
                    <a:pt x="491" y="10"/>
                    <a:pt x="492" y="10"/>
                  </a:cubicBezTo>
                  <a:cubicBezTo>
                    <a:pt x="492" y="10"/>
                    <a:pt x="492" y="9"/>
                    <a:pt x="493" y="9"/>
                  </a:cubicBezTo>
                  <a:cubicBezTo>
                    <a:pt x="493" y="8"/>
                    <a:pt x="493" y="8"/>
                    <a:pt x="493" y="8"/>
                  </a:cubicBezTo>
                  <a:cubicBezTo>
                    <a:pt x="491" y="8"/>
                    <a:pt x="491" y="8"/>
                    <a:pt x="491" y="8"/>
                  </a:cubicBezTo>
                  <a:cubicBezTo>
                    <a:pt x="490" y="8"/>
                    <a:pt x="490" y="8"/>
                    <a:pt x="489" y="8"/>
                  </a:cubicBezTo>
                  <a:cubicBezTo>
                    <a:pt x="489" y="8"/>
                    <a:pt x="489" y="8"/>
                    <a:pt x="489" y="8"/>
                  </a:cubicBezTo>
                  <a:cubicBezTo>
                    <a:pt x="489" y="8"/>
                    <a:pt x="489" y="8"/>
                    <a:pt x="488" y="8"/>
                  </a:cubicBezTo>
                  <a:cubicBezTo>
                    <a:pt x="488" y="7"/>
                    <a:pt x="487" y="7"/>
                    <a:pt x="486" y="7"/>
                  </a:cubicBezTo>
                  <a:cubicBezTo>
                    <a:pt x="486" y="7"/>
                    <a:pt x="485" y="7"/>
                    <a:pt x="485" y="7"/>
                  </a:cubicBezTo>
                  <a:cubicBezTo>
                    <a:pt x="484" y="7"/>
                    <a:pt x="484" y="7"/>
                    <a:pt x="483" y="7"/>
                  </a:cubicBezTo>
                  <a:cubicBezTo>
                    <a:pt x="483" y="7"/>
                    <a:pt x="483" y="7"/>
                    <a:pt x="482" y="7"/>
                  </a:cubicBezTo>
                  <a:cubicBezTo>
                    <a:pt x="482" y="7"/>
                    <a:pt x="483" y="7"/>
                    <a:pt x="483" y="6"/>
                  </a:cubicBezTo>
                  <a:cubicBezTo>
                    <a:pt x="483" y="6"/>
                    <a:pt x="483" y="6"/>
                    <a:pt x="483" y="6"/>
                  </a:cubicBezTo>
                  <a:cubicBezTo>
                    <a:pt x="482" y="6"/>
                    <a:pt x="482" y="6"/>
                    <a:pt x="482" y="6"/>
                  </a:cubicBezTo>
                  <a:cubicBezTo>
                    <a:pt x="481" y="6"/>
                    <a:pt x="481" y="5"/>
                    <a:pt x="481" y="5"/>
                  </a:cubicBezTo>
                  <a:cubicBezTo>
                    <a:pt x="480" y="5"/>
                    <a:pt x="480" y="5"/>
                    <a:pt x="480" y="5"/>
                  </a:cubicBezTo>
                  <a:cubicBezTo>
                    <a:pt x="480" y="5"/>
                    <a:pt x="480" y="6"/>
                    <a:pt x="479" y="6"/>
                  </a:cubicBezTo>
                  <a:cubicBezTo>
                    <a:pt x="476" y="6"/>
                    <a:pt x="476" y="6"/>
                    <a:pt x="476" y="6"/>
                  </a:cubicBezTo>
                  <a:cubicBezTo>
                    <a:pt x="475" y="6"/>
                    <a:pt x="475" y="5"/>
                    <a:pt x="474" y="5"/>
                  </a:cubicBezTo>
                  <a:cubicBezTo>
                    <a:pt x="474" y="5"/>
                    <a:pt x="474" y="5"/>
                    <a:pt x="474" y="5"/>
                  </a:cubicBezTo>
                  <a:cubicBezTo>
                    <a:pt x="473" y="5"/>
                    <a:pt x="473" y="5"/>
                    <a:pt x="472" y="5"/>
                  </a:cubicBezTo>
                  <a:cubicBezTo>
                    <a:pt x="468" y="5"/>
                    <a:pt x="468" y="5"/>
                    <a:pt x="468" y="5"/>
                  </a:cubicBezTo>
                  <a:cubicBezTo>
                    <a:pt x="467" y="5"/>
                    <a:pt x="467" y="5"/>
                    <a:pt x="467" y="5"/>
                  </a:cubicBezTo>
                  <a:cubicBezTo>
                    <a:pt x="464" y="5"/>
                    <a:pt x="464" y="5"/>
                    <a:pt x="464" y="5"/>
                  </a:cubicBezTo>
                  <a:cubicBezTo>
                    <a:pt x="463" y="5"/>
                    <a:pt x="463" y="5"/>
                    <a:pt x="463" y="5"/>
                  </a:cubicBezTo>
                  <a:cubicBezTo>
                    <a:pt x="462" y="5"/>
                    <a:pt x="462" y="5"/>
                    <a:pt x="461" y="5"/>
                  </a:cubicBezTo>
                  <a:cubicBezTo>
                    <a:pt x="461" y="5"/>
                    <a:pt x="461" y="5"/>
                    <a:pt x="461" y="6"/>
                  </a:cubicBezTo>
                  <a:cubicBezTo>
                    <a:pt x="455" y="6"/>
                    <a:pt x="455" y="6"/>
                    <a:pt x="455" y="6"/>
                  </a:cubicBezTo>
                  <a:cubicBezTo>
                    <a:pt x="455" y="5"/>
                    <a:pt x="455" y="5"/>
                    <a:pt x="455" y="5"/>
                  </a:cubicBezTo>
                  <a:cubicBezTo>
                    <a:pt x="456" y="5"/>
                    <a:pt x="456" y="5"/>
                    <a:pt x="456" y="5"/>
                  </a:cubicBezTo>
                  <a:cubicBezTo>
                    <a:pt x="457" y="5"/>
                    <a:pt x="457" y="5"/>
                    <a:pt x="458" y="5"/>
                  </a:cubicBezTo>
                  <a:cubicBezTo>
                    <a:pt x="458" y="5"/>
                    <a:pt x="458" y="5"/>
                    <a:pt x="458" y="4"/>
                  </a:cubicBezTo>
                  <a:cubicBezTo>
                    <a:pt x="458" y="4"/>
                    <a:pt x="458" y="4"/>
                    <a:pt x="458" y="3"/>
                  </a:cubicBezTo>
                  <a:cubicBezTo>
                    <a:pt x="480" y="3"/>
                    <a:pt x="480" y="3"/>
                    <a:pt x="480" y="3"/>
                  </a:cubicBezTo>
                  <a:cubicBezTo>
                    <a:pt x="480" y="3"/>
                    <a:pt x="480" y="3"/>
                    <a:pt x="480" y="3"/>
                  </a:cubicBezTo>
                  <a:cubicBezTo>
                    <a:pt x="479" y="2"/>
                    <a:pt x="479" y="2"/>
                    <a:pt x="479" y="2"/>
                  </a:cubicBezTo>
                  <a:cubicBezTo>
                    <a:pt x="479" y="2"/>
                    <a:pt x="478" y="2"/>
                    <a:pt x="478" y="2"/>
                  </a:cubicBezTo>
                  <a:cubicBezTo>
                    <a:pt x="478" y="1"/>
                    <a:pt x="477" y="1"/>
                    <a:pt x="477" y="1"/>
                  </a:cubicBezTo>
                  <a:cubicBezTo>
                    <a:pt x="476" y="1"/>
                    <a:pt x="476" y="1"/>
                    <a:pt x="476" y="1"/>
                  </a:cubicBezTo>
                  <a:cubicBezTo>
                    <a:pt x="475" y="1"/>
                    <a:pt x="475" y="1"/>
                    <a:pt x="474" y="1"/>
                  </a:cubicBezTo>
                  <a:cubicBezTo>
                    <a:pt x="474" y="1"/>
                    <a:pt x="473" y="1"/>
                    <a:pt x="473" y="1"/>
                  </a:cubicBezTo>
                  <a:cubicBezTo>
                    <a:pt x="472" y="1"/>
                    <a:pt x="472" y="1"/>
                    <a:pt x="472" y="1"/>
                  </a:cubicBezTo>
                  <a:cubicBezTo>
                    <a:pt x="472" y="1"/>
                    <a:pt x="472" y="0"/>
                    <a:pt x="471" y="0"/>
                  </a:cubicBezTo>
                  <a:cubicBezTo>
                    <a:pt x="471" y="0"/>
                    <a:pt x="470" y="0"/>
                    <a:pt x="470" y="0"/>
                  </a:cubicBezTo>
                  <a:cubicBezTo>
                    <a:pt x="469" y="0"/>
                    <a:pt x="469" y="0"/>
                    <a:pt x="468" y="0"/>
                  </a:cubicBezTo>
                  <a:cubicBezTo>
                    <a:pt x="468" y="0"/>
                    <a:pt x="468" y="1"/>
                    <a:pt x="467" y="1"/>
                  </a:cubicBezTo>
                  <a:cubicBezTo>
                    <a:pt x="467" y="1"/>
                    <a:pt x="466" y="1"/>
                    <a:pt x="466" y="1"/>
                  </a:cubicBezTo>
                  <a:cubicBezTo>
                    <a:pt x="465" y="1"/>
                    <a:pt x="465" y="1"/>
                    <a:pt x="465" y="1"/>
                  </a:cubicBezTo>
                  <a:cubicBezTo>
                    <a:pt x="464" y="1"/>
                    <a:pt x="464" y="0"/>
                    <a:pt x="463" y="0"/>
                  </a:cubicBezTo>
                  <a:cubicBezTo>
                    <a:pt x="458" y="0"/>
                    <a:pt x="454" y="0"/>
                    <a:pt x="448" y="0"/>
                  </a:cubicBezTo>
                  <a:cubicBezTo>
                    <a:pt x="448" y="0"/>
                    <a:pt x="447" y="0"/>
                    <a:pt x="447" y="0"/>
                  </a:cubicBezTo>
                  <a:cubicBezTo>
                    <a:pt x="447" y="0"/>
                    <a:pt x="446" y="0"/>
                    <a:pt x="446" y="0"/>
                  </a:cubicBezTo>
                  <a:cubicBezTo>
                    <a:pt x="446" y="0"/>
                    <a:pt x="446" y="1"/>
                    <a:pt x="445" y="1"/>
                  </a:cubicBezTo>
                  <a:cubicBezTo>
                    <a:pt x="445" y="1"/>
                    <a:pt x="445" y="2"/>
                    <a:pt x="445" y="2"/>
                  </a:cubicBezTo>
                  <a:cubicBezTo>
                    <a:pt x="444" y="2"/>
                    <a:pt x="444" y="2"/>
                    <a:pt x="444" y="2"/>
                  </a:cubicBezTo>
                  <a:cubicBezTo>
                    <a:pt x="443" y="2"/>
                    <a:pt x="443" y="2"/>
                    <a:pt x="443" y="2"/>
                  </a:cubicBezTo>
                  <a:cubicBezTo>
                    <a:pt x="443" y="2"/>
                    <a:pt x="443" y="1"/>
                    <a:pt x="442" y="1"/>
                  </a:cubicBezTo>
                  <a:cubicBezTo>
                    <a:pt x="441" y="1"/>
                    <a:pt x="441" y="1"/>
                    <a:pt x="441" y="1"/>
                  </a:cubicBezTo>
                  <a:cubicBezTo>
                    <a:pt x="441" y="1"/>
                    <a:pt x="441" y="1"/>
                    <a:pt x="441" y="1"/>
                  </a:cubicBezTo>
                  <a:cubicBezTo>
                    <a:pt x="440" y="1"/>
                    <a:pt x="440" y="1"/>
                    <a:pt x="439" y="1"/>
                  </a:cubicBezTo>
                  <a:cubicBezTo>
                    <a:pt x="439" y="1"/>
                    <a:pt x="439" y="1"/>
                    <a:pt x="438" y="1"/>
                  </a:cubicBezTo>
                  <a:cubicBezTo>
                    <a:pt x="437" y="1"/>
                    <a:pt x="437" y="2"/>
                    <a:pt x="436" y="3"/>
                  </a:cubicBezTo>
                  <a:cubicBezTo>
                    <a:pt x="436" y="3"/>
                    <a:pt x="436" y="3"/>
                    <a:pt x="437" y="4"/>
                  </a:cubicBezTo>
                  <a:cubicBezTo>
                    <a:pt x="437" y="4"/>
                    <a:pt x="437" y="4"/>
                    <a:pt x="437" y="5"/>
                  </a:cubicBezTo>
                  <a:cubicBezTo>
                    <a:pt x="437" y="5"/>
                    <a:pt x="436" y="5"/>
                    <a:pt x="436" y="6"/>
                  </a:cubicBezTo>
                  <a:cubicBezTo>
                    <a:pt x="435" y="6"/>
                    <a:pt x="435" y="6"/>
                    <a:pt x="434" y="6"/>
                  </a:cubicBezTo>
                  <a:cubicBezTo>
                    <a:pt x="434" y="6"/>
                    <a:pt x="433" y="6"/>
                    <a:pt x="433" y="5"/>
                  </a:cubicBezTo>
                  <a:cubicBezTo>
                    <a:pt x="432" y="5"/>
                    <a:pt x="432" y="5"/>
                    <a:pt x="432" y="5"/>
                  </a:cubicBezTo>
                  <a:cubicBezTo>
                    <a:pt x="428" y="5"/>
                    <a:pt x="428" y="5"/>
                    <a:pt x="428" y="5"/>
                  </a:cubicBezTo>
                  <a:cubicBezTo>
                    <a:pt x="427" y="5"/>
                    <a:pt x="427" y="4"/>
                    <a:pt x="426" y="4"/>
                  </a:cubicBezTo>
                  <a:cubicBezTo>
                    <a:pt x="426" y="3"/>
                    <a:pt x="426" y="3"/>
                    <a:pt x="425" y="3"/>
                  </a:cubicBezTo>
                  <a:cubicBezTo>
                    <a:pt x="425" y="3"/>
                    <a:pt x="424" y="3"/>
                    <a:pt x="423" y="3"/>
                  </a:cubicBezTo>
                  <a:cubicBezTo>
                    <a:pt x="423" y="3"/>
                    <a:pt x="423" y="3"/>
                    <a:pt x="422" y="3"/>
                  </a:cubicBezTo>
                  <a:cubicBezTo>
                    <a:pt x="422" y="3"/>
                    <a:pt x="422" y="3"/>
                    <a:pt x="422" y="3"/>
                  </a:cubicBezTo>
                  <a:cubicBezTo>
                    <a:pt x="421" y="3"/>
                    <a:pt x="421" y="4"/>
                    <a:pt x="421" y="4"/>
                  </a:cubicBezTo>
                  <a:cubicBezTo>
                    <a:pt x="421" y="4"/>
                    <a:pt x="421" y="4"/>
                    <a:pt x="420" y="4"/>
                  </a:cubicBezTo>
                  <a:cubicBezTo>
                    <a:pt x="420" y="5"/>
                    <a:pt x="419" y="4"/>
                    <a:pt x="419" y="4"/>
                  </a:cubicBezTo>
                  <a:cubicBezTo>
                    <a:pt x="418" y="4"/>
                    <a:pt x="418" y="4"/>
                    <a:pt x="418" y="4"/>
                  </a:cubicBezTo>
                  <a:cubicBezTo>
                    <a:pt x="418" y="4"/>
                    <a:pt x="418" y="5"/>
                    <a:pt x="417" y="4"/>
                  </a:cubicBezTo>
                  <a:cubicBezTo>
                    <a:pt x="417" y="4"/>
                    <a:pt x="417" y="4"/>
                    <a:pt x="416" y="4"/>
                  </a:cubicBezTo>
                  <a:cubicBezTo>
                    <a:pt x="415" y="4"/>
                    <a:pt x="415" y="4"/>
                    <a:pt x="414" y="4"/>
                  </a:cubicBezTo>
                  <a:cubicBezTo>
                    <a:pt x="413" y="4"/>
                    <a:pt x="413" y="4"/>
                    <a:pt x="412" y="4"/>
                  </a:cubicBezTo>
                  <a:cubicBezTo>
                    <a:pt x="411" y="4"/>
                    <a:pt x="411" y="4"/>
                    <a:pt x="411" y="4"/>
                  </a:cubicBezTo>
                  <a:cubicBezTo>
                    <a:pt x="411" y="4"/>
                    <a:pt x="411" y="4"/>
                    <a:pt x="411" y="4"/>
                  </a:cubicBezTo>
                  <a:cubicBezTo>
                    <a:pt x="411" y="4"/>
                    <a:pt x="411" y="4"/>
                    <a:pt x="410" y="4"/>
                  </a:cubicBezTo>
                  <a:cubicBezTo>
                    <a:pt x="410" y="5"/>
                    <a:pt x="410" y="5"/>
                    <a:pt x="410" y="5"/>
                  </a:cubicBezTo>
                  <a:cubicBezTo>
                    <a:pt x="410" y="5"/>
                    <a:pt x="409" y="5"/>
                    <a:pt x="409" y="5"/>
                  </a:cubicBezTo>
                  <a:cubicBezTo>
                    <a:pt x="409" y="5"/>
                    <a:pt x="409" y="5"/>
                    <a:pt x="408" y="5"/>
                  </a:cubicBezTo>
                  <a:cubicBezTo>
                    <a:pt x="408" y="6"/>
                    <a:pt x="408" y="6"/>
                    <a:pt x="409" y="6"/>
                  </a:cubicBezTo>
                  <a:cubicBezTo>
                    <a:pt x="409" y="6"/>
                    <a:pt x="409" y="6"/>
                    <a:pt x="409" y="6"/>
                  </a:cubicBezTo>
                  <a:cubicBezTo>
                    <a:pt x="409" y="6"/>
                    <a:pt x="409" y="7"/>
                    <a:pt x="409" y="7"/>
                  </a:cubicBezTo>
                  <a:cubicBezTo>
                    <a:pt x="410" y="7"/>
                    <a:pt x="410" y="7"/>
                    <a:pt x="410" y="7"/>
                  </a:cubicBezTo>
                  <a:cubicBezTo>
                    <a:pt x="410" y="7"/>
                    <a:pt x="411" y="7"/>
                    <a:pt x="411" y="7"/>
                  </a:cubicBezTo>
                  <a:cubicBezTo>
                    <a:pt x="411" y="7"/>
                    <a:pt x="411" y="7"/>
                    <a:pt x="411" y="7"/>
                  </a:cubicBezTo>
                  <a:cubicBezTo>
                    <a:pt x="411" y="7"/>
                    <a:pt x="412" y="8"/>
                    <a:pt x="412" y="8"/>
                  </a:cubicBezTo>
                  <a:cubicBezTo>
                    <a:pt x="412" y="8"/>
                    <a:pt x="412" y="8"/>
                    <a:pt x="412" y="8"/>
                  </a:cubicBezTo>
                  <a:cubicBezTo>
                    <a:pt x="412" y="8"/>
                    <a:pt x="412" y="9"/>
                    <a:pt x="412" y="9"/>
                  </a:cubicBezTo>
                  <a:cubicBezTo>
                    <a:pt x="412" y="9"/>
                    <a:pt x="412" y="9"/>
                    <a:pt x="412" y="10"/>
                  </a:cubicBezTo>
                  <a:cubicBezTo>
                    <a:pt x="412" y="9"/>
                    <a:pt x="412" y="9"/>
                    <a:pt x="412" y="9"/>
                  </a:cubicBezTo>
                  <a:cubicBezTo>
                    <a:pt x="412" y="9"/>
                    <a:pt x="412" y="9"/>
                    <a:pt x="411" y="9"/>
                  </a:cubicBezTo>
                  <a:cubicBezTo>
                    <a:pt x="411" y="9"/>
                    <a:pt x="411" y="9"/>
                    <a:pt x="411" y="9"/>
                  </a:cubicBezTo>
                  <a:cubicBezTo>
                    <a:pt x="411" y="9"/>
                    <a:pt x="411" y="9"/>
                    <a:pt x="411" y="9"/>
                  </a:cubicBezTo>
                  <a:cubicBezTo>
                    <a:pt x="411" y="9"/>
                    <a:pt x="411" y="9"/>
                    <a:pt x="410" y="9"/>
                  </a:cubicBezTo>
                  <a:cubicBezTo>
                    <a:pt x="410" y="9"/>
                    <a:pt x="410" y="9"/>
                    <a:pt x="410" y="9"/>
                  </a:cubicBezTo>
                  <a:cubicBezTo>
                    <a:pt x="410" y="9"/>
                    <a:pt x="410" y="8"/>
                    <a:pt x="409" y="8"/>
                  </a:cubicBezTo>
                  <a:cubicBezTo>
                    <a:pt x="409" y="8"/>
                    <a:pt x="409" y="8"/>
                    <a:pt x="409" y="8"/>
                  </a:cubicBezTo>
                  <a:cubicBezTo>
                    <a:pt x="409" y="8"/>
                    <a:pt x="409" y="8"/>
                    <a:pt x="409" y="8"/>
                  </a:cubicBezTo>
                  <a:cubicBezTo>
                    <a:pt x="409" y="8"/>
                    <a:pt x="409" y="8"/>
                    <a:pt x="408" y="8"/>
                  </a:cubicBezTo>
                  <a:cubicBezTo>
                    <a:pt x="408" y="8"/>
                    <a:pt x="408" y="8"/>
                    <a:pt x="408" y="8"/>
                  </a:cubicBezTo>
                  <a:cubicBezTo>
                    <a:pt x="408" y="8"/>
                    <a:pt x="408" y="8"/>
                    <a:pt x="407" y="8"/>
                  </a:cubicBezTo>
                  <a:cubicBezTo>
                    <a:pt x="407" y="8"/>
                    <a:pt x="407" y="8"/>
                    <a:pt x="407" y="8"/>
                  </a:cubicBezTo>
                  <a:cubicBezTo>
                    <a:pt x="406" y="8"/>
                    <a:pt x="406" y="8"/>
                    <a:pt x="406" y="8"/>
                  </a:cubicBezTo>
                  <a:cubicBezTo>
                    <a:pt x="406" y="8"/>
                    <a:pt x="406" y="8"/>
                    <a:pt x="406" y="8"/>
                  </a:cubicBezTo>
                  <a:cubicBezTo>
                    <a:pt x="406" y="8"/>
                    <a:pt x="406" y="8"/>
                    <a:pt x="406" y="9"/>
                  </a:cubicBezTo>
                  <a:cubicBezTo>
                    <a:pt x="406" y="9"/>
                    <a:pt x="406" y="9"/>
                    <a:pt x="406" y="9"/>
                  </a:cubicBezTo>
                  <a:cubicBezTo>
                    <a:pt x="406" y="9"/>
                    <a:pt x="406" y="9"/>
                    <a:pt x="406" y="10"/>
                  </a:cubicBezTo>
                  <a:cubicBezTo>
                    <a:pt x="406" y="10"/>
                    <a:pt x="406" y="10"/>
                    <a:pt x="406" y="10"/>
                  </a:cubicBezTo>
                  <a:cubicBezTo>
                    <a:pt x="406" y="10"/>
                    <a:pt x="407" y="10"/>
                    <a:pt x="407" y="10"/>
                  </a:cubicBezTo>
                  <a:cubicBezTo>
                    <a:pt x="407" y="10"/>
                    <a:pt x="407" y="10"/>
                    <a:pt x="408" y="11"/>
                  </a:cubicBezTo>
                  <a:cubicBezTo>
                    <a:pt x="408" y="11"/>
                    <a:pt x="408" y="11"/>
                    <a:pt x="408" y="11"/>
                  </a:cubicBezTo>
                  <a:cubicBezTo>
                    <a:pt x="408" y="11"/>
                    <a:pt x="409" y="11"/>
                    <a:pt x="409" y="11"/>
                  </a:cubicBezTo>
                  <a:cubicBezTo>
                    <a:pt x="409" y="11"/>
                    <a:pt x="409" y="11"/>
                    <a:pt x="409" y="11"/>
                  </a:cubicBezTo>
                  <a:cubicBezTo>
                    <a:pt x="409" y="11"/>
                    <a:pt x="409" y="11"/>
                    <a:pt x="409" y="11"/>
                  </a:cubicBezTo>
                  <a:cubicBezTo>
                    <a:pt x="410" y="11"/>
                    <a:pt x="410" y="11"/>
                    <a:pt x="410" y="11"/>
                  </a:cubicBezTo>
                  <a:cubicBezTo>
                    <a:pt x="411" y="11"/>
                    <a:pt x="411" y="11"/>
                    <a:pt x="411" y="11"/>
                  </a:cubicBezTo>
                  <a:cubicBezTo>
                    <a:pt x="411" y="11"/>
                    <a:pt x="411" y="11"/>
                    <a:pt x="412" y="11"/>
                  </a:cubicBezTo>
                  <a:cubicBezTo>
                    <a:pt x="412" y="11"/>
                    <a:pt x="412" y="12"/>
                    <a:pt x="412" y="12"/>
                  </a:cubicBezTo>
                  <a:cubicBezTo>
                    <a:pt x="412" y="12"/>
                    <a:pt x="412" y="12"/>
                    <a:pt x="412" y="12"/>
                  </a:cubicBezTo>
                  <a:cubicBezTo>
                    <a:pt x="413" y="12"/>
                    <a:pt x="413" y="12"/>
                    <a:pt x="413" y="12"/>
                  </a:cubicBezTo>
                  <a:cubicBezTo>
                    <a:pt x="413" y="13"/>
                    <a:pt x="413" y="13"/>
                    <a:pt x="413" y="13"/>
                  </a:cubicBezTo>
                  <a:cubicBezTo>
                    <a:pt x="414" y="13"/>
                    <a:pt x="414" y="13"/>
                    <a:pt x="414" y="14"/>
                  </a:cubicBezTo>
                  <a:cubicBezTo>
                    <a:pt x="414" y="14"/>
                    <a:pt x="414" y="14"/>
                    <a:pt x="414" y="14"/>
                  </a:cubicBezTo>
                  <a:cubicBezTo>
                    <a:pt x="414" y="14"/>
                    <a:pt x="414" y="14"/>
                    <a:pt x="414" y="14"/>
                  </a:cubicBezTo>
                  <a:cubicBezTo>
                    <a:pt x="414" y="14"/>
                    <a:pt x="414" y="15"/>
                    <a:pt x="414" y="15"/>
                  </a:cubicBezTo>
                  <a:cubicBezTo>
                    <a:pt x="414" y="15"/>
                    <a:pt x="414" y="15"/>
                    <a:pt x="414" y="15"/>
                  </a:cubicBezTo>
                  <a:cubicBezTo>
                    <a:pt x="414" y="15"/>
                    <a:pt x="414" y="16"/>
                    <a:pt x="414" y="16"/>
                  </a:cubicBezTo>
                  <a:cubicBezTo>
                    <a:pt x="414" y="16"/>
                    <a:pt x="414" y="16"/>
                    <a:pt x="414" y="16"/>
                  </a:cubicBezTo>
                  <a:cubicBezTo>
                    <a:pt x="414" y="16"/>
                    <a:pt x="413" y="16"/>
                    <a:pt x="413" y="16"/>
                  </a:cubicBezTo>
                  <a:cubicBezTo>
                    <a:pt x="413" y="16"/>
                    <a:pt x="413" y="15"/>
                    <a:pt x="413" y="15"/>
                  </a:cubicBezTo>
                  <a:cubicBezTo>
                    <a:pt x="412" y="15"/>
                    <a:pt x="412" y="15"/>
                    <a:pt x="412" y="15"/>
                  </a:cubicBezTo>
                  <a:cubicBezTo>
                    <a:pt x="412" y="15"/>
                    <a:pt x="412" y="15"/>
                    <a:pt x="412" y="15"/>
                  </a:cubicBezTo>
                  <a:cubicBezTo>
                    <a:pt x="411" y="15"/>
                    <a:pt x="411" y="15"/>
                    <a:pt x="411" y="15"/>
                  </a:cubicBezTo>
                  <a:cubicBezTo>
                    <a:pt x="411" y="15"/>
                    <a:pt x="411" y="15"/>
                    <a:pt x="411" y="15"/>
                  </a:cubicBezTo>
                  <a:cubicBezTo>
                    <a:pt x="410" y="15"/>
                    <a:pt x="410" y="15"/>
                    <a:pt x="410" y="15"/>
                  </a:cubicBezTo>
                  <a:cubicBezTo>
                    <a:pt x="410" y="15"/>
                    <a:pt x="410" y="14"/>
                    <a:pt x="410" y="14"/>
                  </a:cubicBezTo>
                  <a:cubicBezTo>
                    <a:pt x="409" y="14"/>
                    <a:pt x="409" y="14"/>
                    <a:pt x="409" y="14"/>
                  </a:cubicBezTo>
                  <a:cubicBezTo>
                    <a:pt x="409" y="14"/>
                    <a:pt x="409" y="14"/>
                    <a:pt x="409" y="14"/>
                  </a:cubicBezTo>
                  <a:cubicBezTo>
                    <a:pt x="408" y="14"/>
                    <a:pt x="408" y="14"/>
                    <a:pt x="408" y="14"/>
                  </a:cubicBezTo>
                  <a:cubicBezTo>
                    <a:pt x="407" y="14"/>
                    <a:pt x="407" y="14"/>
                    <a:pt x="407" y="14"/>
                  </a:cubicBezTo>
                  <a:cubicBezTo>
                    <a:pt x="407" y="13"/>
                    <a:pt x="406" y="13"/>
                    <a:pt x="406" y="13"/>
                  </a:cubicBezTo>
                  <a:cubicBezTo>
                    <a:pt x="406" y="13"/>
                    <a:pt x="406" y="13"/>
                    <a:pt x="406" y="13"/>
                  </a:cubicBezTo>
                  <a:cubicBezTo>
                    <a:pt x="405" y="13"/>
                    <a:pt x="405" y="13"/>
                    <a:pt x="405" y="13"/>
                  </a:cubicBezTo>
                  <a:cubicBezTo>
                    <a:pt x="405" y="13"/>
                    <a:pt x="405" y="13"/>
                    <a:pt x="405" y="12"/>
                  </a:cubicBezTo>
                  <a:cubicBezTo>
                    <a:pt x="405" y="12"/>
                    <a:pt x="405" y="12"/>
                    <a:pt x="404" y="12"/>
                  </a:cubicBezTo>
                  <a:cubicBezTo>
                    <a:pt x="404" y="12"/>
                    <a:pt x="404" y="12"/>
                    <a:pt x="404" y="12"/>
                  </a:cubicBezTo>
                  <a:cubicBezTo>
                    <a:pt x="404" y="12"/>
                    <a:pt x="404" y="12"/>
                    <a:pt x="403" y="12"/>
                  </a:cubicBezTo>
                  <a:cubicBezTo>
                    <a:pt x="403" y="11"/>
                    <a:pt x="403" y="11"/>
                    <a:pt x="403" y="11"/>
                  </a:cubicBezTo>
                  <a:cubicBezTo>
                    <a:pt x="403" y="11"/>
                    <a:pt x="403" y="11"/>
                    <a:pt x="403" y="11"/>
                  </a:cubicBezTo>
                  <a:cubicBezTo>
                    <a:pt x="402" y="11"/>
                    <a:pt x="402" y="11"/>
                    <a:pt x="402" y="11"/>
                  </a:cubicBezTo>
                  <a:cubicBezTo>
                    <a:pt x="402" y="11"/>
                    <a:pt x="402" y="11"/>
                    <a:pt x="402" y="11"/>
                  </a:cubicBezTo>
                  <a:cubicBezTo>
                    <a:pt x="402" y="11"/>
                    <a:pt x="402" y="11"/>
                    <a:pt x="401" y="11"/>
                  </a:cubicBezTo>
                  <a:cubicBezTo>
                    <a:pt x="400" y="11"/>
                    <a:pt x="400" y="11"/>
                    <a:pt x="400" y="11"/>
                  </a:cubicBezTo>
                  <a:cubicBezTo>
                    <a:pt x="400" y="11"/>
                    <a:pt x="400" y="11"/>
                    <a:pt x="399" y="11"/>
                  </a:cubicBezTo>
                  <a:cubicBezTo>
                    <a:pt x="399" y="11"/>
                    <a:pt x="399" y="11"/>
                    <a:pt x="399" y="10"/>
                  </a:cubicBezTo>
                  <a:cubicBezTo>
                    <a:pt x="398" y="10"/>
                    <a:pt x="398" y="10"/>
                    <a:pt x="398" y="10"/>
                  </a:cubicBezTo>
                  <a:cubicBezTo>
                    <a:pt x="398" y="10"/>
                    <a:pt x="397" y="10"/>
                    <a:pt x="397" y="10"/>
                  </a:cubicBezTo>
                  <a:cubicBezTo>
                    <a:pt x="395" y="10"/>
                    <a:pt x="395" y="10"/>
                    <a:pt x="393" y="10"/>
                  </a:cubicBezTo>
                  <a:cubicBezTo>
                    <a:pt x="393" y="10"/>
                    <a:pt x="393" y="10"/>
                    <a:pt x="393" y="10"/>
                  </a:cubicBezTo>
                  <a:cubicBezTo>
                    <a:pt x="393" y="11"/>
                    <a:pt x="393" y="11"/>
                    <a:pt x="394" y="11"/>
                  </a:cubicBezTo>
                  <a:cubicBezTo>
                    <a:pt x="394" y="11"/>
                    <a:pt x="394" y="11"/>
                    <a:pt x="394" y="12"/>
                  </a:cubicBezTo>
                  <a:cubicBezTo>
                    <a:pt x="395" y="12"/>
                    <a:pt x="395" y="12"/>
                    <a:pt x="395" y="12"/>
                  </a:cubicBezTo>
                  <a:cubicBezTo>
                    <a:pt x="395" y="12"/>
                    <a:pt x="395" y="12"/>
                    <a:pt x="395" y="12"/>
                  </a:cubicBezTo>
                  <a:cubicBezTo>
                    <a:pt x="396" y="12"/>
                    <a:pt x="396" y="12"/>
                    <a:pt x="396" y="12"/>
                  </a:cubicBezTo>
                  <a:cubicBezTo>
                    <a:pt x="396" y="12"/>
                    <a:pt x="396" y="12"/>
                    <a:pt x="396" y="13"/>
                  </a:cubicBezTo>
                  <a:cubicBezTo>
                    <a:pt x="396" y="13"/>
                    <a:pt x="397" y="13"/>
                    <a:pt x="397" y="13"/>
                  </a:cubicBezTo>
                  <a:cubicBezTo>
                    <a:pt x="397" y="13"/>
                    <a:pt x="397" y="13"/>
                    <a:pt x="397" y="13"/>
                  </a:cubicBezTo>
                  <a:cubicBezTo>
                    <a:pt x="397" y="14"/>
                    <a:pt x="397" y="14"/>
                    <a:pt x="397" y="14"/>
                  </a:cubicBezTo>
                  <a:cubicBezTo>
                    <a:pt x="398" y="14"/>
                    <a:pt x="398" y="14"/>
                    <a:pt x="398" y="14"/>
                  </a:cubicBezTo>
                  <a:cubicBezTo>
                    <a:pt x="398" y="14"/>
                    <a:pt x="398" y="15"/>
                    <a:pt x="398" y="15"/>
                  </a:cubicBezTo>
                  <a:cubicBezTo>
                    <a:pt x="398" y="15"/>
                    <a:pt x="398" y="15"/>
                    <a:pt x="398" y="15"/>
                  </a:cubicBezTo>
                  <a:cubicBezTo>
                    <a:pt x="398" y="15"/>
                    <a:pt x="398" y="16"/>
                    <a:pt x="399" y="16"/>
                  </a:cubicBezTo>
                  <a:cubicBezTo>
                    <a:pt x="399" y="16"/>
                    <a:pt x="399" y="16"/>
                    <a:pt x="399" y="16"/>
                  </a:cubicBezTo>
                  <a:cubicBezTo>
                    <a:pt x="399" y="17"/>
                    <a:pt x="399" y="17"/>
                    <a:pt x="399" y="17"/>
                  </a:cubicBezTo>
                  <a:cubicBezTo>
                    <a:pt x="398" y="17"/>
                    <a:pt x="398" y="17"/>
                    <a:pt x="398" y="17"/>
                  </a:cubicBezTo>
                  <a:cubicBezTo>
                    <a:pt x="398" y="17"/>
                    <a:pt x="398" y="17"/>
                    <a:pt x="397" y="17"/>
                  </a:cubicBezTo>
                  <a:cubicBezTo>
                    <a:pt x="397" y="17"/>
                    <a:pt x="397" y="17"/>
                    <a:pt x="397" y="17"/>
                  </a:cubicBezTo>
                  <a:cubicBezTo>
                    <a:pt x="397" y="17"/>
                    <a:pt x="397" y="17"/>
                    <a:pt x="397" y="16"/>
                  </a:cubicBezTo>
                  <a:cubicBezTo>
                    <a:pt x="397" y="16"/>
                    <a:pt x="396" y="16"/>
                    <a:pt x="396" y="16"/>
                  </a:cubicBezTo>
                  <a:cubicBezTo>
                    <a:pt x="396" y="16"/>
                    <a:pt x="396" y="16"/>
                    <a:pt x="396" y="16"/>
                  </a:cubicBezTo>
                  <a:cubicBezTo>
                    <a:pt x="396" y="16"/>
                    <a:pt x="396" y="16"/>
                    <a:pt x="396" y="16"/>
                  </a:cubicBezTo>
                  <a:cubicBezTo>
                    <a:pt x="395" y="16"/>
                    <a:pt x="395" y="15"/>
                    <a:pt x="395" y="15"/>
                  </a:cubicBezTo>
                  <a:cubicBezTo>
                    <a:pt x="395" y="15"/>
                    <a:pt x="395" y="15"/>
                    <a:pt x="395" y="15"/>
                  </a:cubicBezTo>
                  <a:cubicBezTo>
                    <a:pt x="395" y="15"/>
                    <a:pt x="394" y="15"/>
                    <a:pt x="394" y="15"/>
                  </a:cubicBezTo>
                  <a:cubicBezTo>
                    <a:pt x="394" y="14"/>
                    <a:pt x="394" y="14"/>
                    <a:pt x="393" y="14"/>
                  </a:cubicBezTo>
                  <a:cubicBezTo>
                    <a:pt x="393" y="14"/>
                    <a:pt x="393" y="14"/>
                    <a:pt x="393" y="14"/>
                  </a:cubicBezTo>
                  <a:cubicBezTo>
                    <a:pt x="393" y="14"/>
                    <a:pt x="393" y="14"/>
                    <a:pt x="393" y="14"/>
                  </a:cubicBezTo>
                  <a:cubicBezTo>
                    <a:pt x="393" y="13"/>
                    <a:pt x="392" y="13"/>
                    <a:pt x="392" y="13"/>
                  </a:cubicBezTo>
                  <a:cubicBezTo>
                    <a:pt x="392" y="13"/>
                    <a:pt x="392" y="13"/>
                    <a:pt x="392" y="13"/>
                  </a:cubicBezTo>
                  <a:cubicBezTo>
                    <a:pt x="391" y="13"/>
                    <a:pt x="391" y="13"/>
                    <a:pt x="391" y="13"/>
                  </a:cubicBezTo>
                  <a:cubicBezTo>
                    <a:pt x="391" y="13"/>
                    <a:pt x="391" y="13"/>
                    <a:pt x="391" y="13"/>
                  </a:cubicBezTo>
                  <a:cubicBezTo>
                    <a:pt x="391" y="13"/>
                    <a:pt x="390" y="13"/>
                    <a:pt x="390" y="12"/>
                  </a:cubicBezTo>
                  <a:cubicBezTo>
                    <a:pt x="390" y="12"/>
                    <a:pt x="390" y="12"/>
                    <a:pt x="390" y="12"/>
                  </a:cubicBezTo>
                  <a:cubicBezTo>
                    <a:pt x="390" y="12"/>
                    <a:pt x="390" y="12"/>
                    <a:pt x="389" y="12"/>
                  </a:cubicBezTo>
                  <a:cubicBezTo>
                    <a:pt x="389" y="12"/>
                    <a:pt x="389" y="11"/>
                    <a:pt x="389" y="11"/>
                  </a:cubicBezTo>
                  <a:cubicBezTo>
                    <a:pt x="389" y="11"/>
                    <a:pt x="389" y="11"/>
                    <a:pt x="389" y="11"/>
                  </a:cubicBezTo>
                  <a:cubicBezTo>
                    <a:pt x="389" y="11"/>
                    <a:pt x="388" y="11"/>
                    <a:pt x="388" y="11"/>
                  </a:cubicBezTo>
                  <a:cubicBezTo>
                    <a:pt x="388" y="11"/>
                    <a:pt x="388" y="11"/>
                    <a:pt x="388" y="11"/>
                  </a:cubicBezTo>
                  <a:cubicBezTo>
                    <a:pt x="388" y="11"/>
                    <a:pt x="387" y="11"/>
                    <a:pt x="387" y="11"/>
                  </a:cubicBezTo>
                  <a:cubicBezTo>
                    <a:pt x="386" y="11"/>
                    <a:pt x="386" y="11"/>
                    <a:pt x="386" y="11"/>
                  </a:cubicBezTo>
                  <a:cubicBezTo>
                    <a:pt x="386" y="11"/>
                    <a:pt x="386" y="11"/>
                    <a:pt x="386" y="11"/>
                  </a:cubicBezTo>
                  <a:cubicBezTo>
                    <a:pt x="386" y="12"/>
                    <a:pt x="386" y="12"/>
                    <a:pt x="386" y="12"/>
                  </a:cubicBezTo>
                  <a:cubicBezTo>
                    <a:pt x="386" y="13"/>
                    <a:pt x="387" y="13"/>
                    <a:pt x="387" y="13"/>
                  </a:cubicBezTo>
                  <a:cubicBezTo>
                    <a:pt x="387" y="13"/>
                    <a:pt x="387" y="14"/>
                    <a:pt x="387" y="14"/>
                  </a:cubicBezTo>
                  <a:cubicBezTo>
                    <a:pt x="387" y="14"/>
                    <a:pt x="387" y="14"/>
                    <a:pt x="387" y="14"/>
                  </a:cubicBezTo>
                  <a:cubicBezTo>
                    <a:pt x="387" y="15"/>
                    <a:pt x="387" y="15"/>
                    <a:pt x="387" y="15"/>
                  </a:cubicBezTo>
                  <a:cubicBezTo>
                    <a:pt x="387" y="15"/>
                    <a:pt x="387" y="15"/>
                    <a:pt x="387" y="15"/>
                  </a:cubicBezTo>
                  <a:cubicBezTo>
                    <a:pt x="387" y="15"/>
                    <a:pt x="387" y="15"/>
                    <a:pt x="387" y="15"/>
                  </a:cubicBezTo>
                  <a:cubicBezTo>
                    <a:pt x="387" y="16"/>
                    <a:pt x="387" y="16"/>
                    <a:pt x="387" y="16"/>
                  </a:cubicBezTo>
                  <a:cubicBezTo>
                    <a:pt x="386" y="16"/>
                    <a:pt x="386" y="17"/>
                    <a:pt x="386" y="17"/>
                  </a:cubicBezTo>
                  <a:cubicBezTo>
                    <a:pt x="386" y="17"/>
                    <a:pt x="386" y="18"/>
                    <a:pt x="386" y="18"/>
                  </a:cubicBezTo>
                  <a:cubicBezTo>
                    <a:pt x="386" y="18"/>
                    <a:pt x="386" y="18"/>
                    <a:pt x="386" y="18"/>
                  </a:cubicBezTo>
                  <a:cubicBezTo>
                    <a:pt x="386" y="18"/>
                    <a:pt x="385" y="18"/>
                    <a:pt x="385" y="18"/>
                  </a:cubicBezTo>
                  <a:cubicBezTo>
                    <a:pt x="385" y="18"/>
                    <a:pt x="385" y="18"/>
                    <a:pt x="385" y="18"/>
                  </a:cubicBezTo>
                  <a:cubicBezTo>
                    <a:pt x="384" y="18"/>
                    <a:pt x="384" y="18"/>
                    <a:pt x="384" y="18"/>
                  </a:cubicBezTo>
                  <a:cubicBezTo>
                    <a:pt x="384" y="18"/>
                    <a:pt x="384" y="17"/>
                    <a:pt x="383" y="17"/>
                  </a:cubicBezTo>
                  <a:cubicBezTo>
                    <a:pt x="383" y="17"/>
                    <a:pt x="383" y="17"/>
                    <a:pt x="383" y="17"/>
                  </a:cubicBezTo>
                  <a:cubicBezTo>
                    <a:pt x="383" y="16"/>
                    <a:pt x="383" y="16"/>
                    <a:pt x="383" y="16"/>
                  </a:cubicBezTo>
                  <a:cubicBezTo>
                    <a:pt x="384" y="16"/>
                    <a:pt x="384" y="16"/>
                    <a:pt x="384" y="16"/>
                  </a:cubicBezTo>
                  <a:cubicBezTo>
                    <a:pt x="384" y="15"/>
                    <a:pt x="384" y="15"/>
                    <a:pt x="384" y="15"/>
                  </a:cubicBezTo>
                  <a:cubicBezTo>
                    <a:pt x="384" y="15"/>
                    <a:pt x="385" y="15"/>
                    <a:pt x="385" y="15"/>
                  </a:cubicBezTo>
                  <a:cubicBezTo>
                    <a:pt x="385" y="14"/>
                    <a:pt x="385" y="14"/>
                    <a:pt x="385" y="14"/>
                  </a:cubicBezTo>
                  <a:cubicBezTo>
                    <a:pt x="385" y="14"/>
                    <a:pt x="385" y="14"/>
                    <a:pt x="385" y="14"/>
                  </a:cubicBezTo>
                  <a:cubicBezTo>
                    <a:pt x="385" y="14"/>
                    <a:pt x="385" y="14"/>
                    <a:pt x="384" y="13"/>
                  </a:cubicBezTo>
                  <a:cubicBezTo>
                    <a:pt x="384" y="13"/>
                    <a:pt x="384" y="13"/>
                    <a:pt x="384" y="13"/>
                  </a:cubicBezTo>
                  <a:cubicBezTo>
                    <a:pt x="384" y="13"/>
                    <a:pt x="384" y="13"/>
                    <a:pt x="384" y="13"/>
                  </a:cubicBezTo>
                  <a:cubicBezTo>
                    <a:pt x="384" y="12"/>
                    <a:pt x="384" y="12"/>
                    <a:pt x="384" y="12"/>
                  </a:cubicBezTo>
                  <a:cubicBezTo>
                    <a:pt x="384" y="12"/>
                    <a:pt x="384" y="12"/>
                    <a:pt x="384" y="12"/>
                  </a:cubicBezTo>
                  <a:cubicBezTo>
                    <a:pt x="384" y="12"/>
                    <a:pt x="384" y="11"/>
                    <a:pt x="383" y="11"/>
                  </a:cubicBezTo>
                  <a:cubicBezTo>
                    <a:pt x="383" y="11"/>
                    <a:pt x="383" y="11"/>
                    <a:pt x="383" y="11"/>
                  </a:cubicBezTo>
                  <a:cubicBezTo>
                    <a:pt x="383" y="11"/>
                    <a:pt x="383" y="11"/>
                    <a:pt x="383" y="11"/>
                  </a:cubicBezTo>
                  <a:cubicBezTo>
                    <a:pt x="382" y="10"/>
                    <a:pt x="382" y="10"/>
                    <a:pt x="382" y="10"/>
                  </a:cubicBezTo>
                  <a:cubicBezTo>
                    <a:pt x="382" y="10"/>
                    <a:pt x="382" y="10"/>
                    <a:pt x="382" y="10"/>
                  </a:cubicBezTo>
                  <a:cubicBezTo>
                    <a:pt x="382" y="10"/>
                    <a:pt x="382" y="10"/>
                    <a:pt x="381" y="10"/>
                  </a:cubicBezTo>
                  <a:cubicBezTo>
                    <a:pt x="381" y="10"/>
                    <a:pt x="381" y="10"/>
                    <a:pt x="381" y="10"/>
                  </a:cubicBezTo>
                  <a:cubicBezTo>
                    <a:pt x="381" y="10"/>
                    <a:pt x="380" y="10"/>
                    <a:pt x="380" y="10"/>
                  </a:cubicBezTo>
                  <a:cubicBezTo>
                    <a:pt x="380" y="10"/>
                    <a:pt x="380" y="10"/>
                    <a:pt x="380" y="10"/>
                  </a:cubicBezTo>
                  <a:cubicBezTo>
                    <a:pt x="379" y="10"/>
                    <a:pt x="379" y="10"/>
                    <a:pt x="379" y="10"/>
                  </a:cubicBezTo>
                  <a:cubicBezTo>
                    <a:pt x="379" y="11"/>
                    <a:pt x="379" y="11"/>
                    <a:pt x="378" y="11"/>
                  </a:cubicBezTo>
                  <a:cubicBezTo>
                    <a:pt x="378" y="11"/>
                    <a:pt x="378" y="11"/>
                    <a:pt x="378" y="11"/>
                  </a:cubicBezTo>
                  <a:cubicBezTo>
                    <a:pt x="378" y="11"/>
                    <a:pt x="378" y="11"/>
                    <a:pt x="378" y="11"/>
                  </a:cubicBezTo>
                  <a:cubicBezTo>
                    <a:pt x="377" y="11"/>
                    <a:pt x="377" y="12"/>
                    <a:pt x="377" y="12"/>
                  </a:cubicBezTo>
                  <a:cubicBezTo>
                    <a:pt x="377" y="12"/>
                    <a:pt x="377" y="12"/>
                    <a:pt x="377" y="12"/>
                  </a:cubicBezTo>
                  <a:cubicBezTo>
                    <a:pt x="377" y="12"/>
                    <a:pt x="377" y="12"/>
                    <a:pt x="376" y="12"/>
                  </a:cubicBezTo>
                  <a:cubicBezTo>
                    <a:pt x="376" y="12"/>
                    <a:pt x="376" y="12"/>
                    <a:pt x="376" y="12"/>
                  </a:cubicBezTo>
                  <a:cubicBezTo>
                    <a:pt x="376" y="12"/>
                    <a:pt x="376" y="12"/>
                    <a:pt x="376" y="12"/>
                  </a:cubicBezTo>
                  <a:cubicBezTo>
                    <a:pt x="375" y="12"/>
                    <a:pt x="375" y="12"/>
                    <a:pt x="375" y="12"/>
                  </a:cubicBezTo>
                  <a:cubicBezTo>
                    <a:pt x="375" y="12"/>
                    <a:pt x="375" y="12"/>
                    <a:pt x="374" y="12"/>
                  </a:cubicBezTo>
                  <a:cubicBezTo>
                    <a:pt x="372" y="12"/>
                    <a:pt x="372" y="12"/>
                    <a:pt x="372" y="12"/>
                  </a:cubicBezTo>
                  <a:cubicBezTo>
                    <a:pt x="372" y="12"/>
                    <a:pt x="372" y="12"/>
                    <a:pt x="372" y="12"/>
                  </a:cubicBezTo>
                  <a:cubicBezTo>
                    <a:pt x="372" y="12"/>
                    <a:pt x="372" y="12"/>
                    <a:pt x="371" y="12"/>
                  </a:cubicBezTo>
                  <a:cubicBezTo>
                    <a:pt x="371" y="13"/>
                    <a:pt x="371" y="13"/>
                    <a:pt x="371" y="13"/>
                  </a:cubicBezTo>
                  <a:cubicBezTo>
                    <a:pt x="371" y="13"/>
                    <a:pt x="371" y="13"/>
                    <a:pt x="370" y="13"/>
                  </a:cubicBezTo>
                  <a:cubicBezTo>
                    <a:pt x="370" y="13"/>
                    <a:pt x="370" y="13"/>
                    <a:pt x="370" y="13"/>
                  </a:cubicBezTo>
                  <a:cubicBezTo>
                    <a:pt x="370" y="13"/>
                    <a:pt x="370" y="13"/>
                    <a:pt x="369" y="13"/>
                  </a:cubicBezTo>
                  <a:cubicBezTo>
                    <a:pt x="369" y="13"/>
                    <a:pt x="368" y="13"/>
                    <a:pt x="367" y="13"/>
                  </a:cubicBezTo>
                  <a:cubicBezTo>
                    <a:pt x="367" y="13"/>
                    <a:pt x="367" y="13"/>
                    <a:pt x="367" y="13"/>
                  </a:cubicBezTo>
                  <a:cubicBezTo>
                    <a:pt x="367" y="13"/>
                    <a:pt x="367" y="13"/>
                    <a:pt x="367" y="13"/>
                  </a:cubicBezTo>
                  <a:cubicBezTo>
                    <a:pt x="366" y="13"/>
                    <a:pt x="366" y="13"/>
                    <a:pt x="366" y="13"/>
                  </a:cubicBezTo>
                  <a:cubicBezTo>
                    <a:pt x="366" y="13"/>
                    <a:pt x="366" y="14"/>
                    <a:pt x="366" y="14"/>
                  </a:cubicBezTo>
                  <a:cubicBezTo>
                    <a:pt x="366" y="14"/>
                    <a:pt x="366" y="14"/>
                    <a:pt x="366" y="14"/>
                  </a:cubicBezTo>
                  <a:cubicBezTo>
                    <a:pt x="367" y="14"/>
                    <a:pt x="367" y="14"/>
                    <a:pt x="367" y="14"/>
                  </a:cubicBezTo>
                  <a:cubicBezTo>
                    <a:pt x="367" y="14"/>
                    <a:pt x="367" y="14"/>
                    <a:pt x="367" y="14"/>
                  </a:cubicBezTo>
                  <a:cubicBezTo>
                    <a:pt x="367" y="14"/>
                    <a:pt x="368" y="14"/>
                    <a:pt x="368" y="14"/>
                  </a:cubicBezTo>
                  <a:cubicBezTo>
                    <a:pt x="368" y="14"/>
                    <a:pt x="368" y="14"/>
                    <a:pt x="368" y="14"/>
                  </a:cubicBezTo>
                  <a:cubicBezTo>
                    <a:pt x="369" y="14"/>
                    <a:pt x="369" y="15"/>
                    <a:pt x="369" y="15"/>
                  </a:cubicBezTo>
                  <a:cubicBezTo>
                    <a:pt x="369" y="15"/>
                    <a:pt x="369" y="15"/>
                    <a:pt x="369" y="15"/>
                  </a:cubicBezTo>
                  <a:cubicBezTo>
                    <a:pt x="369" y="15"/>
                    <a:pt x="369" y="15"/>
                    <a:pt x="369" y="15"/>
                  </a:cubicBezTo>
                  <a:cubicBezTo>
                    <a:pt x="370" y="16"/>
                    <a:pt x="370" y="16"/>
                    <a:pt x="370" y="16"/>
                  </a:cubicBezTo>
                  <a:cubicBezTo>
                    <a:pt x="370" y="16"/>
                    <a:pt x="370" y="16"/>
                    <a:pt x="370" y="16"/>
                  </a:cubicBezTo>
                  <a:cubicBezTo>
                    <a:pt x="370" y="16"/>
                    <a:pt x="370" y="16"/>
                    <a:pt x="370" y="16"/>
                  </a:cubicBezTo>
                  <a:cubicBezTo>
                    <a:pt x="371" y="16"/>
                    <a:pt x="371" y="17"/>
                    <a:pt x="371" y="17"/>
                  </a:cubicBezTo>
                  <a:cubicBezTo>
                    <a:pt x="371" y="17"/>
                    <a:pt x="371" y="17"/>
                    <a:pt x="371" y="17"/>
                  </a:cubicBezTo>
                  <a:cubicBezTo>
                    <a:pt x="372" y="17"/>
                    <a:pt x="372" y="17"/>
                    <a:pt x="372" y="17"/>
                  </a:cubicBezTo>
                  <a:cubicBezTo>
                    <a:pt x="372" y="17"/>
                    <a:pt x="372" y="17"/>
                    <a:pt x="373" y="17"/>
                  </a:cubicBezTo>
                  <a:cubicBezTo>
                    <a:pt x="373" y="17"/>
                    <a:pt x="373" y="17"/>
                    <a:pt x="373" y="17"/>
                  </a:cubicBezTo>
                  <a:cubicBezTo>
                    <a:pt x="373" y="17"/>
                    <a:pt x="373" y="17"/>
                    <a:pt x="374" y="18"/>
                  </a:cubicBezTo>
                  <a:cubicBezTo>
                    <a:pt x="374" y="18"/>
                    <a:pt x="374" y="18"/>
                    <a:pt x="374" y="18"/>
                  </a:cubicBezTo>
                  <a:cubicBezTo>
                    <a:pt x="374" y="18"/>
                    <a:pt x="374" y="18"/>
                    <a:pt x="374" y="18"/>
                  </a:cubicBezTo>
                  <a:cubicBezTo>
                    <a:pt x="375" y="18"/>
                    <a:pt x="375" y="18"/>
                    <a:pt x="375" y="18"/>
                  </a:cubicBezTo>
                  <a:cubicBezTo>
                    <a:pt x="375" y="19"/>
                    <a:pt x="375" y="19"/>
                    <a:pt x="375" y="19"/>
                  </a:cubicBezTo>
                  <a:cubicBezTo>
                    <a:pt x="373" y="19"/>
                    <a:pt x="373" y="19"/>
                    <a:pt x="373" y="19"/>
                  </a:cubicBezTo>
                  <a:cubicBezTo>
                    <a:pt x="373" y="19"/>
                    <a:pt x="373" y="19"/>
                    <a:pt x="373" y="19"/>
                  </a:cubicBezTo>
                  <a:cubicBezTo>
                    <a:pt x="373" y="19"/>
                    <a:pt x="373" y="19"/>
                    <a:pt x="372" y="18"/>
                  </a:cubicBezTo>
                  <a:cubicBezTo>
                    <a:pt x="372" y="18"/>
                    <a:pt x="372" y="18"/>
                    <a:pt x="372" y="18"/>
                  </a:cubicBezTo>
                  <a:cubicBezTo>
                    <a:pt x="372" y="18"/>
                    <a:pt x="372" y="18"/>
                    <a:pt x="371" y="18"/>
                  </a:cubicBezTo>
                  <a:cubicBezTo>
                    <a:pt x="371" y="18"/>
                    <a:pt x="371" y="18"/>
                    <a:pt x="371" y="18"/>
                  </a:cubicBezTo>
                  <a:cubicBezTo>
                    <a:pt x="371" y="18"/>
                    <a:pt x="370" y="18"/>
                    <a:pt x="370" y="17"/>
                  </a:cubicBezTo>
                  <a:cubicBezTo>
                    <a:pt x="370" y="17"/>
                    <a:pt x="370" y="17"/>
                    <a:pt x="370" y="17"/>
                  </a:cubicBezTo>
                  <a:cubicBezTo>
                    <a:pt x="370" y="17"/>
                    <a:pt x="370" y="17"/>
                    <a:pt x="370" y="17"/>
                  </a:cubicBezTo>
                  <a:cubicBezTo>
                    <a:pt x="369" y="17"/>
                    <a:pt x="369" y="17"/>
                    <a:pt x="368" y="17"/>
                  </a:cubicBezTo>
                  <a:cubicBezTo>
                    <a:pt x="368" y="17"/>
                    <a:pt x="368" y="17"/>
                    <a:pt x="368" y="17"/>
                  </a:cubicBezTo>
                  <a:cubicBezTo>
                    <a:pt x="368" y="17"/>
                    <a:pt x="368" y="17"/>
                    <a:pt x="368" y="17"/>
                  </a:cubicBezTo>
                  <a:cubicBezTo>
                    <a:pt x="368" y="17"/>
                    <a:pt x="367" y="17"/>
                    <a:pt x="367" y="17"/>
                  </a:cubicBezTo>
                  <a:cubicBezTo>
                    <a:pt x="367" y="17"/>
                    <a:pt x="367" y="16"/>
                    <a:pt x="367" y="16"/>
                  </a:cubicBezTo>
                  <a:cubicBezTo>
                    <a:pt x="367" y="16"/>
                    <a:pt x="366" y="16"/>
                    <a:pt x="366" y="16"/>
                  </a:cubicBezTo>
                  <a:cubicBezTo>
                    <a:pt x="366" y="16"/>
                    <a:pt x="366" y="16"/>
                    <a:pt x="366" y="16"/>
                  </a:cubicBezTo>
                  <a:cubicBezTo>
                    <a:pt x="365" y="16"/>
                    <a:pt x="365" y="16"/>
                    <a:pt x="365" y="15"/>
                  </a:cubicBezTo>
                  <a:cubicBezTo>
                    <a:pt x="365" y="15"/>
                    <a:pt x="364" y="15"/>
                    <a:pt x="364" y="15"/>
                  </a:cubicBezTo>
                  <a:cubicBezTo>
                    <a:pt x="364" y="15"/>
                    <a:pt x="364" y="15"/>
                    <a:pt x="364" y="15"/>
                  </a:cubicBezTo>
                  <a:cubicBezTo>
                    <a:pt x="364" y="15"/>
                    <a:pt x="364" y="14"/>
                    <a:pt x="364" y="14"/>
                  </a:cubicBezTo>
                  <a:cubicBezTo>
                    <a:pt x="364" y="14"/>
                    <a:pt x="364" y="14"/>
                    <a:pt x="363" y="14"/>
                  </a:cubicBezTo>
                  <a:cubicBezTo>
                    <a:pt x="363" y="14"/>
                    <a:pt x="363" y="14"/>
                    <a:pt x="363" y="14"/>
                  </a:cubicBezTo>
                  <a:cubicBezTo>
                    <a:pt x="363" y="14"/>
                    <a:pt x="362" y="14"/>
                    <a:pt x="362" y="14"/>
                  </a:cubicBezTo>
                  <a:cubicBezTo>
                    <a:pt x="361" y="14"/>
                    <a:pt x="361" y="14"/>
                    <a:pt x="361" y="15"/>
                  </a:cubicBezTo>
                  <a:cubicBezTo>
                    <a:pt x="361" y="15"/>
                    <a:pt x="361" y="15"/>
                    <a:pt x="361" y="15"/>
                  </a:cubicBezTo>
                  <a:cubicBezTo>
                    <a:pt x="361" y="15"/>
                    <a:pt x="361" y="15"/>
                    <a:pt x="360" y="15"/>
                  </a:cubicBezTo>
                  <a:cubicBezTo>
                    <a:pt x="360" y="15"/>
                    <a:pt x="360" y="15"/>
                    <a:pt x="360" y="15"/>
                  </a:cubicBezTo>
                  <a:cubicBezTo>
                    <a:pt x="360" y="15"/>
                    <a:pt x="360" y="15"/>
                    <a:pt x="360" y="15"/>
                  </a:cubicBezTo>
                  <a:cubicBezTo>
                    <a:pt x="359" y="15"/>
                    <a:pt x="359" y="16"/>
                    <a:pt x="359" y="16"/>
                  </a:cubicBezTo>
                  <a:cubicBezTo>
                    <a:pt x="359" y="16"/>
                    <a:pt x="359" y="16"/>
                    <a:pt x="358" y="16"/>
                  </a:cubicBezTo>
                  <a:cubicBezTo>
                    <a:pt x="358" y="16"/>
                    <a:pt x="358" y="16"/>
                    <a:pt x="358" y="16"/>
                  </a:cubicBezTo>
                  <a:cubicBezTo>
                    <a:pt x="358" y="17"/>
                    <a:pt x="358" y="17"/>
                    <a:pt x="358" y="17"/>
                  </a:cubicBezTo>
                  <a:cubicBezTo>
                    <a:pt x="359" y="17"/>
                    <a:pt x="359" y="17"/>
                    <a:pt x="359" y="18"/>
                  </a:cubicBezTo>
                  <a:cubicBezTo>
                    <a:pt x="359" y="18"/>
                    <a:pt x="359" y="18"/>
                    <a:pt x="359" y="18"/>
                  </a:cubicBezTo>
                  <a:cubicBezTo>
                    <a:pt x="359" y="18"/>
                    <a:pt x="359" y="18"/>
                    <a:pt x="359" y="18"/>
                  </a:cubicBezTo>
                  <a:cubicBezTo>
                    <a:pt x="359" y="21"/>
                    <a:pt x="359" y="21"/>
                    <a:pt x="359" y="21"/>
                  </a:cubicBezTo>
                  <a:cubicBezTo>
                    <a:pt x="357" y="21"/>
                    <a:pt x="357" y="21"/>
                    <a:pt x="357" y="21"/>
                  </a:cubicBezTo>
                  <a:cubicBezTo>
                    <a:pt x="357" y="21"/>
                    <a:pt x="356" y="21"/>
                    <a:pt x="356" y="21"/>
                  </a:cubicBezTo>
                  <a:cubicBezTo>
                    <a:pt x="356" y="21"/>
                    <a:pt x="356" y="21"/>
                    <a:pt x="356" y="21"/>
                  </a:cubicBezTo>
                  <a:cubicBezTo>
                    <a:pt x="356" y="20"/>
                    <a:pt x="355" y="20"/>
                    <a:pt x="355" y="20"/>
                  </a:cubicBezTo>
                  <a:cubicBezTo>
                    <a:pt x="355" y="20"/>
                    <a:pt x="355" y="20"/>
                    <a:pt x="355" y="20"/>
                  </a:cubicBezTo>
                  <a:cubicBezTo>
                    <a:pt x="353" y="20"/>
                    <a:pt x="353" y="20"/>
                    <a:pt x="351" y="20"/>
                  </a:cubicBezTo>
                  <a:cubicBezTo>
                    <a:pt x="351" y="20"/>
                    <a:pt x="351" y="20"/>
                    <a:pt x="351" y="20"/>
                  </a:cubicBezTo>
                  <a:cubicBezTo>
                    <a:pt x="351" y="21"/>
                    <a:pt x="350" y="21"/>
                    <a:pt x="350" y="21"/>
                  </a:cubicBezTo>
                  <a:cubicBezTo>
                    <a:pt x="350" y="21"/>
                    <a:pt x="350" y="21"/>
                    <a:pt x="350" y="21"/>
                  </a:cubicBezTo>
                  <a:cubicBezTo>
                    <a:pt x="350" y="21"/>
                    <a:pt x="350" y="21"/>
                    <a:pt x="349" y="22"/>
                  </a:cubicBezTo>
                  <a:cubicBezTo>
                    <a:pt x="349" y="22"/>
                    <a:pt x="349" y="22"/>
                    <a:pt x="348" y="22"/>
                  </a:cubicBezTo>
                  <a:cubicBezTo>
                    <a:pt x="348" y="22"/>
                    <a:pt x="348" y="22"/>
                    <a:pt x="347" y="22"/>
                  </a:cubicBezTo>
                  <a:cubicBezTo>
                    <a:pt x="347" y="22"/>
                    <a:pt x="347" y="22"/>
                    <a:pt x="347" y="23"/>
                  </a:cubicBezTo>
                  <a:cubicBezTo>
                    <a:pt x="346" y="23"/>
                    <a:pt x="346" y="23"/>
                    <a:pt x="346" y="23"/>
                  </a:cubicBezTo>
                  <a:cubicBezTo>
                    <a:pt x="346" y="23"/>
                    <a:pt x="346" y="24"/>
                    <a:pt x="346" y="24"/>
                  </a:cubicBezTo>
                  <a:cubicBezTo>
                    <a:pt x="346" y="24"/>
                    <a:pt x="345" y="24"/>
                    <a:pt x="345" y="24"/>
                  </a:cubicBezTo>
                  <a:cubicBezTo>
                    <a:pt x="345" y="24"/>
                    <a:pt x="345" y="24"/>
                    <a:pt x="345" y="24"/>
                  </a:cubicBezTo>
                  <a:cubicBezTo>
                    <a:pt x="345" y="24"/>
                    <a:pt x="345" y="24"/>
                    <a:pt x="344" y="24"/>
                  </a:cubicBezTo>
                  <a:cubicBezTo>
                    <a:pt x="344" y="24"/>
                    <a:pt x="344" y="24"/>
                    <a:pt x="344" y="24"/>
                  </a:cubicBezTo>
                  <a:cubicBezTo>
                    <a:pt x="343" y="24"/>
                    <a:pt x="343" y="24"/>
                    <a:pt x="343" y="24"/>
                  </a:cubicBezTo>
                  <a:cubicBezTo>
                    <a:pt x="343" y="24"/>
                    <a:pt x="343" y="24"/>
                    <a:pt x="343" y="24"/>
                  </a:cubicBezTo>
                  <a:cubicBezTo>
                    <a:pt x="343" y="24"/>
                    <a:pt x="342" y="24"/>
                    <a:pt x="342" y="24"/>
                  </a:cubicBezTo>
                  <a:cubicBezTo>
                    <a:pt x="342" y="25"/>
                    <a:pt x="342" y="25"/>
                    <a:pt x="342" y="25"/>
                  </a:cubicBezTo>
                  <a:cubicBezTo>
                    <a:pt x="342" y="25"/>
                    <a:pt x="342" y="25"/>
                    <a:pt x="342" y="25"/>
                  </a:cubicBezTo>
                  <a:cubicBezTo>
                    <a:pt x="341" y="25"/>
                    <a:pt x="341" y="25"/>
                    <a:pt x="341" y="25"/>
                  </a:cubicBezTo>
                  <a:cubicBezTo>
                    <a:pt x="341" y="25"/>
                    <a:pt x="341" y="25"/>
                    <a:pt x="341" y="26"/>
                  </a:cubicBezTo>
                  <a:cubicBezTo>
                    <a:pt x="341" y="26"/>
                    <a:pt x="341" y="26"/>
                    <a:pt x="341" y="26"/>
                  </a:cubicBezTo>
                  <a:cubicBezTo>
                    <a:pt x="341" y="26"/>
                    <a:pt x="340" y="26"/>
                    <a:pt x="340" y="26"/>
                  </a:cubicBezTo>
                  <a:cubicBezTo>
                    <a:pt x="340" y="26"/>
                    <a:pt x="340" y="26"/>
                    <a:pt x="340" y="26"/>
                  </a:cubicBezTo>
                  <a:cubicBezTo>
                    <a:pt x="340" y="26"/>
                    <a:pt x="340" y="26"/>
                    <a:pt x="340" y="26"/>
                  </a:cubicBezTo>
                  <a:cubicBezTo>
                    <a:pt x="340" y="27"/>
                    <a:pt x="339" y="27"/>
                    <a:pt x="339" y="27"/>
                  </a:cubicBezTo>
                  <a:cubicBezTo>
                    <a:pt x="339" y="27"/>
                    <a:pt x="339" y="27"/>
                    <a:pt x="339" y="27"/>
                  </a:cubicBezTo>
                  <a:cubicBezTo>
                    <a:pt x="339" y="28"/>
                    <a:pt x="339" y="27"/>
                    <a:pt x="339" y="28"/>
                  </a:cubicBezTo>
                  <a:cubicBezTo>
                    <a:pt x="339" y="28"/>
                    <a:pt x="338" y="28"/>
                    <a:pt x="338" y="28"/>
                  </a:cubicBezTo>
                  <a:cubicBezTo>
                    <a:pt x="338" y="28"/>
                    <a:pt x="338" y="28"/>
                    <a:pt x="338" y="29"/>
                  </a:cubicBezTo>
                  <a:cubicBezTo>
                    <a:pt x="339" y="29"/>
                    <a:pt x="339" y="29"/>
                    <a:pt x="339" y="29"/>
                  </a:cubicBezTo>
                  <a:cubicBezTo>
                    <a:pt x="339" y="29"/>
                    <a:pt x="340" y="29"/>
                    <a:pt x="340" y="29"/>
                  </a:cubicBezTo>
                  <a:cubicBezTo>
                    <a:pt x="340" y="29"/>
                    <a:pt x="340" y="29"/>
                    <a:pt x="341" y="29"/>
                  </a:cubicBezTo>
                  <a:cubicBezTo>
                    <a:pt x="341" y="29"/>
                    <a:pt x="341" y="29"/>
                    <a:pt x="341" y="29"/>
                  </a:cubicBezTo>
                  <a:cubicBezTo>
                    <a:pt x="341" y="29"/>
                    <a:pt x="341" y="30"/>
                    <a:pt x="341" y="30"/>
                  </a:cubicBezTo>
                  <a:cubicBezTo>
                    <a:pt x="341" y="30"/>
                    <a:pt x="342" y="30"/>
                    <a:pt x="342" y="30"/>
                  </a:cubicBezTo>
                  <a:cubicBezTo>
                    <a:pt x="342" y="30"/>
                    <a:pt x="342" y="30"/>
                    <a:pt x="343" y="30"/>
                  </a:cubicBezTo>
                  <a:cubicBezTo>
                    <a:pt x="343" y="30"/>
                    <a:pt x="343" y="30"/>
                    <a:pt x="344" y="30"/>
                  </a:cubicBezTo>
                  <a:cubicBezTo>
                    <a:pt x="344" y="30"/>
                    <a:pt x="344" y="29"/>
                    <a:pt x="345" y="29"/>
                  </a:cubicBezTo>
                  <a:cubicBezTo>
                    <a:pt x="345" y="29"/>
                    <a:pt x="345" y="29"/>
                    <a:pt x="345" y="29"/>
                  </a:cubicBezTo>
                  <a:cubicBezTo>
                    <a:pt x="345" y="29"/>
                    <a:pt x="345" y="29"/>
                    <a:pt x="345" y="29"/>
                  </a:cubicBezTo>
                  <a:cubicBezTo>
                    <a:pt x="345" y="29"/>
                    <a:pt x="346" y="29"/>
                    <a:pt x="346" y="29"/>
                  </a:cubicBezTo>
                  <a:cubicBezTo>
                    <a:pt x="346" y="29"/>
                    <a:pt x="346" y="29"/>
                    <a:pt x="346" y="29"/>
                  </a:cubicBezTo>
                  <a:cubicBezTo>
                    <a:pt x="346" y="30"/>
                    <a:pt x="346" y="30"/>
                    <a:pt x="346" y="30"/>
                  </a:cubicBezTo>
                  <a:cubicBezTo>
                    <a:pt x="346" y="30"/>
                    <a:pt x="346" y="30"/>
                    <a:pt x="346" y="31"/>
                  </a:cubicBezTo>
                  <a:cubicBezTo>
                    <a:pt x="346" y="31"/>
                    <a:pt x="347" y="31"/>
                    <a:pt x="347" y="31"/>
                  </a:cubicBezTo>
                  <a:cubicBezTo>
                    <a:pt x="347" y="31"/>
                    <a:pt x="347" y="31"/>
                    <a:pt x="347" y="31"/>
                  </a:cubicBezTo>
                  <a:cubicBezTo>
                    <a:pt x="347" y="32"/>
                    <a:pt x="347" y="32"/>
                    <a:pt x="347" y="32"/>
                  </a:cubicBezTo>
                  <a:cubicBezTo>
                    <a:pt x="347" y="33"/>
                    <a:pt x="347" y="33"/>
                    <a:pt x="347" y="33"/>
                  </a:cubicBezTo>
                  <a:cubicBezTo>
                    <a:pt x="347" y="34"/>
                    <a:pt x="346" y="35"/>
                    <a:pt x="346" y="35"/>
                  </a:cubicBezTo>
                  <a:cubicBezTo>
                    <a:pt x="346" y="35"/>
                    <a:pt x="346" y="35"/>
                    <a:pt x="346" y="35"/>
                  </a:cubicBezTo>
                  <a:cubicBezTo>
                    <a:pt x="345" y="36"/>
                    <a:pt x="345" y="36"/>
                    <a:pt x="345" y="36"/>
                  </a:cubicBezTo>
                  <a:cubicBezTo>
                    <a:pt x="345" y="36"/>
                    <a:pt x="344" y="36"/>
                    <a:pt x="344" y="36"/>
                  </a:cubicBezTo>
                  <a:cubicBezTo>
                    <a:pt x="344" y="36"/>
                    <a:pt x="344" y="36"/>
                    <a:pt x="344" y="36"/>
                  </a:cubicBezTo>
                  <a:cubicBezTo>
                    <a:pt x="343" y="36"/>
                    <a:pt x="343" y="36"/>
                    <a:pt x="343" y="36"/>
                  </a:cubicBezTo>
                  <a:cubicBezTo>
                    <a:pt x="343" y="36"/>
                    <a:pt x="343" y="36"/>
                    <a:pt x="342" y="36"/>
                  </a:cubicBezTo>
                  <a:cubicBezTo>
                    <a:pt x="342" y="36"/>
                    <a:pt x="342" y="36"/>
                    <a:pt x="342" y="36"/>
                  </a:cubicBezTo>
                  <a:cubicBezTo>
                    <a:pt x="341" y="36"/>
                    <a:pt x="341" y="36"/>
                    <a:pt x="341" y="36"/>
                  </a:cubicBezTo>
                  <a:cubicBezTo>
                    <a:pt x="341" y="36"/>
                    <a:pt x="341" y="36"/>
                    <a:pt x="341" y="36"/>
                  </a:cubicBezTo>
                  <a:cubicBezTo>
                    <a:pt x="341" y="36"/>
                    <a:pt x="340" y="37"/>
                    <a:pt x="340" y="37"/>
                  </a:cubicBezTo>
                  <a:cubicBezTo>
                    <a:pt x="339" y="37"/>
                    <a:pt x="339" y="37"/>
                    <a:pt x="339" y="37"/>
                  </a:cubicBezTo>
                  <a:cubicBezTo>
                    <a:pt x="338" y="37"/>
                    <a:pt x="338" y="36"/>
                    <a:pt x="337" y="36"/>
                  </a:cubicBezTo>
                  <a:cubicBezTo>
                    <a:pt x="337" y="36"/>
                    <a:pt x="337" y="36"/>
                    <a:pt x="337" y="36"/>
                  </a:cubicBezTo>
                  <a:cubicBezTo>
                    <a:pt x="337" y="36"/>
                    <a:pt x="337" y="36"/>
                    <a:pt x="336" y="36"/>
                  </a:cubicBezTo>
                  <a:cubicBezTo>
                    <a:pt x="336" y="36"/>
                    <a:pt x="336" y="36"/>
                    <a:pt x="336" y="36"/>
                  </a:cubicBezTo>
                  <a:cubicBezTo>
                    <a:pt x="335" y="36"/>
                    <a:pt x="335" y="36"/>
                    <a:pt x="335" y="36"/>
                  </a:cubicBezTo>
                  <a:cubicBezTo>
                    <a:pt x="334" y="36"/>
                    <a:pt x="334" y="36"/>
                    <a:pt x="334" y="37"/>
                  </a:cubicBezTo>
                  <a:cubicBezTo>
                    <a:pt x="334" y="37"/>
                    <a:pt x="334" y="37"/>
                    <a:pt x="334" y="37"/>
                  </a:cubicBezTo>
                  <a:cubicBezTo>
                    <a:pt x="334" y="37"/>
                    <a:pt x="334" y="37"/>
                    <a:pt x="334" y="38"/>
                  </a:cubicBezTo>
                  <a:cubicBezTo>
                    <a:pt x="334" y="38"/>
                    <a:pt x="333" y="38"/>
                    <a:pt x="333" y="38"/>
                  </a:cubicBezTo>
                  <a:cubicBezTo>
                    <a:pt x="333" y="38"/>
                    <a:pt x="333" y="38"/>
                    <a:pt x="333" y="38"/>
                  </a:cubicBezTo>
                  <a:cubicBezTo>
                    <a:pt x="331" y="38"/>
                    <a:pt x="331" y="38"/>
                    <a:pt x="331" y="38"/>
                  </a:cubicBezTo>
                  <a:cubicBezTo>
                    <a:pt x="330" y="38"/>
                    <a:pt x="330" y="39"/>
                    <a:pt x="330" y="39"/>
                  </a:cubicBezTo>
                  <a:cubicBezTo>
                    <a:pt x="330" y="39"/>
                    <a:pt x="329" y="39"/>
                    <a:pt x="329" y="39"/>
                  </a:cubicBezTo>
                  <a:cubicBezTo>
                    <a:pt x="329" y="39"/>
                    <a:pt x="329" y="39"/>
                    <a:pt x="328" y="39"/>
                  </a:cubicBezTo>
                  <a:cubicBezTo>
                    <a:pt x="328" y="39"/>
                    <a:pt x="328" y="39"/>
                    <a:pt x="328" y="39"/>
                  </a:cubicBezTo>
                  <a:cubicBezTo>
                    <a:pt x="328" y="39"/>
                    <a:pt x="327" y="39"/>
                    <a:pt x="327" y="39"/>
                  </a:cubicBezTo>
                  <a:cubicBezTo>
                    <a:pt x="327" y="39"/>
                    <a:pt x="327" y="39"/>
                    <a:pt x="326" y="39"/>
                  </a:cubicBezTo>
                  <a:cubicBezTo>
                    <a:pt x="326" y="39"/>
                    <a:pt x="326" y="39"/>
                    <a:pt x="326" y="39"/>
                  </a:cubicBezTo>
                  <a:cubicBezTo>
                    <a:pt x="325" y="39"/>
                    <a:pt x="325" y="39"/>
                    <a:pt x="325" y="39"/>
                  </a:cubicBezTo>
                  <a:cubicBezTo>
                    <a:pt x="325" y="39"/>
                    <a:pt x="325" y="39"/>
                    <a:pt x="325" y="39"/>
                  </a:cubicBezTo>
                  <a:cubicBezTo>
                    <a:pt x="324" y="39"/>
                    <a:pt x="324" y="39"/>
                    <a:pt x="324" y="39"/>
                  </a:cubicBezTo>
                  <a:cubicBezTo>
                    <a:pt x="324" y="40"/>
                    <a:pt x="324" y="40"/>
                    <a:pt x="324" y="40"/>
                  </a:cubicBezTo>
                  <a:cubicBezTo>
                    <a:pt x="324" y="40"/>
                    <a:pt x="324" y="40"/>
                    <a:pt x="324" y="40"/>
                  </a:cubicBezTo>
                  <a:cubicBezTo>
                    <a:pt x="323" y="40"/>
                    <a:pt x="324" y="40"/>
                    <a:pt x="324" y="40"/>
                  </a:cubicBezTo>
                  <a:cubicBezTo>
                    <a:pt x="323" y="40"/>
                    <a:pt x="323" y="41"/>
                    <a:pt x="323" y="41"/>
                  </a:cubicBezTo>
                  <a:cubicBezTo>
                    <a:pt x="323" y="41"/>
                    <a:pt x="323" y="41"/>
                    <a:pt x="323" y="41"/>
                  </a:cubicBezTo>
                  <a:cubicBezTo>
                    <a:pt x="323" y="41"/>
                    <a:pt x="323" y="41"/>
                    <a:pt x="323" y="41"/>
                  </a:cubicBezTo>
                  <a:cubicBezTo>
                    <a:pt x="321" y="41"/>
                    <a:pt x="321" y="41"/>
                    <a:pt x="321" y="41"/>
                  </a:cubicBezTo>
                  <a:cubicBezTo>
                    <a:pt x="321" y="41"/>
                    <a:pt x="321" y="41"/>
                    <a:pt x="321" y="41"/>
                  </a:cubicBezTo>
                  <a:cubicBezTo>
                    <a:pt x="320" y="42"/>
                    <a:pt x="320" y="42"/>
                    <a:pt x="320" y="42"/>
                  </a:cubicBezTo>
                  <a:cubicBezTo>
                    <a:pt x="320" y="42"/>
                    <a:pt x="320" y="43"/>
                    <a:pt x="320" y="43"/>
                  </a:cubicBezTo>
                  <a:cubicBezTo>
                    <a:pt x="321" y="43"/>
                    <a:pt x="321" y="43"/>
                    <a:pt x="321" y="44"/>
                  </a:cubicBezTo>
                  <a:cubicBezTo>
                    <a:pt x="321" y="44"/>
                    <a:pt x="321" y="44"/>
                    <a:pt x="322" y="44"/>
                  </a:cubicBezTo>
                  <a:cubicBezTo>
                    <a:pt x="322" y="44"/>
                    <a:pt x="322" y="45"/>
                    <a:pt x="322" y="45"/>
                  </a:cubicBezTo>
                  <a:cubicBezTo>
                    <a:pt x="322" y="45"/>
                    <a:pt x="322" y="45"/>
                    <a:pt x="323" y="45"/>
                  </a:cubicBezTo>
                  <a:cubicBezTo>
                    <a:pt x="323" y="45"/>
                    <a:pt x="323" y="45"/>
                    <a:pt x="323" y="45"/>
                  </a:cubicBezTo>
                  <a:cubicBezTo>
                    <a:pt x="324" y="45"/>
                    <a:pt x="324" y="45"/>
                    <a:pt x="324" y="45"/>
                  </a:cubicBezTo>
                  <a:cubicBezTo>
                    <a:pt x="325" y="45"/>
                    <a:pt x="325" y="45"/>
                    <a:pt x="325" y="46"/>
                  </a:cubicBezTo>
                  <a:cubicBezTo>
                    <a:pt x="326" y="46"/>
                    <a:pt x="326" y="46"/>
                    <a:pt x="326" y="46"/>
                  </a:cubicBezTo>
                  <a:cubicBezTo>
                    <a:pt x="329" y="46"/>
                    <a:pt x="329" y="46"/>
                    <a:pt x="329" y="46"/>
                  </a:cubicBezTo>
                  <a:cubicBezTo>
                    <a:pt x="331" y="47"/>
                    <a:pt x="331" y="47"/>
                    <a:pt x="331" y="47"/>
                  </a:cubicBezTo>
                  <a:cubicBezTo>
                    <a:pt x="331" y="47"/>
                    <a:pt x="331" y="47"/>
                    <a:pt x="331" y="47"/>
                  </a:cubicBezTo>
                  <a:cubicBezTo>
                    <a:pt x="331" y="47"/>
                    <a:pt x="331" y="47"/>
                    <a:pt x="332" y="47"/>
                  </a:cubicBezTo>
                  <a:cubicBezTo>
                    <a:pt x="332" y="47"/>
                    <a:pt x="332" y="48"/>
                    <a:pt x="332" y="48"/>
                  </a:cubicBezTo>
                  <a:cubicBezTo>
                    <a:pt x="333" y="48"/>
                    <a:pt x="333" y="48"/>
                    <a:pt x="333" y="48"/>
                  </a:cubicBezTo>
                  <a:cubicBezTo>
                    <a:pt x="333" y="48"/>
                    <a:pt x="333" y="48"/>
                    <a:pt x="334" y="48"/>
                  </a:cubicBezTo>
                  <a:cubicBezTo>
                    <a:pt x="334" y="48"/>
                    <a:pt x="334" y="48"/>
                    <a:pt x="334" y="48"/>
                  </a:cubicBezTo>
                  <a:cubicBezTo>
                    <a:pt x="335" y="48"/>
                    <a:pt x="335" y="48"/>
                    <a:pt x="335" y="48"/>
                  </a:cubicBezTo>
                  <a:cubicBezTo>
                    <a:pt x="335" y="48"/>
                    <a:pt x="335" y="48"/>
                    <a:pt x="335" y="48"/>
                  </a:cubicBezTo>
                  <a:cubicBezTo>
                    <a:pt x="336" y="48"/>
                    <a:pt x="336" y="48"/>
                    <a:pt x="336" y="47"/>
                  </a:cubicBezTo>
                  <a:cubicBezTo>
                    <a:pt x="336" y="47"/>
                    <a:pt x="336" y="47"/>
                    <a:pt x="337" y="47"/>
                  </a:cubicBezTo>
                  <a:cubicBezTo>
                    <a:pt x="338" y="47"/>
                    <a:pt x="338" y="47"/>
                    <a:pt x="338" y="47"/>
                  </a:cubicBezTo>
                  <a:cubicBezTo>
                    <a:pt x="339" y="47"/>
                    <a:pt x="339" y="47"/>
                    <a:pt x="339" y="47"/>
                  </a:cubicBezTo>
                  <a:cubicBezTo>
                    <a:pt x="340" y="47"/>
                    <a:pt x="340" y="47"/>
                    <a:pt x="340" y="47"/>
                  </a:cubicBezTo>
                  <a:cubicBezTo>
                    <a:pt x="340" y="47"/>
                    <a:pt x="340" y="47"/>
                    <a:pt x="340" y="47"/>
                  </a:cubicBezTo>
                  <a:cubicBezTo>
                    <a:pt x="341" y="47"/>
                    <a:pt x="341" y="47"/>
                    <a:pt x="341" y="47"/>
                  </a:cubicBezTo>
                  <a:cubicBezTo>
                    <a:pt x="341" y="47"/>
                    <a:pt x="341" y="47"/>
                    <a:pt x="341" y="47"/>
                  </a:cubicBezTo>
                  <a:cubicBezTo>
                    <a:pt x="341" y="48"/>
                    <a:pt x="341" y="48"/>
                    <a:pt x="341" y="48"/>
                  </a:cubicBezTo>
                  <a:cubicBezTo>
                    <a:pt x="341" y="49"/>
                    <a:pt x="341" y="49"/>
                    <a:pt x="341" y="49"/>
                  </a:cubicBezTo>
                  <a:cubicBezTo>
                    <a:pt x="341" y="49"/>
                    <a:pt x="341" y="49"/>
                    <a:pt x="341" y="49"/>
                  </a:cubicBezTo>
                  <a:cubicBezTo>
                    <a:pt x="341" y="49"/>
                    <a:pt x="340" y="49"/>
                    <a:pt x="340" y="49"/>
                  </a:cubicBezTo>
                  <a:cubicBezTo>
                    <a:pt x="340" y="50"/>
                    <a:pt x="340" y="50"/>
                    <a:pt x="340" y="50"/>
                  </a:cubicBezTo>
                  <a:cubicBezTo>
                    <a:pt x="339" y="50"/>
                    <a:pt x="339" y="50"/>
                    <a:pt x="339" y="50"/>
                  </a:cubicBezTo>
                  <a:cubicBezTo>
                    <a:pt x="339" y="50"/>
                    <a:pt x="339" y="50"/>
                    <a:pt x="339" y="50"/>
                  </a:cubicBezTo>
                  <a:cubicBezTo>
                    <a:pt x="339" y="50"/>
                    <a:pt x="339" y="50"/>
                    <a:pt x="339" y="50"/>
                  </a:cubicBezTo>
                  <a:cubicBezTo>
                    <a:pt x="338" y="50"/>
                    <a:pt x="338" y="50"/>
                    <a:pt x="338" y="50"/>
                  </a:cubicBezTo>
                  <a:cubicBezTo>
                    <a:pt x="338" y="50"/>
                    <a:pt x="338" y="50"/>
                    <a:pt x="338" y="50"/>
                  </a:cubicBezTo>
                  <a:cubicBezTo>
                    <a:pt x="337" y="50"/>
                    <a:pt x="337" y="50"/>
                    <a:pt x="337" y="50"/>
                  </a:cubicBezTo>
                  <a:cubicBezTo>
                    <a:pt x="337" y="50"/>
                    <a:pt x="337" y="50"/>
                    <a:pt x="337" y="50"/>
                  </a:cubicBezTo>
                  <a:cubicBezTo>
                    <a:pt x="336" y="50"/>
                    <a:pt x="336" y="50"/>
                    <a:pt x="336" y="50"/>
                  </a:cubicBezTo>
                  <a:cubicBezTo>
                    <a:pt x="336" y="50"/>
                    <a:pt x="335" y="50"/>
                    <a:pt x="335" y="50"/>
                  </a:cubicBezTo>
                  <a:cubicBezTo>
                    <a:pt x="335" y="50"/>
                    <a:pt x="335" y="50"/>
                    <a:pt x="335" y="50"/>
                  </a:cubicBezTo>
                  <a:cubicBezTo>
                    <a:pt x="334" y="50"/>
                    <a:pt x="334" y="50"/>
                    <a:pt x="334" y="50"/>
                  </a:cubicBezTo>
                  <a:cubicBezTo>
                    <a:pt x="333" y="50"/>
                    <a:pt x="333" y="50"/>
                    <a:pt x="333" y="50"/>
                  </a:cubicBezTo>
                  <a:cubicBezTo>
                    <a:pt x="333" y="50"/>
                    <a:pt x="333" y="50"/>
                    <a:pt x="333" y="50"/>
                  </a:cubicBezTo>
                  <a:cubicBezTo>
                    <a:pt x="332" y="50"/>
                    <a:pt x="332" y="50"/>
                    <a:pt x="332" y="50"/>
                  </a:cubicBezTo>
                  <a:cubicBezTo>
                    <a:pt x="332" y="50"/>
                    <a:pt x="332" y="50"/>
                    <a:pt x="331" y="50"/>
                  </a:cubicBezTo>
                  <a:cubicBezTo>
                    <a:pt x="331" y="50"/>
                    <a:pt x="331" y="50"/>
                    <a:pt x="331" y="50"/>
                  </a:cubicBezTo>
                  <a:cubicBezTo>
                    <a:pt x="330" y="50"/>
                    <a:pt x="330" y="50"/>
                    <a:pt x="330" y="50"/>
                  </a:cubicBezTo>
                  <a:cubicBezTo>
                    <a:pt x="330" y="50"/>
                    <a:pt x="330" y="50"/>
                    <a:pt x="330" y="50"/>
                  </a:cubicBezTo>
                  <a:cubicBezTo>
                    <a:pt x="330" y="50"/>
                    <a:pt x="330" y="50"/>
                    <a:pt x="330" y="51"/>
                  </a:cubicBezTo>
                  <a:cubicBezTo>
                    <a:pt x="328" y="51"/>
                    <a:pt x="328" y="51"/>
                    <a:pt x="328" y="51"/>
                  </a:cubicBezTo>
                  <a:cubicBezTo>
                    <a:pt x="327" y="51"/>
                    <a:pt x="327" y="51"/>
                    <a:pt x="327" y="51"/>
                  </a:cubicBezTo>
                  <a:cubicBezTo>
                    <a:pt x="327" y="51"/>
                    <a:pt x="327" y="51"/>
                    <a:pt x="327" y="51"/>
                  </a:cubicBezTo>
                  <a:cubicBezTo>
                    <a:pt x="327" y="52"/>
                    <a:pt x="327" y="52"/>
                    <a:pt x="328" y="52"/>
                  </a:cubicBezTo>
                  <a:cubicBezTo>
                    <a:pt x="328" y="53"/>
                    <a:pt x="328" y="53"/>
                    <a:pt x="328" y="53"/>
                  </a:cubicBezTo>
                  <a:cubicBezTo>
                    <a:pt x="328" y="53"/>
                    <a:pt x="328" y="53"/>
                    <a:pt x="329" y="53"/>
                  </a:cubicBezTo>
                  <a:cubicBezTo>
                    <a:pt x="329" y="53"/>
                    <a:pt x="329" y="53"/>
                    <a:pt x="330" y="53"/>
                  </a:cubicBezTo>
                  <a:cubicBezTo>
                    <a:pt x="330" y="53"/>
                    <a:pt x="330" y="53"/>
                    <a:pt x="331" y="53"/>
                  </a:cubicBezTo>
                  <a:cubicBezTo>
                    <a:pt x="331" y="54"/>
                    <a:pt x="331" y="54"/>
                    <a:pt x="332" y="54"/>
                  </a:cubicBezTo>
                  <a:cubicBezTo>
                    <a:pt x="332" y="54"/>
                    <a:pt x="332" y="54"/>
                    <a:pt x="332" y="54"/>
                  </a:cubicBezTo>
                  <a:cubicBezTo>
                    <a:pt x="333" y="54"/>
                    <a:pt x="333" y="54"/>
                    <a:pt x="333" y="55"/>
                  </a:cubicBezTo>
                  <a:cubicBezTo>
                    <a:pt x="334" y="55"/>
                    <a:pt x="334" y="55"/>
                    <a:pt x="334" y="55"/>
                  </a:cubicBezTo>
                  <a:cubicBezTo>
                    <a:pt x="333" y="55"/>
                    <a:pt x="333" y="55"/>
                    <a:pt x="333" y="55"/>
                  </a:cubicBezTo>
                  <a:cubicBezTo>
                    <a:pt x="333" y="55"/>
                    <a:pt x="333" y="55"/>
                    <a:pt x="333" y="55"/>
                  </a:cubicBezTo>
                  <a:cubicBezTo>
                    <a:pt x="332" y="55"/>
                    <a:pt x="332" y="55"/>
                    <a:pt x="332" y="56"/>
                  </a:cubicBezTo>
                  <a:cubicBezTo>
                    <a:pt x="333" y="56"/>
                    <a:pt x="333" y="56"/>
                    <a:pt x="333" y="56"/>
                  </a:cubicBezTo>
                  <a:cubicBezTo>
                    <a:pt x="333" y="56"/>
                    <a:pt x="333" y="56"/>
                    <a:pt x="333" y="56"/>
                  </a:cubicBezTo>
                  <a:cubicBezTo>
                    <a:pt x="333" y="56"/>
                    <a:pt x="334" y="56"/>
                    <a:pt x="334" y="56"/>
                  </a:cubicBezTo>
                  <a:cubicBezTo>
                    <a:pt x="334" y="56"/>
                    <a:pt x="334" y="56"/>
                    <a:pt x="334" y="57"/>
                  </a:cubicBezTo>
                  <a:cubicBezTo>
                    <a:pt x="334" y="57"/>
                    <a:pt x="334" y="57"/>
                    <a:pt x="334" y="57"/>
                  </a:cubicBezTo>
                  <a:cubicBezTo>
                    <a:pt x="334" y="57"/>
                    <a:pt x="334" y="57"/>
                    <a:pt x="334" y="57"/>
                  </a:cubicBezTo>
                  <a:cubicBezTo>
                    <a:pt x="335" y="57"/>
                    <a:pt x="335" y="57"/>
                    <a:pt x="335" y="57"/>
                  </a:cubicBezTo>
                  <a:cubicBezTo>
                    <a:pt x="335" y="58"/>
                    <a:pt x="335" y="58"/>
                    <a:pt x="335" y="58"/>
                  </a:cubicBezTo>
                  <a:cubicBezTo>
                    <a:pt x="335" y="58"/>
                    <a:pt x="335" y="58"/>
                    <a:pt x="336" y="58"/>
                  </a:cubicBezTo>
                  <a:cubicBezTo>
                    <a:pt x="336" y="58"/>
                    <a:pt x="336" y="58"/>
                    <a:pt x="336" y="58"/>
                  </a:cubicBezTo>
                  <a:cubicBezTo>
                    <a:pt x="336" y="58"/>
                    <a:pt x="337" y="58"/>
                    <a:pt x="337" y="58"/>
                  </a:cubicBezTo>
                  <a:cubicBezTo>
                    <a:pt x="337" y="58"/>
                    <a:pt x="337" y="58"/>
                    <a:pt x="337" y="59"/>
                  </a:cubicBezTo>
                  <a:cubicBezTo>
                    <a:pt x="337" y="59"/>
                    <a:pt x="338" y="59"/>
                    <a:pt x="338" y="59"/>
                  </a:cubicBezTo>
                  <a:cubicBezTo>
                    <a:pt x="338" y="59"/>
                    <a:pt x="338" y="59"/>
                    <a:pt x="338" y="59"/>
                  </a:cubicBezTo>
                  <a:cubicBezTo>
                    <a:pt x="339" y="59"/>
                    <a:pt x="339" y="59"/>
                    <a:pt x="339" y="59"/>
                  </a:cubicBezTo>
                  <a:cubicBezTo>
                    <a:pt x="339" y="59"/>
                    <a:pt x="339" y="59"/>
                    <a:pt x="339" y="59"/>
                  </a:cubicBezTo>
                  <a:cubicBezTo>
                    <a:pt x="340" y="59"/>
                    <a:pt x="340" y="59"/>
                    <a:pt x="340" y="59"/>
                  </a:cubicBezTo>
                  <a:cubicBezTo>
                    <a:pt x="340" y="59"/>
                    <a:pt x="340" y="59"/>
                    <a:pt x="340" y="59"/>
                  </a:cubicBezTo>
                  <a:cubicBezTo>
                    <a:pt x="340" y="59"/>
                    <a:pt x="340" y="59"/>
                    <a:pt x="340" y="59"/>
                  </a:cubicBezTo>
                  <a:cubicBezTo>
                    <a:pt x="340" y="58"/>
                    <a:pt x="340" y="58"/>
                    <a:pt x="340" y="58"/>
                  </a:cubicBezTo>
                  <a:cubicBezTo>
                    <a:pt x="340" y="58"/>
                    <a:pt x="339" y="58"/>
                    <a:pt x="339" y="58"/>
                  </a:cubicBezTo>
                  <a:cubicBezTo>
                    <a:pt x="339" y="58"/>
                    <a:pt x="339" y="57"/>
                    <a:pt x="340" y="57"/>
                  </a:cubicBezTo>
                  <a:cubicBezTo>
                    <a:pt x="340" y="57"/>
                    <a:pt x="340" y="57"/>
                    <a:pt x="340" y="57"/>
                  </a:cubicBezTo>
                  <a:cubicBezTo>
                    <a:pt x="340" y="57"/>
                    <a:pt x="340" y="57"/>
                    <a:pt x="341" y="57"/>
                  </a:cubicBezTo>
                  <a:cubicBezTo>
                    <a:pt x="341" y="57"/>
                    <a:pt x="342" y="57"/>
                    <a:pt x="342" y="57"/>
                  </a:cubicBezTo>
                  <a:cubicBezTo>
                    <a:pt x="342" y="57"/>
                    <a:pt x="343" y="57"/>
                    <a:pt x="343" y="58"/>
                  </a:cubicBezTo>
                  <a:cubicBezTo>
                    <a:pt x="343" y="58"/>
                    <a:pt x="343" y="58"/>
                    <a:pt x="343" y="58"/>
                  </a:cubicBezTo>
                  <a:cubicBezTo>
                    <a:pt x="343" y="58"/>
                    <a:pt x="344" y="58"/>
                    <a:pt x="344" y="58"/>
                  </a:cubicBezTo>
                  <a:cubicBezTo>
                    <a:pt x="344" y="58"/>
                    <a:pt x="344" y="58"/>
                    <a:pt x="344" y="58"/>
                  </a:cubicBezTo>
                  <a:cubicBezTo>
                    <a:pt x="344" y="58"/>
                    <a:pt x="344" y="58"/>
                    <a:pt x="344" y="58"/>
                  </a:cubicBezTo>
                  <a:cubicBezTo>
                    <a:pt x="344" y="57"/>
                    <a:pt x="344" y="57"/>
                    <a:pt x="344" y="57"/>
                  </a:cubicBezTo>
                  <a:cubicBezTo>
                    <a:pt x="346" y="57"/>
                    <a:pt x="346" y="57"/>
                    <a:pt x="346" y="57"/>
                  </a:cubicBezTo>
                  <a:cubicBezTo>
                    <a:pt x="346" y="57"/>
                    <a:pt x="346" y="57"/>
                    <a:pt x="346" y="57"/>
                  </a:cubicBezTo>
                  <a:cubicBezTo>
                    <a:pt x="346" y="58"/>
                    <a:pt x="346" y="58"/>
                    <a:pt x="347" y="58"/>
                  </a:cubicBezTo>
                  <a:cubicBezTo>
                    <a:pt x="347" y="58"/>
                    <a:pt x="347" y="58"/>
                    <a:pt x="348" y="58"/>
                  </a:cubicBezTo>
                  <a:cubicBezTo>
                    <a:pt x="348" y="58"/>
                    <a:pt x="348" y="58"/>
                    <a:pt x="348" y="58"/>
                  </a:cubicBezTo>
                  <a:cubicBezTo>
                    <a:pt x="349" y="58"/>
                    <a:pt x="349" y="57"/>
                    <a:pt x="349" y="57"/>
                  </a:cubicBezTo>
                  <a:cubicBezTo>
                    <a:pt x="349" y="57"/>
                    <a:pt x="349" y="57"/>
                    <a:pt x="349" y="57"/>
                  </a:cubicBezTo>
                  <a:cubicBezTo>
                    <a:pt x="349" y="57"/>
                    <a:pt x="349" y="57"/>
                    <a:pt x="349" y="57"/>
                  </a:cubicBezTo>
                  <a:cubicBezTo>
                    <a:pt x="350" y="57"/>
                    <a:pt x="350" y="57"/>
                    <a:pt x="350" y="57"/>
                  </a:cubicBezTo>
                  <a:cubicBezTo>
                    <a:pt x="350" y="57"/>
                    <a:pt x="350" y="57"/>
                    <a:pt x="350" y="57"/>
                  </a:cubicBezTo>
                  <a:cubicBezTo>
                    <a:pt x="351" y="57"/>
                    <a:pt x="351" y="57"/>
                    <a:pt x="351" y="56"/>
                  </a:cubicBezTo>
                  <a:cubicBezTo>
                    <a:pt x="351" y="56"/>
                    <a:pt x="351" y="56"/>
                    <a:pt x="351" y="56"/>
                  </a:cubicBezTo>
                  <a:cubicBezTo>
                    <a:pt x="351" y="56"/>
                    <a:pt x="351" y="56"/>
                    <a:pt x="352" y="56"/>
                  </a:cubicBezTo>
                  <a:cubicBezTo>
                    <a:pt x="352" y="56"/>
                    <a:pt x="352" y="56"/>
                    <a:pt x="353" y="56"/>
                  </a:cubicBezTo>
                  <a:cubicBezTo>
                    <a:pt x="353" y="56"/>
                    <a:pt x="353" y="57"/>
                    <a:pt x="353" y="57"/>
                  </a:cubicBezTo>
                  <a:cubicBezTo>
                    <a:pt x="353" y="57"/>
                    <a:pt x="353" y="57"/>
                    <a:pt x="354" y="57"/>
                  </a:cubicBezTo>
                  <a:cubicBezTo>
                    <a:pt x="355" y="57"/>
                    <a:pt x="355" y="57"/>
                    <a:pt x="355" y="57"/>
                  </a:cubicBezTo>
                  <a:cubicBezTo>
                    <a:pt x="355" y="57"/>
                    <a:pt x="355" y="57"/>
                    <a:pt x="356" y="57"/>
                  </a:cubicBezTo>
                  <a:cubicBezTo>
                    <a:pt x="356" y="57"/>
                    <a:pt x="356" y="57"/>
                    <a:pt x="356" y="57"/>
                  </a:cubicBezTo>
                  <a:cubicBezTo>
                    <a:pt x="356" y="57"/>
                    <a:pt x="356" y="57"/>
                    <a:pt x="356" y="57"/>
                  </a:cubicBezTo>
                  <a:cubicBezTo>
                    <a:pt x="357" y="57"/>
                    <a:pt x="357" y="57"/>
                    <a:pt x="358" y="58"/>
                  </a:cubicBezTo>
                  <a:cubicBezTo>
                    <a:pt x="358" y="58"/>
                    <a:pt x="358" y="58"/>
                    <a:pt x="358" y="58"/>
                  </a:cubicBezTo>
                  <a:cubicBezTo>
                    <a:pt x="358" y="58"/>
                    <a:pt x="358" y="58"/>
                    <a:pt x="358" y="58"/>
                  </a:cubicBezTo>
                  <a:cubicBezTo>
                    <a:pt x="359" y="58"/>
                    <a:pt x="359" y="58"/>
                    <a:pt x="359" y="58"/>
                  </a:cubicBezTo>
                  <a:cubicBezTo>
                    <a:pt x="361" y="58"/>
                    <a:pt x="361" y="58"/>
                    <a:pt x="361" y="58"/>
                  </a:cubicBezTo>
                  <a:cubicBezTo>
                    <a:pt x="361" y="58"/>
                    <a:pt x="361" y="58"/>
                    <a:pt x="362" y="58"/>
                  </a:cubicBezTo>
                  <a:cubicBezTo>
                    <a:pt x="362" y="58"/>
                    <a:pt x="362" y="58"/>
                    <a:pt x="362" y="59"/>
                  </a:cubicBezTo>
                  <a:cubicBezTo>
                    <a:pt x="362" y="59"/>
                    <a:pt x="363" y="59"/>
                    <a:pt x="363" y="59"/>
                  </a:cubicBezTo>
                  <a:cubicBezTo>
                    <a:pt x="363" y="59"/>
                    <a:pt x="363" y="59"/>
                    <a:pt x="363" y="59"/>
                  </a:cubicBezTo>
                  <a:cubicBezTo>
                    <a:pt x="364" y="60"/>
                    <a:pt x="364" y="59"/>
                    <a:pt x="364" y="59"/>
                  </a:cubicBezTo>
                  <a:cubicBezTo>
                    <a:pt x="365" y="59"/>
                    <a:pt x="365" y="59"/>
                    <a:pt x="365" y="59"/>
                  </a:cubicBezTo>
                  <a:cubicBezTo>
                    <a:pt x="365" y="59"/>
                    <a:pt x="365" y="59"/>
                    <a:pt x="365" y="59"/>
                  </a:cubicBezTo>
                  <a:cubicBezTo>
                    <a:pt x="365" y="60"/>
                    <a:pt x="365" y="60"/>
                    <a:pt x="365" y="60"/>
                  </a:cubicBezTo>
                  <a:cubicBezTo>
                    <a:pt x="366" y="60"/>
                    <a:pt x="366" y="60"/>
                    <a:pt x="366" y="61"/>
                  </a:cubicBezTo>
                  <a:cubicBezTo>
                    <a:pt x="366" y="61"/>
                    <a:pt x="366" y="61"/>
                    <a:pt x="366" y="61"/>
                  </a:cubicBezTo>
                  <a:cubicBezTo>
                    <a:pt x="367" y="61"/>
                    <a:pt x="367" y="61"/>
                    <a:pt x="367" y="61"/>
                  </a:cubicBezTo>
                  <a:cubicBezTo>
                    <a:pt x="368" y="61"/>
                    <a:pt x="368" y="61"/>
                    <a:pt x="368" y="61"/>
                  </a:cubicBezTo>
                  <a:cubicBezTo>
                    <a:pt x="368" y="61"/>
                    <a:pt x="368" y="61"/>
                    <a:pt x="368" y="61"/>
                  </a:cubicBezTo>
                  <a:cubicBezTo>
                    <a:pt x="368" y="61"/>
                    <a:pt x="368" y="61"/>
                    <a:pt x="369" y="61"/>
                  </a:cubicBezTo>
                  <a:cubicBezTo>
                    <a:pt x="369" y="62"/>
                    <a:pt x="369" y="62"/>
                    <a:pt x="369" y="62"/>
                  </a:cubicBezTo>
                  <a:cubicBezTo>
                    <a:pt x="369" y="64"/>
                    <a:pt x="369" y="64"/>
                    <a:pt x="369" y="64"/>
                  </a:cubicBezTo>
                  <a:cubicBezTo>
                    <a:pt x="369" y="65"/>
                    <a:pt x="369" y="65"/>
                    <a:pt x="370" y="65"/>
                  </a:cubicBezTo>
                  <a:cubicBezTo>
                    <a:pt x="370" y="65"/>
                    <a:pt x="370" y="65"/>
                    <a:pt x="370" y="65"/>
                  </a:cubicBezTo>
                  <a:cubicBezTo>
                    <a:pt x="370" y="66"/>
                    <a:pt x="370" y="66"/>
                    <a:pt x="370" y="66"/>
                  </a:cubicBezTo>
                  <a:cubicBezTo>
                    <a:pt x="370" y="66"/>
                    <a:pt x="370" y="66"/>
                    <a:pt x="371" y="66"/>
                  </a:cubicBezTo>
                  <a:cubicBezTo>
                    <a:pt x="371" y="66"/>
                    <a:pt x="371" y="66"/>
                    <a:pt x="371" y="66"/>
                  </a:cubicBezTo>
                  <a:cubicBezTo>
                    <a:pt x="371" y="66"/>
                    <a:pt x="371" y="66"/>
                    <a:pt x="371" y="66"/>
                  </a:cubicBezTo>
                  <a:cubicBezTo>
                    <a:pt x="372" y="66"/>
                    <a:pt x="372" y="66"/>
                    <a:pt x="372" y="66"/>
                  </a:cubicBezTo>
                  <a:cubicBezTo>
                    <a:pt x="372" y="66"/>
                    <a:pt x="372" y="66"/>
                    <a:pt x="372" y="67"/>
                  </a:cubicBezTo>
                  <a:cubicBezTo>
                    <a:pt x="372" y="67"/>
                    <a:pt x="372" y="67"/>
                    <a:pt x="373" y="67"/>
                  </a:cubicBezTo>
                  <a:cubicBezTo>
                    <a:pt x="373" y="67"/>
                    <a:pt x="373" y="67"/>
                    <a:pt x="373" y="68"/>
                  </a:cubicBezTo>
                  <a:cubicBezTo>
                    <a:pt x="373" y="68"/>
                    <a:pt x="373" y="68"/>
                    <a:pt x="373" y="68"/>
                  </a:cubicBezTo>
                  <a:cubicBezTo>
                    <a:pt x="373" y="68"/>
                    <a:pt x="373" y="68"/>
                    <a:pt x="373" y="68"/>
                  </a:cubicBezTo>
                  <a:cubicBezTo>
                    <a:pt x="374" y="68"/>
                    <a:pt x="374" y="69"/>
                    <a:pt x="374" y="69"/>
                  </a:cubicBezTo>
                  <a:cubicBezTo>
                    <a:pt x="374" y="69"/>
                    <a:pt x="374" y="69"/>
                    <a:pt x="374" y="69"/>
                  </a:cubicBezTo>
                  <a:cubicBezTo>
                    <a:pt x="374" y="70"/>
                    <a:pt x="374" y="70"/>
                    <a:pt x="375" y="70"/>
                  </a:cubicBezTo>
                  <a:cubicBezTo>
                    <a:pt x="375" y="70"/>
                    <a:pt x="375" y="70"/>
                    <a:pt x="375" y="70"/>
                  </a:cubicBezTo>
                  <a:cubicBezTo>
                    <a:pt x="375" y="70"/>
                    <a:pt x="375" y="70"/>
                    <a:pt x="375" y="71"/>
                  </a:cubicBezTo>
                  <a:cubicBezTo>
                    <a:pt x="375" y="71"/>
                    <a:pt x="375" y="71"/>
                    <a:pt x="375" y="71"/>
                  </a:cubicBezTo>
                  <a:cubicBezTo>
                    <a:pt x="376" y="71"/>
                    <a:pt x="376" y="72"/>
                    <a:pt x="376" y="72"/>
                  </a:cubicBezTo>
                  <a:cubicBezTo>
                    <a:pt x="376" y="72"/>
                    <a:pt x="376" y="72"/>
                    <a:pt x="376" y="72"/>
                  </a:cubicBezTo>
                  <a:cubicBezTo>
                    <a:pt x="376" y="73"/>
                    <a:pt x="376" y="73"/>
                    <a:pt x="377" y="73"/>
                  </a:cubicBezTo>
                  <a:cubicBezTo>
                    <a:pt x="377" y="74"/>
                    <a:pt x="377" y="74"/>
                    <a:pt x="377" y="74"/>
                  </a:cubicBezTo>
                  <a:cubicBezTo>
                    <a:pt x="377" y="74"/>
                    <a:pt x="378" y="74"/>
                    <a:pt x="378" y="74"/>
                  </a:cubicBezTo>
                  <a:cubicBezTo>
                    <a:pt x="378" y="74"/>
                    <a:pt x="378" y="74"/>
                    <a:pt x="378" y="75"/>
                  </a:cubicBezTo>
                  <a:cubicBezTo>
                    <a:pt x="378" y="75"/>
                    <a:pt x="378" y="75"/>
                    <a:pt x="378" y="75"/>
                  </a:cubicBezTo>
                  <a:cubicBezTo>
                    <a:pt x="378" y="75"/>
                    <a:pt x="378" y="75"/>
                    <a:pt x="378" y="75"/>
                  </a:cubicBezTo>
                  <a:cubicBezTo>
                    <a:pt x="378" y="76"/>
                    <a:pt x="378" y="76"/>
                    <a:pt x="378" y="76"/>
                  </a:cubicBezTo>
                  <a:cubicBezTo>
                    <a:pt x="378" y="76"/>
                    <a:pt x="378" y="76"/>
                    <a:pt x="378" y="77"/>
                  </a:cubicBezTo>
                  <a:cubicBezTo>
                    <a:pt x="378" y="77"/>
                    <a:pt x="379" y="77"/>
                    <a:pt x="379" y="78"/>
                  </a:cubicBezTo>
                  <a:cubicBezTo>
                    <a:pt x="379" y="79"/>
                    <a:pt x="379" y="79"/>
                    <a:pt x="379" y="79"/>
                  </a:cubicBezTo>
                  <a:cubicBezTo>
                    <a:pt x="379" y="80"/>
                    <a:pt x="378" y="80"/>
                    <a:pt x="378" y="80"/>
                  </a:cubicBezTo>
                  <a:cubicBezTo>
                    <a:pt x="378" y="80"/>
                    <a:pt x="378" y="80"/>
                    <a:pt x="378" y="81"/>
                  </a:cubicBezTo>
                  <a:cubicBezTo>
                    <a:pt x="378" y="81"/>
                    <a:pt x="378" y="81"/>
                    <a:pt x="378" y="81"/>
                  </a:cubicBezTo>
                  <a:cubicBezTo>
                    <a:pt x="380" y="81"/>
                    <a:pt x="380" y="81"/>
                    <a:pt x="380" y="81"/>
                  </a:cubicBezTo>
                  <a:cubicBezTo>
                    <a:pt x="380" y="83"/>
                    <a:pt x="380" y="83"/>
                    <a:pt x="380" y="83"/>
                  </a:cubicBezTo>
                  <a:cubicBezTo>
                    <a:pt x="379" y="83"/>
                    <a:pt x="379" y="83"/>
                    <a:pt x="379" y="83"/>
                  </a:cubicBezTo>
                  <a:cubicBezTo>
                    <a:pt x="378" y="83"/>
                    <a:pt x="378" y="83"/>
                    <a:pt x="378" y="83"/>
                  </a:cubicBezTo>
                  <a:cubicBezTo>
                    <a:pt x="378" y="83"/>
                    <a:pt x="378" y="83"/>
                    <a:pt x="378" y="83"/>
                  </a:cubicBezTo>
                  <a:cubicBezTo>
                    <a:pt x="378" y="84"/>
                    <a:pt x="378" y="84"/>
                    <a:pt x="378" y="85"/>
                  </a:cubicBezTo>
                  <a:cubicBezTo>
                    <a:pt x="378" y="85"/>
                    <a:pt x="378" y="85"/>
                    <a:pt x="378" y="86"/>
                  </a:cubicBezTo>
                  <a:cubicBezTo>
                    <a:pt x="377" y="86"/>
                    <a:pt x="377" y="86"/>
                    <a:pt x="377" y="86"/>
                  </a:cubicBezTo>
                  <a:cubicBezTo>
                    <a:pt x="377" y="87"/>
                    <a:pt x="377" y="87"/>
                    <a:pt x="377" y="87"/>
                  </a:cubicBezTo>
                  <a:cubicBezTo>
                    <a:pt x="377" y="87"/>
                    <a:pt x="377" y="88"/>
                    <a:pt x="377" y="88"/>
                  </a:cubicBezTo>
                  <a:cubicBezTo>
                    <a:pt x="378" y="88"/>
                    <a:pt x="378" y="88"/>
                    <a:pt x="379" y="88"/>
                  </a:cubicBezTo>
                  <a:cubicBezTo>
                    <a:pt x="379" y="88"/>
                    <a:pt x="379" y="88"/>
                    <a:pt x="379" y="88"/>
                  </a:cubicBezTo>
                  <a:cubicBezTo>
                    <a:pt x="380" y="88"/>
                    <a:pt x="380" y="89"/>
                    <a:pt x="380" y="89"/>
                  </a:cubicBezTo>
                  <a:cubicBezTo>
                    <a:pt x="380" y="89"/>
                    <a:pt x="381" y="89"/>
                    <a:pt x="381" y="89"/>
                  </a:cubicBezTo>
                  <a:cubicBezTo>
                    <a:pt x="384" y="89"/>
                    <a:pt x="384" y="89"/>
                    <a:pt x="384" y="89"/>
                  </a:cubicBezTo>
                  <a:cubicBezTo>
                    <a:pt x="384" y="88"/>
                    <a:pt x="384" y="88"/>
                    <a:pt x="384" y="88"/>
                  </a:cubicBezTo>
                  <a:cubicBezTo>
                    <a:pt x="384" y="88"/>
                    <a:pt x="385" y="87"/>
                    <a:pt x="385" y="87"/>
                  </a:cubicBezTo>
                  <a:cubicBezTo>
                    <a:pt x="385" y="87"/>
                    <a:pt x="386" y="87"/>
                    <a:pt x="386" y="87"/>
                  </a:cubicBezTo>
                  <a:cubicBezTo>
                    <a:pt x="386" y="87"/>
                    <a:pt x="387" y="87"/>
                    <a:pt x="387" y="87"/>
                  </a:cubicBezTo>
                  <a:cubicBezTo>
                    <a:pt x="387" y="87"/>
                    <a:pt x="387" y="87"/>
                    <a:pt x="388" y="87"/>
                  </a:cubicBezTo>
                  <a:cubicBezTo>
                    <a:pt x="388" y="88"/>
                    <a:pt x="388" y="88"/>
                    <a:pt x="388" y="88"/>
                  </a:cubicBezTo>
                  <a:cubicBezTo>
                    <a:pt x="388" y="88"/>
                    <a:pt x="388" y="89"/>
                    <a:pt x="388" y="89"/>
                  </a:cubicBezTo>
                  <a:cubicBezTo>
                    <a:pt x="388" y="89"/>
                    <a:pt x="388" y="89"/>
                    <a:pt x="388" y="90"/>
                  </a:cubicBezTo>
                  <a:cubicBezTo>
                    <a:pt x="388" y="90"/>
                    <a:pt x="389" y="90"/>
                    <a:pt x="389" y="90"/>
                  </a:cubicBezTo>
                  <a:cubicBezTo>
                    <a:pt x="389" y="90"/>
                    <a:pt x="389" y="91"/>
                    <a:pt x="390" y="91"/>
                  </a:cubicBezTo>
                  <a:cubicBezTo>
                    <a:pt x="390" y="91"/>
                    <a:pt x="390" y="91"/>
                    <a:pt x="390" y="91"/>
                  </a:cubicBezTo>
                  <a:cubicBezTo>
                    <a:pt x="391" y="91"/>
                    <a:pt x="391" y="91"/>
                    <a:pt x="391" y="91"/>
                  </a:cubicBezTo>
                  <a:cubicBezTo>
                    <a:pt x="391" y="91"/>
                    <a:pt x="392" y="91"/>
                    <a:pt x="392" y="91"/>
                  </a:cubicBezTo>
                  <a:cubicBezTo>
                    <a:pt x="392" y="91"/>
                    <a:pt x="392" y="91"/>
                    <a:pt x="392" y="92"/>
                  </a:cubicBezTo>
                  <a:cubicBezTo>
                    <a:pt x="393" y="92"/>
                    <a:pt x="393" y="92"/>
                    <a:pt x="393" y="92"/>
                  </a:cubicBezTo>
                  <a:cubicBezTo>
                    <a:pt x="393" y="93"/>
                    <a:pt x="393" y="93"/>
                    <a:pt x="394" y="93"/>
                  </a:cubicBezTo>
                  <a:cubicBezTo>
                    <a:pt x="394" y="93"/>
                    <a:pt x="394" y="93"/>
                    <a:pt x="394" y="94"/>
                  </a:cubicBezTo>
                  <a:cubicBezTo>
                    <a:pt x="394" y="94"/>
                    <a:pt x="394" y="94"/>
                    <a:pt x="394" y="94"/>
                  </a:cubicBezTo>
                  <a:cubicBezTo>
                    <a:pt x="392" y="94"/>
                    <a:pt x="392" y="94"/>
                    <a:pt x="392" y="94"/>
                  </a:cubicBezTo>
                  <a:cubicBezTo>
                    <a:pt x="392" y="94"/>
                    <a:pt x="392" y="94"/>
                    <a:pt x="391" y="94"/>
                  </a:cubicBezTo>
                  <a:cubicBezTo>
                    <a:pt x="390" y="94"/>
                    <a:pt x="390" y="94"/>
                    <a:pt x="390" y="94"/>
                  </a:cubicBezTo>
                  <a:cubicBezTo>
                    <a:pt x="389" y="94"/>
                    <a:pt x="389" y="94"/>
                    <a:pt x="388" y="94"/>
                  </a:cubicBezTo>
                  <a:cubicBezTo>
                    <a:pt x="388" y="94"/>
                    <a:pt x="387" y="94"/>
                    <a:pt x="387" y="94"/>
                  </a:cubicBezTo>
                  <a:cubicBezTo>
                    <a:pt x="387" y="93"/>
                    <a:pt x="387" y="93"/>
                    <a:pt x="387" y="93"/>
                  </a:cubicBezTo>
                  <a:cubicBezTo>
                    <a:pt x="387" y="93"/>
                    <a:pt x="387" y="93"/>
                    <a:pt x="386" y="93"/>
                  </a:cubicBezTo>
                  <a:cubicBezTo>
                    <a:pt x="386" y="93"/>
                    <a:pt x="385" y="93"/>
                    <a:pt x="385" y="93"/>
                  </a:cubicBezTo>
                  <a:cubicBezTo>
                    <a:pt x="384" y="93"/>
                    <a:pt x="384" y="92"/>
                    <a:pt x="383" y="92"/>
                  </a:cubicBezTo>
                  <a:cubicBezTo>
                    <a:pt x="382" y="92"/>
                    <a:pt x="382" y="93"/>
                    <a:pt x="381" y="93"/>
                  </a:cubicBezTo>
                  <a:cubicBezTo>
                    <a:pt x="381" y="94"/>
                    <a:pt x="381" y="94"/>
                    <a:pt x="382" y="94"/>
                  </a:cubicBezTo>
                  <a:cubicBezTo>
                    <a:pt x="382" y="95"/>
                    <a:pt x="382" y="95"/>
                    <a:pt x="382" y="95"/>
                  </a:cubicBezTo>
                  <a:cubicBezTo>
                    <a:pt x="383" y="95"/>
                    <a:pt x="383" y="95"/>
                    <a:pt x="383" y="96"/>
                  </a:cubicBezTo>
                  <a:cubicBezTo>
                    <a:pt x="383" y="96"/>
                    <a:pt x="383" y="96"/>
                    <a:pt x="383" y="96"/>
                  </a:cubicBezTo>
                  <a:cubicBezTo>
                    <a:pt x="382" y="96"/>
                    <a:pt x="382" y="96"/>
                    <a:pt x="381" y="97"/>
                  </a:cubicBezTo>
                  <a:cubicBezTo>
                    <a:pt x="381" y="97"/>
                    <a:pt x="381" y="97"/>
                    <a:pt x="381" y="97"/>
                  </a:cubicBezTo>
                  <a:cubicBezTo>
                    <a:pt x="380" y="97"/>
                    <a:pt x="380" y="98"/>
                    <a:pt x="380" y="98"/>
                  </a:cubicBezTo>
                  <a:cubicBezTo>
                    <a:pt x="380" y="99"/>
                    <a:pt x="380" y="99"/>
                    <a:pt x="380" y="99"/>
                  </a:cubicBezTo>
                  <a:cubicBezTo>
                    <a:pt x="381" y="100"/>
                    <a:pt x="382" y="99"/>
                    <a:pt x="382" y="99"/>
                  </a:cubicBezTo>
                  <a:cubicBezTo>
                    <a:pt x="383" y="99"/>
                    <a:pt x="383" y="100"/>
                    <a:pt x="384" y="100"/>
                  </a:cubicBezTo>
                  <a:cubicBezTo>
                    <a:pt x="385" y="101"/>
                    <a:pt x="385" y="102"/>
                    <a:pt x="386" y="102"/>
                  </a:cubicBezTo>
                  <a:cubicBezTo>
                    <a:pt x="386" y="102"/>
                    <a:pt x="386" y="101"/>
                    <a:pt x="386" y="101"/>
                  </a:cubicBezTo>
                  <a:cubicBezTo>
                    <a:pt x="387" y="100"/>
                    <a:pt x="387" y="100"/>
                    <a:pt x="388" y="100"/>
                  </a:cubicBezTo>
                  <a:cubicBezTo>
                    <a:pt x="389" y="100"/>
                    <a:pt x="389" y="100"/>
                    <a:pt x="390" y="100"/>
                  </a:cubicBezTo>
                  <a:cubicBezTo>
                    <a:pt x="390" y="97"/>
                    <a:pt x="390" y="97"/>
                    <a:pt x="390" y="97"/>
                  </a:cubicBezTo>
                  <a:cubicBezTo>
                    <a:pt x="389" y="97"/>
                    <a:pt x="389" y="97"/>
                    <a:pt x="388" y="97"/>
                  </a:cubicBezTo>
                  <a:cubicBezTo>
                    <a:pt x="388" y="97"/>
                    <a:pt x="388" y="97"/>
                    <a:pt x="387" y="97"/>
                  </a:cubicBezTo>
                  <a:cubicBezTo>
                    <a:pt x="387" y="97"/>
                    <a:pt x="387" y="97"/>
                    <a:pt x="387" y="97"/>
                  </a:cubicBezTo>
                  <a:cubicBezTo>
                    <a:pt x="387" y="96"/>
                    <a:pt x="387" y="97"/>
                    <a:pt x="386" y="97"/>
                  </a:cubicBezTo>
                  <a:cubicBezTo>
                    <a:pt x="386" y="96"/>
                    <a:pt x="386" y="96"/>
                    <a:pt x="386" y="96"/>
                  </a:cubicBezTo>
                  <a:cubicBezTo>
                    <a:pt x="386" y="96"/>
                    <a:pt x="386" y="96"/>
                    <a:pt x="386" y="96"/>
                  </a:cubicBezTo>
                  <a:cubicBezTo>
                    <a:pt x="387" y="96"/>
                    <a:pt x="387" y="96"/>
                    <a:pt x="387" y="96"/>
                  </a:cubicBezTo>
                  <a:cubicBezTo>
                    <a:pt x="388" y="96"/>
                    <a:pt x="388" y="96"/>
                    <a:pt x="388" y="96"/>
                  </a:cubicBezTo>
                  <a:cubicBezTo>
                    <a:pt x="388" y="96"/>
                    <a:pt x="388" y="96"/>
                    <a:pt x="389" y="96"/>
                  </a:cubicBezTo>
                  <a:cubicBezTo>
                    <a:pt x="389" y="96"/>
                    <a:pt x="389" y="97"/>
                    <a:pt x="389" y="97"/>
                  </a:cubicBezTo>
                  <a:cubicBezTo>
                    <a:pt x="390" y="97"/>
                    <a:pt x="390" y="97"/>
                    <a:pt x="390" y="97"/>
                  </a:cubicBezTo>
                  <a:cubicBezTo>
                    <a:pt x="390" y="97"/>
                    <a:pt x="391" y="97"/>
                    <a:pt x="391" y="97"/>
                  </a:cubicBezTo>
                  <a:cubicBezTo>
                    <a:pt x="392" y="97"/>
                    <a:pt x="392" y="97"/>
                    <a:pt x="392" y="97"/>
                  </a:cubicBezTo>
                  <a:cubicBezTo>
                    <a:pt x="393" y="97"/>
                    <a:pt x="393" y="97"/>
                    <a:pt x="394" y="97"/>
                  </a:cubicBezTo>
                  <a:cubicBezTo>
                    <a:pt x="394" y="97"/>
                    <a:pt x="395" y="98"/>
                    <a:pt x="395" y="98"/>
                  </a:cubicBezTo>
                  <a:cubicBezTo>
                    <a:pt x="395" y="98"/>
                    <a:pt x="395" y="98"/>
                    <a:pt x="395" y="98"/>
                  </a:cubicBezTo>
                  <a:cubicBezTo>
                    <a:pt x="395" y="99"/>
                    <a:pt x="394" y="99"/>
                    <a:pt x="394" y="99"/>
                  </a:cubicBezTo>
                  <a:cubicBezTo>
                    <a:pt x="394" y="99"/>
                    <a:pt x="394" y="99"/>
                    <a:pt x="394" y="100"/>
                  </a:cubicBezTo>
                  <a:cubicBezTo>
                    <a:pt x="394" y="100"/>
                    <a:pt x="393" y="100"/>
                    <a:pt x="393" y="100"/>
                  </a:cubicBezTo>
                  <a:cubicBezTo>
                    <a:pt x="393" y="101"/>
                    <a:pt x="393" y="101"/>
                    <a:pt x="393" y="101"/>
                  </a:cubicBezTo>
                  <a:cubicBezTo>
                    <a:pt x="393" y="101"/>
                    <a:pt x="394" y="101"/>
                    <a:pt x="394" y="101"/>
                  </a:cubicBezTo>
                  <a:cubicBezTo>
                    <a:pt x="394" y="102"/>
                    <a:pt x="394" y="102"/>
                    <a:pt x="394" y="102"/>
                  </a:cubicBezTo>
                  <a:cubicBezTo>
                    <a:pt x="395" y="102"/>
                    <a:pt x="395" y="103"/>
                    <a:pt x="395" y="103"/>
                  </a:cubicBezTo>
                  <a:cubicBezTo>
                    <a:pt x="395" y="105"/>
                    <a:pt x="395" y="105"/>
                    <a:pt x="395" y="105"/>
                  </a:cubicBezTo>
                  <a:cubicBezTo>
                    <a:pt x="393" y="105"/>
                    <a:pt x="393" y="105"/>
                    <a:pt x="393" y="105"/>
                  </a:cubicBezTo>
                  <a:cubicBezTo>
                    <a:pt x="393" y="105"/>
                    <a:pt x="392" y="105"/>
                    <a:pt x="392" y="105"/>
                  </a:cubicBezTo>
                  <a:cubicBezTo>
                    <a:pt x="392" y="105"/>
                    <a:pt x="392" y="105"/>
                    <a:pt x="391" y="105"/>
                  </a:cubicBezTo>
                  <a:cubicBezTo>
                    <a:pt x="391" y="106"/>
                    <a:pt x="391" y="106"/>
                    <a:pt x="391" y="106"/>
                  </a:cubicBezTo>
                  <a:cubicBezTo>
                    <a:pt x="391" y="106"/>
                    <a:pt x="390" y="106"/>
                    <a:pt x="390" y="106"/>
                  </a:cubicBezTo>
                  <a:cubicBezTo>
                    <a:pt x="389" y="106"/>
                    <a:pt x="389" y="106"/>
                    <a:pt x="389" y="106"/>
                  </a:cubicBezTo>
                  <a:cubicBezTo>
                    <a:pt x="389" y="106"/>
                    <a:pt x="389" y="106"/>
                    <a:pt x="389" y="106"/>
                  </a:cubicBezTo>
                  <a:cubicBezTo>
                    <a:pt x="388" y="106"/>
                    <a:pt x="388" y="106"/>
                    <a:pt x="388" y="106"/>
                  </a:cubicBezTo>
                  <a:cubicBezTo>
                    <a:pt x="388" y="109"/>
                    <a:pt x="388" y="109"/>
                    <a:pt x="388" y="109"/>
                  </a:cubicBezTo>
                  <a:cubicBezTo>
                    <a:pt x="387" y="109"/>
                    <a:pt x="387" y="109"/>
                    <a:pt x="387" y="109"/>
                  </a:cubicBezTo>
                  <a:cubicBezTo>
                    <a:pt x="387" y="109"/>
                    <a:pt x="386" y="109"/>
                    <a:pt x="386" y="109"/>
                  </a:cubicBezTo>
                  <a:cubicBezTo>
                    <a:pt x="386" y="109"/>
                    <a:pt x="386" y="109"/>
                    <a:pt x="385" y="110"/>
                  </a:cubicBezTo>
                  <a:cubicBezTo>
                    <a:pt x="385" y="110"/>
                    <a:pt x="385" y="110"/>
                    <a:pt x="385" y="110"/>
                  </a:cubicBezTo>
                  <a:cubicBezTo>
                    <a:pt x="384" y="110"/>
                    <a:pt x="384" y="110"/>
                    <a:pt x="384" y="110"/>
                  </a:cubicBezTo>
                  <a:cubicBezTo>
                    <a:pt x="384" y="110"/>
                    <a:pt x="383" y="110"/>
                    <a:pt x="383" y="110"/>
                  </a:cubicBezTo>
                  <a:cubicBezTo>
                    <a:pt x="383" y="111"/>
                    <a:pt x="383" y="111"/>
                    <a:pt x="383" y="111"/>
                  </a:cubicBezTo>
                  <a:cubicBezTo>
                    <a:pt x="383" y="112"/>
                    <a:pt x="383" y="112"/>
                    <a:pt x="383" y="112"/>
                  </a:cubicBezTo>
                  <a:cubicBezTo>
                    <a:pt x="383" y="112"/>
                    <a:pt x="383" y="112"/>
                    <a:pt x="383" y="113"/>
                  </a:cubicBezTo>
                  <a:cubicBezTo>
                    <a:pt x="384" y="113"/>
                    <a:pt x="384" y="113"/>
                    <a:pt x="384" y="114"/>
                  </a:cubicBezTo>
                  <a:cubicBezTo>
                    <a:pt x="384" y="114"/>
                    <a:pt x="384" y="114"/>
                    <a:pt x="385" y="114"/>
                  </a:cubicBezTo>
                  <a:cubicBezTo>
                    <a:pt x="385" y="114"/>
                    <a:pt x="385" y="114"/>
                    <a:pt x="385" y="114"/>
                  </a:cubicBezTo>
                  <a:cubicBezTo>
                    <a:pt x="386" y="114"/>
                    <a:pt x="386" y="114"/>
                    <a:pt x="386" y="115"/>
                  </a:cubicBezTo>
                  <a:cubicBezTo>
                    <a:pt x="386" y="115"/>
                    <a:pt x="387" y="115"/>
                    <a:pt x="387" y="115"/>
                  </a:cubicBezTo>
                  <a:cubicBezTo>
                    <a:pt x="387" y="115"/>
                    <a:pt x="387" y="116"/>
                    <a:pt x="387" y="116"/>
                  </a:cubicBezTo>
                  <a:cubicBezTo>
                    <a:pt x="387" y="116"/>
                    <a:pt x="386" y="116"/>
                    <a:pt x="386" y="117"/>
                  </a:cubicBezTo>
                  <a:cubicBezTo>
                    <a:pt x="385" y="117"/>
                    <a:pt x="385" y="117"/>
                    <a:pt x="385" y="118"/>
                  </a:cubicBezTo>
                  <a:cubicBezTo>
                    <a:pt x="385" y="118"/>
                    <a:pt x="386" y="119"/>
                    <a:pt x="386" y="119"/>
                  </a:cubicBezTo>
                  <a:cubicBezTo>
                    <a:pt x="386" y="120"/>
                    <a:pt x="386" y="120"/>
                    <a:pt x="387" y="121"/>
                  </a:cubicBezTo>
                  <a:cubicBezTo>
                    <a:pt x="387" y="121"/>
                    <a:pt x="387" y="121"/>
                    <a:pt x="387" y="122"/>
                  </a:cubicBezTo>
                  <a:cubicBezTo>
                    <a:pt x="387" y="122"/>
                    <a:pt x="388" y="122"/>
                    <a:pt x="388" y="122"/>
                  </a:cubicBezTo>
                  <a:cubicBezTo>
                    <a:pt x="389" y="122"/>
                    <a:pt x="389" y="122"/>
                    <a:pt x="389" y="122"/>
                  </a:cubicBezTo>
                  <a:cubicBezTo>
                    <a:pt x="390" y="121"/>
                    <a:pt x="390" y="121"/>
                    <a:pt x="390" y="121"/>
                  </a:cubicBezTo>
                  <a:cubicBezTo>
                    <a:pt x="390" y="121"/>
                    <a:pt x="390" y="121"/>
                    <a:pt x="391" y="121"/>
                  </a:cubicBezTo>
                  <a:cubicBezTo>
                    <a:pt x="391" y="121"/>
                    <a:pt x="391" y="121"/>
                    <a:pt x="391" y="121"/>
                  </a:cubicBezTo>
                  <a:cubicBezTo>
                    <a:pt x="392" y="121"/>
                    <a:pt x="392" y="121"/>
                    <a:pt x="392" y="121"/>
                  </a:cubicBezTo>
                  <a:cubicBezTo>
                    <a:pt x="392" y="121"/>
                    <a:pt x="392" y="122"/>
                    <a:pt x="392" y="122"/>
                  </a:cubicBezTo>
                  <a:cubicBezTo>
                    <a:pt x="392" y="122"/>
                    <a:pt x="392" y="122"/>
                    <a:pt x="392" y="123"/>
                  </a:cubicBezTo>
                  <a:cubicBezTo>
                    <a:pt x="392" y="123"/>
                    <a:pt x="391" y="123"/>
                    <a:pt x="391" y="123"/>
                  </a:cubicBezTo>
                  <a:cubicBezTo>
                    <a:pt x="391" y="123"/>
                    <a:pt x="391" y="123"/>
                    <a:pt x="390" y="123"/>
                  </a:cubicBezTo>
                  <a:cubicBezTo>
                    <a:pt x="390" y="123"/>
                    <a:pt x="390" y="123"/>
                    <a:pt x="390" y="124"/>
                  </a:cubicBezTo>
                  <a:cubicBezTo>
                    <a:pt x="390" y="124"/>
                    <a:pt x="390" y="124"/>
                    <a:pt x="390" y="124"/>
                  </a:cubicBezTo>
                  <a:cubicBezTo>
                    <a:pt x="390" y="125"/>
                    <a:pt x="389" y="125"/>
                    <a:pt x="389" y="125"/>
                  </a:cubicBezTo>
                  <a:cubicBezTo>
                    <a:pt x="389" y="126"/>
                    <a:pt x="389" y="126"/>
                    <a:pt x="389" y="126"/>
                  </a:cubicBezTo>
                  <a:cubicBezTo>
                    <a:pt x="390" y="127"/>
                    <a:pt x="390" y="127"/>
                    <a:pt x="390" y="128"/>
                  </a:cubicBezTo>
                  <a:cubicBezTo>
                    <a:pt x="390" y="128"/>
                    <a:pt x="390" y="128"/>
                    <a:pt x="391" y="128"/>
                  </a:cubicBezTo>
                  <a:cubicBezTo>
                    <a:pt x="391" y="129"/>
                    <a:pt x="391" y="128"/>
                    <a:pt x="391" y="128"/>
                  </a:cubicBezTo>
                  <a:cubicBezTo>
                    <a:pt x="392" y="128"/>
                    <a:pt x="392" y="129"/>
                    <a:pt x="392" y="128"/>
                  </a:cubicBezTo>
                  <a:cubicBezTo>
                    <a:pt x="392" y="128"/>
                    <a:pt x="392" y="128"/>
                    <a:pt x="393" y="128"/>
                  </a:cubicBezTo>
                  <a:cubicBezTo>
                    <a:pt x="393" y="128"/>
                    <a:pt x="393" y="127"/>
                    <a:pt x="393" y="127"/>
                  </a:cubicBezTo>
                  <a:cubicBezTo>
                    <a:pt x="393" y="127"/>
                    <a:pt x="393" y="127"/>
                    <a:pt x="394" y="127"/>
                  </a:cubicBezTo>
                  <a:cubicBezTo>
                    <a:pt x="394" y="126"/>
                    <a:pt x="394" y="126"/>
                    <a:pt x="394" y="126"/>
                  </a:cubicBezTo>
                  <a:cubicBezTo>
                    <a:pt x="395" y="126"/>
                    <a:pt x="395" y="126"/>
                    <a:pt x="395" y="127"/>
                  </a:cubicBezTo>
                  <a:cubicBezTo>
                    <a:pt x="395" y="129"/>
                    <a:pt x="395" y="129"/>
                    <a:pt x="395" y="129"/>
                  </a:cubicBezTo>
                  <a:cubicBezTo>
                    <a:pt x="395" y="130"/>
                    <a:pt x="395" y="130"/>
                    <a:pt x="395" y="130"/>
                  </a:cubicBezTo>
                  <a:cubicBezTo>
                    <a:pt x="395" y="130"/>
                    <a:pt x="394" y="130"/>
                    <a:pt x="394" y="130"/>
                  </a:cubicBezTo>
                  <a:cubicBezTo>
                    <a:pt x="394" y="130"/>
                    <a:pt x="394" y="131"/>
                    <a:pt x="393" y="131"/>
                  </a:cubicBezTo>
                  <a:cubicBezTo>
                    <a:pt x="393" y="131"/>
                    <a:pt x="393" y="131"/>
                    <a:pt x="393" y="131"/>
                  </a:cubicBezTo>
                  <a:cubicBezTo>
                    <a:pt x="393" y="132"/>
                    <a:pt x="392" y="132"/>
                    <a:pt x="392" y="132"/>
                  </a:cubicBezTo>
                  <a:cubicBezTo>
                    <a:pt x="392" y="133"/>
                    <a:pt x="393" y="133"/>
                    <a:pt x="393" y="133"/>
                  </a:cubicBezTo>
                  <a:cubicBezTo>
                    <a:pt x="393" y="134"/>
                    <a:pt x="393" y="134"/>
                    <a:pt x="394" y="134"/>
                  </a:cubicBezTo>
                  <a:cubicBezTo>
                    <a:pt x="394" y="134"/>
                    <a:pt x="394" y="134"/>
                    <a:pt x="394" y="135"/>
                  </a:cubicBezTo>
                  <a:cubicBezTo>
                    <a:pt x="395" y="135"/>
                    <a:pt x="395" y="136"/>
                    <a:pt x="396" y="137"/>
                  </a:cubicBezTo>
                  <a:cubicBezTo>
                    <a:pt x="396" y="137"/>
                    <a:pt x="396" y="137"/>
                    <a:pt x="397" y="137"/>
                  </a:cubicBezTo>
                  <a:cubicBezTo>
                    <a:pt x="397" y="137"/>
                    <a:pt x="397" y="138"/>
                    <a:pt x="397" y="138"/>
                  </a:cubicBezTo>
                  <a:cubicBezTo>
                    <a:pt x="397" y="138"/>
                    <a:pt x="397" y="138"/>
                    <a:pt x="397" y="139"/>
                  </a:cubicBezTo>
                  <a:cubicBezTo>
                    <a:pt x="397" y="139"/>
                    <a:pt x="398" y="140"/>
                    <a:pt x="398" y="140"/>
                  </a:cubicBezTo>
                  <a:cubicBezTo>
                    <a:pt x="398" y="141"/>
                    <a:pt x="398" y="141"/>
                    <a:pt x="398" y="141"/>
                  </a:cubicBezTo>
                  <a:cubicBezTo>
                    <a:pt x="398" y="142"/>
                    <a:pt x="399" y="142"/>
                    <a:pt x="400" y="143"/>
                  </a:cubicBezTo>
                  <a:cubicBezTo>
                    <a:pt x="400" y="143"/>
                    <a:pt x="400" y="143"/>
                    <a:pt x="400" y="143"/>
                  </a:cubicBezTo>
                  <a:cubicBezTo>
                    <a:pt x="400" y="143"/>
                    <a:pt x="401" y="143"/>
                    <a:pt x="401" y="144"/>
                  </a:cubicBezTo>
                  <a:cubicBezTo>
                    <a:pt x="401" y="144"/>
                    <a:pt x="401" y="145"/>
                    <a:pt x="401" y="145"/>
                  </a:cubicBezTo>
                  <a:cubicBezTo>
                    <a:pt x="401" y="146"/>
                    <a:pt x="401" y="146"/>
                    <a:pt x="401" y="146"/>
                  </a:cubicBezTo>
                  <a:cubicBezTo>
                    <a:pt x="402" y="146"/>
                    <a:pt x="403" y="146"/>
                    <a:pt x="403" y="147"/>
                  </a:cubicBezTo>
                  <a:cubicBezTo>
                    <a:pt x="404" y="147"/>
                    <a:pt x="404" y="147"/>
                    <a:pt x="405" y="148"/>
                  </a:cubicBezTo>
                  <a:cubicBezTo>
                    <a:pt x="405" y="148"/>
                    <a:pt x="405" y="148"/>
                    <a:pt x="405" y="148"/>
                  </a:cubicBezTo>
                  <a:cubicBezTo>
                    <a:pt x="406" y="148"/>
                    <a:pt x="406" y="148"/>
                    <a:pt x="406" y="148"/>
                  </a:cubicBezTo>
                  <a:cubicBezTo>
                    <a:pt x="407" y="148"/>
                    <a:pt x="407" y="148"/>
                    <a:pt x="407" y="148"/>
                  </a:cubicBezTo>
                  <a:cubicBezTo>
                    <a:pt x="407" y="148"/>
                    <a:pt x="407" y="148"/>
                    <a:pt x="407" y="148"/>
                  </a:cubicBezTo>
                  <a:cubicBezTo>
                    <a:pt x="408" y="148"/>
                    <a:pt x="408" y="148"/>
                    <a:pt x="409" y="148"/>
                  </a:cubicBezTo>
                  <a:cubicBezTo>
                    <a:pt x="409" y="148"/>
                    <a:pt x="409" y="148"/>
                    <a:pt x="409" y="148"/>
                  </a:cubicBezTo>
                  <a:cubicBezTo>
                    <a:pt x="409" y="148"/>
                    <a:pt x="409" y="148"/>
                    <a:pt x="410" y="148"/>
                  </a:cubicBezTo>
                  <a:cubicBezTo>
                    <a:pt x="410" y="148"/>
                    <a:pt x="410" y="148"/>
                    <a:pt x="410" y="148"/>
                  </a:cubicBezTo>
                  <a:cubicBezTo>
                    <a:pt x="410" y="148"/>
                    <a:pt x="410" y="149"/>
                    <a:pt x="410" y="149"/>
                  </a:cubicBezTo>
                  <a:cubicBezTo>
                    <a:pt x="411" y="149"/>
                    <a:pt x="411" y="149"/>
                    <a:pt x="411" y="149"/>
                  </a:cubicBezTo>
                  <a:cubicBezTo>
                    <a:pt x="411" y="150"/>
                    <a:pt x="411" y="150"/>
                    <a:pt x="412" y="150"/>
                  </a:cubicBezTo>
                  <a:cubicBezTo>
                    <a:pt x="412" y="150"/>
                    <a:pt x="412" y="150"/>
                    <a:pt x="412" y="150"/>
                  </a:cubicBezTo>
                  <a:cubicBezTo>
                    <a:pt x="413" y="151"/>
                    <a:pt x="413" y="150"/>
                    <a:pt x="414" y="150"/>
                  </a:cubicBezTo>
                  <a:cubicBezTo>
                    <a:pt x="414" y="151"/>
                    <a:pt x="414" y="151"/>
                    <a:pt x="415" y="151"/>
                  </a:cubicBezTo>
                  <a:cubicBezTo>
                    <a:pt x="415" y="151"/>
                    <a:pt x="415" y="152"/>
                    <a:pt x="415" y="152"/>
                  </a:cubicBezTo>
                  <a:cubicBezTo>
                    <a:pt x="415" y="152"/>
                    <a:pt x="415" y="153"/>
                    <a:pt x="415" y="153"/>
                  </a:cubicBezTo>
                  <a:cubicBezTo>
                    <a:pt x="416" y="153"/>
                    <a:pt x="416" y="153"/>
                    <a:pt x="417" y="153"/>
                  </a:cubicBezTo>
                  <a:cubicBezTo>
                    <a:pt x="417" y="153"/>
                    <a:pt x="418" y="153"/>
                    <a:pt x="418" y="153"/>
                  </a:cubicBezTo>
                  <a:cubicBezTo>
                    <a:pt x="419" y="153"/>
                    <a:pt x="419" y="152"/>
                    <a:pt x="419" y="152"/>
                  </a:cubicBezTo>
                  <a:cubicBezTo>
                    <a:pt x="419" y="152"/>
                    <a:pt x="419" y="152"/>
                    <a:pt x="420" y="152"/>
                  </a:cubicBezTo>
                  <a:cubicBezTo>
                    <a:pt x="420" y="151"/>
                    <a:pt x="420" y="151"/>
                    <a:pt x="420" y="151"/>
                  </a:cubicBezTo>
                  <a:cubicBezTo>
                    <a:pt x="420" y="151"/>
                    <a:pt x="420" y="151"/>
                    <a:pt x="420" y="150"/>
                  </a:cubicBezTo>
                  <a:cubicBezTo>
                    <a:pt x="420" y="150"/>
                    <a:pt x="420" y="150"/>
                    <a:pt x="420" y="150"/>
                  </a:cubicBezTo>
                  <a:cubicBezTo>
                    <a:pt x="420" y="149"/>
                    <a:pt x="420" y="148"/>
                    <a:pt x="421" y="147"/>
                  </a:cubicBezTo>
                  <a:cubicBezTo>
                    <a:pt x="421" y="146"/>
                    <a:pt x="422" y="146"/>
                    <a:pt x="422" y="146"/>
                  </a:cubicBezTo>
                  <a:cubicBezTo>
                    <a:pt x="422" y="146"/>
                    <a:pt x="422" y="145"/>
                    <a:pt x="422" y="145"/>
                  </a:cubicBezTo>
                  <a:cubicBezTo>
                    <a:pt x="423" y="145"/>
                    <a:pt x="423" y="144"/>
                    <a:pt x="423" y="144"/>
                  </a:cubicBezTo>
                  <a:cubicBezTo>
                    <a:pt x="423" y="144"/>
                    <a:pt x="423" y="143"/>
                    <a:pt x="423" y="143"/>
                  </a:cubicBezTo>
                  <a:cubicBezTo>
                    <a:pt x="423" y="143"/>
                    <a:pt x="422" y="142"/>
                    <a:pt x="422" y="142"/>
                  </a:cubicBezTo>
                  <a:cubicBezTo>
                    <a:pt x="422" y="142"/>
                    <a:pt x="423" y="142"/>
                    <a:pt x="423" y="141"/>
                  </a:cubicBezTo>
                  <a:cubicBezTo>
                    <a:pt x="423" y="141"/>
                    <a:pt x="423" y="141"/>
                    <a:pt x="422" y="140"/>
                  </a:cubicBezTo>
                  <a:cubicBezTo>
                    <a:pt x="422" y="140"/>
                    <a:pt x="422" y="140"/>
                    <a:pt x="422" y="140"/>
                  </a:cubicBezTo>
                  <a:cubicBezTo>
                    <a:pt x="422" y="139"/>
                    <a:pt x="421" y="139"/>
                    <a:pt x="421" y="139"/>
                  </a:cubicBezTo>
                  <a:cubicBezTo>
                    <a:pt x="421" y="139"/>
                    <a:pt x="421" y="138"/>
                    <a:pt x="421" y="138"/>
                  </a:cubicBezTo>
                  <a:cubicBezTo>
                    <a:pt x="421" y="137"/>
                    <a:pt x="422" y="137"/>
                    <a:pt x="423" y="137"/>
                  </a:cubicBezTo>
                  <a:cubicBezTo>
                    <a:pt x="424" y="137"/>
                    <a:pt x="424" y="137"/>
                    <a:pt x="424" y="137"/>
                  </a:cubicBezTo>
                  <a:cubicBezTo>
                    <a:pt x="424" y="137"/>
                    <a:pt x="424" y="137"/>
                    <a:pt x="424" y="137"/>
                  </a:cubicBezTo>
                  <a:cubicBezTo>
                    <a:pt x="425" y="137"/>
                    <a:pt x="425" y="137"/>
                    <a:pt x="426" y="137"/>
                  </a:cubicBezTo>
                  <a:cubicBezTo>
                    <a:pt x="426" y="137"/>
                    <a:pt x="426" y="136"/>
                    <a:pt x="426" y="136"/>
                  </a:cubicBezTo>
                  <a:cubicBezTo>
                    <a:pt x="426" y="136"/>
                    <a:pt x="426" y="135"/>
                    <a:pt x="426" y="135"/>
                  </a:cubicBezTo>
                  <a:cubicBezTo>
                    <a:pt x="426" y="135"/>
                    <a:pt x="426" y="135"/>
                    <a:pt x="426" y="134"/>
                  </a:cubicBezTo>
                  <a:cubicBezTo>
                    <a:pt x="427" y="134"/>
                    <a:pt x="427" y="134"/>
                    <a:pt x="427" y="134"/>
                  </a:cubicBezTo>
                  <a:cubicBezTo>
                    <a:pt x="427" y="134"/>
                    <a:pt x="428" y="134"/>
                    <a:pt x="428" y="134"/>
                  </a:cubicBezTo>
                  <a:cubicBezTo>
                    <a:pt x="428" y="134"/>
                    <a:pt x="428" y="134"/>
                    <a:pt x="428" y="133"/>
                  </a:cubicBezTo>
                  <a:cubicBezTo>
                    <a:pt x="428" y="130"/>
                    <a:pt x="428" y="130"/>
                    <a:pt x="428" y="130"/>
                  </a:cubicBezTo>
                  <a:cubicBezTo>
                    <a:pt x="429" y="130"/>
                    <a:pt x="429" y="129"/>
                    <a:pt x="429" y="129"/>
                  </a:cubicBezTo>
                  <a:cubicBezTo>
                    <a:pt x="429" y="129"/>
                    <a:pt x="429" y="128"/>
                    <a:pt x="429" y="128"/>
                  </a:cubicBezTo>
                  <a:cubicBezTo>
                    <a:pt x="429" y="128"/>
                    <a:pt x="429" y="127"/>
                    <a:pt x="429" y="127"/>
                  </a:cubicBezTo>
                  <a:cubicBezTo>
                    <a:pt x="429" y="127"/>
                    <a:pt x="429" y="127"/>
                    <a:pt x="428" y="127"/>
                  </a:cubicBezTo>
                  <a:cubicBezTo>
                    <a:pt x="428" y="126"/>
                    <a:pt x="428" y="126"/>
                    <a:pt x="428" y="126"/>
                  </a:cubicBezTo>
                  <a:cubicBezTo>
                    <a:pt x="428" y="126"/>
                    <a:pt x="428" y="125"/>
                    <a:pt x="428" y="125"/>
                  </a:cubicBezTo>
                  <a:cubicBezTo>
                    <a:pt x="428" y="125"/>
                    <a:pt x="429" y="125"/>
                    <a:pt x="429" y="125"/>
                  </a:cubicBezTo>
                  <a:cubicBezTo>
                    <a:pt x="429" y="125"/>
                    <a:pt x="430" y="125"/>
                    <a:pt x="430" y="125"/>
                  </a:cubicBezTo>
                  <a:cubicBezTo>
                    <a:pt x="430" y="125"/>
                    <a:pt x="431" y="125"/>
                    <a:pt x="431" y="125"/>
                  </a:cubicBezTo>
                  <a:cubicBezTo>
                    <a:pt x="431" y="124"/>
                    <a:pt x="431" y="124"/>
                    <a:pt x="432" y="124"/>
                  </a:cubicBezTo>
                  <a:cubicBezTo>
                    <a:pt x="432" y="124"/>
                    <a:pt x="432" y="124"/>
                    <a:pt x="432" y="123"/>
                  </a:cubicBezTo>
                  <a:cubicBezTo>
                    <a:pt x="432" y="123"/>
                    <a:pt x="432" y="123"/>
                    <a:pt x="432" y="123"/>
                  </a:cubicBezTo>
                  <a:cubicBezTo>
                    <a:pt x="432" y="122"/>
                    <a:pt x="432" y="122"/>
                    <a:pt x="432" y="122"/>
                  </a:cubicBezTo>
                  <a:cubicBezTo>
                    <a:pt x="436" y="122"/>
                    <a:pt x="436" y="122"/>
                    <a:pt x="436" y="122"/>
                  </a:cubicBezTo>
                  <a:cubicBezTo>
                    <a:pt x="436" y="121"/>
                    <a:pt x="436" y="121"/>
                    <a:pt x="436" y="120"/>
                  </a:cubicBezTo>
                  <a:cubicBezTo>
                    <a:pt x="436" y="120"/>
                    <a:pt x="436" y="120"/>
                    <a:pt x="436" y="119"/>
                  </a:cubicBezTo>
                  <a:cubicBezTo>
                    <a:pt x="439" y="119"/>
                    <a:pt x="439" y="119"/>
                    <a:pt x="439" y="119"/>
                  </a:cubicBezTo>
                  <a:cubicBezTo>
                    <a:pt x="439" y="120"/>
                    <a:pt x="438" y="121"/>
                    <a:pt x="439" y="121"/>
                  </a:cubicBezTo>
                  <a:cubicBezTo>
                    <a:pt x="439" y="122"/>
                    <a:pt x="439" y="122"/>
                    <a:pt x="439" y="122"/>
                  </a:cubicBezTo>
                  <a:cubicBezTo>
                    <a:pt x="439" y="122"/>
                    <a:pt x="440" y="122"/>
                    <a:pt x="440" y="122"/>
                  </a:cubicBezTo>
                  <a:cubicBezTo>
                    <a:pt x="440" y="122"/>
                    <a:pt x="440" y="122"/>
                    <a:pt x="441" y="122"/>
                  </a:cubicBezTo>
                  <a:cubicBezTo>
                    <a:pt x="442" y="122"/>
                    <a:pt x="442" y="122"/>
                    <a:pt x="443" y="121"/>
                  </a:cubicBezTo>
                  <a:cubicBezTo>
                    <a:pt x="443" y="121"/>
                    <a:pt x="443" y="120"/>
                    <a:pt x="443" y="120"/>
                  </a:cubicBezTo>
                  <a:cubicBezTo>
                    <a:pt x="444" y="120"/>
                    <a:pt x="444" y="120"/>
                    <a:pt x="444" y="119"/>
                  </a:cubicBezTo>
                  <a:cubicBezTo>
                    <a:pt x="444" y="119"/>
                    <a:pt x="445" y="119"/>
                    <a:pt x="445" y="119"/>
                  </a:cubicBezTo>
                  <a:cubicBezTo>
                    <a:pt x="446" y="119"/>
                    <a:pt x="446" y="119"/>
                    <a:pt x="446" y="119"/>
                  </a:cubicBezTo>
                  <a:cubicBezTo>
                    <a:pt x="446" y="119"/>
                    <a:pt x="446" y="119"/>
                    <a:pt x="447" y="119"/>
                  </a:cubicBezTo>
                  <a:cubicBezTo>
                    <a:pt x="447" y="119"/>
                    <a:pt x="447" y="119"/>
                    <a:pt x="448" y="119"/>
                  </a:cubicBezTo>
                  <a:cubicBezTo>
                    <a:pt x="448" y="119"/>
                    <a:pt x="448" y="119"/>
                    <a:pt x="448" y="119"/>
                  </a:cubicBezTo>
                  <a:cubicBezTo>
                    <a:pt x="449" y="118"/>
                    <a:pt x="448" y="118"/>
                    <a:pt x="448" y="118"/>
                  </a:cubicBezTo>
                  <a:cubicBezTo>
                    <a:pt x="449" y="117"/>
                    <a:pt x="449" y="117"/>
                    <a:pt x="449" y="117"/>
                  </a:cubicBezTo>
                  <a:cubicBezTo>
                    <a:pt x="449" y="117"/>
                    <a:pt x="449" y="117"/>
                    <a:pt x="449" y="117"/>
                  </a:cubicBezTo>
                  <a:cubicBezTo>
                    <a:pt x="450" y="116"/>
                    <a:pt x="450" y="116"/>
                    <a:pt x="450" y="116"/>
                  </a:cubicBezTo>
                  <a:cubicBezTo>
                    <a:pt x="450" y="116"/>
                    <a:pt x="451" y="116"/>
                    <a:pt x="451" y="116"/>
                  </a:cubicBezTo>
                  <a:cubicBezTo>
                    <a:pt x="451" y="116"/>
                    <a:pt x="451" y="115"/>
                    <a:pt x="451" y="115"/>
                  </a:cubicBezTo>
                  <a:cubicBezTo>
                    <a:pt x="451" y="115"/>
                    <a:pt x="452" y="115"/>
                    <a:pt x="452" y="114"/>
                  </a:cubicBezTo>
                  <a:cubicBezTo>
                    <a:pt x="452" y="114"/>
                    <a:pt x="452" y="114"/>
                    <a:pt x="452" y="114"/>
                  </a:cubicBezTo>
                  <a:cubicBezTo>
                    <a:pt x="453" y="114"/>
                    <a:pt x="453" y="113"/>
                    <a:pt x="453" y="113"/>
                  </a:cubicBezTo>
                  <a:cubicBezTo>
                    <a:pt x="453" y="113"/>
                    <a:pt x="453" y="112"/>
                    <a:pt x="454" y="112"/>
                  </a:cubicBezTo>
                  <a:cubicBezTo>
                    <a:pt x="454" y="112"/>
                    <a:pt x="454" y="112"/>
                    <a:pt x="454" y="112"/>
                  </a:cubicBezTo>
                  <a:cubicBezTo>
                    <a:pt x="455" y="112"/>
                    <a:pt x="455" y="112"/>
                    <a:pt x="455" y="112"/>
                  </a:cubicBezTo>
                  <a:cubicBezTo>
                    <a:pt x="455" y="111"/>
                    <a:pt x="455" y="111"/>
                    <a:pt x="455" y="111"/>
                  </a:cubicBezTo>
                  <a:cubicBezTo>
                    <a:pt x="455" y="111"/>
                    <a:pt x="455" y="110"/>
                    <a:pt x="456" y="110"/>
                  </a:cubicBezTo>
                  <a:cubicBezTo>
                    <a:pt x="456" y="110"/>
                    <a:pt x="456" y="110"/>
                    <a:pt x="456" y="110"/>
                  </a:cubicBezTo>
                  <a:cubicBezTo>
                    <a:pt x="457" y="110"/>
                    <a:pt x="457" y="110"/>
                    <a:pt x="457" y="109"/>
                  </a:cubicBezTo>
                  <a:cubicBezTo>
                    <a:pt x="457" y="108"/>
                    <a:pt x="457" y="108"/>
                    <a:pt x="457" y="107"/>
                  </a:cubicBezTo>
                  <a:cubicBezTo>
                    <a:pt x="457" y="107"/>
                    <a:pt x="457" y="107"/>
                    <a:pt x="457" y="107"/>
                  </a:cubicBezTo>
                  <a:close/>
                  <a:moveTo>
                    <a:pt x="265" y="52"/>
                  </a:moveTo>
                  <a:cubicBezTo>
                    <a:pt x="267" y="55"/>
                    <a:pt x="267" y="55"/>
                    <a:pt x="267" y="55"/>
                  </a:cubicBezTo>
                  <a:cubicBezTo>
                    <a:pt x="270" y="56"/>
                    <a:pt x="270" y="56"/>
                    <a:pt x="270" y="56"/>
                  </a:cubicBezTo>
                  <a:cubicBezTo>
                    <a:pt x="274" y="55"/>
                    <a:pt x="274" y="55"/>
                    <a:pt x="274" y="55"/>
                  </a:cubicBezTo>
                  <a:cubicBezTo>
                    <a:pt x="274" y="55"/>
                    <a:pt x="273" y="55"/>
                    <a:pt x="275" y="55"/>
                  </a:cubicBezTo>
                  <a:cubicBezTo>
                    <a:pt x="276" y="56"/>
                    <a:pt x="277" y="56"/>
                    <a:pt x="278" y="56"/>
                  </a:cubicBezTo>
                  <a:cubicBezTo>
                    <a:pt x="279" y="56"/>
                    <a:pt x="280" y="56"/>
                    <a:pt x="280" y="56"/>
                  </a:cubicBezTo>
                  <a:cubicBezTo>
                    <a:pt x="281" y="55"/>
                    <a:pt x="283" y="55"/>
                    <a:pt x="283" y="55"/>
                  </a:cubicBezTo>
                  <a:cubicBezTo>
                    <a:pt x="283" y="55"/>
                    <a:pt x="284" y="56"/>
                    <a:pt x="285" y="56"/>
                  </a:cubicBezTo>
                  <a:cubicBezTo>
                    <a:pt x="286" y="56"/>
                    <a:pt x="287" y="56"/>
                    <a:pt x="288" y="56"/>
                  </a:cubicBezTo>
                  <a:cubicBezTo>
                    <a:pt x="288" y="55"/>
                    <a:pt x="288" y="55"/>
                    <a:pt x="289" y="55"/>
                  </a:cubicBezTo>
                  <a:cubicBezTo>
                    <a:pt x="292" y="55"/>
                    <a:pt x="292" y="55"/>
                    <a:pt x="292" y="55"/>
                  </a:cubicBezTo>
                  <a:cubicBezTo>
                    <a:pt x="292" y="56"/>
                    <a:pt x="291" y="57"/>
                    <a:pt x="291" y="57"/>
                  </a:cubicBezTo>
                  <a:cubicBezTo>
                    <a:pt x="294" y="58"/>
                    <a:pt x="295" y="57"/>
                    <a:pt x="295" y="57"/>
                  </a:cubicBezTo>
                  <a:cubicBezTo>
                    <a:pt x="297" y="57"/>
                    <a:pt x="297" y="57"/>
                    <a:pt x="297" y="57"/>
                  </a:cubicBezTo>
                  <a:cubicBezTo>
                    <a:pt x="300" y="56"/>
                    <a:pt x="300" y="56"/>
                    <a:pt x="300" y="56"/>
                  </a:cubicBezTo>
                  <a:cubicBezTo>
                    <a:pt x="300" y="56"/>
                    <a:pt x="300" y="55"/>
                    <a:pt x="301" y="55"/>
                  </a:cubicBezTo>
                  <a:cubicBezTo>
                    <a:pt x="303" y="55"/>
                    <a:pt x="304" y="53"/>
                    <a:pt x="304" y="53"/>
                  </a:cubicBezTo>
                  <a:cubicBezTo>
                    <a:pt x="303" y="51"/>
                    <a:pt x="303" y="51"/>
                    <a:pt x="303" y="51"/>
                  </a:cubicBezTo>
                  <a:cubicBezTo>
                    <a:pt x="300" y="52"/>
                    <a:pt x="300" y="52"/>
                    <a:pt x="300" y="52"/>
                  </a:cubicBezTo>
                  <a:cubicBezTo>
                    <a:pt x="299" y="50"/>
                    <a:pt x="299" y="50"/>
                    <a:pt x="299" y="50"/>
                  </a:cubicBezTo>
                  <a:cubicBezTo>
                    <a:pt x="302" y="49"/>
                    <a:pt x="302" y="49"/>
                    <a:pt x="302" y="49"/>
                  </a:cubicBezTo>
                  <a:cubicBezTo>
                    <a:pt x="303" y="47"/>
                    <a:pt x="303" y="47"/>
                    <a:pt x="303" y="47"/>
                  </a:cubicBezTo>
                  <a:cubicBezTo>
                    <a:pt x="302" y="44"/>
                    <a:pt x="302" y="44"/>
                    <a:pt x="302" y="44"/>
                  </a:cubicBezTo>
                  <a:cubicBezTo>
                    <a:pt x="304" y="44"/>
                    <a:pt x="304" y="44"/>
                    <a:pt x="304" y="44"/>
                  </a:cubicBezTo>
                  <a:cubicBezTo>
                    <a:pt x="308" y="45"/>
                    <a:pt x="308" y="45"/>
                    <a:pt x="308" y="45"/>
                  </a:cubicBezTo>
                  <a:cubicBezTo>
                    <a:pt x="308" y="45"/>
                    <a:pt x="309" y="45"/>
                    <a:pt x="310" y="44"/>
                  </a:cubicBezTo>
                  <a:cubicBezTo>
                    <a:pt x="310" y="44"/>
                    <a:pt x="310" y="42"/>
                    <a:pt x="310" y="42"/>
                  </a:cubicBezTo>
                  <a:cubicBezTo>
                    <a:pt x="310" y="42"/>
                    <a:pt x="306" y="40"/>
                    <a:pt x="308" y="40"/>
                  </a:cubicBezTo>
                  <a:cubicBezTo>
                    <a:pt x="311" y="40"/>
                    <a:pt x="311" y="40"/>
                    <a:pt x="311" y="40"/>
                  </a:cubicBezTo>
                  <a:cubicBezTo>
                    <a:pt x="312" y="40"/>
                    <a:pt x="313" y="40"/>
                    <a:pt x="313" y="40"/>
                  </a:cubicBezTo>
                  <a:cubicBezTo>
                    <a:pt x="313" y="39"/>
                    <a:pt x="312" y="37"/>
                    <a:pt x="312" y="37"/>
                  </a:cubicBezTo>
                  <a:cubicBezTo>
                    <a:pt x="312" y="37"/>
                    <a:pt x="310" y="37"/>
                    <a:pt x="309" y="37"/>
                  </a:cubicBezTo>
                  <a:cubicBezTo>
                    <a:pt x="308" y="36"/>
                    <a:pt x="306" y="36"/>
                    <a:pt x="306" y="36"/>
                  </a:cubicBezTo>
                  <a:cubicBezTo>
                    <a:pt x="304" y="37"/>
                    <a:pt x="304" y="37"/>
                    <a:pt x="304" y="37"/>
                  </a:cubicBezTo>
                  <a:cubicBezTo>
                    <a:pt x="302" y="38"/>
                    <a:pt x="302" y="38"/>
                    <a:pt x="302" y="38"/>
                  </a:cubicBezTo>
                  <a:cubicBezTo>
                    <a:pt x="301" y="37"/>
                    <a:pt x="301" y="37"/>
                    <a:pt x="301" y="37"/>
                  </a:cubicBezTo>
                  <a:cubicBezTo>
                    <a:pt x="304" y="36"/>
                    <a:pt x="304" y="36"/>
                    <a:pt x="304" y="36"/>
                  </a:cubicBezTo>
                  <a:cubicBezTo>
                    <a:pt x="304" y="36"/>
                    <a:pt x="303" y="35"/>
                    <a:pt x="304" y="35"/>
                  </a:cubicBezTo>
                  <a:cubicBezTo>
                    <a:pt x="305" y="34"/>
                    <a:pt x="306" y="34"/>
                    <a:pt x="306" y="34"/>
                  </a:cubicBezTo>
                  <a:cubicBezTo>
                    <a:pt x="309" y="34"/>
                    <a:pt x="309" y="34"/>
                    <a:pt x="309" y="34"/>
                  </a:cubicBezTo>
                  <a:cubicBezTo>
                    <a:pt x="310" y="35"/>
                    <a:pt x="310" y="35"/>
                    <a:pt x="310" y="35"/>
                  </a:cubicBezTo>
                  <a:cubicBezTo>
                    <a:pt x="314" y="35"/>
                    <a:pt x="314" y="35"/>
                    <a:pt x="314" y="35"/>
                  </a:cubicBezTo>
                  <a:cubicBezTo>
                    <a:pt x="314" y="35"/>
                    <a:pt x="315" y="36"/>
                    <a:pt x="316" y="35"/>
                  </a:cubicBezTo>
                  <a:cubicBezTo>
                    <a:pt x="317" y="34"/>
                    <a:pt x="319" y="33"/>
                    <a:pt x="319" y="33"/>
                  </a:cubicBezTo>
                  <a:cubicBezTo>
                    <a:pt x="315" y="31"/>
                    <a:pt x="315" y="31"/>
                    <a:pt x="315" y="31"/>
                  </a:cubicBezTo>
                  <a:cubicBezTo>
                    <a:pt x="319" y="31"/>
                    <a:pt x="319" y="31"/>
                    <a:pt x="319" y="31"/>
                  </a:cubicBezTo>
                  <a:cubicBezTo>
                    <a:pt x="320" y="32"/>
                    <a:pt x="320" y="32"/>
                    <a:pt x="320" y="32"/>
                  </a:cubicBezTo>
                  <a:cubicBezTo>
                    <a:pt x="323" y="32"/>
                    <a:pt x="323" y="32"/>
                    <a:pt x="323" y="32"/>
                  </a:cubicBezTo>
                  <a:cubicBezTo>
                    <a:pt x="327" y="31"/>
                    <a:pt x="327" y="31"/>
                    <a:pt x="327" y="31"/>
                  </a:cubicBezTo>
                  <a:cubicBezTo>
                    <a:pt x="325" y="29"/>
                    <a:pt x="325" y="29"/>
                    <a:pt x="325" y="29"/>
                  </a:cubicBezTo>
                  <a:cubicBezTo>
                    <a:pt x="323" y="28"/>
                    <a:pt x="323" y="28"/>
                    <a:pt x="323" y="28"/>
                  </a:cubicBezTo>
                  <a:cubicBezTo>
                    <a:pt x="327" y="28"/>
                    <a:pt x="327" y="28"/>
                    <a:pt x="327" y="28"/>
                  </a:cubicBezTo>
                  <a:cubicBezTo>
                    <a:pt x="329" y="28"/>
                    <a:pt x="329" y="28"/>
                    <a:pt x="329" y="28"/>
                  </a:cubicBezTo>
                  <a:cubicBezTo>
                    <a:pt x="331" y="26"/>
                    <a:pt x="331" y="26"/>
                    <a:pt x="331" y="26"/>
                  </a:cubicBezTo>
                  <a:cubicBezTo>
                    <a:pt x="334" y="25"/>
                    <a:pt x="334" y="25"/>
                    <a:pt x="334" y="25"/>
                  </a:cubicBezTo>
                  <a:cubicBezTo>
                    <a:pt x="337" y="23"/>
                    <a:pt x="337" y="23"/>
                    <a:pt x="337" y="23"/>
                  </a:cubicBezTo>
                  <a:cubicBezTo>
                    <a:pt x="337" y="23"/>
                    <a:pt x="340" y="22"/>
                    <a:pt x="341" y="22"/>
                  </a:cubicBezTo>
                  <a:cubicBezTo>
                    <a:pt x="342" y="22"/>
                    <a:pt x="344" y="20"/>
                    <a:pt x="344" y="20"/>
                  </a:cubicBezTo>
                  <a:cubicBezTo>
                    <a:pt x="347" y="20"/>
                    <a:pt x="347" y="20"/>
                    <a:pt x="347" y="20"/>
                  </a:cubicBezTo>
                  <a:cubicBezTo>
                    <a:pt x="349" y="19"/>
                    <a:pt x="349" y="19"/>
                    <a:pt x="349" y="19"/>
                  </a:cubicBezTo>
                  <a:cubicBezTo>
                    <a:pt x="347" y="17"/>
                    <a:pt x="347" y="17"/>
                    <a:pt x="347" y="17"/>
                  </a:cubicBezTo>
                  <a:cubicBezTo>
                    <a:pt x="347" y="17"/>
                    <a:pt x="346" y="18"/>
                    <a:pt x="345" y="18"/>
                  </a:cubicBezTo>
                  <a:cubicBezTo>
                    <a:pt x="344" y="18"/>
                    <a:pt x="342" y="19"/>
                    <a:pt x="341" y="19"/>
                  </a:cubicBezTo>
                  <a:cubicBezTo>
                    <a:pt x="341" y="18"/>
                    <a:pt x="341" y="18"/>
                    <a:pt x="340" y="18"/>
                  </a:cubicBezTo>
                  <a:cubicBezTo>
                    <a:pt x="338" y="18"/>
                    <a:pt x="335" y="18"/>
                    <a:pt x="335" y="18"/>
                  </a:cubicBezTo>
                  <a:cubicBezTo>
                    <a:pt x="336" y="16"/>
                    <a:pt x="336" y="16"/>
                    <a:pt x="336" y="16"/>
                  </a:cubicBezTo>
                  <a:cubicBezTo>
                    <a:pt x="339" y="16"/>
                    <a:pt x="339" y="16"/>
                    <a:pt x="339" y="16"/>
                  </a:cubicBezTo>
                  <a:cubicBezTo>
                    <a:pt x="343" y="16"/>
                    <a:pt x="343" y="16"/>
                    <a:pt x="343" y="16"/>
                  </a:cubicBezTo>
                  <a:cubicBezTo>
                    <a:pt x="347" y="16"/>
                    <a:pt x="347" y="16"/>
                    <a:pt x="347" y="16"/>
                  </a:cubicBezTo>
                  <a:cubicBezTo>
                    <a:pt x="347" y="16"/>
                    <a:pt x="349" y="15"/>
                    <a:pt x="351" y="15"/>
                  </a:cubicBezTo>
                  <a:cubicBezTo>
                    <a:pt x="352" y="15"/>
                    <a:pt x="354" y="14"/>
                    <a:pt x="354" y="14"/>
                  </a:cubicBezTo>
                  <a:cubicBezTo>
                    <a:pt x="358" y="14"/>
                    <a:pt x="358" y="14"/>
                    <a:pt x="358" y="14"/>
                  </a:cubicBezTo>
                  <a:cubicBezTo>
                    <a:pt x="358" y="14"/>
                    <a:pt x="359" y="12"/>
                    <a:pt x="359" y="12"/>
                  </a:cubicBezTo>
                  <a:cubicBezTo>
                    <a:pt x="360" y="10"/>
                    <a:pt x="359" y="9"/>
                    <a:pt x="359" y="9"/>
                  </a:cubicBezTo>
                  <a:cubicBezTo>
                    <a:pt x="356" y="10"/>
                    <a:pt x="356" y="10"/>
                    <a:pt x="356" y="10"/>
                  </a:cubicBezTo>
                  <a:cubicBezTo>
                    <a:pt x="353" y="10"/>
                    <a:pt x="353" y="10"/>
                    <a:pt x="353" y="10"/>
                  </a:cubicBezTo>
                  <a:cubicBezTo>
                    <a:pt x="352" y="8"/>
                    <a:pt x="352" y="8"/>
                    <a:pt x="352" y="8"/>
                  </a:cubicBezTo>
                  <a:cubicBezTo>
                    <a:pt x="349" y="6"/>
                    <a:pt x="349" y="6"/>
                    <a:pt x="349" y="6"/>
                  </a:cubicBezTo>
                  <a:cubicBezTo>
                    <a:pt x="346" y="7"/>
                    <a:pt x="346" y="7"/>
                    <a:pt x="346" y="7"/>
                  </a:cubicBezTo>
                  <a:cubicBezTo>
                    <a:pt x="342" y="7"/>
                    <a:pt x="342" y="7"/>
                    <a:pt x="342" y="7"/>
                  </a:cubicBezTo>
                  <a:cubicBezTo>
                    <a:pt x="338" y="8"/>
                    <a:pt x="338" y="8"/>
                    <a:pt x="338" y="8"/>
                  </a:cubicBezTo>
                  <a:cubicBezTo>
                    <a:pt x="339" y="6"/>
                    <a:pt x="339" y="6"/>
                    <a:pt x="339" y="6"/>
                  </a:cubicBezTo>
                  <a:cubicBezTo>
                    <a:pt x="336" y="6"/>
                    <a:pt x="336" y="6"/>
                    <a:pt x="336" y="6"/>
                  </a:cubicBezTo>
                  <a:cubicBezTo>
                    <a:pt x="336" y="6"/>
                    <a:pt x="333" y="7"/>
                    <a:pt x="333" y="6"/>
                  </a:cubicBezTo>
                  <a:cubicBezTo>
                    <a:pt x="333" y="6"/>
                    <a:pt x="332" y="5"/>
                    <a:pt x="332" y="5"/>
                  </a:cubicBezTo>
                  <a:cubicBezTo>
                    <a:pt x="329" y="5"/>
                    <a:pt x="329" y="5"/>
                    <a:pt x="329" y="5"/>
                  </a:cubicBezTo>
                  <a:cubicBezTo>
                    <a:pt x="328" y="4"/>
                    <a:pt x="326" y="4"/>
                    <a:pt x="326" y="4"/>
                  </a:cubicBezTo>
                  <a:cubicBezTo>
                    <a:pt x="326" y="4"/>
                    <a:pt x="326" y="7"/>
                    <a:pt x="325" y="6"/>
                  </a:cubicBezTo>
                  <a:cubicBezTo>
                    <a:pt x="325" y="6"/>
                    <a:pt x="324" y="7"/>
                    <a:pt x="323" y="6"/>
                  </a:cubicBezTo>
                  <a:cubicBezTo>
                    <a:pt x="323" y="5"/>
                    <a:pt x="323" y="5"/>
                    <a:pt x="322" y="5"/>
                  </a:cubicBezTo>
                  <a:cubicBezTo>
                    <a:pt x="321" y="5"/>
                    <a:pt x="320" y="5"/>
                    <a:pt x="319" y="5"/>
                  </a:cubicBezTo>
                  <a:cubicBezTo>
                    <a:pt x="319" y="5"/>
                    <a:pt x="319" y="7"/>
                    <a:pt x="319" y="7"/>
                  </a:cubicBezTo>
                  <a:cubicBezTo>
                    <a:pt x="318" y="8"/>
                    <a:pt x="316" y="7"/>
                    <a:pt x="316" y="7"/>
                  </a:cubicBezTo>
                  <a:cubicBezTo>
                    <a:pt x="314" y="5"/>
                    <a:pt x="312" y="5"/>
                    <a:pt x="312" y="5"/>
                  </a:cubicBezTo>
                  <a:cubicBezTo>
                    <a:pt x="309" y="5"/>
                    <a:pt x="309" y="5"/>
                    <a:pt x="309" y="5"/>
                  </a:cubicBezTo>
                  <a:cubicBezTo>
                    <a:pt x="309" y="5"/>
                    <a:pt x="307" y="4"/>
                    <a:pt x="306" y="5"/>
                  </a:cubicBezTo>
                  <a:cubicBezTo>
                    <a:pt x="306" y="6"/>
                    <a:pt x="307" y="8"/>
                    <a:pt x="307" y="8"/>
                  </a:cubicBezTo>
                  <a:cubicBezTo>
                    <a:pt x="305" y="8"/>
                    <a:pt x="305" y="8"/>
                    <a:pt x="305" y="8"/>
                  </a:cubicBezTo>
                  <a:cubicBezTo>
                    <a:pt x="303" y="7"/>
                    <a:pt x="303" y="7"/>
                    <a:pt x="303" y="7"/>
                  </a:cubicBezTo>
                  <a:cubicBezTo>
                    <a:pt x="303" y="7"/>
                    <a:pt x="302" y="6"/>
                    <a:pt x="301" y="6"/>
                  </a:cubicBezTo>
                  <a:cubicBezTo>
                    <a:pt x="298" y="6"/>
                    <a:pt x="298" y="6"/>
                    <a:pt x="298" y="6"/>
                  </a:cubicBezTo>
                  <a:cubicBezTo>
                    <a:pt x="298" y="7"/>
                    <a:pt x="298" y="7"/>
                    <a:pt x="298" y="7"/>
                  </a:cubicBezTo>
                  <a:cubicBezTo>
                    <a:pt x="295" y="7"/>
                    <a:pt x="295" y="7"/>
                    <a:pt x="295" y="7"/>
                  </a:cubicBezTo>
                  <a:cubicBezTo>
                    <a:pt x="294" y="7"/>
                    <a:pt x="291" y="7"/>
                    <a:pt x="291" y="7"/>
                  </a:cubicBezTo>
                  <a:cubicBezTo>
                    <a:pt x="289" y="8"/>
                    <a:pt x="287" y="9"/>
                    <a:pt x="287" y="9"/>
                  </a:cubicBezTo>
                  <a:cubicBezTo>
                    <a:pt x="286" y="11"/>
                    <a:pt x="286" y="11"/>
                    <a:pt x="286" y="11"/>
                  </a:cubicBezTo>
                  <a:cubicBezTo>
                    <a:pt x="290" y="11"/>
                    <a:pt x="290" y="11"/>
                    <a:pt x="290" y="11"/>
                  </a:cubicBezTo>
                  <a:cubicBezTo>
                    <a:pt x="291" y="12"/>
                    <a:pt x="295" y="13"/>
                    <a:pt x="295" y="13"/>
                  </a:cubicBezTo>
                  <a:cubicBezTo>
                    <a:pt x="295" y="13"/>
                    <a:pt x="296" y="12"/>
                    <a:pt x="296" y="13"/>
                  </a:cubicBezTo>
                  <a:cubicBezTo>
                    <a:pt x="296" y="14"/>
                    <a:pt x="297" y="15"/>
                    <a:pt x="297" y="15"/>
                  </a:cubicBezTo>
                  <a:cubicBezTo>
                    <a:pt x="297" y="15"/>
                    <a:pt x="294" y="15"/>
                    <a:pt x="294" y="15"/>
                  </a:cubicBezTo>
                  <a:cubicBezTo>
                    <a:pt x="293" y="14"/>
                    <a:pt x="292" y="13"/>
                    <a:pt x="291" y="13"/>
                  </a:cubicBezTo>
                  <a:cubicBezTo>
                    <a:pt x="287" y="13"/>
                    <a:pt x="287" y="13"/>
                    <a:pt x="287" y="13"/>
                  </a:cubicBezTo>
                  <a:cubicBezTo>
                    <a:pt x="287" y="13"/>
                    <a:pt x="285" y="13"/>
                    <a:pt x="285" y="12"/>
                  </a:cubicBezTo>
                  <a:cubicBezTo>
                    <a:pt x="284" y="11"/>
                    <a:pt x="284" y="10"/>
                    <a:pt x="283" y="10"/>
                  </a:cubicBezTo>
                  <a:cubicBezTo>
                    <a:pt x="282" y="10"/>
                    <a:pt x="280" y="10"/>
                    <a:pt x="280" y="10"/>
                  </a:cubicBezTo>
                  <a:cubicBezTo>
                    <a:pt x="278" y="9"/>
                    <a:pt x="278" y="9"/>
                    <a:pt x="278" y="9"/>
                  </a:cubicBezTo>
                  <a:cubicBezTo>
                    <a:pt x="278" y="9"/>
                    <a:pt x="277" y="9"/>
                    <a:pt x="276" y="9"/>
                  </a:cubicBezTo>
                  <a:cubicBezTo>
                    <a:pt x="274" y="10"/>
                    <a:pt x="274" y="10"/>
                    <a:pt x="274" y="10"/>
                  </a:cubicBezTo>
                  <a:cubicBezTo>
                    <a:pt x="274" y="11"/>
                    <a:pt x="274" y="11"/>
                    <a:pt x="274" y="11"/>
                  </a:cubicBezTo>
                  <a:cubicBezTo>
                    <a:pt x="274" y="11"/>
                    <a:pt x="275" y="13"/>
                    <a:pt x="274" y="13"/>
                  </a:cubicBezTo>
                  <a:cubicBezTo>
                    <a:pt x="272" y="13"/>
                    <a:pt x="272" y="13"/>
                    <a:pt x="272" y="13"/>
                  </a:cubicBezTo>
                  <a:cubicBezTo>
                    <a:pt x="269" y="12"/>
                    <a:pt x="269" y="12"/>
                    <a:pt x="269" y="12"/>
                  </a:cubicBezTo>
                  <a:cubicBezTo>
                    <a:pt x="267" y="12"/>
                    <a:pt x="267" y="12"/>
                    <a:pt x="267" y="12"/>
                  </a:cubicBezTo>
                  <a:cubicBezTo>
                    <a:pt x="265" y="14"/>
                    <a:pt x="265" y="14"/>
                    <a:pt x="265" y="14"/>
                  </a:cubicBezTo>
                  <a:cubicBezTo>
                    <a:pt x="265" y="14"/>
                    <a:pt x="265" y="14"/>
                    <a:pt x="264" y="14"/>
                  </a:cubicBezTo>
                  <a:cubicBezTo>
                    <a:pt x="262" y="14"/>
                    <a:pt x="262" y="14"/>
                    <a:pt x="262" y="14"/>
                  </a:cubicBezTo>
                  <a:cubicBezTo>
                    <a:pt x="260" y="14"/>
                    <a:pt x="260" y="14"/>
                    <a:pt x="260" y="14"/>
                  </a:cubicBezTo>
                  <a:cubicBezTo>
                    <a:pt x="260" y="16"/>
                    <a:pt x="260" y="16"/>
                    <a:pt x="260" y="16"/>
                  </a:cubicBezTo>
                  <a:cubicBezTo>
                    <a:pt x="256" y="16"/>
                    <a:pt x="256" y="16"/>
                    <a:pt x="256" y="16"/>
                  </a:cubicBezTo>
                  <a:cubicBezTo>
                    <a:pt x="256" y="17"/>
                    <a:pt x="256" y="17"/>
                    <a:pt x="256" y="17"/>
                  </a:cubicBezTo>
                  <a:cubicBezTo>
                    <a:pt x="258" y="18"/>
                    <a:pt x="258" y="18"/>
                    <a:pt x="258" y="18"/>
                  </a:cubicBezTo>
                  <a:cubicBezTo>
                    <a:pt x="260" y="18"/>
                    <a:pt x="260" y="18"/>
                    <a:pt x="260" y="18"/>
                  </a:cubicBezTo>
                  <a:cubicBezTo>
                    <a:pt x="259" y="20"/>
                    <a:pt x="259" y="20"/>
                    <a:pt x="259" y="20"/>
                  </a:cubicBezTo>
                  <a:cubicBezTo>
                    <a:pt x="262" y="21"/>
                    <a:pt x="262" y="21"/>
                    <a:pt x="262" y="21"/>
                  </a:cubicBezTo>
                  <a:cubicBezTo>
                    <a:pt x="262" y="21"/>
                    <a:pt x="263" y="22"/>
                    <a:pt x="264" y="22"/>
                  </a:cubicBezTo>
                  <a:cubicBezTo>
                    <a:pt x="265" y="22"/>
                    <a:pt x="267" y="23"/>
                    <a:pt x="267" y="23"/>
                  </a:cubicBezTo>
                  <a:cubicBezTo>
                    <a:pt x="267" y="23"/>
                    <a:pt x="268" y="23"/>
                    <a:pt x="270" y="24"/>
                  </a:cubicBezTo>
                  <a:cubicBezTo>
                    <a:pt x="271" y="24"/>
                    <a:pt x="273" y="24"/>
                    <a:pt x="273" y="24"/>
                  </a:cubicBezTo>
                  <a:cubicBezTo>
                    <a:pt x="274" y="22"/>
                    <a:pt x="274" y="22"/>
                    <a:pt x="274" y="22"/>
                  </a:cubicBezTo>
                  <a:cubicBezTo>
                    <a:pt x="275" y="21"/>
                    <a:pt x="275" y="21"/>
                    <a:pt x="275" y="21"/>
                  </a:cubicBezTo>
                  <a:cubicBezTo>
                    <a:pt x="279" y="20"/>
                    <a:pt x="279" y="20"/>
                    <a:pt x="279" y="20"/>
                  </a:cubicBezTo>
                  <a:cubicBezTo>
                    <a:pt x="277" y="22"/>
                    <a:pt x="277" y="22"/>
                    <a:pt x="277" y="22"/>
                  </a:cubicBezTo>
                  <a:cubicBezTo>
                    <a:pt x="275" y="24"/>
                    <a:pt x="275" y="24"/>
                    <a:pt x="275" y="24"/>
                  </a:cubicBezTo>
                  <a:cubicBezTo>
                    <a:pt x="275" y="26"/>
                    <a:pt x="275" y="26"/>
                    <a:pt x="275" y="26"/>
                  </a:cubicBezTo>
                  <a:cubicBezTo>
                    <a:pt x="280" y="26"/>
                    <a:pt x="280" y="26"/>
                    <a:pt x="280" y="26"/>
                  </a:cubicBezTo>
                  <a:cubicBezTo>
                    <a:pt x="280" y="26"/>
                    <a:pt x="284" y="27"/>
                    <a:pt x="285" y="26"/>
                  </a:cubicBezTo>
                  <a:cubicBezTo>
                    <a:pt x="285" y="25"/>
                    <a:pt x="286" y="24"/>
                    <a:pt x="286" y="24"/>
                  </a:cubicBezTo>
                  <a:cubicBezTo>
                    <a:pt x="290" y="24"/>
                    <a:pt x="290" y="24"/>
                    <a:pt x="290" y="24"/>
                  </a:cubicBezTo>
                  <a:cubicBezTo>
                    <a:pt x="294" y="24"/>
                    <a:pt x="294" y="24"/>
                    <a:pt x="294" y="24"/>
                  </a:cubicBezTo>
                  <a:cubicBezTo>
                    <a:pt x="297" y="22"/>
                    <a:pt x="297" y="22"/>
                    <a:pt x="297" y="22"/>
                  </a:cubicBezTo>
                  <a:cubicBezTo>
                    <a:pt x="298" y="21"/>
                    <a:pt x="298" y="21"/>
                    <a:pt x="298" y="21"/>
                  </a:cubicBezTo>
                  <a:cubicBezTo>
                    <a:pt x="299" y="19"/>
                    <a:pt x="299" y="19"/>
                    <a:pt x="299" y="19"/>
                  </a:cubicBezTo>
                  <a:cubicBezTo>
                    <a:pt x="299" y="19"/>
                    <a:pt x="300" y="20"/>
                    <a:pt x="301" y="19"/>
                  </a:cubicBezTo>
                  <a:cubicBezTo>
                    <a:pt x="302" y="19"/>
                    <a:pt x="304" y="18"/>
                    <a:pt x="304" y="18"/>
                  </a:cubicBezTo>
                  <a:cubicBezTo>
                    <a:pt x="307" y="19"/>
                    <a:pt x="307" y="19"/>
                    <a:pt x="307" y="19"/>
                  </a:cubicBezTo>
                  <a:cubicBezTo>
                    <a:pt x="305" y="19"/>
                    <a:pt x="305" y="19"/>
                    <a:pt x="305" y="19"/>
                  </a:cubicBezTo>
                  <a:cubicBezTo>
                    <a:pt x="303" y="20"/>
                    <a:pt x="303" y="20"/>
                    <a:pt x="303" y="20"/>
                  </a:cubicBezTo>
                  <a:cubicBezTo>
                    <a:pt x="301" y="21"/>
                    <a:pt x="300" y="22"/>
                    <a:pt x="300" y="22"/>
                  </a:cubicBezTo>
                  <a:cubicBezTo>
                    <a:pt x="303" y="22"/>
                    <a:pt x="303" y="22"/>
                    <a:pt x="303" y="22"/>
                  </a:cubicBezTo>
                  <a:cubicBezTo>
                    <a:pt x="305" y="22"/>
                    <a:pt x="305" y="22"/>
                    <a:pt x="305" y="22"/>
                  </a:cubicBezTo>
                  <a:cubicBezTo>
                    <a:pt x="307" y="22"/>
                    <a:pt x="307" y="22"/>
                    <a:pt x="307" y="22"/>
                  </a:cubicBezTo>
                  <a:cubicBezTo>
                    <a:pt x="306" y="24"/>
                    <a:pt x="306" y="24"/>
                    <a:pt x="306" y="24"/>
                  </a:cubicBezTo>
                  <a:cubicBezTo>
                    <a:pt x="302" y="24"/>
                    <a:pt x="302" y="24"/>
                    <a:pt x="302" y="24"/>
                  </a:cubicBezTo>
                  <a:cubicBezTo>
                    <a:pt x="299" y="24"/>
                    <a:pt x="299" y="24"/>
                    <a:pt x="299" y="24"/>
                  </a:cubicBezTo>
                  <a:cubicBezTo>
                    <a:pt x="297" y="25"/>
                    <a:pt x="297" y="25"/>
                    <a:pt x="297" y="25"/>
                  </a:cubicBezTo>
                  <a:cubicBezTo>
                    <a:pt x="295" y="25"/>
                    <a:pt x="295" y="25"/>
                    <a:pt x="295" y="25"/>
                  </a:cubicBezTo>
                  <a:cubicBezTo>
                    <a:pt x="294" y="26"/>
                    <a:pt x="291" y="26"/>
                    <a:pt x="291" y="26"/>
                  </a:cubicBezTo>
                  <a:cubicBezTo>
                    <a:pt x="289" y="26"/>
                    <a:pt x="289" y="26"/>
                    <a:pt x="289" y="26"/>
                  </a:cubicBezTo>
                  <a:cubicBezTo>
                    <a:pt x="287" y="26"/>
                    <a:pt x="287" y="26"/>
                    <a:pt x="287" y="26"/>
                  </a:cubicBezTo>
                  <a:cubicBezTo>
                    <a:pt x="287" y="28"/>
                    <a:pt x="287" y="28"/>
                    <a:pt x="287" y="28"/>
                  </a:cubicBezTo>
                  <a:cubicBezTo>
                    <a:pt x="289" y="28"/>
                    <a:pt x="289" y="28"/>
                    <a:pt x="289" y="28"/>
                  </a:cubicBezTo>
                  <a:cubicBezTo>
                    <a:pt x="291" y="30"/>
                    <a:pt x="291" y="30"/>
                    <a:pt x="291" y="30"/>
                  </a:cubicBezTo>
                  <a:cubicBezTo>
                    <a:pt x="291" y="31"/>
                    <a:pt x="291" y="31"/>
                    <a:pt x="291" y="31"/>
                  </a:cubicBezTo>
                  <a:cubicBezTo>
                    <a:pt x="296" y="32"/>
                    <a:pt x="296" y="32"/>
                    <a:pt x="296" y="32"/>
                  </a:cubicBezTo>
                  <a:cubicBezTo>
                    <a:pt x="294" y="32"/>
                    <a:pt x="294" y="32"/>
                    <a:pt x="294" y="32"/>
                  </a:cubicBezTo>
                  <a:cubicBezTo>
                    <a:pt x="291" y="32"/>
                    <a:pt x="291" y="32"/>
                    <a:pt x="291" y="32"/>
                  </a:cubicBezTo>
                  <a:cubicBezTo>
                    <a:pt x="291" y="32"/>
                    <a:pt x="289" y="30"/>
                    <a:pt x="288" y="30"/>
                  </a:cubicBezTo>
                  <a:cubicBezTo>
                    <a:pt x="287" y="30"/>
                    <a:pt x="284" y="28"/>
                    <a:pt x="283" y="28"/>
                  </a:cubicBezTo>
                  <a:cubicBezTo>
                    <a:pt x="283" y="28"/>
                    <a:pt x="280" y="27"/>
                    <a:pt x="280" y="27"/>
                  </a:cubicBezTo>
                  <a:cubicBezTo>
                    <a:pt x="274" y="27"/>
                    <a:pt x="274" y="27"/>
                    <a:pt x="274" y="27"/>
                  </a:cubicBezTo>
                  <a:cubicBezTo>
                    <a:pt x="274" y="29"/>
                    <a:pt x="274" y="29"/>
                    <a:pt x="274" y="29"/>
                  </a:cubicBezTo>
                  <a:cubicBezTo>
                    <a:pt x="276" y="30"/>
                    <a:pt x="276" y="30"/>
                    <a:pt x="276" y="30"/>
                  </a:cubicBezTo>
                  <a:cubicBezTo>
                    <a:pt x="279" y="32"/>
                    <a:pt x="279" y="32"/>
                    <a:pt x="279" y="32"/>
                  </a:cubicBezTo>
                  <a:cubicBezTo>
                    <a:pt x="283" y="35"/>
                    <a:pt x="283" y="35"/>
                    <a:pt x="283" y="35"/>
                  </a:cubicBezTo>
                  <a:cubicBezTo>
                    <a:pt x="286" y="37"/>
                    <a:pt x="286" y="37"/>
                    <a:pt x="286" y="37"/>
                  </a:cubicBezTo>
                  <a:cubicBezTo>
                    <a:pt x="291" y="37"/>
                    <a:pt x="291" y="37"/>
                    <a:pt x="291" y="37"/>
                  </a:cubicBezTo>
                  <a:cubicBezTo>
                    <a:pt x="291" y="37"/>
                    <a:pt x="291" y="38"/>
                    <a:pt x="290" y="38"/>
                  </a:cubicBezTo>
                  <a:cubicBezTo>
                    <a:pt x="289" y="38"/>
                    <a:pt x="288" y="38"/>
                    <a:pt x="288" y="39"/>
                  </a:cubicBezTo>
                  <a:cubicBezTo>
                    <a:pt x="288" y="41"/>
                    <a:pt x="288" y="41"/>
                    <a:pt x="288" y="41"/>
                  </a:cubicBezTo>
                  <a:cubicBezTo>
                    <a:pt x="284" y="38"/>
                    <a:pt x="284" y="38"/>
                    <a:pt x="284" y="38"/>
                  </a:cubicBezTo>
                  <a:cubicBezTo>
                    <a:pt x="281" y="37"/>
                    <a:pt x="281" y="37"/>
                    <a:pt x="281" y="37"/>
                  </a:cubicBezTo>
                  <a:cubicBezTo>
                    <a:pt x="277" y="38"/>
                    <a:pt x="277" y="38"/>
                    <a:pt x="277" y="38"/>
                  </a:cubicBezTo>
                  <a:cubicBezTo>
                    <a:pt x="274" y="38"/>
                    <a:pt x="274" y="38"/>
                    <a:pt x="274" y="38"/>
                  </a:cubicBezTo>
                  <a:cubicBezTo>
                    <a:pt x="272" y="40"/>
                    <a:pt x="272" y="40"/>
                    <a:pt x="272" y="40"/>
                  </a:cubicBezTo>
                  <a:cubicBezTo>
                    <a:pt x="272" y="41"/>
                    <a:pt x="272" y="41"/>
                    <a:pt x="272" y="41"/>
                  </a:cubicBezTo>
                  <a:cubicBezTo>
                    <a:pt x="272" y="43"/>
                    <a:pt x="272" y="43"/>
                    <a:pt x="272" y="43"/>
                  </a:cubicBezTo>
                  <a:cubicBezTo>
                    <a:pt x="274" y="43"/>
                    <a:pt x="274" y="43"/>
                    <a:pt x="274" y="43"/>
                  </a:cubicBezTo>
                  <a:cubicBezTo>
                    <a:pt x="278" y="43"/>
                    <a:pt x="278" y="43"/>
                    <a:pt x="278" y="43"/>
                  </a:cubicBezTo>
                  <a:cubicBezTo>
                    <a:pt x="282" y="43"/>
                    <a:pt x="282" y="43"/>
                    <a:pt x="282" y="43"/>
                  </a:cubicBezTo>
                  <a:cubicBezTo>
                    <a:pt x="279" y="45"/>
                    <a:pt x="279" y="45"/>
                    <a:pt x="279" y="45"/>
                  </a:cubicBezTo>
                  <a:cubicBezTo>
                    <a:pt x="279" y="47"/>
                    <a:pt x="279" y="47"/>
                    <a:pt x="279" y="47"/>
                  </a:cubicBezTo>
                  <a:cubicBezTo>
                    <a:pt x="282" y="47"/>
                    <a:pt x="282" y="47"/>
                    <a:pt x="282" y="47"/>
                  </a:cubicBezTo>
                  <a:cubicBezTo>
                    <a:pt x="282" y="47"/>
                    <a:pt x="283" y="47"/>
                    <a:pt x="284" y="46"/>
                  </a:cubicBezTo>
                  <a:cubicBezTo>
                    <a:pt x="285" y="46"/>
                    <a:pt x="288" y="44"/>
                    <a:pt x="288" y="44"/>
                  </a:cubicBezTo>
                  <a:cubicBezTo>
                    <a:pt x="287" y="46"/>
                    <a:pt x="287" y="46"/>
                    <a:pt x="287" y="46"/>
                  </a:cubicBezTo>
                  <a:cubicBezTo>
                    <a:pt x="284" y="48"/>
                    <a:pt x="284" y="48"/>
                    <a:pt x="284" y="48"/>
                  </a:cubicBezTo>
                  <a:cubicBezTo>
                    <a:pt x="281" y="48"/>
                    <a:pt x="281" y="48"/>
                    <a:pt x="281" y="48"/>
                  </a:cubicBezTo>
                  <a:cubicBezTo>
                    <a:pt x="276" y="47"/>
                    <a:pt x="276" y="47"/>
                    <a:pt x="276" y="47"/>
                  </a:cubicBezTo>
                  <a:cubicBezTo>
                    <a:pt x="276" y="47"/>
                    <a:pt x="273" y="45"/>
                    <a:pt x="272" y="45"/>
                  </a:cubicBezTo>
                  <a:cubicBezTo>
                    <a:pt x="271" y="45"/>
                    <a:pt x="268" y="45"/>
                    <a:pt x="268" y="45"/>
                  </a:cubicBezTo>
                  <a:cubicBezTo>
                    <a:pt x="269" y="47"/>
                    <a:pt x="269" y="47"/>
                    <a:pt x="269" y="47"/>
                  </a:cubicBezTo>
                  <a:cubicBezTo>
                    <a:pt x="269" y="47"/>
                    <a:pt x="270" y="50"/>
                    <a:pt x="269" y="50"/>
                  </a:cubicBezTo>
                  <a:cubicBezTo>
                    <a:pt x="269" y="50"/>
                    <a:pt x="266" y="50"/>
                    <a:pt x="266" y="50"/>
                  </a:cubicBezTo>
                  <a:lnTo>
                    <a:pt x="265" y="52"/>
                  </a:lnTo>
                  <a:close/>
                  <a:moveTo>
                    <a:pt x="266" y="41"/>
                  </a:moveTo>
                  <a:cubicBezTo>
                    <a:pt x="268" y="41"/>
                    <a:pt x="268" y="41"/>
                    <a:pt x="268" y="41"/>
                  </a:cubicBezTo>
                  <a:cubicBezTo>
                    <a:pt x="269" y="41"/>
                    <a:pt x="268" y="39"/>
                    <a:pt x="268" y="39"/>
                  </a:cubicBezTo>
                  <a:cubicBezTo>
                    <a:pt x="268" y="37"/>
                    <a:pt x="268" y="37"/>
                    <a:pt x="268" y="37"/>
                  </a:cubicBezTo>
                  <a:cubicBezTo>
                    <a:pt x="271" y="38"/>
                    <a:pt x="271" y="38"/>
                    <a:pt x="271" y="38"/>
                  </a:cubicBezTo>
                  <a:cubicBezTo>
                    <a:pt x="271" y="38"/>
                    <a:pt x="272" y="38"/>
                    <a:pt x="272" y="37"/>
                  </a:cubicBezTo>
                  <a:cubicBezTo>
                    <a:pt x="272" y="36"/>
                    <a:pt x="274" y="37"/>
                    <a:pt x="275" y="37"/>
                  </a:cubicBezTo>
                  <a:cubicBezTo>
                    <a:pt x="276" y="37"/>
                    <a:pt x="277" y="35"/>
                    <a:pt x="277" y="35"/>
                  </a:cubicBezTo>
                  <a:cubicBezTo>
                    <a:pt x="277" y="33"/>
                    <a:pt x="277" y="33"/>
                    <a:pt x="277" y="33"/>
                  </a:cubicBezTo>
                  <a:cubicBezTo>
                    <a:pt x="274" y="32"/>
                    <a:pt x="274" y="32"/>
                    <a:pt x="274" y="32"/>
                  </a:cubicBezTo>
                  <a:cubicBezTo>
                    <a:pt x="274" y="32"/>
                    <a:pt x="273" y="32"/>
                    <a:pt x="272" y="31"/>
                  </a:cubicBezTo>
                  <a:cubicBezTo>
                    <a:pt x="271" y="29"/>
                    <a:pt x="271" y="29"/>
                    <a:pt x="271" y="29"/>
                  </a:cubicBezTo>
                  <a:cubicBezTo>
                    <a:pt x="271" y="28"/>
                    <a:pt x="271" y="28"/>
                    <a:pt x="271" y="28"/>
                  </a:cubicBezTo>
                  <a:cubicBezTo>
                    <a:pt x="268" y="27"/>
                    <a:pt x="268" y="27"/>
                    <a:pt x="268" y="27"/>
                  </a:cubicBezTo>
                  <a:cubicBezTo>
                    <a:pt x="268" y="27"/>
                    <a:pt x="267" y="28"/>
                    <a:pt x="267" y="28"/>
                  </a:cubicBezTo>
                  <a:cubicBezTo>
                    <a:pt x="266" y="28"/>
                    <a:pt x="265" y="27"/>
                    <a:pt x="265" y="26"/>
                  </a:cubicBezTo>
                  <a:cubicBezTo>
                    <a:pt x="265" y="25"/>
                    <a:pt x="264" y="25"/>
                    <a:pt x="264" y="25"/>
                  </a:cubicBezTo>
                  <a:cubicBezTo>
                    <a:pt x="263" y="24"/>
                    <a:pt x="262" y="24"/>
                    <a:pt x="260" y="24"/>
                  </a:cubicBezTo>
                  <a:cubicBezTo>
                    <a:pt x="258" y="23"/>
                    <a:pt x="258" y="22"/>
                    <a:pt x="258" y="22"/>
                  </a:cubicBezTo>
                  <a:cubicBezTo>
                    <a:pt x="256" y="20"/>
                    <a:pt x="256" y="20"/>
                    <a:pt x="256" y="20"/>
                  </a:cubicBezTo>
                  <a:cubicBezTo>
                    <a:pt x="256" y="20"/>
                    <a:pt x="254" y="18"/>
                    <a:pt x="253" y="18"/>
                  </a:cubicBezTo>
                  <a:cubicBezTo>
                    <a:pt x="253" y="18"/>
                    <a:pt x="251" y="18"/>
                    <a:pt x="251" y="18"/>
                  </a:cubicBezTo>
                  <a:cubicBezTo>
                    <a:pt x="251" y="18"/>
                    <a:pt x="248" y="19"/>
                    <a:pt x="248" y="20"/>
                  </a:cubicBezTo>
                  <a:cubicBezTo>
                    <a:pt x="250" y="20"/>
                    <a:pt x="250" y="20"/>
                    <a:pt x="250" y="20"/>
                  </a:cubicBezTo>
                  <a:cubicBezTo>
                    <a:pt x="252" y="20"/>
                    <a:pt x="251" y="20"/>
                    <a:pt x="251" y="21"/>
                  </a:cubicBezTo>
                  <a:cubicBezTo>
                    <a:pt x="252" y="22"/>
                    <a:pt x="249" y="21"/>
                    <a:pt x="249" y="21"/>
                  </a:cubicBezTo>
                  <a:cubicBezTo>
                    <a:pt x="246" y="21"/>
                    <a:pt x="246" y="21"/>
                    <a:pt x="246" y="21"/>
                  </a:cubicBezTo>
                  <a:cubicBezTo>
                    <a:pt x="245" y="22"/>
                    <a:pt x="245" y="22"/>
                    <a:pt x="245" y="22"/>
                  </a:cubicBezTo>
                  <a:cubicBezTo>
                    <a:pt x="245" y="22"/>
                    <a:pt x="246" y="23"/>
                    <a:pt x="247" y="23"/>
                  </a:cubicBezTo>
                  <a:cubicBezTo>
                    <a:pt x="248" y="24"/>
                    <a:pt x="247" y="25"/>
                    <a:pt x="247" y="25"/>
                  </a:cubicBezTo>
                  <a:cubicBezTo>
                    <a:pt x="244" y="25"/>
                    <a:pt x="244" y="25"/>
                    <a:pt x="244" y="25"/>
                  </a:cubicBezTo>
                  <a:cubicBezTo>
                    <a:pt x="242" y="25"/>
                    <a:pt x="242" y="25"/>
                    <a:pt x="242" y="25"/>
                  </a:cubicBezTo>
                  <a:cubicBezTo>
                    <a:pt x="243" y="27"/>
                    <a:pt x="243" y="27"/>
                    <a:pt x="243" y="27"/>
                  </a:cubicBezTo>
                  <a:cubicBezTo>
                    <a:pt x="241" y="28"/>
                    <a:pt x="241" y="28"/>
                    <a:pt x="241" y="28"/>
                  </a:cubicBezTo>
                  <a:cubicBezTo>
                    <a:pt x="241" y="31"/>
                    <a:pt x="241" y="31"/>
                    <a:pt x="241" y="31"/>
                  </a:cubicBezTo>
                  <a:cubicBezTo>
                    <a:pt x="243" y="31"/>
                    <a:pt x="243" y="31"/>
                    <a:pt x="243" y="31"/>
                  </a:cubicBezTo>
                  <a:cubicBezTo>
                    <a:pt x="243" y="33"/>
                    <a:pt x="243" y="33"/>
                    <a:pt x="243" y="33"/>
                  </a:cubicBezTo>
                  <a:cubicBezTo>
                    <a:pt x="246" y="34"/>
                    <a:pt x="246" y="34"/>
                    <a:pt x="246" y="34"/>
                  </a:cubicBezTo>
                  <a:cubicBezTo>
                    <a:pt x="249" y="34"/>
                    <a:pt x="249" y="34"/>
                    <a:pt x="249" y="34"/>
                  </a:cubicBezTo>
                  <a:cubicBezTo>
                    <a:pt x="251" y="33"/>
                    <a:pt x="251" y="33"/>
                    <a:pt x="251" y="33"/>
                  </a:cubicBezTo>
                  <a:cubicBezTo>
                    <a:pt x="254" y="33"/>
                    <a:pt x="254" y="33"/>
                    <a:pt x="254" y="33"/>
                  </a:cubicBezTo>
                  <a:cubicBezTo>
                    <a:pt x="256" y="35"/>
                    <a:pt x="256" y="35"/>
                    <a:pt x="256" y="35"/>
                  </a:cubicBezTo>
                  <a:cubicBezTo>
                    <a:pt x="256" y="35"/>
                    <a:pt x="254" y="36"/>
                    <a:pt x="253" y="36"/>
                  </a:cubicBezTo>
                  <a:cubicBezTo>
                    <a:pt x="250" y="36"/>
                    <a:pt x="250" y="36"/>
                    <a:pt x="250" y="36"/>
                  </a:cubicBezTo>
                  <a:cubicBezTo>
                    <a:pt x="248" y="37"/>
                    <a:pt x="248" y="37"/>
                    <a:pt x="248" y="37"/>
                  </a:cubicBezTo>
                  <a:cubicBezTo>
                    <a:pt x="251" y="38"/>
                    <a:pt x="251" y="38"/>
                    <a:pt x="251" y="38"/>
                  </a:cubicBezTo>
                  <a:cubicBezTo>
                    <a:pt x="252" y="41"/>
                    <a:pt x="252" y="41"/>
                    <a:pt x="252" y="41"/>
                  </a:cubicBezTo>
                  <a:cubicBezTo>
                    <a:pt x="258" y="42"/>
                    <a:pt x="258" y="42"/>
                    <a:pt x="258" y="42"/>
                  </a:cubicBezTo>
                  <a:cubicBezTo>
                    <a:pt x="261" y="41"/>
                    <a:pt x="261" y="41"/>
                    <a:pt x="261" y="41"/>
                  </a:cubicBezTo>
                  <a:cubicBezTo>
                    <a:pt x="265" y="42"/>
                    <a:pt x="265" y="42"/>
                    <a:pt x="265" y="42"/>
                  </a:cubicBezTo>
                  <a:lnTo>
                    <a:pt x="266" y="41"/>
                  </a:lnTo>
                  <a:close/>
                  <a:moveTo>
                    <a:pt x="257" y="47"/>
                  </a:moveTo>
                  <a:cubicBezTo>
                    <a:pt x="255" y="49"/>
                    <a:pt x="255" y="49"/>
                    <a:pt x="255" y="49"/>
                  </a:cubicBezTo>
                  <a:cubicBezTo>
                    <a:pt x="261" y="50"/>
                    <a:pt x="261" y="50"/>
                    <a:pt x="261" y="50"/>
                  </a:cubicBezTo>
                  <a:cubicBezTo>
                    <a:pt x="263" y="49"/>
                    <a:pt x="263" y="49"/>
                    <a:pt x="263" y="49"/>
                  </a:cubicBezTo>
                  <a:cubicBezTo>
                    <a:pt x="263" y="49"/>
                    <a:pt x="262" y="47"/>
                    <a:pt x="261" y="46"/>
                  </a:cubicBezTo>
                  <a:lnTo>
                    <a:pt x="257" y="47"/>
                  </a:lnTo>
                  <a:close/>
                  <a:moveTo>
                    <a:pt x="260" y="68"/>
                  </a:moveTo>
                  <a:cubicBezTo>
                    <a:pt x="265" y="68"/>
                    <a:pt x="265" y="68"/>
                    <a:pt x="265" y="68"/>
                  </a:cubicBezTo>
                  <a:cubicBezTo>
                    <a:pt x="267" y="67"/>
                    <a:pt x="267" y="67"/>
                    <a:pt x="267" y="67"/>
                  </a:cubicBezTo>
                  <a:cubicBezTo>
                    <a:pt x="267" y="67"/>
                    <a:pt x="269" y="68"/>
                    <a:pt x="270" y="69"/>
                  </a:cubicBezTo>
                  <a:cubicBezTo>
                    <a:pt x="271" y="70"/>
                    <a:pt x="275" y="69"/>
                    <a:pt x="275" y="69"/>
                  </a:cubicBezTo>
                  <a:cubicBezTo>
                    <a:pt x="281" y="69"/>
                    <a:pt x="281" y="69"/>
                    <a:pt x="281" y="69"/>
                  </a:cubicBezTo>
                  <a:cubicBezTo>
                    <a:pt x="284" y="68"/>
                    <a:pt x="284" y="68"/>
                    <a:pt x="284" y="68"/>
                  </a:cubicBezTo>
                  <a:cubicBezTo>
                    <a:pt x="285" y="67"/>
                    <a:pt x="285" y="67"/>
                    <a:pt x="285" y="67"/>
                  </a:cubicBezTo>
                  <a:cubicBezTo>
                    <a:pt x="287" y="68"/>
                    <a:pt x="287" y="68"/>
                    <a:pt x="287" y="68"/>
                  </a:cubicBezTo>
                  <a:cubicBezTo>
                    <a:pt x="290" y="68"/>
                    <a:pt x="290" y="68"/>
                    <a:pt x="290" y="68"/>
                  </a:cubicBezTo>
                  <a:cubicBezTo>
                    <a:pt x="290" y="68"/>
                    <a:pt x="294" y="68"/>
                    <a:pt x="295" y="68"/>
                  </a:cubicBezTo>
                  <a:cubicBezTo>
                    <a:pt x="296" y="68"/>
                    <a:pt x="295" y="67"/>
                    <a:pt x="295" y="66"/>
                  </a:cubicBezTo>
                  <a:cubicBezTo>
                    <a:pt x="295" y="65"/>
                    <a:pt x="297" y="65"/>
                    <a:pt x="297" y="65"/>
                  </a:cubicBezTo>
                  <a:cubicBezTo>
                    <a:pt x="297" y="62"/>
                    <a:pt x="297" y="62"/>
                    <a:pt x="297" y="62"/>
                  </a:cubicBezTo>
                  <a:cubicBezTo>
                    <a:pt x="292" y="61"/>
                    <a:pt x="292" y="61"/>
                    <a:pt x="292" y="61"/>
                  </a:cubicBezTo>
                  <a:cubicBezTo>
                    <a:pt x="287" y="59"/>
                    <a:pt x="287" y="59"/>
                    <a:pt x="287" y="59"/>
                  </a:cubicBezTo>
                  <a:cubicBezTo>
                    <a:pt x="283" y="61"/>
                    <a:pt x="283" y="61"/>
                    <a:pt x="283" y="61"/>
                  </a:cubicBezTo>
                  <a:cubicBezTo>
                    <a:pt x="278" y="62"/>
                    <a:pt x="278" y="62"/>
                    <a:pt x="278" y="62"/>
                  </a:cubicBezTo>
                  <a:cubicBezTo>
                    <a:pt x="274" y="62"/>
                    <a:pt x="274" y="62"/>
                    <a:pt x="274" y="62"/>
                  </a:cubicBezTo>
                  <a:cubicBezTo>
                    <a:pt x="269" y="61"/>
                    <a:pt x="269" y="61"/>
                    <a:pt x="269" y="61"/>
                  </a:cubicBezTo>
                  <a:cubicBezTo>
                    <a:pt x="265" y="62"/>
                    <a:pt x="265" y="62"/>
                    <a:pt x="265" y="62"/>
                  </a:cubicBezTo>
                  <a:cubicBezTo>
                    <a:pt x="262" y="59"/>
                    <a:pt x="262" y="59"/>
                    <a:pt x="262" y="59"/>
                  </a:cubicBezTo>
                  <a:cubicBezTo>
                    <a:pt x="262" y="56"/>
                    <a:pt x="262" y="56"/>
                    <a:pt x="262" y="56"/>
                  </a:cubicBezTo>
                  <a:cubicBezTo>
                    <a:pt x="260" y="54"/>
                    <a:pt x="260" y="54"/>
                    <a:pt x="260" y="54"/>
                  </a:cubicBezTo>
                  <a:cubicBezTo>
                    <a:pt x="256" y="54"/>
                    <a:pt x="256" y="54"/>
                    <a:pt x="256" y="54"/>
                  </a:cubicBezTo>
                  <a:cubicBezTo>
                    <a:pt x="253" y="54"/>
                    <a:pt x="253" y="54"/>
                    <a:pt x="253" y="54"/>
                  </a:cubicBezTo>
                  <a:cubicBezTo>
                    <a:pt x="253" y="54"/>
                    <a:pt x="254" y="57"/>
                    <a:pt x="254" y="58"/>
                  </a:cubicBezTo>
                  <a:cubicBezTo>
                    <a:pt x="255" y="59"/>
                    <a:pt x="256" y="61"/>
                    <a:pt x="256" y="61"/>
                  </a:cubicBezTo>
                  <a:cubicBezTo>
                    <a:pt x="255" y="64"/>
                    <a:pt x="255" y="64"/>
                    <a:pt x="255" y="64"/>
                  </a:cubicBezTo>
                  <a:cubicBezTo>
                    <a:pt x="256" y="66"/>
                    <a:pt x="256" y="66"/>
                    <a:pt x="256" y="66"/>
                  </a:cubicBezTo>
                  <a:lnTo>
                    <a:pt x="260" y="68"/>
                  </a:lnTo>
                  <a:close/>
                  <a:moveTo>
                    <a:pt x="235" y="69"/>
                  </a:moveTo>
                  <a:cubicBezTo>
                    <a:pt x="238" y="69"/>
                    <a:pt x="238" y="69"/>
                    <a:pt x="238" y="69"/>
                  </a:cubicBezTo>
                  <a:cubicBezTo>
                    <a:pt x="237" y="67"/>
                    <a:pt x="237" y="67"/>
                    <a:pt x="237" y="67"/>
                  </a:cubicBezTo>
                  <a:lnTo>
                    <a:pt x="235" y="69"/>
                  </a:lnTo>
                  <a:close/>
                  <a:moveTo>
                    <a:pt x="241" y="65"/>
                  </a:moveTo>
                  <a:cubicBezTo>
                    <a:pt x="243" y="67"/>
                    <a:pt x="243" y="67"/>
                    <a:pt x="243" y="67"/>
                  </a:cubicBezTo>
                  <a:cubicBezTo>
                    <a:pt x="246" y="67"/>
                    <a:pt x="246" y="67"/>
                    <a:pt x="246" y="67"/>
                  </a:cubicBezTo>
                  <a:cubicBezTo>
                    <a:pt x="248" y="68"/>
                    <a:pt x="248" y="68"/>
                    <a:pt x="248" y="68"/>
                  </a:cubicBezTo>
                  <a:cubicBezTo>
                    <a:pt x="250" y="67"/>
                    <a:pt x="250" y="67"/>
                    <a:pt x="250" y="67"/>
                  </a:cubicBezTo>
                  <a:cubicBezTo>
                    <a:pt x="251" y="64"/>
                    <a:pt x="251" y="64"/>
                    <a:pt x="251" y="64"/>
                  </a:cubicBezTo>
                  <a:cubicBezTo>
                    <a:pt x="249" y="63"/>
                    <a:pt x="249" y="63"/>
                    <a:pt x="249" y="63"/>
                  </a:cubicBezTo>
                  <a:cubicBezTo>
                    <a:pt x="247" y="61"/>
                    <a:pt x="247" y="61"/>
                    <a:pt x="247" y="61"/>
                  </a:cubicBezTo>
                  <a:cubicBezTo>
                    <a:pt x="245" y="61"/>
                    <a:pt x="245" y="61"/>
                    <a:pt x="245" y="61"/>
                  </a:cubicBezTo>
                  <a:cubicBezTo>
                    <a:pt x="242" y="63"/>
                    <a:pt x="242" y="63"/>
                    <a:pt x="242" y="63"/>
                  </a:cubicBezTo>
                  <a:lnTo>
                    <a:pt x="241" y="65"/>
                  </a:lnTo>
                  <a:close/>
                  <a:moveTo>
                    <a:pt x="249" y="57"/>
                  </a:moveTo>
                  <a:cubicBezTo>
                    <a:pt x="251" y="55"/>
                    <a:pt x="251" y="55"/>
                    <a:pt x="251" y="55"/>
                  </a:cubicBezTo>
                  <a:cubicBezTo>
                    <a:pt x="251" y="53"/>
                    <a:pt x="251" y="53"/>
                    <a:pt x="251" y="53"/>
                  </a:cubicBezTo>
                  <a:cubicBezTo>
                    <a:pt x="249" y="52"/>
                    <a:pt x="249" y="52"/>
                    <a:pt x="249" y="52"/>
                  </a:cubicBezTo>
                  <a:cubicBezTo>
                    <a:pt x="245" y="52"/>
                    <a:pt x="245" y="52"/>
                    <a:pt x="245" y="52"/>
                  </a:cubicBezTo>
                  <a:cubicBezTo>
                    <a:pt x="243" y="51"/>
                    <a:pt x="243" y="51"/>
                    <a:pt x="243" y="51"/>
                  </a:cubicBezTo>
                  <a:cubicBezTo>
                    <a:pt x="240" y="51"/>
                    <a:pt x="240" y="51"/>
                    <a:pt x="240" y="51"/>
                  </a:cubicBezTo>
                  <a:cubicBezTo>
                    <a:pt x="240" y="53"/>
                    <a:pt x="240" y="53"/>
                    <a:pt x="240" y="53"/>
                  </a:cubicBezTo>
                  <a:cubicBezTo>
                    <a:pt x="243" y="55"/>
                    <a:pt x="243" y="55"/>
                    <a:pt x="243" y="55"/>
                  </a:cubicBezTo>
                  <a:cubicBezTo>
                    <a:pt x="246" y="57"/>
                    <a:pt x="246" y="57"/>
                    <a:pt x="246" y="57"/>
                  </a:cubicBezTo>
                  <a:lnTo>
                    <a:pt x="249" y="57"/>
                  </a:lnTo>
                  <a:close/>
                  <a:moveTo>
                    <a:pt x="242" y="49"/>
                  </a:moveTo>
                  <a:cubicBezTo>
                    <a:pt x="246" y="48"/>
                    <a:pt x="246" y="48"/>
                    <a:pt x="246" y="48"/>
                  </a:cubicBezTo>
                  <a:cubicBezTo>
                    <a:pt x="249" y="48"/>
                    <a:pt x="249" y="48"/>
                    <a:pt x="249" y="48"/>
                  </a:cubicBezTo>
                  <a:cubicBezTo>
                    <a:pt x="252" y="47"/>
                    <a:pt x="252" y="47"/>
                    <a:pt x="252" y="47"/>
                  </a:cubicBezTo>
                  <a:cubicBezTo>
                    <a:pt x="252" y="46"/>
                    <a:pt x="252" y="46"/>
                    <a:pt x="252" y="46"/>
                  </a:cubicBezTo>
                  <a:cubicBezTo>
                    <a:pt x="248" y="46"/>
                    <a:pt x="248" y="46"/>
                    <a:pt x="248" y="46"/>
                  </a:cubicBezTo>
                  <a:cubicBezTo>
                    <a:pt x="244" y="46"/>
                    <a:pt x="244" y="46"/>
                    <a:pt x="244" y="46"/>
                  </a:cubicBezTo>
                  <a:cubicBezTo>
                    <a:pt x="242" y="47"/>
                    <a:pt x="242" y="47"/>
                    <a:pt x="242" y="47"/>
                  </a:cubicBezTo>
                  <a:lnTo>
                    <a:pt x="242" y="49"/>
                  </a:lnTo>
                  <a:close/>
                  <a:moveTo>
                    <a:pt x="243" y="44"/>
                  </a:moveTo>
                  <a:cubicBezTo>
                    <a:pt x="246" y="44"/>
                    <a:pt x="246" y="44"/>
                    <a:pt x="246" y="44"/>
                  </a:cubicBezTo>
                  <a:cubicBezTo>
                    <a:pt x="246" y="42"/>
                    <a:pt x="246" y="42"/>
                    <a:pt x="246" y="42"/>
                  </a:cubicBezTo>
                  <a:cubicBezTo>
                    <a:pt x="243" y="40"/>
                    <a:pt x="243" y="40"/>
                    <a:pt x="243" y="40"/>
                  </a:cubicBezTo>
                  <a:cubicBezTo>
                    <a:pt x="239" y="40"/>
                    <a:pt x="239" y="40"/>
                    <a:pt x="239" y="40"/>
                  </a:cubicBezTo>
                  <a:cubicBezTo>
                    <a:pt x="236" y="38"/>
                    <a:pt x="236" y="38"/>
                    <a:pt x="236" y="38"/>
                  </a:cubicBezTo>
                  <a:cubicBezTo>
                    <a:pt x="234" y="39"/>
                    <a:pt x="234" y="39"/>
                    <a:pt x="234" y="39"/>
                  </a:cubicBezTo>
                  <a:cubicBezTo>
                    <a:pt x="236" y="41"/>
                    <a:pt x="236" y="41"/>
                    <a:pt x="236" y="41"/>
                  </a:cubicBezTo>
                  <a:cubicBezTo>
                    <a:pt x="237" y="44"/>
                    <a:pt x="237" y="44"/>
                    <a:pt x="237" y="44"/>
                  </a:cubicBezTo>
                  <a:cubicBezTo>
                    <a:pt x="240" y="44"/>
                    <a:pt x="240" y="44"/>
                    <a:pt x="240" y="44"/>
                  </a:cubicBezTo>
                  <a:lnTo>
                    <a:pt x="243" y="44"/>
                  </a:lnTo>
                  <a:close/>
                  <a:moveTo>
                    <a:pt x="233" y="31"/>
                  </a:moveTo>
                  <a:cubicBezTo>
                    <a:pt x="232" y="28"/>
                    <a:pt x="232" y="28"/>
                    <a:pt x="232" y="28"/>
                  </a:cubicBezTo>
                  <a:cubicBezTo>
                    <a:pt x="230" y="28"/>
                    <a:pt x="230" y="28"/>
                    <a:pt x="230" y="28"/>
                  </a:cubicBezTo>
                  <a:cubicBezTo>
                    <a:pt x="228" y="28"/>
                    <a:pt x="228" y="28"/>
                    <a:pt x="228" y="28"/>
                  </a:cubicBezTo>
                  <a:cubicBezTo>
                    <a:pt x="228" y="30"/>
                    <a:pt x="228" y="30"/>
                    <a:pt x="228" y="30"/>
                  </a:cubicBezTo>
                  <a:cubicBezTo>
                    <a:pt x="230" y="30"/>
                    <a:pt x="230" y="30"/>
                    <a:pt x="230" y="30"/>
                  </a:cubicBezTo>
                  <a:cubicBezTo>
                    <a:pt x="231" y="32"/>
                    <a:pt x="231" y="32"/>
                    <a:pt x="231" y="32"/>
                  </a:cubicBezTo>
                  <a:lnTo>
                    <a:pt x="233" y="31"/>
                  </a:lnTo>
                  <a:close/>
                  <a:moveTo>
                    <a:pt x="231" y="46"/>
                  </a:moveTo>
                  <a:cubicBezTo>
                    <a:pt x="232" y="44"/>
                    <a:pt x="232" y="44"/>
                    <a:pt x="232" y="44"/>
                  </a:cubicBezTo>
                  <a:cubicBezTo>
                    <a:pt x="231" y="42"/>
                    <a:pt x="231" y="42"/>
                    <a:pt x="231" y="42"/>
                  </a:cubicBezTo>
                  <a:cubicBezTo>
                    <a:pt x="229" y="41"/>
                    <a:pt x="229" y="41"/>
                    <a:pt x="229" y="41"/>
                  </a:cubicBezTo>
                  <a:cubicBezTo>
                    <a:pt x="228" y="39"/>
                    <a:pt x="228" y="39"/>
                    <a:pt x="228" y="39"/>
                  </a:cubicBezTo>
                  <a:cubicBezTo>
                    <a:pt x="226" y="38"/>
                    <a:pt x="226" y="38"/>
                    <a:pt x="226" y="38"/>
                  </a:cubicBezTo>
                  <a:cubicBezTo>
                    <a:pt x="224" y="37"/>
                    <a:pt x="224" y="37"/>
                    <a:pt x="224" y="37"/>
                  </a:cubicBezTo>
                  <a:cubicBezTo>
                    <a:pt x="221" y="37"/>
                    <a:pt x="221" y="37"/>
                    <a:pt x="221" y="37"/>
                  </a:cubicBezTo>
                  <a:cubicBezTo>
                    <a:pt x="219" y="35"/>
                    <a:pt x="219" y="35"/>
                    <a:pt x="219" y="35"/>
                  </a:cubicBezTo>
                  <a:cubicBezTo>
                    <a:pt x="217" y="34"/>
                    <a:pt x="217" y="34"/>
                    <a:pt x="217" y="34"/>
                  </a:cubicBezTo>
                  <a:cubicBezTo>
                    <a:pt x="215" y="34"/>
                    <a:pt x="215" y="34"/>
                    <a:pt x="215" y="34"/>
                  </a:cubicBezTo>
                  <a:cubicBezTo>
                    <a:pt x="209" y="35"/>
                    <a:pt x="209" y="35"/>
                    <a:pt x="209" y="35"/>
                  </a:cubicBezTo>
                  <a:cubicBezTo>
                    <a:pt x="211" y="37"/>
                    <a:pt x="211" y="37"/>
                    <a:pt x="211" y="37"/>
                  </a:cubicBezTo>
                  <a:cubicBezTo>
                    <a:pt x="213" y="37"/>
                    <a:pt x="213" y="37"/>
                    <a:pt x="213" y="37"/>
                  </a:cubicBezTo>
                  <a:cubicBezTo>
                    <a:pt x="215" y="38"/>
                    <a:pt x="215" y="38"/>
                    <a:pt x="215" y="38"/>
                  </a:cubicBezTo>
                  <a:cubicBezTo>
                    <a:pt x="215" y="40"/>
                    <a:pt x="215" y="40"/>
                    <a:pt x="215" y="40"/>
                  </a:cubicBezTo>
                  <a:cubicBezTo>
                    <a:pt x="212" y="40"/>
                    <a:pt x="212" y="40"/>
                    <a:pt x="212" y="40"/>
                  </a:cubicBezTo>
                  <a:cubicBezTo>
                    <a:pt x="213" y="42"/>
                    <a:pt x="213" y="42"/>
                    <a:pt x="213" y="42"/>
                  </a:cubicBezTo>
                  <a:cubicBezTo>
                    <a:pt x="215" y="42"/>
                    <a:pt x="215" y="42"/>
                    <a:pt x="215" y="42"/>
                  </a:cubicBezTo>
                  <a:cubicBezTo>
                    <a:pt x="216" y="43"/>
                    <a:pt x="216" y="43"/>
                    <a:pt x="216" y="43"/>
                  </a:cubicBezTo>
                  <a:cubicBezTo>
                    <a:pt x="218" y="42"/>
                    <a:pt x="218" y="42"/>
                    <a:pt x="218" y="42"/>
                  </a:cubicBezTo>
                  <a:cubicBezTo>
                    <a:pt x="220" y="42"/>
                    <a:pt x="220" y="42"/>
                    <a:pt x="220" y="42"/>
                  </a:cubicBezTo>
                  <a:cubicBezTo>
                    <a:pt x="224" y="43"/>
                    <a:pt x="224" y="43"/>
                    <a:pt x="224" y="43"/>
                  </a:cubicBezTo>
                  <a:cubicBezTo>
                    <a:pt x="228" y="45"/>
                    <a:pt x="228" y="45"/>
                    <a:pt x="228" y="45"/>
                  </a:cubicBezTo>
                  <a:lnTo>
                    <a:pt x="231" y="46"/>
                  </a:lnTo>
                  <a:close/>
                  <a:moveTo>
                    <a:pt x="224" y="46"/>
                  </a:moveTo>
                  <a:cubicBezTo>
                    <a:pt x="222" y="45"/>
                    <a:pt x="222" y="45"/>
                    <a:pt x="222" y="45"/>
                  </a:cubicBezTo>
                  <a:cubicBezTo>
                    <a:pt x="218" y="45"/>
                    <a:pt x="218" y="45"/>
                    <a:pt x="218" y="45"/>
                  </a:cubicBezTo>
                  <a:cubicBezTo>
                    <a:pt x="219" y="47"/>
                    <a:pt x="219" y="47"/>
                    <a:pt x="219" y="47"/>
                  </a:cubicBezTo>
                  <a:cubicBezTo>
                    <a:pt x="222" y="47"/>
                    <a:pt x="222" y="47"/>
                    <a:pt x="222" y="47"/>
                  </a:cubicBezTo>
                  <a:lnTo>
                    <a:pt x="224" y="46"/>
                  </a:lnTo>
                  <a:close/>
                  <a:moveTo>
                    <a:pt x="222" y="62"/>
                  </a:moveTo>
                  <a:cubicBezTo>
                    <a:pt x="225" y="61"/>
                    <a:pt x="225" y="61"/>
                    <a:pt x="225" y="61"/>
                  </a:cubicBezTo>
                  <a:cubicBezTo>
                    <a:pt x="226" y="61"/>
                    <a:pt x="226" y="61"/>
                    <a:pt x="226" y="61"/>
                  </a:cubicBezTo>
                  <a:cubicBezTo>
                    <a:pt x="228" y="62"/>
                    <a:pt x="228" y="62"/>
                    <a:pt x="228" y="62"/>
                  </a:cubicBezTo>
                  <a:cubicBezTo>
                    <a:pt x="229" y="65"/>
                    <a:pt x="229" y="65"/>
                    <a:pt x="229" y="65"/>
                  </a:cubicBezTo>
                  <a:cubicBezTo>
                    <a:pt x="231" y="65"/>
                    <a:pt x="231" y="65"/>
                    <a:pt x="231" y="65"/>
                  </a:cubicBezTo>
                  <a:cubicBezTo>
                    <a:pt x="234" y="64"/>
                    <a:pt x="234" y="64"/>
                    <a:pt x="234" y="64"/>
                  </a:cubicBezTo>
                  <a:cubicBezTo>
                    <a:pt x="236" y="64"/>
                    <a:pt x="236" y="64"/>
                    <a:pt x="236" y="64"/>
                  </a:cubicBezTo>
                  <a:cubicBezTo>
                    <a:pt x="236" y="62"/>
                    <a:pt x="236" y="62"/>
                    <a:pt x="236" y="62"/>
                  </a:cubicBezTo>
                  <a:cubicBezTo>
                    <a:pt x="236" y="59"/>
                    <a:pt x="236" y="59"/>
                    <a:pt x="236" y="59"/>
                  </a:cubicBezTo>
                  <a:cubicBezTo>
                    <a:pt x="236" y="59"/>
                    <a:pt x="237" y="58"/>
                    <a:pt x="237" y="58"/>
                  </a:cubicBezTo>
                  <a:cubicBezTo>
                    <a:pt x="238" y="57"/>
                    <a:pt x="237" y="56"/>
                    <a:pt x="237" y="56"/>
                  </a:cubicBezTo>
                  <a:cubicBezTo>
                    <a:pt x="237" y="56"/>
                    <a:pt x="234" y="54"/>
                    <a:pt x="234" y="54"/>
                  </a:cubicBezTo>
                  <a:cubicBezTo>
                    <a:pt x="233" y="54"/>
                    <a:pt x="232" y="56"/>
                    <a:pt x="232" y="56"/>
                  </a:cubicBezTo>
                  <a:cubicBezTo>
                    <a:pt x="228" y="53"/>
                    <a:pt x="228" y="53"/>
                    <a:pt x="228" y="53"/>
                  </a:cubicBezTo>
                  <a:cubicBezTo>
                    <a:pt x="225" y="53"/>
                    <a:pt x="225" y="53"/>
                    <a:pt x="225" y="53"/>
                  </a:cubicBezTo>
                  <a:cubicBezTo>
                    <a:pt x="228" y="55"/>
                    <a:pt x="228" y="55"/>
                    <a:pt x="228" y="55"/>
                  </a:cubicBezTo>
                  <a:cubicBezTo>
                    <a:pt x="228" y="55"/>
                    <a:pt x="230" y="57"/>
                    <a:pt x="230" y="58"/>
                  </a:cubicBezTo>
                  <a:cubicBezTo>
                    <a:pt x="231" y="59"/>
                    <a:pt x="228" y="59"/>
                    <a:pt x="228" y="59"/>
                  </a:cubicBezTo>
                  <a:cubicBezTo>
                    <a:pt x="224" y="55"/>
                    <a:pt x="224" y="55"/>
                    <a:pt x="224" y="55"/>
                  </a:cubicBezTo>
                  <a:cubicBezTo>
                    <a:pt x="222" y="55"/>
                    <a:pt x="222" y="55"/>
                    <a:pt x="222" y="55"/>
                  </a:cubicBezTo>
                  <a:cubicBezTo>
                    <a:pt x="222" y="57"/>
                    <a:pt x="222" y="57"/>
                    <a:pt x="222" y="57"/>
                  </a:cubicBezTo>
                  <a:cubicBezTo>
                    <a:pt x="223" y="60"/>
                    <a:pt x="223" y="60"/>
                    <a:pt x="223" y="60"/>
                  </a:cubicBezTo>
                  <a:cubicBezTo>
                    <a:pt x="219" y="58"/>
                    <a:pt x="219" y="58"/>
                    <a:pt x="219" y="58"/>
                  </a:cubicBezTo>
                  <a:cubicBezTo>
                    <a:pt x="218" y="54"/>
                    <a:pt x="218" y="54"/>
                    <a:pt x="218" y="54"/>
                  </a:cubicBezTo>
                  <a:cubicBezTo>
                    <a:pt x="213" y="53"/>
                    <a:pt x="213" y="53"/>
                    <a:pt x="213" y="53"/>
                  </a:cubicBezTo>
                  <a:cubicBezTo>
                    <a:pt x="213" y="56"/>
                    <a:pt x="213" y="56"/>
                    <a:pt x="213" y="56"/>
                  </a:cubicBezTo>
                  <a:cubicBezTo>
                    <a:pt x="214" y="57"/>
                    <a:pt x="214" y="57"/>
                    <a:pt x="214" y="57"/>
                  </a:cubicBezTo>
                  <a:cubicBezTo>
                    <a:pt x="214" y="57"/>
                    <a:pt x="218" y="60"/>
                    <a:pt x="219" y="61"/>
                  </a:cubicBezTo>
                  <a:lnTo>
                    <a:pt x="222" y="62"/>
                  </a:lnTo>
                  <a:close/>
                  <a:moveTo>
                    <a:pt x="212" y="63"/>
                  </a:moveTo>
                  <a:cubicBezTo>
                    <a:pt x="213" y="65"/>
                    <a:pt x="213" y="65"/>
                    <a:pt x="213" y="65"/>
                  </a:cubicBezTo>
                  <a:cubicBezTo>
                    <a:pt x="215" y="65"/>
                    <a:pt x="215" y="65"/>
                    <a:pt x="215" y="65"/>
                  </a:cubicBezTo>
                  <a:cubicBezTo>
                    <a:pt x="215" y="65"/>
                    <a:pt x="216" y="64"/>
                    <a:pt x="216" y="63"/>
                  </a:cubicBezTo>
                  <a:cubicBezTo>
                    <a:pt x="216" y="63"/>
                    <a:pt x="213" y="62"/>
                    <a:pt x="213" y="62"/>
                  </a:cubicBezTo>
                  <a:cubicBezTo>
                    <a:pt x="214" y="63"/>
                    <a:pt x="212" y="63"/>
                    <a:pt x="212" y="63"/>
                  </a:cubicBezTo>
                  <a:close/>
                  <a:moveTo>
                    <a:pt x="213" y="50"/>
                  </a:moveTo>
                  <a:cubicBezTo>
                    <a:pt x="211" y="47"/>
                    <a:pt x="211" y="47"/>
                    <a:pt x="211" y="47"/>
                  </a:cubicBezTo>
                  <a:cubicBezTo>
                    <a:pt x="208" y="45"/>
                    <a:pt x="208" y="45"/>
                    <a:pt x="208" y="45"/>
                  </a:cubicBezTo>
                  <a:cubicBezTo>
                    <a:pt x="208" y="45"/>
                    <a:pt x="208" y="47"/>
                    <a:pt x="209" y="48"/>
                  </a:cubicBezTo>
                  <a:cubicBezTo>
                    <a:pt x="209" y="49"/>
                    <a:pt x="212" y="51"/>
                    <a:pt x="212" y="51"/>
                  </a:cubicBezTo>
                  <a:lnTo>
                    <a:pt x="213" y="50"/>
                  </a:lnTo>
                  <a:close/>
                  <a:moveTo>
                    <a:pt x="305" y="113"/>
                  </a:moveTo>
                  <a:cubicBezTo>
                    <a:pt x="308" y="114"/>
                    <a:pt x="308" y="114"/>
                    <a:pt x="308" y="114"/>
                  </a:cubicBezTo>
                  <a:cubicBezTo>
                    <a:pt x="312" y="113"/>
                    <a:pt x="312" y="113"/>
                    <a:pt x="312" y="113"/>
                  </a:cubicBezTo>
                  <a:cubicBezTo>
                    <a:pt x="313" y="110"/>
                    <a:pt x="313" y="110"/>
                    <a:pt x="313" y="110"/>
                  </a:cubicBezTo>
                  <a:cubicBezTo>
                    <a:pt x="312" y="108"/>
                    <a:pt x="312" y="108"/>
                    <a:pt x="312" y="108"/>
                  </a:cubicBezTo>
                  <a:cubicBezTo>
                    <a:pt x="312" y="108"/>
                    <a:pt x="307" y="108"/>
                    <a:pt x="307" y="108"/>
                  </a:cubicBezTo>
                  <a:cubicBezTo>
                    <a:pt x="306" y="108"/>
                    <a:pt x="304" y="111"/>
                    <a:pt x="304" y="111"/>
                  </a:cubicBezTo>
                  <a:lnTo>
                    <a:pt x="305" y="113"/>
                  </a:lnTo>
                  <a:close/>
                  <a:moveTo>
                    <a:pt x="248" y="83"/>
                  </a:moveTo>
                  <a:cubicBezTo>
                    <a:pt x="251" y="82"/>
                    <a:pt x="251" y="82"/>
                    <a:pt x="251" y="82"/>
                  </a:cubicBezTo>
                  <a:cubicBezTo>
                    <a:pt x="251" y="79"/>
                    <a:pt x="251" y="79"/>
                    <a:pt x="251" y="79"/>
                  </a:cubicBezTo>
                  <a:cubicBezTo>
                    <a:pt x="255" y="80"/>
                    <a:pt x="255" y="80"/>
                    <a:pt x="255" y="80"/>
                  </a:cubicBezTo>
                  <a:cubicBezTo>
                    <a:pt x="257" y="79"/>
                    <a:pt x="257" y="79"/>
                    <a:pt x="257" y="79"/>
                  </a:cubicBezTo>
                  <a:cubicBezTo>
                    <a:pt x="258" y="76"/>
                    <a:pt x="258" y="76"/>
                    <a:pt x="258" y="76"/>
                  </a:cubicBezTo>
                  <a:cubicBezTo>
                    <a:pt x="261" y="73"/>
                    <a:pt x="261" y="73"/>
                    <a:pt x="261" y="73"/>
                  </a:cubicBezTo>
                  <a:cubicBezTo>
                    <a:pt x="261" y="73"/>
                    <a:pt x="258" y="72"/>
                    <a:pt x="257" y="72"/>
                  </a:cubicBezTo>
                  <a:cubicBezTo>
                    <a:pt x="254" y="72"/>
                    <a:pt x="254" y="72"/>
                    <a:pt x="254" y="72"/>
                  </a:cubicBezTo>
                  <a:cubicBezTo>
                    <a:pt x="251" y="71"/>
                    <a:pt x="251" y="71"/>
                    <a:pt x="251" y="71"/>
                  </a:cubicBezTo>
                  <a:cubicBezTo>
                    <a:pt x="251" y="71"/>
                    <a:pt x="247" y="71"/>
                    <a:pt x="246" y="71"/>
                  </a:cubicBezTo>
                  <a:cubicBezTo>
                    <a:pt x="246" y="71"/>
                    <a:pt x="246" y="72"/>
                    <a:pt x="246" y="73"/>
                  </a:cubicBezTo>
                  <a:cubicBezTo>
                    <a:pt x="246" y="74"/>
                    <a:pt x="244" y="75"/>
                    <a:pt x="244" y="75"/>
                  </a:cubicBezTo>
                  <a:cubicBezTo>
                    <a:pt x="244" y="79"/>
                    <a:pt x="244" y="79"/>
                    <a:pt x="244" y="79"/>
                  </a:cubicBezTo>
                  <a:cubicBezTo>
                    <a:pt x="244" y="79"/>
                    <a:pt x="245" y="83"/>
                    <a:pt x="245" y="84"/>
                  </a:cubicBezTo>
                  <a:lnTo>
                    <a:pt x="248" y="83"/>
                  </a:lnTo>
                  <a:close/>
                  <a:moveTo>
                    <a:pt x="233" y="89"/>
                  </a:moveTo>
                  <a:cubicBezTo>
                    <a:pt x="234" y="89"/>
                    <a:pt x="235" y="87"/>
                    <a:pt x="235" y="87"/>
                  </a:cubicBezTo>
                  <a:cubicBezTo>
                    <a:pt x="239" y="87"/>
                    <a:pt x="239" y="87"/>
                    <a:pt x="239" y="87"/>
                  </a:cubicBezTo>
                  <a:cubicBezTo>
                    <a:pt x="241" y="84"/>
                    <a:pt x="241" y="84"/>
                    <a:pt x="241" y="84"/>
                  </a:cubicBezTo>
                  <a:cubicBezTo>
                    <a:pt x="240" y="82"/>
                    <a:pt x="240" y="82"/>
                    <a:pt x="240" y="82"/>
                  </a:cubicBezTo>
                  <a:cubicBezTo>
                    <a:pt x="237" y="79"/>
                    <a:pt x="237" y="79"/>
                    <a:pt x="237" y="79"/>
                  </a:cubicBezTo>
                  <a:cubicBezTo>
                    <a:pt x="235" y="78"/>
                    <a:pt x="235" y="78"/>
                    <a:pt x="235" y="78"/>
                  </a:cubicBezTo>
                  <a:cubicBezTo>
                    <a:pt x="238" y="77"/>
                    <a:pt x="238" y="77"/>
                    <a:pt x="238" y="77"/>
                  </a:cubicBezTo>
                  <a:cubicBezTo>
                    <a:pt x="238" y="77"/>
                    <a:pt x="239" y="76"/>
                    <a:pt x="238" y="75"/>
                  </a:cubicBezTo>
                  <a:cubicBezTo>
                    <a:pt x="237" y="74"/>
                    <a:pt x="235" y="73"/>
                    <a:pt x="235" y="73"/>
                  </a:cubicBezTo>
                  <a:cubicBezTo>
                    <a:pt x="234" y="71"/>
                    <a:pt x="234" y="71"/>
                    <a:pt x="234" y="71"/>
                  </a:cubicBezTo>
                  <a:cubicBezTo>
                    <a:pt x="231" y="71"/>
                    <a:pt x="231" y="71"/>
                    <a:pt x="231" y="71"/>
                  </a:cubicBezTo>
                  <a:cubicBezTo>
                    <a:pt x="231" y="73"/>
                    <a:pt x="231" y="73"/>
                    <a:pt x="231" y="73"/>
                  </a:cubicBezTo>
                  <a:cubicBezTo>
                    <a:pt x="230" y="73"/>
                    <a:pt x="230" y="73"/>
                    <a:pt x="230" y="73"/>
                  </a:cubicBezTo>
                  <a:cubicBezTo>
                    <a:pt x="227" y="73"/>
                    <a:pt x="227" y="73"/>
                    <a:pt x="227" y="73"/>
                  </a:cubicBezTo>
                  <a:cubicBezTo>
                    <a:pt x="225" y="73"/>
                    <a:pt x="225" y="73"/>
                    <a:pt x="225" y="73"/>
                  </a:cubicBezTo>
                  <a:cubicBezTo>
                    <a:pt x="225" y="75"/>
                    <a:pt x="225" y="75"/>
                    <a:pt x="225" y="75"/>
                  </a:cubicBezTo>
                  <a:cubicBezTo>
                    <a:pt x="227" y="77"/>
                    <a:pt x="227" y="77"/>
                    <a:pt x="227" y="77"/>
                  </a:cubicBezTo>
                  <a:cubicBezTo>
                    <a:pt x="227" y="80"/>
                    <a:pt x="227" y="80"/>
                    <a:pt x="227" y="80"/>
                  </a:cubicBezTo>
                  <a:cubicBezTo>
                    <a:pt x="227" y="80"/>
                    <a:pt x="225" y="81"/>
                    <a:pt x="225" y="80"/>
                  </a:cubicBezTo>
                  <a:cubicBezTo>
                    <a:pt x="224" y="80"/>
                    <a:pt x="222" y="79"/>
                    <a:pt x="222" y="79"/>
                  </a:cubicBezTo>
                  <a:cubicBezTo>
                    <a:pt x="220" y="79"/>
                    <a:pt x="220" y="79"/>
                    <a:pt x="220" y="79"/>
                  </a:cubicBezTo>
                  <a:cubicBezTo>
                    <a:pt x="220" y="81"/>
                    <a:pt x="220" y="81"/>
                    <a:pt x="220" y="81"/>
                  </a:cubicBezTo>
                  <a:cubicBezTo>
                    <a:pt x="222" y="82"/>
                    <a:pt x="222" y="82"/>
                    <a:pt x="222" y="82"/>
                  </a:cubicBezTo>
                  <a:cubicBezTo>
                    <a:pt x="224" y="83"/>
                    <a:pt x="224" y="83"/>
                    <a:pt x="224" y="83"/>
                  </a:cubicBezTo>
                  <a:cubicBezTo>
                    <a:pt x="227" y="84"/>
                    <a:pt x="227" y="84"/>
                    <a:pt x="227" y="84"/>
                  </a:cubicBezTo>
                  <a:cubicBezTo>
                    <a:pt x="227" y="84"/>
                    <a:pt x="229" y="86"/>
                    <a:pt x="229" y="87"/>
                  </a:cubicBezTo>
                  <a:cubicBezTo>
                    <a:pt x="229" y="88"/>
                    <a:pt x="233" y="89"/>
                    <a:pt x="233" y="89"/>
                  </a:cubicBezTo>
                  <a:close/>
                  <a:moveTo>
                    <a:pt x="213" y="78"/>
                  </a:moveTo>
                  <a:cubicBezTo>
                    <a:pt x="214" y="75"/>
                    <a:pt x="214" y="75"/>
                    <a:pt x="214" y="75"/>
                  </a:cubicBezTo>
                  <a:cubicBezTo>
                    <a:pt x="212" y="74"/>
                    <a:pt x="212" y="74"/>
                    <a:pt x="212" y="74"/>
                  </a:cubicBezTo>
                  <a:cubicBezTo>
                    <a:pt x="207" y="73"/>
                    <a:pt x="207" y="73"/>
                    <a:pt x="207" y="73"/>
                  </a:cubicBezTo>
                  <a:cubicBezTo>
                    <a:pt x="206" y="75"/>
                    <a:pt x="206" y="75"/>
                    <a:pt x="206" y="75"/>
                  </a:cubicBezTo>
                  <a:cubicBezTo>
                    <a:pt x="206" y="75"/>
                    <a:pt x="208" y="76"/>
                    <a:pt x="209" y="77"/>
                  </a:cubicBezTo>
                  <a:cubicBezTo>
                    <a:pt x="209" y="77"/>
                    <a:pt x="211" y="79"/>
                    <a:pt x="211" y="79"/>
                  </a:cubicBezTo>
                  <a:lnTo>
                    <a:pt x="213" y="78"/>
                  </a:lnTo>
                  <a:close/>
                  <a:moveTo>
                    <a:pt x="201" y="74"/>
                  </a:moveTo>
                  <a:cubicBezTo>
                    <a:pt x="200" y="75"/>
                    <a:pt x="200" y="75"/>
                    <a:pt x="200" y="75"/>
                  </a:cubicBezTo>
                  <a:cubicBezTo>
                    <a:pt x="203" y="75"/>
                    <a:pt x="203" y="75"/>
                    <a:pt x="203" y="75"/>
                  </a:cubicBezTo>
                  <a:cubicBezTo>
                    <a:pt x="204" y="74"/>
                    <a:pt x="204" y="74"/>
                    <a:pt x="204" y="74"/>
                  </a:cubicBezTo>
                  <a:lnTo>
                    <a:pt x="201" y="74"/>
                  </a:lnTo>
                  <a:close/>
                  <a:moveTo>
                    <a:pt x="184" y="42"/>
                  </a:moveTo>
                  <a:cubicBezTo>
                    <a:pt x="188" y="42"/>
                    <a:pt x="188" y="42"/>
                    <a:pt x="188" y="42"/>
                  </a:cubicBezTo>
                  <a:cubicBezTo>
                    <a:pt x="192" y="42"/>
                    <a:pt x="192" y="42"/>
                    <a:pt x="192" y="42"/>
                  </a:cubicBezTo>
                  <a:cubicBezTo>
                    <a:pt x="197" y="42"/>
                    <a:pt x="197" y="42"/>
                    <a:pt x="197" y="42"/>
                  </a:cubicBezTo>
                  <a:cubicBezTo>
                    <a:pt x="197" y="42"/>
                    <a:pt x="197" y="40"/>
                    <a:pt x="196" y="40"/>
                  </a:cubicBezTo>
                  <a:cubicBezTo>
                    <a:pt x="195" y="40"/>
                    <a:pt x="193" y="39"/>
                    <a:pt x="193" y="39"/>
                  </a:cubicBezTo>
                  <a:cubicBezTo>
                    <a:pt x="190" y="39"/>
                    <a:pt x="190" y="39"/>
                    <a:pt x="190" y="39"/>
                  </a:cubicBezTo>
                  <a:cubicBezTo>
                    <a:pt x="187" y="40"/>
                    <a:pt x="187" y="40"/>
                    <a:pt x="187" y="40"/>
                  </a:cubicBezTo>
                  <a:lnTo>
                    <a:pt x="184" y="42"/>
                  </a:lnTo>
                  <a:close/>
                  <a:moveTo>
                    <a:pt x="188" y="49"/>
                  </a:moveTo>
                  <a:cubicBezTo>
                    <a:pt x="190" y="49"/>
                    <a:pt x="190" y="49"/>
                    <a:pt x="190" y="49"/>
                  </a:cubicBezTo>
                  <a:cubicBezTo>
                    <a:pt x="194" y="49"/>
                    <a:pt x="194" y="49"/>
                    <a:pt x="194" y="49"/>
                  </a:cubicBezTo>
                  <a:cubicBezTo>
                    <a:pt x="195" y="47"/>
                    <a:pt x="195" y="47"/>
                    <a:pt x="195" y="47"/>
                  </a:cubicBezTo>
                  <a:cubicBezTo>
                    <a:pt x="193" y="46"/>
                    <a:pt x="193" y="46"/>
                    <a:pt x="193" y="46"/>
                  </a:cubicBezTo>
                  <a:cubicBezTo>
                    <a:pt x="195" y="45"/>
                    <a:pt x="195" y="45"/>
                    <a:pt x="195" y="45"/>
                  </a:cubicBezTo>
                  <a:cubicBezTo>
                    <a:pt x="196" y="44"/>
                    <a:pt x="196" y="44"/>
                    <a:pt x="196" y="44"/>
                  </a:cubicBezTo>
                  <a:cubicBezTo>
                    <a:pt x="194" y="44"/>
                    <a:pt x="194" y="44"/>
                    <a:pt x="194" y="44"/>
                  </a:cubicBezTo>
                  <a:cubicBezTo>
                    <a:pt x="189" y="44"/>
                    <a:pt x="189" y="44"/>
                    <a:pt x="189" y="44"/>
                  </a:cubicBezTo>
                  <a:cubicBezTo>
                    <a:pt x="187" y="44"/>
                    <a:pt x="187" y="44"/>
                    <a:pt x="187" y="44"/>
                  </a:cubicBezTo>
                  <a:cubicBezTo>
                    <a:pt x="184" y="46"/>
                    <a:pt x="184" y="46"/>
                    <a:pt x="184" y="46"/>
                  </a:cubicBezTo>
                  <a:cubicBezTo>
                    <a:pt x="186" y="49"/>
                    <a:pt x="186" y="49"/>
                    <a:pt x="186" y="49"/>
                  </a:cubicBezTo>
                  <a:lnTo>
                    <a:pt x="188" y="49"/>
                  </a:lnTo>
                  <a:close/>
                  <a:moveTo>
                    <a:pt x="182" y="46"/>
                  </a:moveTo>
                  <a:cubicBezTo>
                    <a:pt x="181" y="44"/>
                    <a:pt x="181" y="44"/>
                    <a:pt x="181" y="44"/>
                  </a:cubicBezTo>
                  <a:cubicBezTo>
                    <a:pt x="179" y="43"/>
                    <a:pt x="179" y="43"/>
                    <a:pt x="179" y="43"/>
                  </a:cubicBezTo>
                  <a:cubicBezTo>
                    <a:pt x="177" y="43"/>
                    <a:pt x="177" y="43"/>
                    <a:pt x="177" y="43"/>
                  </a:cubicBezTo>
                  <a:cubicBezTo>
                    <a:pt x="178" y="45"/>
                    <a:pt x="178" y="45"/>
                    <a:pt x="178" y="45"/>
                  </a:cubicBezTo>
                  <a:cubicBezTo>
                    <a:pt x="179" y="46"/>
                    <a:pt x="179" y="46"/>
                    <a:pt x="179" y="46"/>
                  </a:cubicBezTo>
                  <a:lnTo>
                    <a:pt x="182" y="46"/>
                  </a:lnTo>
                  <a:close/>
                  <a:moveTo>
                    <a:pt x="178" y="55"/>
                  </a:moveTo>
                  <a:cubicBezTo>
                    <a:pt x="175" y="56"/>
                    <a:pt x="175" y="56"/>
                    <a:pt x="175" y="56"/>
                  </a:cubicBezTo>
                  <a:cubicBezTo>
                    <a:pt x="173" y="59"/>
                    <a:pt x="173" y="59"/>
                    <a:pt x="173" y="59"/>
                  </a:cubicBezTo>
                  <a:cubicBezTo>
                    <a:pt x="171" y="60"/>
                    <a:pt x="171" y="60"/>
                    <a:pt x="171" y="60"/>
                  </a:cubicBezTo>
                  <a:cubicBezTo>
                    <a:pt x="169" y="62"/>
                    <a:pt x="169" y="62"/>
                    <a:pt x="169" y="62"/>
                  </a:cubicBezTo>
                  <a:cubicBezTo>
                    <a:pt x="170" y="64"/>
                    <a:pt x="170" y="64"/>
                    <a:pt x="170" y="64"/>
                  </a:cubicBezTo>
                  <a:cubicBezTo>
                    <a:pt x="174" y="65"/>
                    <a:pt x="174" y="65"/>
                    <a:pt x="174" y="65"/>
                  </a:cubicBezTo>
                  <a:cubicBezTo>
                    <a:pt x="177" y="65"/>
                    <a:pt x="177" y="65"/>
                    <a:pt x="177" y="65"/>
                  </a:cubicBezTo>
                  <a:cubicBezTo>
                    <a:pt x="180" y="65"/>
                    <a:pt x="180" y="65"/>
                    <a:pt x="180" y="65"/>
                  </a:cubicBezTo>
                  <a:cubicBezTo>
                    <a:pt x="183" y="64"/>
                    <a:pt x="183" y="64"/>
                    <a:pt x="183" y="64"/>
                  </a:cubicBezTo>
                  <a:cubicBezTo>
                    <a:pt x="187" y="65"/>
                    <a:pt x="187" y="65"/>
                    <a:pt x="187" y="65"/>
                  </a:cubicBezTo>
                  <a:cubicBezTo>
                    <a:pt x="190" y="65"/>
                    <a:pt x="190" y="65"/>
                    <a:pt x="190" y="65"/>
                  </a:cubicBezTo>
                  <a:cubicBezTo>
                    <a:pt x="189" y="66"/>
                    <a:pt x="187" y="66"/>
                    <a:pt x="187" y="66"/>
                  </a:cubicBezTo>
                  <a:cubicBezTo>
                    <a:pt x="183" y="66"/>
                    <a:pt x="183" y="66"/>
                    <a:pt x="183" y="66"/>
                  </a:cubicBezTo>
                  <a:cubicBezTo>
                    <a:pt x="181" y="67"/>
                    <a:pt x="181" y="67"/>
                    <a:pt x="181" y="67"/>
                  </a:cubicBezTo>
                  <a:cubicBezTo>
                    <a:pt x="181" y="68"/>
                    <a:pt x="181" y="68"/>
                    <a:pt x="181" y="68"/>
                  </a:cubicBezTo>
                  <a:cubicBezTo>
                    <a:pt x="183" y="69"/>
                    <a:pt x="183" y="69"/>
                    <a:pt x="183" y="69"/>
                  </a:cubicBezTo>
                  <a:cubicBezTo>
                    <a:pt x="188" y="69"/>
                    <a:pt x="188" y="69"/>
                    <a:pt x="188" y="69"/>
                  </a:cubicBezTo>
                  <a:cubicBezTo>
                    <a:pt x="192" y="68"/>
                    <a:pt x="192" y="68"/>
                    <a:pt x="192" y="68"/>
                  </a:cubicBezTo>
                  <a:cubicBezTo>
                    <a:pt x="195" y="66"/>
                    <a:pt x="195" y="66"/>
                    <a:pt x="195" y="66"/>
                  </a:cubicBezTo>
                  <a:cubicBezTo>
                    <a:pt x="198" y="65"/>
                    <a:pt x="198" y="65"/>
                    <a:pt x="198" y="65"/>
                  </a:cubicBezTo>
                  <a:cubicBezTo>
                    <a:pt x="203" y="65"/>
                    <a:pt x="203" y="65"/>
                    <a:pt x="203" y="65"/>
                  </a:cubicBezTo>
                  <a:cubicBezTo>
                    <a:pt x="207" y="65"/>
                    <a:pt x="207" y="65"/>
                    <a:pt x="207" y="65"/>
                  </a:cubicBezTo>
                  <a:cubicBezTo>
                    <a:pt x="208" y="63"/>
                    <a:pt x="208" y="63"/>
                    <a:pt x="208" y="63"/>
                  </a:cubicBezTo>
                  <a:cubicBezTo>
                    <a:pt x="209" y="60"/>
                    <a:pt x="209" y="60"/>
                    <a:pt x="209" y="60"/>
                  </a:cubicBezTo>
                  <a:cubicBezTo>
                    <a:pt x="208" y="58"/>
                    <a:pt x="208" y="58"/>
                    <a:pt x="208" y="58"/>
                  </a:cubicBezTo>
                  <a:cubicBezTo>
                    <a:pt x="206" y="58"/>
                    <a:pt x="206" y="58"/>
                    <a:pt x="206" y="58"/>
                  </a:cubicBezTo>
                  <a:cubicBezTo>
                    <a:pt x="206" y="60"/>
                    <a:pt x="206" y="60"/>
                    <a:pt x="206" y="60"/>
                  </a:cubicBezTo>
                  <a:cubicBezTo>
                    <a:pt x="203" y="59"/>
                    <a:pt x="203" y="59"/>
                    <a:pt x="203" y="59"/>
                  </a:cubicBezTo>
                  <a:cubicBezTo>
                    <a:pt x="200" y="57"/>
                    <a:pt x="200" y="57"/>
                    <a:pt x="200" y="57"/>
                  </a:cubicBezTo>
                  <a:cubicBezTo>
                    <a:pt x="200" y="55"/>
                    <a:pt x="200" y="55"/>
                    <a:pt x="200" y="55"/>
                  </a:cubicBezTo>
                  <a:cubicBezTo>
                    <a:pt x="199" y="53"/>
                    <a:pt x="199" y="53"/>
                    <a:pt x="199" y="53"/>
                  </a:cubicBezTo>
                  <a:cubicBezTo>
                    <a:pt x="197" y="53"/>
                    <a:pt x="197" y="53"/>
                    <a:pt x="197" y="53"/>
                  </a:cubicBezTo>
                  <a:cubicBezTo>
                    <a:pt x="195" y="54"/>
                    <a:pt x="195" y="54"/>
                    <a:pt x="195" y="54"/>
                  </a:cubicBezTo>
                  <a:cubicBezTo>
                    <a:pt x="194" y="55"/>
                    <a:pt x="194" y="55"/>
                    <a:pt x="194" y="55"/>
                  </a:cubicBezTo>
                  <a:cubicBezTo>
                    <a:pt x="194" y="56"/>
                    <a:pt x="194" y="56"/>
                    <a:pt x="194" y="56"/>
                  </a:cubicBezTo>
                  <a:cubicBezTo>
                    <a:pt x="196" y="57"/>
                    <a:pt x="196" y="57"/>
                    <a:pt x="196" y="57"/>
                  </a:cubicBezTo>
                  <a:cubicBezTo>
                    <a:pt x="196" y="59"/>
                    <a:pt x="195" y="60"/>
                    <a:pt x="195" y="60"/>
                  </a:cubicBezTo>
                  <a:cubicBezTo>
                    <a:pt x="198" y="60"/>
                    <a:pt x="198" y="60"/>
                    <a:pt x="198" y="60"/>
                  </a:cubicBezTo>
                  <a:cubicBezTo>
                    <a:pt x="198" y="60"/>
                    <a:pt x="199" y="62"/>
                    <a:pt x="198" y="62"/>
                  </a:cubicBezTo>
                  <a:cubicBezTo>
                    <a:pt x="197" y="62"/>
                    <a:pt x="196" y="62"/>
                    <a:pt x="196" y="62"/>
                  </a:cubicBezTo>
                  <a:cubicBezTo>
                    <a:pt x="192" y="62"/>
                    <a:pt x="192" y="62"/>
                    <a:pt x="192" y="62"/>
                  </a:cubicBezTo>
                  <a:cubicBezTo>
                    <a:pt x="190" y="61"/>
                    <a:pt x="190" y="61"/>
                    <a:pt x="190" y="61"/>
                  </a:cubicBezTo>
                  <a:cubicBezTo>
                    <a:pt x="188" y="58"/>
                    <a:pt x="188" y="58"/>
                    <a:pt x="188" y="58"/>
                  </a:cubicBezTo>
                  <a:cubicBezTo>
                    <a:pt x="185" y="57"/>
                    <a:pt x="185" y="57"/>
                    <a:pt x="185" y="57"/>
                  </a:cubicBezTo>
                  <a:cubicBezTo>
                    <a:pt x="182" y="57"/>
                    <a:pt x="182" y="57"/>
                    <a:pt x="182" y="57"/>
                  </a:cubicBezTo>
                  <a:cubicBezTo>
                    <a:pt x="180" y="55"/>
                    <a:pt x="180" y="55"/>
                    <a:pt x="180" y="55"/>
                  </a:cubicBezTo>
                  <a:lnTo>
                    <a:pt x="178" y="55"/>
                  </a:lnTo>
                  <a:close/>
                  <a:moveTo>
                    <a:pt x="179" y="52"/>
                  </a:moveTo>
                  <a:cubicBezTo>
                    <a:pt x="180" y="53"/>
                    <a:pt x="180" y="53"/>
                    <a:pt x="180" y="53"/>
                  </a:cubicBezTo>
                  <a:cubicBezTo>
                    <a:pt x="183" y="53"/>
                    <a:pt x="183" y="53"/>
                    <a:pt x="183" y="53"/>
                  </a:cubicBezTo>
                  <a:cubicBezTo>
                    <a:pt x="183" y="52"/>
                    <a:pt x="183" y="52"/>
                    <a:pt x="183" y="52"/>
                  </a:cubicBezTo>
                  <a:cubicBezTo>
                    <a:pt x="183" y="52"/>
                    <a:pt x="179" y="52"/>
                    <a:pt x="179" y="52"/>
                  </a:cubicBezTo>
                  <a:close/>
                  <a:moveTo>
                    <a:pt x="165" y="59"/>
                  </a:moveTo>
                  <a:cubicBezTo>
                    <a:pt x="163" y="61"/>
                    <a:pt x="163" y="61"/>
                    <a:pt x="163" y="61"/>
                  </a:cubicBezTo>
                  <a:cubicBezTo>
                    <a:pt x="167" y="62"/>
                    <a:pt x="167" y="62"/>
                    <a:pt x="167" y="62"/>
                  </a:cubicBezTo>
                  <a:cubicBezTo>
                    <a:pt x="168" y="58"/>
                    <a:pt x="168" y="58"/>
                    <a:pt x="168" y="58"/>
                  </a:cubicBezTo>
                  <a:lnTo>
                    <a:pt x="165" y="59"/>
                  </a:lnTo>
                  <a:close/>
                  <a:moveTo>
                    <a:pt x="171" y="55"/>
                  </a:moveTo>
                  <a:cubicBezTo>
                    <a:pt x="174" y="54"/>
                    <a:pt x="174" y="54"/>
                    <a:pt x="174" y="54"/>
                  </a:cubicBezTo>
                  <a:cubicBezTo>
                    <a:pt x="175" y="50"/>
                    <a:pt x="175" y="50"/>
                    <a:pt x="175" y="50"/>
                  </a:cubicBezTo>
                  <a:cubicBezTo>
                    <a:pt x="176" y="48"/>
                    <a:pt x="176" y="48"/>
                    <a:pt x="176" y="48"/>
                  </a:cubicBezTo>
                  <a:cubicBezTo>
                    <a:pt x="172" y="47"/>
                    <a:pt x="172" y="47"/>
                    <a:pt x="172" y="47"/>
                  </a:cubicBezTo>
                  <a:cubicBezTo>
                    <a:pt x="170" y="49"/>
                    <a:pt x="170" y="49"/>
                    <a:pt x="170" y="49"/>
                  </a:cubicBezTo>
                  <a:cubicBezTo>
                    <a:pt x="166" y="49"/>
                    <a:pt x="166" y="49"/>
                    <a:pt x="166" y="49"/>
                  </a:cubicBezTo>
                  <a:cubicBezTo>
                    <a:pt x="163" y="49"/>
                    <a:pt x="163" y="49"/>
                    <a:pt x="163" y="49"/>
                  </a:cubicBezTo>
                  <a:cubicBezTo>
                    <a:pt x="163" y="49"/>
                    <a:pt x="161" y="52"/>
                    <a:pt x="161" y="53"/>
                  </a:cubicBezTo>
                  <a:cubicBezTo>
                    <a:pt x="160" y="53"/>
                    <a:pt x="158" y="55"/>
                    <a:pt x="158" y="55"/>
                  </a:cubicBezTo>
                  <a:cubicBezTo>
                    <a:pt x="155" y="55"/>
                    <a:pt x="155" y="55"/>
                    <a:pt x="155" y="55"/>
                  </a:cubicBezTo>
                  <a:cubicBezTo>
                    <a:pt x="152" y="56"/>
                    <a:pt x="152" y="56"/>
                    <a:pt x="152" y="56"/>
                  </a:cubicBezTo>
                  <a:cubicBezTo>
                    <a:pt x="153" y="59"/>
                    <a:pt x="153" y="59"/>
                    <a:pt x="153" y="59"/>
                  </a:cubicBezTo>
                  <a:cubicBezTo>
                    <a:pt x="157" y="60"/>
                    <a:pt x="157" y="60"/>
                    <a:pt x="157" y="60"/>
                  </a:cubicBezTo>
                  <a:cubicBezTo>
                    <a:pt x="158" y="58"/>
                    <a:pt x="158" y="58"/>
                    <a:pt x="158" y="58"/>
                  </a:cubicBezTo>
                  <a:cubicBezTo>
                    <a:pt x="160" y="59"/>
                    <a:pt x="160" y="59"/>
                    <a:pt x="160" y="59"/>
                  </a:cubicBezTo>
                  <a:cubicBezTo>
                    <a:pt x="162" y="58"/>
                    <a:pt x="162" y="58"/>
                    <a:pt x="162" y="58"/>
                  </a:cubicBezTo>
                  <a:cubicBezTo>
                    <a:pt x="163" y="57"/>
                    <a:pt x="163" y="57"/>
                    <a:pt x="163" y="57"/>
                  </a:cubicBezTo>
                  <a:cubicBezTo>
                    <a:pt x="165" y="57"/>
                    <a:pt x="165" y="57"/>
                    <a:pt x="165" y="57"/>
                  </a:cubicBezTo>
                  <a:cubicBezTo>
                    <a:pt x="165" y="55"/>
                    <a:pt x="165" y="55"/>
                    <a:pt x="165" y="55"/>
                  </a:cubicBezTo>
                  <a:cubicBezTo>
                    <a:pt x="167" y="53"/>
                    <a:pt x="167" y="53"/>
                    <a:pt x="167" y="53"/>
                  </a:cubicBezTo>
                  <a:cubicBezTo>
                    <a:pt x="169" y="56"/>
                    <a:pt x="169" y="56"/>
                    <a:pt x="169" y="56"/>
                  </a:cubicBezTo>
                  <a:lnTo>
                    <a:pt x="171" y="55"/>
                  </a:lnTo>
                  <a:close/>
                  <a:moveTo>
                    <a:pt x="173" y="101"/>
                  </a:moveTo>
                  <a:cubicBezTo>
                    <a:pt x="178" y="101"/>
                    <a:pt x="178" y="101"/>
                    <a:pt x="178" y="101"/>
                  </a:cubicBezTo>
                  <a:cubicBezTo>
                    <a:pt x="181" y="101"/>
                    <a:pt x="181" y="101"/>
                    <a:pt x="181" y="101"/>
                  </a:cubicBezTo>
                  <a:cubicBezTo>
                    <a:pt x="183" y="104"/>
                    <a:pt x="183" y="104"/>
                    <a:pt x="183" y="104"/>
                  </a:cubicBezTo>
                  <a:cubicBezTo>
                    <a:pt x="186" y="106"/>
                    <a:pt x="186" y="106"/>
                    <a:pt x="186" y="106"/>
                  </a:cubicBezTo>
                  <a:cubicBezTo>
                    <a:pt x="191" y="106"/>
                    <a:pt x="191" y="106"/>
                    <a:pt x="191" y="106"/>
                  </a:cubicBezTo>
                  <a:cubicBezTo>
                    <a:pt x="195" y="106"/>
                    <a:pt x="195" y="106"/>
                    <a:pt x="195" y="106"/>
                  </a:cubicBezTo>
                  <a:cubicBezTo>
                    <a:pt x="198" y="104"/>
                    <a:pt x="198" y="104"/>
                    <a:pt x="198" y="104"/>
                  </a:cubicBezTo>
                  <a:cubicBezTo>
                    <a:pt x="201" y="103"/>
                    <a:pt x="201" y="103"/>
                    <a:pt x="201" y="103"/>
                  </a:cubicBezTo>
                  <a:cubicBezTo>
                    <a:pt x="204" y="101"/>
                    <a:pt x="204" y="101"/>
                    <a:pt x="204" y="101"/>
                  </a:cubicBezTo>
                  <a:cubicBezTo>
                    <a:pt x="206" y="100"/>
                    <a:pt x="206" y="100"/>
                    <a:pt x="206" y="100"/>
                  </a:cubicBezTo>
                  <a:cubicBezTo>
                    <a:pt x="207" y="102"/>
                    <a:pt x="207" y="102"/>
                    <a:pt x="207" y="102"/>
                  </a:cubicBezTo>
                  <a:cubicBezTo>
                    <a:pt x="209" y="101"/>
                    <a:pt x="209" y="101"/>
                    <a:pt x="209" y="101"/>
                  </a:cubicBezTo>
                  <a:cubicBezTo>
                    <a:pt x="214" y="104"/>
                    <a:pt x="214" y="104"/>
                    <a:pt x="214" y="104"/>
                  </a:cubicBezTo>
                  <a:cubicBezTo>
                    <a:pt x="218" y="104"/>
                    <a:pt x="218" y="104"/>
                    <a:pt x="218" y="104"/>
                  </a:cubicBezTo>
                  <a:cubicBezTo>
                    <a:pt x="221" y="104"/>
                    <a:pt x="221" y="104"/>
                    <a:pt x="221" y="104"/>
                  </a:cubicBezTo>
                  <a:cubicBezTo>
                    <a:pt x="222" y="101"/>
                    <a:pt x="222" y="101"/>
                    <a:pt x="222" y="101"/>
                  </a:cubicBezTo>
                  <a:cubicBezTo>
                    <a:pt x="219" y="99"/>
                    <a:pt x="219" y="99"/>
                    <a:pt x="219" y="99"/>
                  </a:cubicBezTo>
                  <a:cubicBezTo>
                    <a:pt x="221" y="99"/>
                    <a:pt x="221" y="99"/>
                    <a:pt x="221" y="99"/>
                  </a:cubicBezTo>
                  <a:cubicBezTo>
                    <a:pt x="224" y="99"/>
                    <a:pt x="224" y="99"/>
                    <a:pt x="224" y="99"/>
                  </a:cubicBezTo>
                  <a:cubicBezTo>
                    <a:pt x="225" y="97"/>
                    <a:pt x="225" y="97"/>
                    <a:pt x="225" y="97"/>
                  </a:cubicBezTo>
                  <a:cubicBezTo>
                    <a:pt x="222" y="95"/>
                    <a:pt x="222" y="95"/>
                    <a:pt x="222" y="95"/>
                  </a:cubicBezTo>
                  <a:cubicBezTo>
                    <a:pt x="216" y="93"/>
                    <a:pt x="216" y="93"/>
                    <a:pt x="216" y="93"/>
                  </a:cubicBezTo>
                  <a:cubicBezTo>
                    <a:pt x="213" y="90"/>
                    <a:pt x="213" y="90"/>
                    <a:pt x="213" y="90"/>
                  </a:cubicBezTo>
                  <a:cubicBezTo>
                    <a:pt x="214" y="87"/>
                    <a:pt x="214" y="87"/>
                    <a:pt x="214" y="87"/>
                  </a:cubicBezTo>
                  <a:cubicBezTo>
                    <a:pt x="211" y="85"/>
                    <a:pt x="211" y="85"/>
                    <a:pt x="211" y="85"/>
                  </a:cubicBezTo>
                  <a:cubicBezTo>
                    <a:pt x="211" y="81"/>
                    <a:pt x="211" y="81"/>
                    <a:pt x="211" y="81"/>
                  </a:cubicBezTo>
                  <a:cubicBezTo>
                    <a:pt x="209" y="79"/>
                    <a:pt x="209" y="79"/>
                    <a:pt x="209" y="79"/>
                  </a:cubicBezTo>
                  <a:cubicBezTo>
                    <a:pt x="205" y="77"/>
                    <a:pt x="205" y="77"/>
                    <a:pt x="205" y="77"/>
                  </a:cubicBezTo>
                  <a:cubicBezTo>
                    <a:pt x="201" y="77"/>
                    <a:pt x="201" y="77"/>
                    <a:pt x="201" y="77"/>
                  </a:cubicBezTo>
                  <a:cubicBezTo>
                    <a:pt x="201" y="80"/>
                    <a:pt x="201" y="80"/>
                    <a:pt x="201" y="80"/>
                  </a:cubicBezTo>
                  <a:cubicBezTo>
                    <a:pt x="202" y="82"/>
                    <a:pt x="202" y="82"/>
                    <a:pt x="202" y="82"/>
                  </a:cubicBezTo>
                  <a:cubicBezTo>
                    <a:pt x="204" y="85"/>
                    <a:pt x="204" y="85"/>
                    <a:pt x="204" y="85"/>
                  </a:cubicBezTo>
                  <a:cubicBezTo>
                    <a:pt x="203" y="86"/>
                    <a:pt x="203" y="86"/>
                    <a:pt x="203" y="86"/>
                  </a:cubicBezTo>
                  <a:cubicBezTo>
                    <a:pt x="201" y="86"/>
                    <a:pt x="201" y="86"/>
                    <a:pt x="201" y="86"/>
                  </a:cubicBezTo>
                  <a:cubicBezTo>
                    <a:pt x="200" y="85"/>
                    <a:pt x="200" y="85"/>
                    <a:pt x="200" y="85"/>
                  </a:cubicBezTo>
                  <a:cubicBezTo>
                    <a:pt x="200" y="83"/>
                    <a:pt x="200" y="83"/>
                    <a:pt x="200" y="83"/>
                  </a:cubicBezTo>
                  <a:cubicBezTo>
                    <a:pt x="199" y="81"/>
                    <a:pt x="199" y="81"/>
                    <a:pt x="199" y="81"/>
                  </a:cubicBezTo>
                  <a:cubicBezTo>
                    <a:pt x="196" y="78"/>
                    <a:pt x="196" y="78"/>
                    <a:pt x="196" y="78"/>
                  </a:cubicBezTo>
                  <a:cubicBezTo>
                    <a:pt x="193" y="78"/>
                    <a:pt x="193" y="78"/>
                    <a:pt x="193" y="78"/>
                  </a:cubicBezTo>
                  <a:cubicBezTo>
                    <a:pt x="194" y="80"/>
                    <a:pt x="194" y="80"/>
                    <a:pt x="194" y="80"/>
                  </a:cubicBezTo>
                  <a:cubicBezTo>
                    <a:pt x="195" y="82"/>
                    <a:pt x="195" y="82"/>
                    <a:pt x="195" y="82"/>
                  </a:cubicBezTo>
                  <a:cubicBezTo>
                    <a:pt x="192" y="82"/>
                    <a:pt x="192" y="82"/>
                    <a:pt x="192" y="82"/>
                  </a:cubicBezTo>
                  <a:cubicBezTo>
                    <a:pt x="192" y="83"/>
                    <a:pt x="192" y="83"/>
                    <a:pt x="192" y="83"/>
                  </a:cubicBezTo>
                  <a:cubicBezTo>
                    <a:pt x="189" y="83"/>
                    <a:pt x="189" y="83"/>
                    <a:pt x="189" y="83"/>
                  </a:cubicBezTo>
                  <a:cubicBezTo>
                    <a:pt x="190" y="82"/>
                    <a:pt x="190" y="82"/>
                    <a:pt x="190" y="82"/>
                  </a:cubicBezTo>
                  <a:cubicBezTo>
                    <a:pt x="191" y="80"/>
                    <a:pt x="191" y="80"/>
                    <a:pt x="191" y="80"/>
                  </a:cubicBezTo>
                  <a:cubicBezTo>
                    <a:pt x="189" y="80"/>
                    <a:pt x="189" y="80"/>
                    <a:pt x="189" y="80"/>
                  </a:cubicBezTo>
                  <a:cubicBezTo>
                    <a:pt x="186" y="79"/>
                    <a:pt x="186" y="79"/>
                    <a:pt x="186" y="79"/>
                  </a:cubicBezTo>
                  <a:cubicBezTo>
                    <a:pt x="183" y="79"/>
                    <a:pt x="183" y="79"/>
                    <a:pt x="183" y="79"/>
                  </a:cubicBezTo>
                  <a:cubicBezTo>
                    <a:pt x="183" y="81"/>
                    <a:pt x="183" y="81"/>
                    <a:pt x="183" y="81"/>
                  </a:cubicBezTo>
                  <a:cubicBezTo>
                    <a:pt x="181" y="80"/>
                    <a:pt x="181" y="80"/>
                    <a:pt x="181" y="80"/>
                  </a:cubicBezTo>
                  <a:cubicBezTo>
                    <a:pt x="181" y="79"/>
                    <a:pt x="181" y="79"/>
                    <a:pt x="181" y="79"/>
                  </a:cubicBezTo>
                  <a:cubicBezTo>
                    <a:pt x="181" y="77"/>
                    <a:pt x="181" y="77"/>
                    <a:pt x="181" y="77"/>
                  </a:cubicBezTo>
                  <a:cubicBezTo>
                    <a:pt x="179" y="76"/>
                    <a:pt x="179" y="76"/>
                    <a:pt x="179" y="76"/>
                  </a:cubicBezTo>
                  <a:cubicBezTo>
                    <a:pt x="176" y="76"/>
                    <a:pt x="176" y="76"/>
                    <a:pt x="176" y="76"/>
                  </a:cubicBezTo>
                  <a:cubicBezTo>
                    <a:pt x="174" y="78"/>
                    <a:pt x="174" y="78"/>
                    <a:pt x="174" y="78"/>
                  </a:cubicBezTo>
                  <a:cubicBezTo>
                    <a:pt x="172" y="79"/>
                    <a:pt x="172" y="79"/>
                    <a:pt x="172" y="79"/>
                  </a:cubicBezTo>
                  <a:cubicBezTo>
                    <a:pt x="169" y="80"/>
                    <a:pt x="169" y="80"/>
                    <a:pt x="169" y="80"/>
                  </a:cubicBezTo>
                  <a:cubicBezTo>
                    <a:pt x="167" y="81"/>
                    <a:pt x="167" y="81"/>
                    <a:pt x="167" y="81"/>
                  </a:cubicBezTo>
                  <a:cubicBezTo>
                    <a:pt x="167" y="84"/>
                    <a:pt x="167" y="84"/>
                    <a:pt x="167" y="84"/>
                  </a:cubicBezTo>
                  <a:cubicBezTo>
                    <a:pt x="164" y="85"/>
                    <a:pt x="164" y="85"/>
                    <a:pt x="164" y="85"/>
                  </a:cubicBezTo>
                  <a:cubicBezTo>
                    <a:pt x="164" y="87"/>
                    <a:pt x="164" y="87"/>
                    <a:pt x="164" y="87"/>
                  </a:cubicBezTo>
                  <a:cubicBezTo>
                    <a:pt x="167" y="87"/>
                    <a:pt x="167" y="87"/>
                    <a:pt x="167" y="87"/>
                  </a:cubicBezTo>
                  <a:cubicBezTo>
                    <a:pt x="168" y="88"/>
                    <a:pt x="168" y="88"/>
                    <a:pt x="168" y="88"/>
                  </a:cubicBezTo>
                  <a:cubicBezTo>
                    <a:pt x="171" y="87"/>
                    <a:pt x="171" y="87"/>
                    <a:pt x="171" y="87"/>
                  </a:cubicBezTo>
                  <a:cubicBezTo>
                    <a:pt x="174" y="87"/>
                    <a:pt x="174" y="87"/>
                    <a:pt x="174" y="87"/>
                  </a:cubicBezTo>
                  <a:cubicBezTo>
                    <a:pt x="176" y="89"/>
                    <a:pt x="176" y="89"/>
                    <a:pt x="176" y="89"/>
                  </a:cubicBezTo>
                  <a:cubicBezTo>
                    <a:pt x="173" y="89"/>
                    <a:pt x="173" y="89"/>
                    <a:pt x="173" y="89"/>
                  </a:cubicBezTo>
                  <a:cubicBezTo>
                    <a:pt x="170" y="90"/>
                    <a:pt x="170" y="90"/>
                    <a:pt x="170" y="90"/>
                  </a:cubicBezTo>
                  <a:cubicBezTo>
                    <a:pt x="168" y="92"/>
                    <a:pt x="168" y="92"/>
                    <a:pt x="168" y="92"/>
                  </a:cubicBezTo>
                  <a:cubicBezTo>
                    <a:pt x="172" y="93"/>
                    <a:pt x="172" y="93"/>
                    <a:pt x="172" y="93"/>
                  </a:cubicBezTo>
                  <a:cubicBezTo>
                    <a:pt x="176" y="93"/>
                    <a:pt x="176" y="93"/>
                    <a:pt x="176" y="93"/>
                  </a:cubicBezTo>
                  <a:cubicBezTo>
                    <a:pt x="180" y="93"/>
                    <a:pt x="180" y="93"/>
                    <a:pt x="180" y="93"/>
                  </a:cubicBezTo>
                  <a:cubicBezTo>
                    <a:pt x="184" y="93"/>
                    <a:pt x="184" y="93"/>
                    <a:pt x="184" y="93"/>
                  </a:cubicBezTo>
                  <a:cubicBezTo>
                    <a:pt x="184" y="93"/>
                    <a:pt x="186" y="94"/>
                    <a:pt x="187" y="94"/>
                  </a:cubicBezTo>
                  <a:cubicBezTo>
                    <a:pt x="188" y="94"/>
                    <a:pt x="187" y="96"/>
                    <a:pt x="187" y="96"/>
                  </a:cubicBezTo>
                  <a:cubicBezTo>
                    <a:pt x="180" y="96"/>
                    <a:pt x="180" y="96"/>
                    <a:pt x="180" y="96"/>
                  </a:cubicBezTo>
                  <a:cubicBezTo>
                    <a:pt x="175" y="96"/>
                    <a:pt x="175" y="96"/>
                    <a:pt x="175" y="96"/>
                  </a:cubicBezTo>
                  <a:cubicBezTo>
                    <a:pt x="171" y="97"/>
                    <a:pt x="171" y="97"/>
                    <a:pt x="171" y="97"/>
                  </a:cubicBezTo>
                  <a:lnTo>
                    <a:pt x="173" y="101"/>
                  </a:lnTo>
                  <a:close/>
                  <a:moveTo>
                    <a:pt x="203" y="108"/>
                  </a:moveTo>
                  <a:cubicBezTo>
                    <a:pt x="206" y="106"/>
                    <a:pt x="206" y="106"/>
                    <a:pt x="206" y="106"/>
                  </a:cubicBezTo>
                  <a:cubicBezTo>
                    <a:pt x="208" y="106"/>
                    <a:pt x="208" y="106"/>
                    <a:pt x="208" y="106"/>
                  </a:cubicBezTo>
                  <a:cubicBezTo>
                    <a:pt x="209" y="104"/>
                    <a:pt x="209" y="104"/>
                    <a:pt x="209" y="104"/>
                  </a:cubicBezTo>
                  <a:cubicBezTo>
                    <a:pt x="204" y="105"/>
                    <a:pt x="204" y="105"/>
                    <a:pt x="204" y="105"/>
                  </a:cubicBezTo>
                  <a:cubicBezTo>
                    <a:pt x="199" y="107"/>
                    <a:pt x="199" y="107"/>
                    <a:pt x="199" y="107"/>
                  </a:cubicBezTo>
                  <a:lnTo>
                    <a:pt x="203" y="108"/>
                  </a:lnTo>
                  <a:close/>
                  <a:moveTo>
                    <a:pt x="153" y="89"/>
                  </a:moveTo>
                  <a:cubicBezTo>
                    <a:pt x="157" y="89"/>
                    <a:pt x="157" y="89"/>
                    <a:pt x="157" y="89"/>
                  </a:cubicBezTo>
                  <a:cubicBezTo>
                    <a:pt x="160" y="87"/>
                    <a:pt x="160" y="87"/>
                    <a:pt x="160" y="87"/>
                  </a:cubicBezTo>
                  <a:cubicBezTo>
                    <a:pt x="160" y="84"/>
                    <a:pt x="160" y="84"/>
                    <a:pt x="160" y="84"/>
                  </a:cubicBezTo>
                  <a:cubicBezTo>
                    <a:pt x="160" y="84"/>
                    <a:pt x="164" y="82"/>
                    <a:pt x="164" y="82"/>
                  </a:cubicBezTo>
                  <a:cubicBezTo>
                    <a:pt x="164" y="81"/>
                    <a:pt x="166" y="79"/>
                    <a:pt x="166" y="79"/>
                  </a:cubicBezTo>
                  <a:cubicBezTo>
                    <a:pt x="172" y="77"/>
                    <a:pt x="172" y="77"/>
                    <a:pt x="172" y="77"/>
                  </a:cubicBezTo>
                  <a:cubicBezTo>
                    <a:pt x="176" y="76"/>
                    <a:pt x="176" y="76"/>
                    <a:pt x="176" y="76"/>
                  </a:cubicBezTo>
                  <a:cubicBezTo>
                    <a:pt x="176" y="73"/>
                    <a:pt x="176" y="73"/>
                    <a:pt x="176" y="73"/>
                  </a:cubicBezTo>
                  <a:cubicBezTo>
                    <a:pt x="171" y="70"/>
                    <a:pt x="171" y="70"/>
                    <a:pt x="171" y="70"/>
                  </a:cubicBezTo>
                  <a:cubicBezTo>
                    <a:pt x="168" y="70"/>
                    <a:pt x="168" y="70"/>
                    <a:pt x="168" y="70"/>
                  </a:cubicBezTo>
                  <a:cubicBezTo>
                    <a:pt x="165" y="71"/>
                    <a:pt x="165" y="71"/>
                    <a:pt x="165" y="71"/>
                  </a:cubicBezTo>
                  <a:cubicBezTo>
                    <a:pt x="161" y="70"/>
                    <a:pt x="161" y="70"/>
                    <a:pt x="161" y="70"/>
                  </a:cubicBezTo>
                  <a:cubicBezTo>
                    <a:pt x="157" y="69"/>
                    <a:pt x="157" y="69"/>
                    <a:pt x="157" y="69"/>
                  </a:cubicBezTo>
                  <a:cubicBezTo>
                    <a:pt x="152" y="68"/>
                    <a:pt x="152" y="68"/>
                    <a:pt x="152" y="68"/>
                  </a:cubicBezTo>
                  <a:cubicBezTo>
                    <a:pt x="146" y="69"/>
                    <a:pt x="146" y="69"/>
                    <a:pt x="146" y="69"/>
                  </a:cubicBezTo>
                  <a:cubicBezTo>
                    <a:pt x="146" y="71"/>
                    <a:pt x="146" y="71"/>
                    <a:pt x="146" y="71"/>
                  </a:cubicBezTo>
                  <a:cubicBezTo>
                    <a:pt x="147" y="74"/>
                    <a:pt x="147" y="74"/>
                    <a:pt x="147" y="74"/>
                  </a:cubicBezTo>
                  <a:cubicBezTo>
                    <a:pt x="146" y="79"/>
                    <a:pt x="146" y="79"/>
                    <a:pt x="146" y="79"/>
                  </a:cubicBezTo>
                  <a:cubicBezTo>
                    <a:pt x="141" y="85"/>
                    <a:pt x="141" y="85"/>
                    <a:pt x="141" y="85"/>
                  </a:cubicBezTo>
                  <a:cubicBezTo>
                    <a:pt x="147" y="87"/>
                    <a:pt x="147" y="87"/>
                    <a:pt x="147" y="87"/>
                  </a:cubicBezTo>
                  <a:cubicBezTo>
                    <a:pt x="151" y="91"/>
                    <a:pt x="151" y="91"/>
                    <a:pt x="151" y="91"/>
                  </a:cubicBezTo>
                  <a:lnTo>
                    <a:pt x="153" y="89"/>
                  </a:lnTo>
                  <a:close/>
                  <a:moveTo>
                    <a:pt x="7" y="153"/>
                  </a:moveTo>
                  <a:cubicBezTo>
                    <a:pt x="6" y="150"/>
                    <a:pt x="6" y="150"/>
                    <a:pt x="6" y="150"/>
                  </a:cubicBezTo>
                  <a:cubicBezTo>
                    <a:pt x="3" y="150"/>
                    <a:pt x="3" y="150"/>
                    <a:pt x="3" y="150"/>
                  </a:cubicBezTo>
                  <a:cubicBezTo>
                    <a:pt x="2" y="151"/>
                    <a:pt x="2" y="151"/>
                    <a:pt x="2" y="151"/>
                  </a:cubicBezTo>
                  <a:cubicBezTo>
                    <a:pt x="2" y="153"/>
                    <a:pt x="2" y="153"/>
                    <a:pt x="2" y="153"/>
                  </a:cubicBezTo>
                  <a:cubicBezTo>
                    <a:pt x="5" y="153"/>
                    <a:pt x="5" y="153"/>
                    <a:pt x="5" y="153"/>
                  </a:cubicBezTo>
                  <a:lnTo>
                    <a:pt x="7" y="153"/>
                  </a:lnTo>
                  <a:close/>
                  <a:moveTo>
                    <a:pt x="66" y="149"/>
                  </a:moveTo>
                  <a:cubicBezTo>
                    <a:pt x="66" y="149"/>
                    <a:pt x="65" y="148"/>
                    <a:pt x="65" y="147"/>
                  </a:cubicBezTo>
                  <a:cubicBezTo>
                    <a:pt x="65" y="147"/>
                    <a:pt x="67" y="147"/>
                    <a:pt x="67" y="147"/>
                  </a:cubicBezTo>
                  <a:cubicBezTo>
                    <a:pt x="71" y="147"/>
                    <a:pt x="71" y="147"/>
                    <a:pt x="71" y="147"/>
                  </a:cubicBezTo>
                  <a:cubicBezTo>
                    <a:pt x="75" y="150"/>
                    <a:pt x="75" y="150"/>
                    <a:pt x="75" y="150"/>
                  </a:cubicBezTo>
                  <a:cubicBezTo>
                    <a:pt x="79" y="152"/>
                    <a:pt x="79" y="152"/>
                    <a:pt x="79" y="152"/>
                  </a:cubicBezTo>
                  <a:cubicBezTo>
                    <a:pt x="83" y="153"/>
                    <a:pt x="83" y="153"/>
                    <a:pt x="83" y="153"/>
                  </a:cubicBezTo>
                  <a:cubicBezTo>
                    <a:pt x="87" y="152"/>
                    <a:pt x="87" y="152"/>
                    <a:pt x="87" y="152"/>
                  </a:cubicBezTo>
                  <a:cubicBezTo>
                    <a:pt x="90" y="153"/>
                    <a:pt x="90" y="153"/>
                    <a:pt x="90" y="153"/>
                  </a:cubicBezTo>
                  <a:cubicBezTo>
                    <a:pt x="93" y="153"/>
                    <a:pt x="93" y="153"/>
                    <a:pt x="93" y="153"/>
                  </a:cubicBezTo>
                  <a:cubicBezTo>
                    <a:pt x="95" y="155"/>
                    <a:pt x="95" y="155"/>
                    <a:pt x="95" y="155"/>
                  </a:cubicBezTo>
                  <a:cubicBezTo>
                    <a:pt x="100" y="158"/>
                    <a:pt x="100" y="158"/>
                    <a:pt x="100" y="158"/>
                  </a:cubicBezTo>
                  <a:cubicBezTo>
                    <a:pt x="102" y="160"/>
                    <a:pt x="102" y="160"/>
                    <a:pt x="102" y="160"/>
                  </a:cubicBezTo>
                  <a:cubicBezTo>
                    <a:pt x="102" y="160"/>
                    <a:pt x="105" y="161"/>
                    <a:pt x="106" y="161"/>
                  </a:cubicBezTo>
                  <a:cubicBezTo>
                    <a:pt x="106" y="161"/>
                    <a:pt x="107" y="160"/>
                    <a:pt x="107" y="160"/>
                  </a:cubicBezTo>
                  <a:cubicBezTo>
                    <a:pt x="110" y="162"/>
                    <a:pt x="110" y="162"/>
                    <a:pt x="110" y="162"/>
                  </a:cubicBezTo>
                  <a:cubicBezTo>
                    <a:pt x="112" y="164"/>
                    <a:pt x="112" y="164"/>
                    <a:pt x="112" y="164"/>
                  </a:cubicBezTo>
                  <a:cubicBezTo>
                    <a:pt x="116" y="165"/>
                    <a:pt x="116" y="165"/>
                    <a:pt x="116" y="165"/>
                  </a:cubicBezTo>
                  <a:cubicBezTo>
                    <a:pt x="115" y="168"/>
                    <a:pt x="115" y="168"/>
                    <a:pt x="115" y="168"/>
                  </a:cubicBezTo>
                  <a:cubicBezTo>
                    <a:pt x="119" y="169"/>
                    <a:pt x="119" y="169"/>
                    <a:pt x="119" y="169"/>
                  </a:cubicBezTo>
                  <a:cubicBezTo>
                    <a:pt x="118" y="171"/>
                    <a:pt x="118" y="171"/>
                    <a:pt x="118" y="171"/>
                  </a:cubicBezTo>
                  <a:cubicBezTo>
                    <a:pt x="121" y="172"/>
                    <a:pt x="121" y="172"/>
                    <a:pt x="121" y="172"/>
                  </a:cubicBezTo>
                  <a:cubicBezTo>
                    <a:pt x="123" y="173"/>
                    <a:pt x="123" y="173"/>
                    <a:pt x="123" y="173"/>
                  </a:cubicBezTo>
                  <a:cubicBezTo>
                    <a:pt x="123" y="175"/>
                    <a:pt x="123" y="175"/>
                    <a:pt x="123" y="175"/>
                  </a:cubicBezTo>
                  <a:cubicBezTo>
                    <a:pt x="125" y="178"/>
                    <a:pt x="125" y="178"/>
                    <a:pt x="125" y="178"/>
                  </a:cubicBezTo>
                  <a:cubicBezTo>
                    <a:pt x="126" y="181"/>
                    <a:pt x="126" y="181"/>
                    <a:pt x="126" y="181"/>
                  </a:cubicBezTo>
                  <a:cubicBezTo>
                    <a:pt x="127" y="183"/>
                    <a:pt x="127" y="183"/>
                    <a:pt x="127" y="183"/>
                  </a:cubicBezTo>
                  <a:cubicBezTo>
                    <a:pt x="130" y="184"/>
                    <a:pt x="130" y="184"/>
                    <a:pt x="130" y="184"/>
                  </a:cubicBezTo>
                  <a:cubicBezTo>
                    <a:pt x="131" y="187"/>
                    <a:pt x="131" y="187"/>
                    <a:pt x="131" y="187"/>
                  </a:cubicBezTo>
                  <a:cubicBezTo>
                    <a:pt x="134" y="190"/>
                    <a:pt x="134" y="190"/>
                    <a:pt x="134" y="190"/>
                  </a:cubicBezTo>
                  <a:cubicBezTo>
                    <a:pt x="135" y="193"/>
                    <a:pt x="135" y="193"/>
                    <a:pt x="135" y="193"/>
                  </a:cubicBezTo>
                  <a:cubicBezTo>
                    <a:pt x="139" y="194"/>
                    <a:pt x="139" y="194"/>
                    <a:pt x="139" y="194"/>
                  </a:cubicBezTo>
                  <a:cubicBezTo>
                    <a:pt x="142" y="196"/>
                    <a:pt x="142" y="196"/>
                    <a:pt x="142" y="196"/>
                  </a:cubicBezTo>
                  <a:cubicBezTo>
                    <a:pt x="145" y="197"/>
                    <a:pt x="145" y="197"/>
                    <a:pt x="145" y="197"/>
                  </a:cubicBezTo>
                  <a:cubicBezTo>
                    <a:pt x="145" y="198"/>
                    <a:pt x="145" y="198"/>
                    <a:pt x="145" y="198"/>
                  </a:cubicBezTo>
                  <a:cubicBezTo>
                    <a:pt x="149" y="201"/>
                    <a:pt x="149" y="201"/>
                    <a:pt x="149" y="201"/>
                  </a:cubicBezTo>
                  <a:cubicBezTo>
                    <a:pt x="151" y="203"/>
                    <a:pt x="151" y="203"/>
                    <a:pt x="151" y="203"/>
                  </a:cubicBezTo>
                  <a:cubicBezTo>
                    <a:pt x="153" y="207"/>
                    <a:pt x="153" y="207"/>
                    <a:pt x="153" y="207"/>
                  </a:cubicBezTo>
                  <a:cubicBezTo>
                    <a:pt x="153" y="210"/>
                    <a:pt x="153" y="210"/>
                    <a:pt x="153" y="210"/>
                  </a:cubicBezTo>
                  <a:cubicBezTo>
                    <a:pt x="151" y="208"/>
                    <a:pt x="151" y="208"/>
                    <a:pt x="151" y="208"/>
                  </a:cubicBezTo>
                  <a:cubicBezTo>
                    <a:pt x="149" y="205"/>
                    <a:pt x="149" y="205"/>
                    <a:pt x="149" y="205"/>
                  </a:cubicBezTo>
                  <a:cubicBezTo>
                    <a:pt x="148" y="203"/>
                    <a:pt x="148" y="203"/>
                    <a:pt x="148" y="203"/>
                  </a:cubicBezTo>
                  <a:cubicBezTo>
                    <a:pt x="145" y="202"/>
                    <a:pt x="145" y="202"/>
                    <a:pt x="145" y="202"/>
                  </a:cubicBezTo>
                  <a:cubicBezTo>
                    <a:pt x="143" y="201"/>
                    <a:pt x="143" y="201"/>
                    <a:pt x="143" y="201"/>
                  </a:cubicBezTo>
                  <a:cubicBezTo>
                    <a:pt x="143" y="198"/>
                    <a:pt x="143" y="198"/>
                    <a:pt x="143" y="198"/>
                  </a:cubicBezTo>
                  <a:cubicBezTo>
                    <a:pt x="141" y="198"/>
                    <a:pt x="141" y="198"/>
                    <a:pt x="141" y="198"/>
                  </a:cubicBezTo>
                  <a:cubicBezTo>
                    <a:pt x="139" y="197"/>
                    <a:pt x="139" y="197"/>
                    <a:pt x="139" y="197"/>
                  </a:cubicBezTo>
                  <a:cubicBezTo>
                    <a:pt x="137" y="196"/>
                    <a:pt x="137" y="196"/>
                    <a:pt x="137" y="196"/>
                  </a:cubicBezTo>
                  <a:cubicBezTo>
                    <a:pt x="135" y="195"/>
                    <a:pt x="135" y="195"/>
                    <a:pt x="135" y="195"/>
                  </a:cubicBezTo>
                  <a:cubicBezTo>
                    <a:pt x="133" y="196"/>
                    <a:pt x="133" y="196"/>
                    <a:pt x="133" y="196"/>
                  </a:cubicBezTo>
                  <a:cubicBezTo>
                    <a:pt x="135" y="198"/>
                    <a:pt x="135" y="198"/>
                    <a:pt x="135" y="198"/>
                  </a:cubicBezTo>
                  <a:cubicBezTo>
                    <a:pt x="137" y="200"/>
                    <a:pt x="137" y="200"/>
                    <a:pt x="137" y="200"/>
                  </a:cubicBezTo>
                  <a:cubicBezTo>
                    <a:pt x="139" y="201"/>
                    <a:pt x="139" y="201"/>
                    <a:pt x="139" y="201"/>
                  </a:cubicBezTo>
                  <a:cubicBezTo>
                    <a:pt x="144" y="205"/>
                    <a:pt x="144" y="205"/>
                    <a:pt x="144" y="205"/>
                  </a:cubicBezTo>
                  <a:cubicBezTo>
                    <a:pt x="146" y="208"/>
                    <a:pt x="146" y="208"/>
                    <a:pt x="146" y="208"/>
                  </a:cubicBezTo>
                  <a:cubicBezTo>
                    <a:pt x="148" y="212"/>
                    <a:pt x="148" y="212"/>
                    <a:pt x="148" y="212"/>
                  </a:cubicBezTo>
                  <a:cubicBezTo>
                    <a:pt x="147" y="216"/>
                    <a:pt x="147" y="216"/>
                    <a:pt x="147" y="216"/>
                  </a:cubicBezTo>
                  <a:cubicBezTo>
                    <a:pt x="147" y="220"/>
                    <a:pt x="147" y="220"/>
                    <a:pt x="147" y="220"/>
                  </a:cubicBezTo>
                  <a:cubicBezTo>
                    <a:pt x="147" y="225"/>
                    <a:pt x="147" y="225"/>
                    <a:pt x="147" y="225"/>
                  </a:cubicBezTo>
                  <a:cubicBezTo>
                    <a:pt x="145" y="226"/>
                    <a:pt x="145" y="226"/>
                    <a:pt x="145" y="226"/>
                  </a:cubicBezTo>
                  <a:cubicBezTo>
                    <a:pt x="145" y="230"/>
                    <a:pt x="145" y="230"/>
                    <a:pt x="145" y="230"/>
                  </a:cubicBezTo>
                  <a:cubicBezTo>
                    <a:pt x="147" y="233"/>
                    <a:pt x="147" y="233"/>
                    <a:pt x="147" y="233"/>
                  </a:cubicBezTo>
                  <a:cubicBezTo>
                    <a:pt x="147" y="237"/>
                    <a:pt x="147" y="237"/>
                    <a:pt x="147" y="237"/>
                  </a:cubicBezTo>
                  <a:cubicBezTo>
                    <a:pt x="147" y="239"/>
                    <a:pt x="147" y="239"/>
                    <a:pt x="147" y="239"/>
                  </a:cubicBezTo>
                  <a:cubicBezTo>
                    <a:pt x="149" y="242"/>
                    <a:pt x="149" y="242"/>
                    <a:pt x="149" y="242"/>
                  </a:cubicBezTo>
                  <a:cubicBezTo>
                    <a:pt x="148" y="245"/>
                    <a:pt x="148" y="245"/>
                    <a:pt x="148" y="245"/>
                  </a:cubicBezTo>
                  <a:cubicBezTo>
                    <a:pt x="150" y="248"/>
                    <a:pt x="150" y="248"/>
                    <a:pt x="150" y="248"/>
                  </a:cubicBezTo>
                  <a:cubicBezTo>
                    <a:pt x="153" y="250"/>
                    <a:pt x="153" y="250"/>
                    <a:pt x="153" y="250"/>
                  </a:cubicBezTo>
                  <a:cubicBezTo>
                    <a:pt x="155" y="255"/>
                    <a:pt x="155" y="255"/>
                    <a:pt x="155" y="255"/>
                  </a:cubicBezTo>
                  <a:cubicBezTo>
                    <a:pt x="157" y="257"/>
                    <a:pt x="157" y="257"/>
                    <a:pt x="157" y="257"/>
                  </a:cubicBezTo>
                  <a:cubicBezTo>
                    <a:pt x="157" y="259"/>
                    <a:pt x="157" y="259"/>
                    <a:pt x="157" y="259"/>
                  </a:cubicBezTo>
                  <a:cubicBezTo>
                    <a:pt x="160" y="262"/>
                    <a:pt x="160" y="262"/>
                    <a:pt x="160" y="262"/>
                  </a:cubicBezTo>
                  <a:cubicBezTo>
                    <a:pt x="163" y="262"/>
                    <a:pt x="163" y="262"/>
                    <a:pt x="163" y="262"/>
                  </a:cubicBezTo>
                  <a:cubicBezTo>
                    <a:pt x="165" y="264"/>
                    <a:pt x="165" y="264"/>
                    <a:pt x="165" y="264"/>
                  </a:cubicBezTo>
                  <a:cubicBezTo>
                    <a:pt x="168" y="266"/>
                    <a:pt x="168" y="266"/>
                    <a:pt x="168" y="266"/>
                  </a:cubicBezTo>
                  <a:cubicBezTo>
                    <a:pt x="171" y="268"/>
                    <a:pt x="171" y="268"/>
                    <a:pt x="171" y="268"/>
                  </a:cubicBezTo>
                  <a:cubicBezTo>
                    <a:pt x="172" y="271"/>
                    <a:pt x="172" y="271"/>
                    <a:pt x="172" y="271"/>
                  </a:cubicBezTo>
                  <a:cubicBezTo>
                    <a:pt x="173" y="274"/>
                    <a:pt x="173" y="274"/>
                    <a:pt x="173" y="274"/>
                  </a:cubicBezTo>
                  <a:cubicBezTo>
                    <a:pt x="174" y="279"/>
                    <a:pt x="174" y="279"/>
                    <a:pt x="174" y="279"/>
                  </a:cubicBezTo>
                  <a:cubicBezTo>
                    <a:pt x="177" y="281"/>
                    <a:pt x="177" y="281"/>
                    <a:pt x="177" y="281"/>
                  </a:cubicBezTo>
                  <a:cubicBezTo>
                    <a:pt x="179" y="284"/>
                    <a:pt x="179" y="284"/>
                    <a:pt x="179" y="284"/>
                  </a:cubicBezTo>
                  <a:cubicBezTo>
                    <a:pt x="180" y="285"/>
                    <a:pt x="180" y="285"/>
                    <a:pt x="180" y="285"/>
                  </a:cubicBezTo>
                  <a:cubicBezTo>
                    <a:pt x="178" y="287"/>
                    <a:pt x="178" y="287"/>
                    <a:pt x="178" y="287"/>
                  </a:cubicBezTo>
                  <a:cubicBezTo>
                    <a:pt x="179" y="289"/>
                    <a:pt x="179" y="289"/>
                    <a:pt x="179" y="289"/>
                  </a:cubicBezTo>
                  <a:cubicBezTo>
                    <a:pt x="182" y="291"/>
                    <a:pt x="182" y="291"/>
                    <a:pt x="182" y="291"/>
                  </a:cubicBezTo>
                  <a:cubicBezTo>
                    <a:pt x="185" y="293"/>
                    <a:pt x="185" y="293"/>
                    <a:pt x="185" y="293"/>
                  </a:cubicBezTo>
                  <a:cubicBezTo>
                    <a:pt x="187" y="295"/>
                    <a:pt x="187" y="295"/>
                    <a:pt x="187" y="295"/>
                  </a:cubicBezTo>
                  <a:cubicBezTo>
                    <a:pt x="187" y="297"/>
                    <a:pt x="187" y="297"/>
                    <a:pt x="187" y="297"/>
                  </a:cubicBezTo>
                  <a:cubicBezTo>
                    <a:pt x="188" y="299"/>
                    <a:pt x="188" y="299"/>
                    <a:pt x="188" y="299"/>
                  </a:cubicBezTo>
                  <a:cubicBezTo>
                    <a:pt x="190" y="300"/>
                    <a:pt x="190" y="300"/>
                    <a:pt x="190" y="300"/>
                  </a:cubicBezTo>
                  <a:cubicBezTo>
                    <a:pt x="193" y="302"/>
                    <a:pt x="193" y="302"/>
                    <a:pt x="193" y="302"/>
                  </a:cubicBezTo>
                  <a:cubicBezTo>
                    <a:pt x="194" y="304"/>
                    <a:pt x="194" y="304"/>
                    <a:pt x="194" y="304"/>
                  </a:cubicBezTo>
                  <a:cubicBezTo>
                    <a:pt x="195" y="306"/>
                    <a:pt x="195" y="306"/>
                    <a:pt x="195" y="306"/>
                  </a:cubicBezTo>
                  <a:cubicBezTo>
                    <a:pt x="196" y="305"/>
                    <a:pt x="196" y="305"/>
                    <a:pt x="196" y="305"/>
                  </a:cubicBezTo>
                  <a:cubicBezTo>
                    <a:pt x="196" y="303"/>
                    <a:pt x="196" y="303"/>
                    <a:pt x="196" y="303"/>
                  </a:cubicBezTo>
                  <a:cubicBezTo>
                    <a:pt x="195" y="300"/>
                    <a:pt x="195" y="300"/>
                    <a:pt x="195" y="300"/>
                  </a:cubicBezTo>
                  <a:cubicBezTo>
                    <a:pt x="193" y="299"/>
                    <a:pt x="193" y="299"/>
                    <a:pt x="193" y="299"/>
                  </a:cubicBezTo>
                  <a:cubicBezTo>
                    <a:pt x="193" y="297"/>
                    <a:pt x="193" y="297"/>
                    <a:pt x="193" y="297"/>
                  </a:cubicBezTo>
                  <a:cubicBezTo>
                    <a:pt x="190" y="295"/>
                    <a:pt x="190" y="295"/>
                    <a:pt x="190" y="295"/>
                  </a:cubicBezTo>
                  <a:cubicBezTo>
                    <a:pt x="189" y="292"/>
                    <a:pt x="189" y="292"/>
                    <a:pt x="189" y="292"/>
                  </a:cubicBezTo>
                  <a:cubicBezTo>
                    <a:pt x="188" y="289"/>
                    <a:pt x="188" y="289"/>
                    <a:pt x="188" y="289"/>
                  </a:cubicBezTo>
                  <a:cubicBezTo>
                    <a:pt x="186" y="287"/>
                    <a:pt x="186" y="287"/>
                    <a:pt x="186" y="287"/>
                  </a:cubicBezTo>
                  <a:cubicBezTo>
                    <a:pt x="185" y="284"/>
                    <a:pt x="185" y="284"/>
                    <a:pt x="185" y="284"/>
                  </a:cubicBezTo>
                  <a:cubicBezTo>
                    <a:pt x="183" y="283"/>
                    <a:pt x="183" y="283"/>
                    <a:pt x="183" y="283"/>
                  </a:cubicBezTo>
                  <a:cubicBezTo>
                    <a:pt x="181" y="280"/>
                    <a:pt x="181" y="280"/>
                    <a:pt x="181" y="280"/>
                  </a:cubicBezTo>
                  <a:cubicBezTo>
                    <a:pt x="179" y="277"/>
                    <a:pt x="179" y="277"/>
                    <a:pt x="179" y="277"/>
                  </a:cubicBezTo>
                  <a:cubicBezTo>
                    <a:pt x="178" y="273"/>
                    <a:pt x="178" y="273"/>
                    <a:pt x="178" y="273"/>
                  </a:cubicBezTo>
                  <a:cubicBezTo>
                    <a:pt x="180" y="273"/>
                    <a:pt x="180" y="273"/>
                    <a:pt x="180" y="273"/>
                  </a:cubicBezTo>
                  <a:cubicBezTo>
                    <a:pt x="183" y="274"/>
                    <a:pt x="183" y="274"/>
                    <a:pt x="183" y="274"/>
                  </a:cubicBezTo>
                  <a:cubicBezTo>
                    <a:pt x="185" y="276"/>
                    <a:pt x="185" y="276"/>
                    <a:pt x="185" y="276"/>
                  </a:cubicBezTo>
                  <a:cubicBezTo>
                    <a:pt x="185" y="279"/>
                    <a:pt x="185" y="279"/>
                    <a:pt x="185" y="279"/>
                  </a:cubicBezTo>
                  <a:cubicBezTo>
                    <a:pt x="188" y="284"/>
                    <a:pt x="188" y="284"/>
                    <a:pt x="188" y="284"/>
                  </a:cubicBezTo>
                  <a:cubicBezTo>
                    <a:pt x="192" y="287"/>
                    <a:pt x="192" y="287"/>
                    <a:pt x="192" y="287"/>
                  </a:cubicBezTo>
                  <a:cubicBezTo>
                    <a:pt x="195" y="290"/>
                    <a:pt x="195" y="290"/>
                    <a:pt x="195" y="290"/>
                  </a:cubicBezTo>
                  <a:cubicBezTo>
                    <a:pt x="197" y="292"/>
                    <a:pt x="197" y="292"/>
                    <a:pt x="197" y="292"/>
                  </a:cubicBezTo>
                  <a:cubicBezTo>
                    <a:pt x="197" y="295"/>
                    <a:pt x="197" y="295"/>
                    <a:pt x="197" y="295"/>
                  </a:cubicBezTo>
                  <a:cubicBezTo>
                    <a:pt x="201" y="297"/>
                    <a:pt x="201" y="297"/>
                    <a:pt x="201" y="297"/>
                  </a:cubicBezTo>
                  <a:cubicBezTo>
                    <a:pt x="203" y="300"/>
                    <a:pt x="203" y="300"/>
                    <a:pt x="203" y="300"/>
                  </a:cubicBezTo>
                  <a:cubicBezTo>
                    <a:pt x="205" y="302"/>
                    <a:pt x="205" y="302"/>
                    <a:pt x="205" y="302"/>
                  </a:cubicBezTo>
                  <a:cubicBezTo>
                    <a:pt x="208" y="306"/>
                    <a:pt x="208" y="306"/>
                    <a:pt x="208" y="306"/>
                  </a:cubicBezTo>
                  <a:cubicBezTo>
                    <a:pt x="210" y="310"/>
                    <a:pt x="210" y="310"/>
                    <a:pt x="210" y="310"/>
                  </a:cubicBezTo>
                  <a:cubicBezTo>
                    <a:pt x="212" y="311"/>
                    <a:pt x="212" y="311"/>
                    <a:pt x="212" y="311"/>
                  </a:cubicBezTo>
                  <a:cubicBezTo>
                    <a:pt x="210" y="312"/>
                    <a:pt x="210" y="312"/>
                    <a:pt x="210" y="312"/>
                  </a:cubicBezTo>
                  <a:cubicBezTo>
                    <a:pt x="209" y="315"/>
                    <a:pt x="209" y="315"/>
                    <a:pt x="209" y="315"/>
                  </a:cubicBezTo>
                  <a:cubicBezTo>
                    <a:pt x="213" y="318"/>
                    <a:pt x="213" y="318"/>
                    <a:pt x="213" y="318"/>
                  </a:cubicBezTo>
                  <a:cubicBezTo>
                    <a:pt x="217" y="320"/>
                    <a:pt x="217" y="320"/>
                    <a:pt x="217" y="320"/>
                  </a:cubicBezTo>
                  <a:cubicBezTo>
                    <a:pt x="221" y="322"/>
                    <a:pt x="221" y="322"/>
                    <a:pt x="221" y="322"/>
                  </a:cubicBezTo>
                  <a:cubicBezTo>
                    <a:pt x="225" y="324"/>
                    <a:pt x="225" y="324"/>
                    <a:pt x="225" y="324"/>
                  </a:cubicBezTo>
                  <a:cubicBezTo>
                    <a:pt x="230" y="326"/>
                    <a:pt x="230" y="326"/>
                    <a:pt x="230" y="326"/>
                  </a:cubicBezTo>
                  <a:cubicBezTo>
                    <a:pt x="235" y="329"/>
                    <a:pt x="235" y="329"/>
                    <a:pt x="235" y="329"/>
                  </a:cubicBezTo>
                  <a:cubicBezTo>
                    <a:pt x="240" y="330"/>
                    <a:pt x="240" y="330"/>
                    <a:pt x="240" y="330"/>
                  </a:cubicBezTo>
                  <a:cubicBezTo>
                    <a:pt x="243" y="330"/>
                    <a:pt x="243" y="330"/>
                    <a:pt x="243" y="330"/>
                  </a:cubicBezTo>
                  <a:cubicBezTo>
                    <a:pt x="243" y="328"/>
                    <a:pt x="243" y="328"/>
                    <a:pt x="243" y="328"/>
                  </a:cubicBezTo>
                  <a:cubicBezTo>
                    <a:pt x="247" y="328"/>
                    <a:pt x="247" y="328"/>
                    <a:pt x="247" y="328"/>
                  </a:cubicBezTo>
                  <a:cubicBezTo>
                    <a:pt x="250" y="330"/>
                    <a:pt x="250" y="330"/>
                    <a:pt x="250" y="330"/>
                  </a:cubicBezTo>
                  <a:cubicBezTo>
                    <a:pt x="254" y="333"/>
                    <a:pt x="254" y="333"/>
                    <a:pt x="254" y="333"/>
                  </a:cubicBezTo>
                  <a:cubicBezTo>
                    <a:pt x="256" y="335"/>
                    <a:pt x="256" y="335"/>
                    <a:pt x="256" y="335"/>
                  </a:cubicBezTo>
                  <a:cubicBezTo>
                    <a:pt x="259" y="335"/>
                    <a:pt x="259" y="335"/>
                    <a:pt x="259" y="335"/>
                  </a:cubicBezTo>
                  <a:cubicBezTo>
                    <a:pt x="261" y="335"/>
                    <a:pt x="261" y="335"/>
                    <a:pt x="261" y="335"/>
                  </a:cubicBezTo>
                  <a:cubicBezTo>
                    <a:pt x="262" y="336"/>
                    <a:pt x="262" y="336"/>
                    <a:pt x="262" y="336"/>
                  </a:cubicBezTo>
                  <a:cubicBezTo>
                    <a:pt x="264" y="339"/>
                    <a:pt x="264" y="339"/>
                    <a:pt x="264" y="339"/>
                  </a:cubicBezTo>
                  <a:cubicBezTo>
                    <a:pt x="268" y="340"/>
                    <a:pt x="268" y="340"/>
                    <a:pt x="268" y="340"/>
                  </a:cubicBezTo>
                  <a:cubicBezTo>
                    <a:pt x="268" y="338"/>
                    <a:pt x="268" y="338"/>
                    <a:pt x="268" y="338"/>
                  </a:cubicBezTo>
                  <a:cubicBezTo>
                    <a:pt x="270" y="339"/>
                    <a:pt x="270" y="339"/>
                    <a:pt x="270" y="339"/>
                  </a:cubicBezTo>
                  <a:cubicBezTo>
                    <a:pt x="273" y="342"/>
                    <a:pt x="273" y="342"/>
                    <a:pt x="273" y="342"/>
                  </a:cubicBezTo>
                  <a:cubicBezTo>
                    <a:pt x="273" y="342"/>
                    <a:pt x="276" y="346"/>
                    <a:pt x="276" y="346"/>
                  </a:cubicBezTo>
                  <a:cubicBezTo>
                    <a:pt x="277" y="347"/>
                    <a:pt x="276" y="349"/>
                    <a:pt x="276" y="349"/>
                  </a:cubicBezTo>
                  <a:cubicBezTo>
                    <a:pt x="277" y="351"/>
                    <a:pt x="277" y="351"/>
                    <a:pt x="277" y="351"/>
                  </a:cubicBezTo>
                  <a:cubicBezTo>
                    <a:pt x="279" y="350"/>
                    <a:pt x="279" y="350"/>
                    <a:pt x="279" y="350"/>
                  </a:cubicBezTo>
                  <a:cubicBezTo>
                    <a:pt x="281" y="351"/>
                    <a:pt x="281" y="351"/>
                    <a:pt x="281" y="351"/>
                  </a:cubicBezTo>
                  <a:cubicBezTo>
                    <a:pt x="284" y="354"/>
                    <a:pt x="284" y="354"/>
                    <a:pt x="284" y="354"/>
                  </a:cubicBezTo>
                  <a:cubicBezTo>
                    <a:pt x="284" y="354"/>
                    <a:pt x="286" y="356"/>
                    <a:pt x="287" y="355"/>
                  </a:cubicBezTo>
                  <a:cubicBezTo>
                    <a:pt x="292" y="358"/>
                    <a:pt x="292" y="358"/>
                    <a:pt x="292" y="358"/>
                  </a:cubicBezTo>
                  <a:cubicBezTo>
                    <a:pt x="295" y="359"/>
                    <a:pt x="295" y="359"/>
                    <a:pt x="295" y="359"/>
                  </a:cubicBezTo>
                  <a:cubicBezTo>
                    <a:pt x="295" y="356"/>
                    <a:pt x="295" y="356"/>
                    <a:pt x="295" y="356"/>
                  </a:cubicBezTo>
                  <a:cubicBezTo>
                    <a:pt x="297" y="354"/>
                    <a:pt x="297" y="354"/>
                    <a:pt x="297" y="354"/>
                  </a:cubicBezTo>
                  <a:cubicBezTo>
                    <a:pt x="301" y="355"/>
                    <a:pt x="301" y="355"/>
                    <a:pt x="301" y="355"/>
                  </a:cubicBezTo>
                  <a:cubicBezTo>
                    <a:pt x="302" y="356"/>
                    <a:pt x="302" y="356"/>
                    <a:pt x="302" y="356"/>
                  </a:cubicBezTo>
                  <a:cubicBezTo>
                    <a:pt x="304" y="356"/>
                    <a:pt x="304" y="356"/>
                    <a:pt x="304" y="356"/>
                  </a:cubicBezTo>
                  <a:cubicBezTo>
                    <a:pt x="304" y="354"/>
                    <a:pt x="304" y="354"/>
                    <a:pt x="304" y="354"/>
                  </a:cubicBezTo>
                  <a:cubicBezTo>
                    <a:pt x="303" y="352"/>
                    <a:pt x="303" y="352"/>
                    <a:pt x="303" y="352"/>
                  </a:cubicBezTo>
                  <a:cubicBezTo>
                    <a:pt x="298" y="352"/>
                    <a:pt x="298" y="352"/>
                    <a:pt x="298" y="352"/>
                  </a:cubicBezTo>
                  <a:cubicBezTo>
                    <a:pt x="294" y="352"/>
                    <a:pt x="294" y="352"/>
                    <a:pt x="294" y="352"/>
                  </a:cubicBezTo>
                  <a:cubicBezTo>
                    <a:pt x="289" y="351"/>
                    <a:pt x="289" y="351"/>
                    <a:pt x="289" y="351"/>
                  </a:cubicBezTo>
                  <a:cubicBezTo>
                    <a:pt x="287" y="350"/>
                    <a:pt x="287" y="350"/>
                    <a:pt x="287" y="350"/>
                  </a:cubicBezTo>
                  <a:cubicBezTo>
                    <a:pt x="284" y="346"/>
                    <a:pt x="284" y="346"/>
                    <a:pt x="284" y="346"/>
                  </a:cubicBezTo>
                  <a:cubicBezTo>
                    <a:pt x="284" y="344"/>
                    <a:pt x="284" y="344"/>
                    <a:pt x="284" y="344"/>
                  </a:cubicBezTo>
                  <a:cubicBezTo>
                    <a:pt x="284" y="340"/>
                    <a:pt x="284" y="340"/>
                    <a:pt x="284" y="340"/>
                  </a:cubicBezTo>
                  <a:cubicBezTo>
                    <a:pt x="285" y="336"/>
                    <a:pt x="285" y="336"/>
                    <a:pt x="285" y="336"/>
                  </a:cubicBezTo>
                  <a:cubicBezTo>
                    <a:pt x="285" y="333"/>
                    <a:pt x="285" y="333"/>
                    <a:pt x="285" y="333"/>
                  </a:cubicBezTo>
                  <a:cubicBezTo>
                    <a:pt x="283" y="330"/>
                    <a:pt x="283" y="330"/>
                    <a:pt x="283" y="330"/>
                  </a:cubicBezTo>
                  <a:cubicBezTo>
                    <a:pt x="280" y="329"/>
                    <a:pt x="280" y="329"/>
                    <a:pt x="280" y="329"/>
                  </a:cubicBezTo>
                  <a:cubicBezTo>
                    <a:pt x="276" y="329"/>
                    <a:pt x="276" y="329"/>
                    <a:pt x="276" y="329"/>
                  </a:cubicBezTo>
                  <a:cubicBezTo>
                    <a:pt x="272" y="328"/>
                    <a:pt x="272" y="328"/>
                    <a:pt x="272" y="328"/>
                  </a:cubicBezTo>
                  <a:cubicBezTo>
                    <a:pt x="268" y="330"/>
                    <a:pt x="268" y="330"/>
                    <a:pt x="268" y="330"/>
                  </a:cubicBezTo>
                  <a:cubicBezTo>
                    <a:pt x="266" y="328"/>
                    <a:pt x="266" y="328"/>
                    <a:pt x="266" y="328"/>
                  </a:cubicBezTo>
                  <a:cubicBezTo>
                    <a:pt x="268" y="326"/>
                    <a:pt x="268" y="326"/>
                    <a:pt x="268" y="326"/>
                  </a:cubicBezTo>
                  <a:cubicBezTo>
                    <a:pt x="268" y="323"/>
                    <a:pt x="268" y="323"/>
                    <a:pt x="268" y="323"/>
                  </a:cubicBezTo>
                  <a:cubicBezTo>
                    <a:pt x="269" y="321"/>
                    <a:pt x="269" y="321"/>
                    <a:pt x="269" y="321"/>
                  </a:cubicBezTo>
                  <a:cubicBezTo>
                    <a:pt x="270" y="318"/>
                    <a:pt x="270" y="318"/>
                    <a:pt x="270" y="318"/>
                  </a:cubicBezTo>
                  <a:cubicBezTo>
                    <a:pt x="270" y="315"/>
                    <a:pt x="270" y="315"/>
                    <a:pt x="270" y="315"/>
                  </a:cubicBezTo>
                  <a:cubicBezTo>
                    <a:pt x="273" y="313"/>
                    <a:pt x="273" y="313"/>
                    <a:pt x="273" y="313"/>
                  </a:cubicBezTo>
                  <a:cubicBezTo>
                    <a:pt x="273" y="311"/>
                    <a:pt x="273" y="311"/>
                    <a:pt x="273" y="311"/>
                  </a:cubicBezTo>
                  <a:cubicBezTo>
                    <a:pt x="271" y="310"/>
                    <a:pt x="271" y="310"/>
                    <a:pt x="271" y="310"/>
                  </a:cubicBezTo>
                  <a:cubicBezTo>
                    <a:pt x="266" y="310"/>
                    <a:pt x="266" y="310"/>
                    <a:pt x="266" y="310"/>
                  </a:cubicBezTo>
                  <a:cubicBezTo>
                    <a:pt x="263" y="310"/>
                    <a:pt x="263" y="310"/>
                    <a:pt x="263" y="310"/>
                  </a:cubicBezTo>
                  <a:cubicBezTo>
                    <a:pt x="261" y="313"/>
                    <a:pt x="261" y="313"/>
                    <a:pt x="261" y="313"/>
                  </a:cubicBezTo>
                  <a:cubicBezTo>
                    <a:pt x="260" y="317"/>
                    <a:pt x="260" y="317"/>
                    <a:pt x="260" y="317"/>
                  </a:cubicBezTo>
                  <a:cubicBezTo>
                    <a:pt x="258" y="320"/>
                    <a:pt x="258" y="320"/>
                    <a:pt x="258" y="320"/>
                  </a:cubicBezTo>
                  <a:cubicBezTo>
                    <a:pt x="255" y="320"/>
                    <a:pt x="255" y="320"/>
                    <a:pt x="255" y="320"/>
                  </a:cubicBezTo>
                  <a:cubicBezTo>
                    <a:pt x="251" y="321"/>
                    <a:pt x="251" y="321"/>
                    <a:pt x="251" y="321"/>
                  </a:cubicBezTo>
                  <a:cubicBezTo>
                    <a:pt x="247" y="322"/>
                    <a:pt x="247" y="322"/>
                    <a:pt x="247" y="322"/>
                  </a:cubicBezTo>
                  <a:cubicBezTo>
                    <a:pt x="245" y="319"/>
                    <a:pt x="245" y="319"/>
                    <a:pt x="245" y="319"/>
                  </a:cubicBezTo>
                  <a:cubicBezTo>
                    <a:pt x="242" y="318"/>
                    <a:pt x="242" y="318"/>
                    <a:pt x="242" y="318"/>
                  </a:cubicBezTo>
                  <a:cubicBezTo>
                    <a:pt x="240" y="315"/>
                    <a:pt x="240" y="315"/>
                    <a:pt x="240" y="315"/>
                  </a:cubicBezTo>
                  <a:cubicBezTo>
                    <a:pt x="238" y="311"/>
                    <a:pt x="238" y="311"/>
                    <a:pt x="238" y="311"/>
                  </a:cubicBezTo>
                  <a:cubicBezTo>
                    <a:pt x="237" y="305"/>
                    <a:pt x="237" y="305"/>
                    <a:pt x="237" y="305"/>
                  </a:cubicBezTo>
                  <a:cubicBezTo>
                    <a:pt x="236" y="300"/>
                    <a:pt x="236" y="300"/>
                    <a:pt x="236" y="300"/>
                  </a:cubicBezTo>
                  <a:cubicBezTo>
                    <a:pt x="238" y="297"/>
                    <a:pt x="238" y="297"/>
                    <a:pt x="238" y="297"/>
                  </a:cubicBezTo>
                  <a:cubicBezTo>
                    <a:pt x="239" y="293"/>
                    <a:pt x="239" y="293"/>
                    <a:pt x="239" y="293"/>
                  </a:cubicBezTo>
                  <a:cubicBezTo>
                    <a:pt x="237" y="288"/>
                    <a:pt x="237" y="288"/>
                    <a:pt x="237" y="288"/>
                  </a:cubicBezTo>
                  <a:cubicBezTo>
                    <a:pt x="240" y="284"/>
                    <a:pt x="240" y="284"/>
                    <a:pt x="240" y="284"/>
                  </a:cubicBezTo>
                  <a:cubicBezTo>
                    <a:pt x="243" y="284"/>
                    <a:pt x="243" y="284"/>
                    <a:pt x="243" y="284"/>
                  </a:cubicBezTo>
                  <a:cubicBezTo>
                    <a:pt x="245" y="282"/>
                    <a:pt x="245" y="282"/>
                    <a:pt x="245" y="282"/>
                  </a:cubicBezTo>
                  <a:cubicBezTo>
                    <a:pt x="248" y="280"/>
                    <a:pt x="248" y="280"/>
                    <a:pt x="248" y="280"/>
                  </a:cubicBezTo>
                  <a:cubicBezTo>
                    <a:pt x="252" y="280"/>
                    <a:pt x="252" y="280"/>
                    <a:pt x="252" y="280"/>
                  </a:cubicBezTo>
                  <a:cubicBezTo>
                    <a:pt x="254" y="281"/>
                    <a:pt x="254" y="281"/>
                    <a:pt x="254" y="281"/>
                  </a:cubicBezTo>
                  <a:cubicBezTo>
                    <a:pt x="256" y="280"/>
                    <a:pt x="256" y="280"/>
                    <a:pt x="256" y="280"/>
                  </a:cubicBezTo>
                  <a:cubicBezTo>
                    <a:pt x="258" y="282"/>
                    <a:pt x="258" y="282"/>
                    <a:pt x="258" y="282"/>
                  </a:cubicBezTo>
                  <a:cubicBezTo>
                    <a:pt x="261" y="282"/>
                    <a:pt x="261" y="282"/>
                    <a:pt x="261" y="282"/>
                  </a:cubicBezTo>
                  <a:cubicBezTo>
                    <a:pt x="264" y="282"/>
                    <a:pt x="264" y="282"/>
                    <a:pt x="264" y="282"/>
                  </a:cubicBezTo>
                  <a:cubicBezTo>
                    <a:pt x="263" y="280"/>
                    <a:pt x="263" y="280"/>
                    <a:pt x="263" y="280"/>
                  </a:cubicBezTo>
                  <a:cubicBezTo>
                    <a:pt x="264" y="278"/>
                    <a:pt x="264" y="278"/>
                    <a:pt x="264" y="278"/>
                  </a:cubicBezTo>
                  <a:cubicBezTo>
                    <a:pt x="268" y="277"/>
                    <a:pt x="268" y="277"/>
                    <a:pt x="268" y="277"/>
                  </a:cubicBezTo>
                  <a:cubicBezTo>
                    <a:pt x="271" y="277"/>
                    <a:pt x="271" y="277"/>
                    <a:pt x="271" y="277"/>
                  </a:cubicBezTo>
                  <a:cubicBezTo>
                    <a:pt x="276" y="278"/>
                    <a:pt x="276" y="278"/>
                    <a:pt x="276" y="278"/>
                  </a:cubicBezTo>
                  <a:cubicBezTo>
                    <a:pt x="278" y="280"/>
                    <a:pt x="278" y="280"/>
                    <a:pt x="278" y="280"/>
                  </a:cubicBezTo>
                  <a:cubicBezTo>
                    <a:pt x="279" y="280"/>
                    <a:pt x="279" y="280"/>
                    <a:pt x="279" y="280"/>
                  </a:cubicBezTo>
                  <a:cubicBezTo>
                    <a:pt x="280" y="279"/>
                    <a:pt x="280" y="279"/>
                    <a:pt x="280" y="279"/>
                  </a:cubicBezTo>
                  <a:cubicBezTo>
                    <a:pt x="282" y="278"/>
                    <a:pt x="282" y="278"/>
                    <a:pt x="282" y="278"/>
                  </a:cubicBezTo>
                  <a:cubicBezTo>
                    <a:pt x="284" y="280"/>
                    <a:pt x="284" y="280"/>
                    <a:pt x="284" y="280"/>
                  </a:cubicBezTo>
                  <a:cubicBezTo>
                    <a:pt x="286" y="283"/>
                    <a:pt x="286" y="283"/>
                    <a:pt x="286" y="283"/>
                  </a:cubicBezTo>
                  <a:cubicBezTo>
                    <a:pt x="286" y="286"/>
                    <a:pt x="286" y="286"/>
                    <a:pt x="286" y="286"/>
                  </a:cubicBezTo>
                  <a:cubicBezTo>
                    <a:pt x="287" y="288"/>
                    <a:pt x="287" y="288"/>
                    <a:pt x="287" y="288"/>
                  </a:cubicBezTo>
                  <a:cubicBezTo>
                    <a:pt x="288" y="290"/>
                    <a:pt x="288" y="290"/>
                    <a:pt x="288" y="290"/>
                  </a:cubicBezTo>
                  <a:cubicBezTo>
                    <a:pt x="289" y="291"/>
                    <a:pt x="289" y="291"/>
                    <a:pt x="289" y="291"/>
                  </a:cubicBezTo>
                  <a:cubicBezTo>
                    <a:pt x="290" y="293"/>
                    <a:pt x="290" y="293"/>
                    <a:pt x="290" y="293"/>
                  </a:cubicBezTo>
                  <a:cubicBezTo>
                    <a:pt x="292" y="294"/>
                    <a:pt x="292" y="294"/>
                    <a:pt x="292" y="294"/>
                  </a:cubicBezTo>
                  <a:cubicBezTo>
                    <a:pt x="292" y="297"/>
                    <a:pt x="292" y="297"/>
                    <a:pt x="292" y="297"/>
                  </a:cubicBezTo>
                  <a:cubicBezTo>
                    <a:pt x="294" y="297"/>
                    <a:pt x="294" y="297"/>
                    <a:pt x="294" y="297"/>
                  </a:cubicBezTo>
                  <a:cubicBezTo>
                    <a:pt x="295" y="296"/>
                    <a:pt x="295" y="296"/>
                    <a:pt x="295" y="296"/>
                  </a:cubicBezTo>
                  <a:cubicBezTo>
                    <a:pt x="296" y="293"/>
                    <a:pt x="296" y="293"/>
                    <a:pt x="296" y="293"/>
                  </a:cubicBezTo>
                  <a:cubicBezTo>
                    <a:pt x="295" y="290"/>
                    <a:pt x="295" y="290"/>
                    <a:pt x="295" y="290"/>
                  </a:cubicBezTo>
                  <a:cubicBezTo>
                    <a:pt x="294" y="286"/>
                    <a:pt x="294" y="286"/>
                    <a:pt x="294" y="286"/>
                  </a:cubicBezTo>
                  <a:cubicBezTo>
                    <a:pt x="292" y="282"/>
                    <a:pt x="292" y="282"/>
                    <a:pt x="292" y="282"/>
                  </a:cubicBezTo>
                  <a:cubicBezTo>
                    <a:pt x="292" y="276"/>
                    <a:pt x="292" y="276"/>
                    <a:pt x="292" y="276"/>
                  </a:cubicBezTo>
                  <a:cubicBezTo>
                    <a:pt x="292" y="276"/>
                    <a:pt x="293" y="273"/>
                    <a:pt x="293" y="273"/>
                  </a:cubicBezTo>
                  <a:cubicBezTo>
                    <a:pt x="295" y="269"/>
                    <a:pt x="295" y="269"/>
                    <a:pt x="295" y="269"/>
                  </a:cubicBezTo>
                  <a:cubicBezTo>
                    <a:pt x="298" y="267"/>
                    <a:pt x="298" y="267"/>
                    <a:pt x="298" y="267"/>
                  </a:cubicBezTo>
                  <a:cubicBezTo>
                    <a:pt x="301" y="264"/>
                    <a:pt x="301" y="264"/>
                    <a:pt x="301" y="264"/>
                  </a:cubicBezTo>
                  <a:cubicBezTo>
                    <a:pt x="305" y="262"/>
                    <a:pt x="305" y="262"/>
                    <a:pt x="305" y="262"/>
                  </a:cubicBezTo>
                  <a:cubicBezTo>
                    <a:pt x="308" y="261"/>
                    <a:pt x="308" y="261"/>
                    <a:pt x="308" y="261"/>
                  </a:cubicBezTo>
                  <a:cubicBezTo>
                    <a:pt x="309" y="259"/>
                    <a:pt x="309" y="259"/>
                    <a:pt x="309" y="259"/>
                  </a:cubicBezTo>
                  <a:cubicBezTo>
                    <a:pt x="311" y="257"/>
                    <a:pt x="311" y="257"/>
                    <a:pt x="311" y="257"/>
                  </a:cubicBezTo>
                  <a:cubicBezTo>
                    <a:pt x="309" y="253"/>
                    <a:pt x="309" y="253"/>
                    <a:pt x="309" y="253"/>
                  </a:cubicBezTo>
                  <a:cubicBezTo>
                    <a:pt x="307" y="252"/>
                    <a:pt x="307" y="252"/>
                    <a:pt x="307" y="252"/>
                  </a:cubicBezTo>
                  <a:cubicBezTo>
                    <a:pt x="308" y="249"/>
                    <a:pt x="308" y="249"/>
                    <a:pt x="308" y="249"/>
                  </a:cubicBezTo>
                  <a:cubicBezTo>
                    <a:pt x="307" y="247"/>
                    <a:pt x="307" y="247"/>
                    <a:pt x="307" y="247"/>
                  </a:cubicBezTo>
                  <a:cubicBezTo>
                    <a:pt x="309" y="246"/>
                    <a:pt x="309" y="246"/>
                    <a:pt x="309" y="246"/>
                  </a:cubicBezTo>
                  <a:cubicBezTo>
                    <a:pt x="311" y="249"/>
                    <a:pt x="311" y="249"/>
                    <a:pt x="311" y="249"/>
                  </a:cubicBezTo>
                  <a:cubicBezTo>
                    <a:pt x="312" y="246"/>
                    <a:pt x="312" y="246"/>
                    <a:pt x="312" y="246"/>
                  </a:cubicBezTo>
                  <a:cubicBezTo>
                    <a:pt x="314" y="244"/>
                    <a:pt x="314" y="244"/>
                    <a:pt x="314" y="244"/>
                  </a:cubicBezTo>
                  <a:cubicBezTo>
                    <a:pt x="315" y="242"/>
                    <a:pt x="315" y="242"/>
                    <a:pt x="315" y="242"/>
                  </a:cubicBezTo>
                  <a:cubicBezTo>
                    <a:pt x="317" y="237"/>
                    <a:pt x="317" y="237"/>
                    <a:pt x="317" y="237"/>
                  </a:cubicBezTo>
                  <a:cubicBezTo>
                    <a:pt x="322" y="237"/>
                    <a:pt x="322" y="237"/>
                    <a:pt x="322" y="237"/>
                  </a:cubicBezTo>
                  <a:cubicBezTo>
                    <a:pt x="325" y="235"/>
                    <a:pt x="325" y="235"/>
                    <a:pt x="325" y="235"/>
                  </a:cubicBezTo>
                  <a:cubicBezTo>
                    <a:pt x="328" y="235"/>
                    <a:pt x="328" y="235"/>
                    <a:pt x="328" y="235"/>
                  </a:cubicBezTo>
                  <a:cubicBezTo>
                    <a:pt x="327" y="233"/>
                    <a:pt x="327" y="233"/>
                    <a:pt x="327" y="233"/>
                  </a:cubicBezTo>
                  <a:cubicBezTo>
                    <a:pt x="327" y="228"/>
                    <a:pt x="327" y="228"/>
                    <a:pt x="327" y="228"/>
                  </a:cubicBezTo>
                  <a:cubicBezTo>
                    <a:pt x="330" y="225"/>
                    <a:pt x="330" y="225"/>
                    <a:pt x="330" y="225"/>
                  </a:cubicBezTo>
                  <a:cubicBezTo>
                    <a:pt x="333" y="225"/>
                    <a:pt x="333" y="225"/>
                    <a:pt x="333" y="225"/>
                  </a:cubicBezTo>
                  <a:cubicBezTo>
                    <a:pt x="333" y="223"/>
                    <a:pt x="333" y="223"/>
                    <a:pt x="333" y="223"/>
                  </a:cubicBezTo>
                  <a:cubicBezTo>
                    <a:pt x="337" y="223"/>
                    <a:pt x="337" y="223"/>
                    <a:pt x="337" y="223"/>
                  </a:cubicBezTo>
                  <a:cubicBezTo>
                    <a:pt x="340" y="221"/>
                    <a:pt x="340" y="221"/>
                    <a:pt x="340" y="221"/>
                  </a:cubicBezTo>
                  <a:cubicBezTo>
                    <a:pt x="343" y="219"/>
                    <a:pt x="343" y="219"/>
                    <a:pt x="343" y="219"/>
                  </a:cubicBezTo>
                  <a:cubicBezTo>
                    <a:pt x="347" y="218"/>
                    <a:pt x="347" y="218"/>
                    <a:pt x="347" y="218"/>
                  </a:cubicBezTo>
                  <a:cubicBezTo>
                    <a:pt x="347" y="218"/>
                    <a:pt x="350" y="219"/>
                    <a:pt x="351" y="219"/>
                  </a:cubicBezTo>
                  <a:cubicBezTo>
                    <a:pt x="352" y="219"/>
                    <a:pt x="350" y="221"/>
                    <a:pt x="350" y="221"/>
                  </a:cubicBezTo>
                  <a:cubicBezTo>
                    <a:pt x="345" y="221"/>
                    <a:pt x="345" y="221"/>
                    <a:pt x="345" y="221"/>
                  </a:cubicBezTo>
                  <a:cubicBezTo>
                    <a:pt x="345" y="221"/>
                    <a:pt x="344" y="222"/>
                    <a:pt x="343" y="222"/>
                  </a:cubicBezTo>
                  <a:cubicBezTo>
                    <a:pt x="342" y="223"/>
                    <a:pt x="343" y="225"/>
                    <a:pt x="343" y="225"/>
                  </a:cubicBezTo>
                  <a:cubicBezTo>
                    <a:pt x="345" y="226"/>
                    <a:pt x="345" y="226"/>
                    <a:pt x="345" y="226"/>
                  </a:cubicBezTo>
                  <a:cubicBezTo>
                    <a:pt x="347" y="224"/>
                    <a:pt x="347" y="224"/>
                    <a:pt x="347" y="224"/>
                  </a:cubicBezTo>
                  <a:cubicBezTo>
                    <a:pt x="349" y="223"/>
                    <a:pt x="349" y="223"/>
                    <a:pt x="349" y="223"/>
                  </a:cubicBezTo>
                  <a:cubicBezTo>
                    <a:pt x="352" y="222"/>
                    <a:pt x="352" y="222"/>
                    <a:pt x="352" y="222"/>
                  </a:cubicBezTo>
                  <a:cubicBezTo>
                    <a:pt x="355" y="221"/>
                    <a:pt x="355" y="221"/>
                    <a:pt x="355" y="221"/>
                  </a:cubicBezTo>
                  <a:cubicBezTo>
                    <a:pt x="358" y="220"/>
                    <a:pt x="358" y="220"/>
                    <a:pt x="358" y="220"/>
                  </a:cubicBezTo>
                  <a:cubicBezTo>
                    <a:pt x="360" y="217"/>
                    <a:pt x="360" y="217"/>
                    <a:pt x="360" y="217"/>
                  </a:cubicBezTo>
                  <a:cubicBezTo>
                    <a:pt x="363" y="215"/>
                    <a:pt x="363" y="215"/>
                    <a:pt x="363" y="215"/>
                  </a:cubicBezTo>
                  <a:cubicBezTo>
                    <a:pt x="363" y="213"/>
                    <a:pt x="363" y="213"/>
                    <a:pt x="363" y="213"/>
                  </a:cubicBezTo>
                  <a:cubicBezTo>
                    <a:pt x="360" y="213"/>
                    <a:pt x="360" y="213"/>
                    <a:pt x="360" y="213"/>
                  </a:cubicBezTo>
                  <a:cubicBezTo>
                    <a:pt x="358" y="217"/>
                    <a:pt x="358" y="217"/>
                    <a:pt x="358" y="217"/>
                  </a:cubicBezTo>
                  <a:cubicBezTo>
                    <a:pt x="354" y="217"/>
                    <a:pt x="354" y="217"/>
                    <a:pt x="354" y="217"/>
                  </a:cubicBezTo>
                  <a:cubicBezTo>
                    <a:pt x="350" y="216"/>
                    <a:pt x="350" y="216"/>
                    <a:pt x="350" y="216"/>
                  </a:cubicBezTo>
                  <a:cubicBezTo>
                    <a:pt x="347" y="213"/>
                    <a:pt x="347" y="213"/>
                    <a:pt x="347" y="213"/>
                  </a:cubicBezTo>
                  <a:cubicBezTo>
                    <a:pt x="345" y="209"/>
                    <a:pt x="345" y="209"/>
                    <a:pt x="345" y="209"/>
                  </a:cubicBezTo>
                  <a:cubicBezTo>
                    <a:pt x="348" y="206"/>
                    <a:pt x="348" y="206"/>
                    <a:pt x="348" y="206"/>
                  </a:cubicBezTo>
                  <a:cubicBezTo>
                    <a:pt x="348" y="203"/>
                    <a:pt x="348" y="203"/>
                    <a:pt x="348" y="203"/>
                  </a:cubicBezTo>
                  <a:cubicBezTo>
                    <a:pt x="344" y="202"/>
                    <a:pt x="344" y="202"/>
                    <a:pt x="344" y="202"/>
                  </a:cubicBezTo>
                  <a:cubicBezTo>
                    <a:pt x="339" y="204"/>
                    <a:pt x="339" y="204"/>
                    <a:pt x="339" y="204"/>
                  </a:cubicBezTo>
                  <a:cubicBezTo>
                    <a:pt x="334" y="207"/>
                    <a:pt x="334" y="207"/>
                    <a:pt x="334" y="207"/>
                  </a:cubicBezTo>
                  <a:cubicBezTo>
                    <a:pt x="329" y="212"/>
                    <a:pt x="329" y="212"/>
                    <a:pt x="329" y="212"/>
                  </a:cubicBezTo>
                  <a:cubicBezTo>
                    <a:pt x="325" y="214"/>
                    <a:pt x="325" y="214"/>
                    <a:pt x="325" y="214"/>
                  </a:cubicBezTo>
                  <a:cubicBezTo>
                    <a:pt x="326" y="212"/>
                    <a:pt x="326" y="212"/>
                    <a:pt x="326" y="212"/>
                  </a:cubicBezTo>
                  <a:cubicBezTo>
                    <a:pt x="329" y="209"/>
                    <a:pt x="329" y="209"/>
                    <a:pt x="329" y="209"/>
                  </a:cubicBezTo>
                  <a:cubicBezTo>
                    <a:pt x="330" y="207"/>
                    <a:pt x="330" y="207"/>
                    <a:pt x="330" y="207"/>
                  </a:cubicBezTo>
                  <a:cubicBezTo>
                    <a:pt x="326" y="206"/>
                    <a:pt x="326" y="206"/>
                    <a:pt x="326" y="206"/>
                  </a:cubicBezTo>
                  <a:cubicBezTo>
                    <a:pt x="331" y="206"/>
                    <a:pt x="331" y="206"/>
                    <a:pt x="331" y="206"/>
                  </a:cubicBezTo>
                  <a:cubicBezTo>
                    <a:pt x="333" y="204"/>
                    <a:pt x="333" y="204"/>
                    <a:pt x="333" y="204"/>
                  </a:cubicBezTo>
                  <a:cubicBezTo>
                    <a:pt x="335" y="202"/>
                    <a:pt x="335" y="202"/>
                    <a:pt x="335" y="202"/>
                  </a:cubicBezTo>
                  <a:cubicBezTo>
                    <a:pt x="339" y="201"/>
                    <a:pt x="339" y="201"/>
                    <a:pt x="339" y="201"/>
                  </a:cubicBezTo>
                  <a:cubicBezTo>
                    <a:pt x="340" y="199"/>
                    <a:pt x="340" y="199"/>
                    <a:pt x="340" y="199"/>
                  </a:cubicBezTo>
                  <a:cubicBezTo>
                    <a:pt x="343" y="198"/>
                    <a:pt x="343" y="198"/>
                    <a:pt x="343" y="198"/>
                  </a:cubicBezTo>
                  <a:cubicBezTo>
                    <a:pt x="347" y="198"/>
                    <a:pt x="347" y="198"/>
                    <a:pt x="347" y="198"/>
                  </a:cubicBezTo>
                  <a:cubicBezTo>
                    <a:pt x="355" y="197"/>
                    <a:pt x="355" y="197"/>
                    <a:pt x="355" y="197"/>
                  </a:cubicBezTo>
                  <a:cubicBezTo>
                    <a:pt x="359" y="198"/>
                    <a:pt x="359" y="198"/>
                    <a:pt x="359" y="198"/>
                  </a:cubicBezTo>
                  <a:cubicBezTo>
                    <a:pt x="362" y="198"/>
                    <a:pt x="362" y="198"/>
                    <a:pt x="362" y="198"/>
                  </a:cubicBezTo>
                  <a:cubicBezTo>
                    <a:pt x="366" y="196"/>
                    <a:pt x="366" y="196"/>
                    <a:pt x="366" y="196"/>
                  </a:cubicBezTo>
                  <a:cubicBezTo>
                    <a:pt x="368" y="192"/>
                    <a:pt x="368" y="192"/>
                    <a:pt x="368" y="192"/>
                  </a:cubicBezTo>
                  <a:cubicBezTo>
                    <a:pt x="374" y="192"/>
                    <a:pt x="374" y="192"/>
                    <a:pt x="374" y="192"/>
                  </a:cubicBezTo>
                  <a:cubicBezTo>
                    <a:pt x="376" y="191"/>
                    <a:pt x="376" y="191"/>
                    <a:pt x="376" y="191"/>
                  </a:cubicBezTo>
                  <a:cubicBezTo>
                    <a:pt x="378" y="189"/>
                    <a:pt x="378" y="189"/>
                    <a:pt x="378" y="189"/>
                  </a:cubicBezTo>
                  <a:cubicBezTo>
                    <a:pt x="376" y="188"/>
                    <a:pt x="376" y="188"/>
                    <a:pt x="376" y="188"/>
                  </a:cubicBezTo>
                  <a:cubicBezTo>
                    <a:pt x="377" y="187"/>
                    <a:pt x="377" y="187"/>
                    <a:pt x="377" y="187"/>
                  </a:cubicBezTo>
                  <a:cubicBezTo>
                    <a:pt x="377" y="184"/>
                    <a:pt x="377" y="184"/>
                    <a:pt x="377" y="184"/>
                  </a:cubicBezTo>
                  <a:cubicBezTo>
                    <a:pt x="374" y="183"/>
                    <a:pt x="374" y="183"/>
                    <a:pt x="374" y="183"/>
                  </a:cubicBezTo>
                  <a:cubicBezTo>
                    <a:pt x="373" y="181"/>
                    <a:pt x="373" y="181"/>
                    <a:pt x="373" y="181"/>
                  </a:cubicBezTo>
                  <a:cubicBezTo>
                    <a:pt x="369" y="181"/>
                    <a:pt x="369" y="181"/>
                    <a:pt x="369" y="181"/>
                  </a:cubicBezTo>
                  <a:cubicBezTo>
                    <a:pt x="366" y="183"/>
                    <a:pt x="366" y="183"/>
                    <a:pt x="366" y="183"/>
                  </a:cubicBezTo>
                  <a:cubicBezTo>
                    <a:pt x="364" y="185"/>
                    <a:pt x="364" y="185"/>
                    <a:pt x="364" y="185"/>
                  </a:cubicBezTo>
                  <a:cubicBezTo>
                    <a:pt x="362" y="184"/>
                    <a:pt x="362" y="184"/>
                    <a:pt x="362" y="184"/>
                  </a:cubicBezTo>
                  <a:cubicBezTo>
                    <a:pt x="362" y="182"/>
                    <a:pt x="362" y="182"/>
                    <a:pt x="362" y="182"/>
                  </a:cubicBezTo>
                  <a:cubicBezTo>
                    <a:pt x="366" y="180"/>
                    <a:pt x="366" y="180"/>
                    <a:pt x="366" y="180"/>
                  </a:cubicBezTo>
                  <a:cubicBezTo>
                    <a:pt x="371" y="179"/>
                    <a:pt x="371" y="179"/>
                    <a:pt x="371" y="179"/>
                  </a:cubicBezTo>
                  <a:cubicBezTo>
                    <a:pt x="373" y="178"/>
                    <a:pt x="373" y="178"/>
                    <a:pt x="373" y="178"/>
                  </a:cubicBezTo>
                  <a:cubicBezTo>
                    <a:pt x="370" y="177"/>
                    <a:pt x="370" y="177"/>
                    <a:pt x="370" y="177"/>
                  </a:cubicBezTo>
                  <a:cubicBezTo>
                    <a:pt x="367" y="176"/>
                    <a:pt x="367" y="176"/>
                    <a:pt x="367" y="176"/>
                  </a:cubicBezTo>
                  <a:cubicBezTo>
                    <a:pt x="363" y="175"/>
                    <a:pt x="363" y="175"/>
                    <a:pt x="363" y="175"/>
                  </a:cubicBezTo>
                  <a:cubicBezTo>
                    <a:pt x="361" y="173"/>
                    <a:pt x="361" y="173"/>
                    <a:pt x="361" y="173"/>
                  </a:cubicBezTo>
                  <a:cubicBezTo>
                    <a:pt x="358" y="171"/>
                    <a:pt x="358" y="171"/>
                    <a:pt x="358" y="171"/>
                  </a:cubicBezTo>
                  <a:cubicBezTo>
                    <a:pt x="357" y="169"/>
                    <a:pt x="357" y="169"/>
                    <a:pt x="357" y="169"/>
                  </a:cubicBezTo>
                  <a:cubicBezTo>
                    <a:pt x="359" y="168"/>
                    <a:pt x="359" y="168"/>
                    <a:pt x="359" y="168"/>
                  </a:cubicBezTo>
                  <a:cubicBezTo>
                    <a:pt x="359" y="167"/>
                    <a:pt x="359" y="167"/>
                    <a:pt x="359" y="167"/>
                  </a:cubicBezTo>
                  <a:cubicBezTo>
                    <a:pt x="357" y="164"/>
                    <a:pt x="357" y="164"/>
                    <a:pt x="357" y="164"/>
                  </a:cubicBezTo>
                  <a:cubicBezTo>
                    <a:pt x="354" y="160"/>
                    <a:pt x="354" y="160"/>
                    <a:pt x="354" y="160"/>
                  </a:cubicBezTo>
                  <a:cubicBezTo>
                    <a:pt x="350" y="153"/>
                    <a:pt x="350" y="153"/>
                    <a:pt x="350" y="153"/>
                  </a:cubicBezTo>
                  <a:cubicBezTo>
                    <a:pt x="348" y="150"/>
                    <a:pt x="348" y="150"/>
                    <a:pt x="348" y="150"/>
                  </a:cubicBezTo>
                  <a:cubicBezTo>
                    <a:pt x="345" y="154"/>
                    <a:pt x="345" y="154"/>
                    <a:pt x="345" y="154"/>
                  </a:cubicBezTo>
                  <a:cubicBezTo>
                    <a:pt x="345" y="158"/>
                    <a:pt x="345" y="158"/>
                    <a:pt x="345" y="158"/>
                  </a:cubicBezTo>
                  <a:cubicBezTo>
                    <a:pt x="342" y="159"/>
                    <a:pt x="342" y="159"/>
                    <a:pt x="342" y="159"/>
                  </a:cubicBezTo>
                  <a:cubicBezTo>
                    <a:pt x="340" y="161"/>
                    <a:pt x="340" y="161"/>
                    <a:pt x="340" y="161"/>
                  </a:cubicBezTo>
                  <a:cubicBezTo>
                    <a:pt x="336" y="161"/>
                    <a:pt x="336" y="161"/>
                    <a:pt x="336" y="161"/>
                  </a:cubicBezTo>
                  <a:cubicBezTo>
                    <a:pt x="336" y="159"/>
                    <a:pt x="336" y="159"/>
                    <a:pt x="336" y="159"/>
                  </a:cubicBezTo>
                  <a:cubicBezTo>
                    <a:pt x="334" y="157"/>
                    <a:pt x="334" y="157"/>
                    <a:pt x="334" y="157"/>
                  </a:cubicBezTo>
                  <a:cubicBezTo>
                    <a:pt x="330" y="158"/>
                    <a:pt x="330" y="158"/>
                    <a:pt x="330" y="158"/>
                  </a:cubicBezTo>
                  <a:cubicBezTo>
                    <a:pt x="331" y="154"/>
                    <a:pt x="331" y="154"/>
                    <a:pt x="331" y="154"/>
                  </a:cubicBezTo>
                  <a:cubicBezTo>
                    <a:pt x="331" y="149"/>
                    <a:pt x="331" y="149"/>
                    <a:pt x="331" y="149"/>
                  </a:cubicBezTo>
                  <a:cubicBezTo>
                    <a:pt x="331" y="147"/>
                    <a:pt x="331" y="147"/>
                    <a:pt x="331" y="147"/>
                  </a:cubicBezTo>
                  <a:cubicBezTo>
                    <a:pt x="327" y="147"/>
                    <a:pt x="327" y="147"/>
                    <a:pt x="327" y="147"/>
                  </a:cubicBezTo>
                  <a:cubicBezTo>
                    <a:pt x="324" y="145"/>
                    <a:pt x="324" y="145"/>
                    <a:pt x="324" y="145"/>
                  </a:cubicBezTo>
                  <a:cubicBezTo>
                    <a:pt x="321" y="142"/>
                    <a:pt x="321" y="142"/>
                    <a:pt x="321" y="142"/>
                  </a:cubicBezTo>
                  <a:cubicBezTo>
                    <a:pt x="316" y="139"/>
                    <a:pt x="316" y="139"/>
                    <a:pt x="316" y="139"/>
                  </a:cubicBezTo>
                  <a:cubicBezTo>
                    <a:pt x="315" y="140"/>
                    <a:pt x="315" y="140"/>
                    <a:pt x="315" y="140"/>
                  </a:cubicBezTo>
                  <a:cubicBezTo>
                    <a:pt x="310" y="140"/>
                    <a:pt x="310" y="140"/>
                    <a:pt x="310" y="140"/>
                  </a:cubicBezTo>
                  <a:cubicBezTo>
                    <a:pt x="309" y="139"/>
                    <a:pt x="309" y="139"/>
                    <a:pt x="309" y="139"/>
                  </a:cubicBezTo>
                  <a:cubicBezTo>
                    <a:pt x="304" y="139"/>
                    <a:pt x="304" y="139"/>
                    <a:pt x="304" y="139"/>
                  </a:cubicBezTo>
                  <a:cubicBezTo>
                    <a:pt x="302" y="141"/>
                    <a:pt x="302" y="141"/>
                    <a:pt x="302" y="141"/>
                  </a:cubicBezTo>
                  <a:cubicBezTo>
                    <a:pt x="304" y="144"/>
                    <a:pt x="304" y="144"/>
                    <a:pt x="304" y="144"/>
                  </a:cubicBezTo>
                  <a:cubicBezTo>
                    <a:pt x="303" y="147"/>
                    <a:pt x="303" y="147"/>
                    <a:pt x="303" y="147"/>
                  </a:cubicBezTo>
                  <a:cubicBezTo>
                    <a:pt x="304" y="150"/>
                    <a:pt x="304" y="150"/>
                    <a:pt x="304" y="150"/>
                  </a:cubicBezTo>
                  <a:cubicBezTo>
                    <a:pt x="305" y="153"/>
                    <a:pt x="305" y="153"/>
                    <a:pt x="305" y="153"/>
                  </a:cubicBezTo>
                  <a:cubicBezTo>
                    <a:pt x="303" y="153"/>
                    <a:pt x="303" y="153"/>
                    <a:pt x="303" y="153"/>
                  </a:cubicBezTo>
                  <a:cubicBezTo>
                    <a:pt x="303" y="156"/>
                    <a:pt x="303" y="156"/>
                    <a:pt x="303" y="156"/>
                  </a:cubicBezTo>
                  <a:cubicBezTo>
                    <a:pt x="301" y="158"/>
                    <a:pt x="301" y="158"/>
                    <a:pt x="301" y="158"/>
                  </a:cubicBezTo>
                  <a:cubicBezTo>
                    <a:pt x="303" y="160"/>
                    <a:pt x="303" y="160"/>
                    <a:pt x="303" y="160"/>
                  </a:cubicBezTo>
                  <a:cubicBezTo>
                    <a:pt x="307" y="162"/>
                    <a:pt x="307" y="162"/>
                    <a:pt x="307" y="162"/>
                  </a:cubicBezTo>
                  <a:cubicBezTo>
                    <a:pt x="307" y="166"/>
                    <a:pt x="307" y="166"/>
                    <a:pt x="307" y="166"/>
                  </a:cubicBezTo>
                  <a:cubicBezTo>
                    <a:pt x="307" y="171"/>
                    <a:pt x="307" y="171"/>
                    <a:pt x="307" y="171"/>
                  </a:cubicBezTo>
                  <a:cubicBezTo>
                    <a:pt x="305" y="174"/>
                    <a:pt x="305" y="174"/>
                    <a:pt x="305" y="174"/>
                  </a:cubicBezTo>
                  <a:cubicBezTo>
                    <a:pt x="302" y="176"/>
                    <a:pt x="302" y="176"/>
                    <a:pt x="302" y="176"/>
                  </a:cubicBezTo>
                  <a:cubicBezTo>
                    <a:pt x="298" y="177"/>
                    <a:pt x="298" y="177"/>
                    <a:pt x="298" y="177"/>
                  </a:cubicBezTo>
                  <a:cubicBezTo>
                    <a:pt x="300" y="181"/>
                    <a:pt x="300" y="181"/>
                    <a:pt x="300" y="181"/>
                  </a:cubicBezTo>
                  <a:cubicBezTo>
                    <a:pt x="300" y="186"/>
                    <a:pt x="300" y="186"/>
                    <a:pt x="300" y="186"/>
                  </a:cubicBezTo>
                  <a:cubicBezTo>
                    <a:pt x="301" y="188"/>
                    <a:pt x="301" y="188"/>
                    <a:pt x="301" y="188"/>
                  </a:cubicBezTo>
                  <a:cubicBezTo>
                    <a:pt x="301" y="191"/>
                    <a:pt x="301" y="191"/>
                    <a:pt x="301" y="191"/>
                  </a:cubicBezTo>
                  <a:cubicBezTo>
                    <a:pt x="299" y="194"/>
                    <a:pt x="299" y="194"/>
                    <a:pt x="299" y="194"/>
                  </a:cubicBezTo>
                  <a:cubicBezTo>
                    <a:pt x="294" y="194"/>
                    <a:pt x="294" y="194"/>
                    <a:pt x="294" y="194"/>
                  </a:cubicBezTo>
                  <a:cubicBezTo>
                    <a:pt x="292" y="190"/>
                    <a:pt x="292" y="190"/>
                    <a:pt x="292" y="190"/>
                  </a:cubicBezTo>
                  <a:cubicBezTo>
                    <a:pt x="289" y="186"/>
                    <a:pt x="289" y="186"/>
                    <a:pt x="289" y="186"/>
                  </a:cubicBezTo>
                  <a:cubicBezTo>
                    <a:pt x="289" y="183"/>
                    <a:pt x="289" y="183"/>
                    <a:pt x="289" y="183"/>
                  </a:cubicBezTo>
                  <a:cubicBezTo>
                    <a:pt x="288" y="179"/>
                    <a:pt x="288" y="179"/>
                    <a:pt x="288" y="179"/>
                  </a:cubicBezTo>
                  <a:cubicBezTo>
                    <a:pt x="289" y="176"/>
                    <a:pt x="289" y="176"/>
                    <a:pt x="289" y="176"/>
                  </a:cubicBezTo>
                  <a:cubicBezTo>
                    <a:pt x="283" y="175"/>
                    <a:pt x="283" y="175"/>
                    <a:pt x="283" y="175"/>
                  </a:cubicBezTo>
                  <a:cubicBezTo>
                    <a:pt x="279" y="175"/>
                    <a:pt x="279" y="175"/>
                    <a:pt x="279" y="175"/>
                  </a:cubicBezTo>
                  <a:cubicBezTo>
                    <a:pt x="277" y="174"/>
                    <a:pt x="277" y="174"/>
                    <a:pt x="277" y="174"/>
                  </a:cubicBezTo>
                  <a:cubicBezTo>
                    <a:pt x="272" y="172"/>
                    <a:pt x="272" y="172"/>
                    <a:pt x="272" y="172"/>
                  </a:cubicBezTo>
                  <a:cubicBezTo>
                    <a:pt x="270" y="170"/>
                    <a:pt x="270" y="170"/>
                    <a:pt x="270" y="170"/>
                  </a:cubicBezTo>
                  <a:cubicBezTo>
                    <a:pt x="265" y="168"/>
                    <a:pt x="265" y="168"/>
                    <a:pt x="265" y="168"/>
                  </a:cubicBezTo>
                  <a:cubicBezTo>
                    <a:pt x="261" y="165"/>
                    <a:pt x="261" y="165"/>
                    <a:pt x="261" y="165"/>
                  </a:cubicBezTo>
                  <a:cubicBezTo>
                    <a:pt x="255" y="167"/>
                    <a:pt x="255" y="167"/>
                    <a:pt x="255" y="167"/>
                  </a:cubicBezTo>
                  <a:cubicBezTo>
                    <a:pt x="253" y="165"/>
                    <a:pt x="253" y="165"/>
                    <a:pt x="253" y="165"/>
                  </a:cubicBezTo>
                  <a:cubicBezTo>
                    <a:pt x="251" y="159"/>
                    <a:pt x="251" y="159"/>
                    <a:pt x="251" y="159"/>
                  </a:cubicBezTo>
                  <a:cubicBezTo>
                    <a:pt x="248" y="158"/>
                    <a:pt x="248" y="158"/>
                    <a:pt x="248" y="158"/>
                  </a:cubicBezTo>
                  <a:cubicBezTo>
                    <a:pt x="246" y="156"/>
                    <a:pt x="246" y="156"/>
                    <a:pt x="246" y="156"/>
                  </a:cubicBezTo>
                  <a:cubicBezTo>
                    <a:pt x="247" y="149"/>
                    <a:pt x="247" y="149"/>
                    <a:pt x="247" y="149"/>
                  </a:cubicBezTo>
                  <a:cubicBezTo>
                    <a:pt x="250" y="144"/>
                    <a:pt x="250" y="144"/>
                    <a:pt x="250" y="144"/>
                  </a:cubicBezTo>
                  <a:cubicBezTo>
                    <a:pt x="253" y="140"/>
                    <a:pt x="253" y="140"/>
                    <a:pt x="253" y="140"/>
                  </a:cubicBezTo>
                  <a:cubicBezTo>
                    <a:pt x="257" y="138"/>
                    <a:pt x="257" y="138"/>
                    <a:pt x="257" y="138"/>
                  </a:cubicBezTo>
                  <a:cubicBezTo>
                    <a:pt x="260" y="136"/>
                    <a:pt x="260" y="136"/>
                    <a:pt x="260" y="136"/>
                  </a:cubicBezTo>
                  <a:cubicBezTo>
                    <a:pt x="258" y="134"/>
                    <a:pt x="258" y="134"/>
                    <a:pt x="258" y="134"/>
                  </a:cubicBezTo>
                  <a:cubicBezTo>
                    <a:pt x="254" y="132"/>
                    <a:pt x="254" y="132"/>
                    <a:pt x="254" y="132"/>
                  </a:cubicBezTo>
                  <a:cubicBezTo>
                    <a:pt x="248" y="131"/>
                    <a:pt x="248" y="131"/>
                    <a:pt x="248" y="131"/>
                  </a:cubicBezTo>
                  <a:cubicBezTo>
                    <a:pt x="255" y="132"/>
                    <a:pt x="255" y="132"/>
                    <a:pt x="255" y="132"/>
                  </a:cubicBezTo>
                  <a:cubicBezTo>
                    <a:pt x="260" y="133"/>
                    <a:pt x="260" y="133"/>
                    <a:pt x="260" y="133"/>
                  </a:cubicBezTo>
                  <a:cubicBezTo>
                    <a:pt x="262" y="132"/>
                    <a:pt x="262" y="132"/>
                    <a:pt x="262" y="132"/>
                  </a:cubicBezTo>
                  <a:cubicBezTo>
                    <a:pt x="262" y="130"/>
                    <a:pt x="262" y="130"/>
                    <a:pt x="262" y="130"/>
                  </a:cubicBezTo>
                  <a:cubicBezTo>
                    <a:pt x="267" y="131"/>
                    <a:pt x="267" y="131"/>
                    <a:pt x="267" y="131"/>
                  </a:cubicBezTo>
                  <a:cubicBezTo>
                    <a:pt x="269" y="131"/>
                    <a:pt x="269" y="131"/>
                    <a:pt x="269" y="131"/>
                  </a:cubicBezTo>
                  <a:cubicBezTo>
                    <a:pt x="269" y="128"/>
                    <a:pt x="269" y="128"/>
                    <a:pt x="269" y="128"/>
                  </a:cubicBezTo>
                  <a:cubicBezTo>
                    <a:pt x="271" y="128"/>
                    <a:pt x="271" y="128"/>
                    <a:pt x="271" y="128"/>
                  </a:cubicBezTo>
                  <a:cubicBezTo>
                    <a:pt x="272" y="125"/>
                    <a:pt x="272" y="125"/>
                    <a:pt x="272" y="125"/>
                  </a:cubicBezTo>
                  <a:cubicBezTo>
                    <a:pt x="269" y="124"/>
                    <a:pt x="269" y="124"/>
                    <a:pt x="269" y="124"/>
                  </a:cubicBezTo>
                  <a:cubicBezTo>
                    <a:pt x="265" y="124"/>
                    <a:pt x="265" y="124"/>
                    <a:pt x="265" y="124"/>
                  </a:cubicBezTo>
                  <a:cubicBezTo>
                    <a:pt x="264" y="122"/>
                    <a:pt x="264" y="122"/>
                    <a:pt x="264" y="122"/>
                  </a:cubicBezTo>
                  <a:cubicBezTo>
                    <a:pt x="259" y="121"/>
                    <a:pt x="259" y="121"/>
                    <a:pt x="259" y="121"/>
                  </a:cubicBezTo>
                  <a:cubicBezTo>
                    <a:pt x="262" y="121"/>
                    <a:pt x="262" y="121"/>
                    <a:pt x="262" y="121"/>
                  </a:cubicBezTo>
                  <a:cubicBezTo>
                    <a:pt x="267" y="122"/>
                    <a:pt x="267" y="122"/>
                    <a:pt x="267" y="122"/>
                  </a:cubicBezTo>
                  <a:cubicBezTo>
                    <a:pt x="270" y="123"/>
                    <a:pt x="270" y="123"/>
                    <a:pt x="270" y="123"/>
                  </a:cubicBezTo>
                  <a:cubicBezTo>
                    <a:pt x="273" y="122"/>
                    <a:pt x="273" y="122"/>
                    <a:pt x="273" y="122"/>
                  </a:cubicBezTo>
                  <a:cubicBezTo>
                    <a:pt x="275" y="119"/>
                    <a:pt x="275" y="119"/>
                    <a:pt x="275" y="119"/>
                  </a:cubicBezTo>
                  <a:cubicBezTo>
                    <a:pt x="273" y="117"/>
                    <a:pt x="273" y="117"/>
                    <a:pt x="273" y="117"/>
                  </a:cubicBezTo>
                  <a:cubicBezTo>
                    <a:pt x="276" y="117"/>
                    <a:pt x="276" y="117"/>
                    <a:pt x="276" y="117"/>
                  </a:cubicBezTo>
                  <a:cubicBezTo>
                    <a:pt x="278" y="119"/>
                    <a:pt x="278" y="119"/>
                    <a:pt x="278" y="119"/>
                  </a:cubicBezTo>
                  <a:cubicBezTo>
                    <a:pt x="277" y="121"/>
                    <a:pt x="277" y="121"/>
                    <a:pt x="277" y="121"/>
                  </a:cubicBezTo>
                  <a:cubicBezTo>
                    <a:pt x="275" y="125"/>
                    <a:pt x="275" y="125"/>
                    <a:pt x="275" y="125"/>
                  </a:cubicBezTo>
                  <a:cubicBezTo>
                    <a:pt x="275" y="130"/>
                    <a:pt x="275" y="130"/>
                    <a:pt x="275" y="130"/>
                  </a:cubicBezTo>
                  <a:cubicBezTo>
                    <a:pt x="272" y="131"/>
                    <a:pt x="272" y="131"/>
                    <a:pt x="272" y="131"/>
                  </a:cubicBezTo>
                  <a:cubicBezTo>
                    <a:pt x="273" y="133"/>
                    <a:pt x="273" y="133"/>
                    <a:pt x="273" y="133"/>
                  </a:cubicBezTo>
                  <a:cubicBezTo>
                    <a:pt x="276" y="133"/>
                    <a:pt x="276" y="133"/>
                    <a:pt x="276" y="133"/>
                  </a:cubicBezTo>
                  <a:cubicBezTo>
                    <a:pt x="276" y="135"/>
                    <a:pt x="276" y="135"/>
                    <a:pt x="276" y="135"/>
                  </a:cubicBezTo>
                  <a:cubicBezTo>
                    <a:pt x="276" y="135"/>
                    <a:pt x="280" y="136"/>
                    <a:pt x="281" y="135"/>
                  </a:cubicBezTo>
                  <a:cubicBezTo>
                    <a:pt x="282" y="132"/>
                    <a:pt x="282" y="132"/>
                    <a:pt x="282" y="132"/>
                  </a:cubicBezTo>
                  <a:cubicBezTo>
                    <a:pt x="286" y="133"/>
                    <a:pt x="286" y="133"/>
                    <a:pt x="286" y="133"/>
                  </a:cubicBezTo>
                  <a:cubicBezTo>
                    <a:pt x="288" y="133"/>
                    <a:pt x="288" y="133"/>
                    <a:pt x="288" y="133"/>
                  </a:cubicBezTo>
                  <a:cubicBezTo>
                    <a:pt x="291" y="134"/>
                    <a:pt x="291" y="134"/>
                    <a:pt x="291" y="134"/>
                  </a:cubicBezTo>
                  <a:cubicBezTo>
                    <a:pt x="294" y="134"/>
                    <a:pt x="294" y="134"/>
                    <a:pt x="294" y="134"/>
                  </a:cubicBezTo>
                  <a:cubicBezTo>
                    <a:pt x="294" y="131"/>
                    <a:pt x="294" y="131"/>
                    <a:pt x="294" y="131"/>
                  </a:cubicBezTo>
                  <a:cubicBezTo>
                    <a:pt x="291" y="131"/>
                    <a:pt x="291" y="131"/>
                    <a:pt x="291" y="131"/>
                  </a:cubicBezTo>
                  <a:cubicBezTo>
                    <a:pt x="289" y="127"/>
                    <a:pt x="289" y="127"/>
                    <a:pt x="289" y="127"/>
                  </a:cubicBezTo>
                  <a:cubicBezTo>
                    <a:pt x="285" y="127"/>
                    <a:pt x="285" y="127"/>
                    <a:pt x="285" y="127"/>
                  </a:cubicBezTo>
                  <a:cubicBezTo>
                    <a:pt x="282" y="124"/>
                    <a:pt x="282" y="124"/>
                    <a:pt x="282" y="124"/>
                  </a:cubicBezTo>
                  <a:cubicBezTo>
                    <a:pt x="279" y="124"/>
                    <a:pt x="279" y="124"/>
                    <a:pt x="279" y="124"/>
                  </a:cubicBezTo>
                  <a:cubicBezTo>
                    <a:pt x="279" y="122"/>
                    <a:pt x="279" y="122"/>
                    <a:pt x="279" y="122"/>
                  </a:cubicBezTo>
                  <a:cubicBezTo>
                    <a:pt x="282" y="122"/>
                    <a:pt x="282" y="122"/>
                    <a:pt x="282" y="122"/>
                  </a:cubicBezTo>
                  <a:cubicBezTo>
                    <a:pt x="283" y="121"/>
                    <a:pt x="283" y="121"/>
                    <a:pt x="283" y="121"/>
                  </a:cubicBezTo>
                  <a:cubicBezTo>
                    <a:pt x="283" y="119"/>
                    <a:pt x="283" y="119"/>
                    <a:pt x="283" y="119"/>
                  </a:cubicBezTo>
                  <a:cubicBezTo>
                    <a:pt x="286" y="119"/>
                    <a:pt x="286" y="119"/>
                    <a:pt x="286" y="119"/>
                  </a:cubicBezTo>
                  <a:cubicBezTo>
                    <a:pt x="288" y="117"/>
                    <a:pt x="288" y="117"/>
                    <a:pt x="288" y="117"/>
                  </a:cubicBezTo>
                  <a:cubicBezTo>
                    <a:pt x="291" y="115"/>
                    <a:pt x="291" y="115"/>
                    <a:pt x="291" y="115"/>
                  </a:cubicBezTo>
                  <a:cubicBezTo>
                    <a:pt x="292" y="113"/>
                    <a:pt x="292" y="113"/>
                    <a:pt x="292" y="113"/>
                  </a:cubicBezTo>
                  <a:cubicBezTo>
                    <a:pt x="290" y="111"/>
                    <a:pt x="290" y="111"/>
                    <a:pt x="290" y="111"/>
                  </a:cubicBezTo>
                  <a:cubicBezTo>
                    <a:pt x="288" y="107"/>
                    <a:pt x="288" y="107"/>
                    <a:pt x="288" y="107"/>
                  </a:cubicBezTo>
                  <a:cubicBezTo>
                    <a:pt x="291" y="107"/>
                    <a:pt x="291" y="107"/>
                    <a:pt x="291" y="107"/>
                  </a:cubicBezTo>
                  <a:cubicBezTo>
                    <a:pt x="292" y="104"/>
                    <a:pt x="292" y="104"/>
                    <a:pt x="292" y="104"/>
                  </a:cubicBezTo>
                  <a:cubicBezTo>
                    <a:pt x="290" y="101"/>
                    <a:pt x="290" y="101"/>
                    <a:pt x="290" y="101"/>
                  </a:cubicBezTo>
                  <a:cubicBezTo>
                    <a:pt x="287" y="100"/>
                    <a:pt x="287" y="100"/>
                    <a:pt x="287" y="100"/>
                  </a:cubicBezTo>
                  <a:cubicBezTo>
                    <a:pt x="283" y="98"/>
                    <a:pt x="283" y="98"/>
                    <a:pt x="283" y="98"/>
                  </a:cubicBezTo>
                  <a:cubicBezTo>
                    <a:pt x="287" y="98"/>
                    <a:pt x="287" y="98"/>
                    <a:pt x="287" y="98"/>
                  </a:cubicBezTo>
                  <a:cubicBezTo>
                    <a:pt x="288" y="96"/>
                    <a:pt x="288" y="96"/>
                    <a:pt x="288" y="96"/>
                  </a:cubicBezTo>
                  <a:cubicBezTo>
                    <a:pt x="291" y="97"/>
                    <a:pt x="291" y="97"/>
                    <a:pt x="291" y="97"/>
                  </a:cubicBezTo>
                  <a:cubicBezTo>
                    <a:pt x="294" y="98"/>
                    <a:pt x="294" y="98"/>
                    <a:pt x="294" y="98"/>
                  </a:cubicBezTo>
                  <a:cubicBezTo>
                    <a:pt x="298" y="98"/>
                    <a:pt x="298" y="98"/>
                    <a:pt x="298" y="98"/>
                  </a:cubicBezTo>
                  <a:cubicBezTo>
                    <a:pt x="301" y="97"/>
                    <a:pt x="301" y="97"/>
                    <a:pt x="301" y="97"/>
                  </a:cubicBezTo>
                  <a:cubicBezTo>
                    <a:pt x="298" y="95"/>
                    <a:pt x="298" y="95"/>
                    <a:pt x="298" y="95"/>
                  </a:cubicBezTo>
                  <a:cubicBezTo>
                    <a:pt x="300" y="94"/>
                    <a:pt x="300" y="94"/>
                    <a:pt x="300" y="94"/>
                  </a:cubicBezTo>
                  <a:cubicBezTo>
                    <a:pt x="303" y="97"/>
                    <a:pt x="303" y="97"/>
                    <a:pt x="303" y="97"/>
                  </a:cubicBezTo>
                  <a:cubicBezTo>
                    <a:pt x="306" y="98"/>
                    <a:pt x="306" y="98"/>
                    <a:pt x="306" y="98"/>
                  </a:cubicBezTo>
                  <a:cubicBezTo>
                    <a:pt x="308" y="100"/>
                    <a:pt x="308" y="100"/>
                    <a:pt x="308" y="100"/>
                  </a:cubicBezTo>
                  <a:cubicBezTo>
                    <a:pt x="310" y="101"/>
                    <a:pt x="310" y="101"/>
                    <a:pt x="310" y="101"/>
                  </a:cubicBezTo>
                  <a:cubicBezTo>
                    <a:pt x="312" y="103"/>
                    <a:pt x="312" y="103"/>
                    <a:pt x="312" y="103"/>
                  </a:cubicBezTo>
                  <a:cubicBezTo>
                    <a:pt x="314" y="104"/>
                    <a:pt x="314" y="104"/>
                    <a:pt x="314" y="104"/>
                  </a:cubicBezTo>
                  <a:cubicBezTo>
                    <a:pt x="316" y="107"/>
                    <a:pt x="316" y="107"/>
                    <a:pt x="316" y="107"/>
                  </a:cubicBezTo>
                  <a:cubicBezTo>
                    <a:pt x="319" y="108"/>
                    <a:pt x="319" y="108"/>
                    <a:pt x="319" y="108"/>
                  </a:cubicBezTo>
                  <a:cubicBezTo>
                    <a:pt x="321" y="110"/>
                    <a:pt x="321" y="110"/>
                    <a:pt x="321" y="110"/>
                  </a:cubicBezTo>
                  <a:cubicBezTo>
                    <a:pt x="322" y="114"/>
                    <a:pt x="322" y="114"/>
                    <a:pt x="322" y="114"/>
                  </a:cubicBezTo>
                  <a:cubicBezTo>
                    <a:pt x="318" y="117"/>
                    <a:pt x="318" y="117"/>
                    <a:pt x="318" y="117"/>
                  </a:cubicBezTo>
                  <a:cubicBezTo>
                    <a:pt x="315" y="120"/>
                    <a:pt x="315" y="120"/>
                    <a:pt x="315" y="120"/>
                  </a:cubicBezTo>
                  <a:cubicBezTo>
                    <a:pt x="317" y="124"/>
                    <a:pt x="317" y="124"/>
                    <a:pt x="317" y="124"/>
                  </a:cubicBezTo>
                  <a:cubicBezTo>
                    <a:pt x="312" y="124"/>
                    <a:pt x="312" y="124"/>
                    <a:pt x="312" y="124"/>
                  </a:cubicBezTo>
                  <a:cubicBezTo>
                    <a:pt x="309" y="124"/>
                    <a:pt x="309" y="124"/>
                    <a:pt x="309" y="124"/>
                  </a:cubicBezTo>
                  <a:cubicBezTo>
                    <a:pt x="306" y="124"/>
                    <a:pt x="306" y="124"/>
                    <a:pt x="306" y="124"/>
                  </a:cubicBezTo>
                  <a:cubicBezTo>
                    <a:pt x="302" y="126"/>
                    <a:pt x="302" y="126"/>
                    <a:pt x="302" y="126"/>
                  </a:cubicBezTo>
                  <a:cubicBezTo>
                    <a:pt x="302" y="129"/>
                    <a:pt x="302" y="129"/>
                    <a:pt x="302" y="129"/>
                  </a:cubicBezTo>
                  <a:cubicBezTo>
                    <a:pt x="306" y="130"/>
                    <a:pt x="306" y="130"/>
                    <a:pt x="306" y="130"/>
                  </a:cubicBezTo>
                  <a:cubicBezTo>
                    <a:pt x="310" y="130"/>
                    <a:pt x="310" y="130"/>
                    <a:pt x="310" y="130"/>
                  </a:cubicBezTo>
                  <a:cubicBezTo>
                    <a:pt x="311" y="128"/>
                    <a:pt x="311" y="128"/>
                    <a:pt x="311" y="128"/>
                  </a:cubicBezTo>
                  <a:cubicBezTo>
                    <a:pt x="312" y="127"/>
                    <a:pt x="312" y="127"/>
                    <a:pt x="312" y="127"/>
                  </a:cubicBezTo>
                  <a:cubicBezTo>
                    <a:pt x="315" y="128"/>
                    <a:pt x="315" y="128"/>
                    <a:pt x="315" y="128"/>
                  </a:cubicBezTo>
                  <a:cubicBezTo>
                    <a:pt x="319" y="129"/>
                    <a:pt x="319" y="129"/>
                    <a:pt x="319" y="129"/>
                  </a:cubicBezTo>
                  <a:cubicBezTo>
                    <a:pt x="323" y="133"/>
                    <a:pt x="323" y="133"/>
                    <a:pt x="323" y="133"/>
                  </a:cubicBezTo>
                  <a:cubicBezTo>
                    <a:pt x="324" y="135"/>
                    <a:pt x="324" y="135"/>
                    <a:pt x="324" y="135"/>
                  </a:cubicBezTo>
                  <a:cubicBezTo>
                    <a:pt x="326" y="137"/>
                    <a:pt x="326" y="137"/>
                    <a:pt x="326" y="137"/>
                  </a:cubicBezTo>
                  <a:cubicBezTo>
                    <a:pt x="330" y="137"/>
                    <a:pt x="330" y="137"/>
                    <a:pt x="330" y="137"/>
                  </a:cubicBezTo>
                  <a:cubicBezTo>
                    <a:pt x="334" y="141"/>
                    <a:pt x="334" y="141"/>
                    <a:pt x="334" y="141"/>
                  </a:cubicBezTo>
                  <a:cubicBezTo>
                    <a:pt x="339" y="141"/>
                    <a:pt x="339" y="141"/>
                    <a:pt x="339" y="141"/>
                  </a:cubicBezTo>
                  <a:cubicBezTo>
                    <a:pt x="343" y="143"/>
                    <a:pt x="343" y="143"/>
                    <a:pt x="343" y="143"/>
                  </a:cubicBezTo>
                  <a:cubicBezTo>
                    <a:pt x="343" y="141"/>
                    <a:pt x="343" y="141"/>
                    <a:pt x="343" y="141"/>
                  </a:cubicBezTo>
                  <a:cubicBezTo>
                    <a:pt x="337" y="136"/>
                    <a:pt x="337" y="136"/>
                    <a:pt x="337" y="136"/>
                  </a:cubicBezTo>
                  <a:cubicBezTo>
                    <a:pt x="335" y="134"/>
                    <a:pt x="335" y="134"/>
                    <a:pt x="335" y="134"/>
                  </a:cubicBezTo>
                  <a:cubicBezTo>
                    <a:pt x="333" y="132"/>
                    <a:pt x="333" y="132"/>
                    <a:pt x="333" y="132"/>
                  </a:cubicBezTo>
                  <a:cubicBezTo>
                    <a:pt x="337" y="134"/>
                    <a:pt x="337" y="134"/>
                    <a:pt x="337" y="134"/>
                  </a:cubicBezTo>
                  <a:cubicBezTo>
                    <a:pt x="344" y="137"/>
                    <a:pt x="344" y="137"/>
                    <a:pt x="344" y="137"/>
                  </a:cubicBezTo>
                  <a:cubicBezTo>
                    <a:pt x="347" y="139"/>
                    <a:pt x="347" y="139"/>
                    <a:pt x="347" y="139"/>
                  </a:cubicBezTo>
                  <a:cubicBezTo>
                    <a:pt x="347" y="136"/>
                    <a:pt x="347" y="136"/>
                    <a:pt x="347" y="136"/>
                  </a:cubicBezTo>
                  <a:cubicBezTo>
                    <a:pt x="349" y="133"/>
                    <a:pt x="349" y="133"/>
                    <a:pt x="349" y="133"/>
                  </a:cubicBezTo>
                  <a:cubicBezTo>
                    <a:pt x="346" y="132"/>
                    <a:pt x="346" y="132"/>
                    <a:pt x="346" y="132"/>
                  </a:cubicBezTo>
                  <a:cubicBezTo>
                    <a:pt x="345" y="127"/>
                    <a:pt x="345" y="127"/>
                    <a:pt x="345" y="127"/>
                  </a:cubicBezTo>
                  <a:cubicBezTo>
                    <a:pt x="341" y="126"/>
                    <a:pt x="341" y="126"/>
                    <a:pt x="341" y="126"/>
                  </a:cubicBezTo>
                  <a:cubicBezTo>
                    <a:pt x="336" y="120"/>
                    <a:pt x="336" y="120"/>
                    <a:pt x="336" y="120"/>
                  </a:cubicBezTo>
                  <a:cubicBezTo>
                    <a:pt x="337" y="118"/>
                    <a:pt x="337" y="118"/>
                    <a:pt x="337" y="118"/>
                  </a:cubicBezTo>
                  <a:cubicBezTo>
                    <a:pt x="339" y="117"/>
                    <a:pt x="339" y="117"/>
                    <a:pt x="339" y="117"/>
                  </a:cubicBezTo>
                  <a:cubicBezTo>
                    <a:pt x="346" y="122"/>
                    <a:pt x="346" y="122"/>
                    <a:pt x="346" y="122"/>
                  </a:cubicBezTo>
                  <a:cubicBezTo>
                    <a:pt x="349" y="126"/>
                    <a:pt x="349" y="126"/>
                    <a:pt x="349" y="126"/>
                  </a:cubicBezTo>
                  <a:cubicBezTo>
                    <a:pt x="352" y="126"/>
                    <a:pt x="352" y="126"/>
                    <a:pt x="352" y="126"/>
                  </a:cubicBezTo>
                  <a:cubicBezTo>
                    <a:pt x="352" y="122"/>
                    <a:pt x="352" y="122"/>
                    <a:pt x="352" y="122"/>
                  </a:cubicBezTo>
                  <a:cubicBezTo>
                    <a:pt x="356" y="121"/>
                    <a:pt x="356" y="121"/>
                    <a:pt x="356" y="121"/>
                  </a:cubicBezTo>
                  <a:cubicBezTo>
                    <a:pt x="357" y="119"/>
                    <a:pt x="357" y="119"/>
                    <a:pt x="357" y="119"/>
                  </a:cubicBezTo>
                  <a:cubicBezTo>
                    <a:pt x="359" y="119"/>
                    <a:pt x="359" y="119"/>
                    <a:pt x="359" y="119"/>
                  </a:cubicBezTo>
                  <a:cubicBezTo>
                    <a:pt x="360" y="118"/>
                    <a:pt x="360" y="118"/>
                    <a:pt x="360" y="118"/>
                  </a:cubicBezTo>
                  <a:cubicBezTo>
                    <a:pt x="360" y="115"/>
                    <a:pt x="360" y="115"/>
                    <a:pt x="360" y="115"/>
                  </a:cubicBezTo>
                  <a:cubicBezTo>
                    <a:pt x="355" y="115"/>
                    <a:pt x="355" y="115"/>
                    <a:pt x="355" y="115"/>
                  </a:cubicBezTo>
                  <a:cubicBezTo>
                    <a:pt x="355" y="113"/>
                    <a:pt x="355" y="113"/>
                    <a:pt x="355" y="113"/>
                  </a:cubicBezTo>
                  <a:cubicBezTo>
                    <a:pt x="352" y="111"/>
                    <a:pt x="352" y="111"/>
                    <a:pt x="352" y="111"/>
                  </a:cubicBezTo>
                  <a:cubicBezTo>
                    <a:pt x="350" y="111"/>
                    <a:pt x="350" y="111"/>
                    <a:pt x="350" y="111"/>
                  </a:cubicBezTo>
                  <a:cubicBezTo>
                    <a:pt x="347" y="109"/>
                    <a:pt x="347" y="109"/>
                    <a:pt x="347" y="109"/>
                  </a:cubicBezTo>
                  <a:cubicBezTo>
                    <a:pt x="344" y="109"/>
                    <a:pt x="344" y="109"/>
                    <a:pt x="344" y="109"/>
                  </a:cubicBezTo>
                  <a:cubicBezTo>
                    <a:pt x="344" y="107"/>
                    <a:pt x="344" y="107"/>
                    <a:pt x="344" y="107"/>
                  </a:cubicBezTo>
                  <a:cubicBezTo>
                    <a:pt x="343" y="106"/>
                    <a:pt x="343" y="106"/>
                    <a:pt x="343" y="106"/>
                  </a:cubicBezTo>
                  <a:cubicBezTo>
                    <a:pt x="339" y="106"/>
                    <a:pt x="339" y="106"/>
                    <a:pt x="339" y="106"/>
                  </a:cubicBezTo>
                  <a:cubicBezTo>
                    <a:pt x="337" y="106"/>
                    <a:pt x="337" y="106"/>
                    <a:pt x="337" y="106"/>
                  </a:cubicBezTo>
                  <a:cubicBezTo>
                    <a:pt x="337" y="103"/>
                    <a:pt x="337" y="103"/>
                    <a:pt x="337" y="103"/>
                  </a:cubicBezTo>
                  <a:cubicBezTo>
                    <a:pt x="340" y="103"/>
                    <a:pt x="340" y="103"/>
                    <a:pt x="340" y="103"/>
                  </a:cubicBezTo>
                  <a:cubicBezTo>
                    <a:pt x="341" y="101"/>
                    <a:pt x="341" y="101"/>
                    <a:pt x="341" y="101"/>
                  </a:cubicBezTo>
                  <a:cubicBezTo>
                    <a:pt x="337" y="100"/>
                    <a:pt x="337" y="100"/>
                    <a:pt x="337" y="100"/>
                  </a:cubicBezTo>
                  <a:cubicBezTo>
                    <a:pt x="338" y="99"/>
                    <a:pt x="338" y="99"/>
                    <a:pt x="338" y="99"/>
                  </a:cubicBezTo>
                  <a:cubicBezTo>
                    <a:pt x="340" y="98"/>
                    <a:pt x="340" y="98"/>
                    <a:pt x="340" y="98"/>
                  </a:cubicBezTo>
                  <a:cubicBezTo>
                    <a:pt x="337" y="96"/>
                    <a:pt x="337" y="96"/>
                    <a:pt x="337" y="96"/>
                  </a:cubicBezTo>
                  <a:cubicBezTo>
                    <a:pt x="334" y="95"/>
                    <a:pt x="334" y="95"/>
                    <a:pt x="334" y="95"/>
                  </a:cubicBezTo>
                  <a:cubicBezTo>
                    <a:pt x="336" y="94"/>
                    <a:pt x="336" y="94"/>
                    <a:pt x="336" y="94"/>
                  </a:cubicBezTo>
                  <a:cubicBezTo>
                    <a:pt x="332" y="92"/>
                    <a:pt x="332" y="92"/>
                    <a:pt x="332" y="92"/>
                  </a:cubicBezTo>
                  <a:cubicBezTo>
                    <a:pt x="328" y="92"/>
                    <a:pt x="328" y="92"/>
                    <a:pt x="328" y="92"/>
                  </a:cubicBezTo>
                  <a:cubicBezTo>
                    <a:pt x="328" y="91"/>
                    <a:pt x="328" y="91"/>
                    <a:pt x="328" y="91"/>
                  </a:cubicBezTo>
                  <a:cubicBezTo>
                    <a:pt x="325" y="91"/>
                    <a:pt x="325" y="91"/>
                    <a:pt x="325" y="91"/>
                  </a:cubicBezTo>
                  <a:cubicBezTo>
                    <a:pt x="324" y="90"/>
                    <a:pt x="324" y="90"/>
                    <a:pt x="324" y="90"/>
                  </a:cubicBezTo>
                  <a:cubicBezTo>
                    <a:pt x="326" y="89"/>
                    <a:pt x="326" y="89"/>
                    <a:pt x="326" y="89"/>
                  </a:cubicBezTo>
                  <a:cubicBezTo>
                    <a:pt x="323" y="88"/>
                    <a:pt x="323" y="88"/>
                    <a:pt x="323" y="88"/>
                  </a:cubicBezTo>
                  <a:cubicBezTo>
                    <a:pt x="319" y="89"/>
                    <a:pt x="319" y="89"/>
                    <a:pt x="319" y="89"/>
                  </a:cubicBezTo>
                  <a:cubicBezTo>
                    <a:pt x="316" y="86"/>
                    <a:pt x="316" y="86"/>
                    <a:pt x="316" y="86"/>
                  </a:cubicBezTo>
                  <a:cubicBezTo>
                    <a:pt x="315" y="84"/>
                    <a:pt x="315" y="84"/>
                    <a:pt x="315" y="84"/>
                  </a:cubicBezTo>
                  <a:cubicBezTo>
                    <a:pt x="313" y="84"/>
                    <a:pt x="313" y="84"/>
                    <a:pt x="313" y="84"/>
                  </a:cubicBezTo>
                  <a:cubicBezTo>
                    <a:pt x="313" y="82"/>
                    <a:pt x="313" y="82"/>
                    <a:pt x="313" y="82"/>
                  </a:cubicBezTo>
                  <a:cubicBezTo>
                    <a:pt x="308" y="81"/>
                    <a:pt x="308" y="81"/>
                    <a:pt x="308" y="81"/>
                  </a:cubicBezTo>
                  <a:cubicBezTo>
                    <a:pt x="303" y="81"/>
                    <a:pt x="303" y="81"/>
                    <a:pt x="303" y="81"/>
                  </a:cubicBezTo>
                  <a:cubicBezTo>
                    <a:pt x="302" y="82"/>
                    <a:pt x="302" y="82"/>
                    <a:pt x="302" y="82"/>
                  </a:cubicBezTo>
                  <a:cubicBezTo>
                    <a:pt x="299" y="83"/>
                    <a:pt x="299" y="83"/>
                    <a:pt x="299" y="83"/>
                  </a:cubicBezTo>
                  <a:cubicBezTo>
                    <a:pt x="297" y="82"/>
                    <a:pt x="297" y="82"/>
                    <a:pt x="297" y="82"/>
                  </a:cubicBezTo>
                  <a:cubicBezTo>
                    <a:pt x="296" y="84"/>
                    <a:pt x="296" y="84"/>
                    <a:pt x="296" y="84"/>
                  </a:cubicBezTo>
                  <a:cubicBezTo>
                    <a:pt x="293" y="84"/>
                    <a:pt x="293" y="84"/>
                    <a:pt x="293" y="84"/>
                  </a:cubicBezTo>
                  <a:cubicBezTo>
                    <a:pt x="293" y="82"/>
                    <a:pt x="293" y="82"/>
                    <a:pt x="293" y="82"/>
                  </a:cubicBezTo>
                  <a:cubicBezTo>
                    <a:pt x="295" y="79"/>
                    <a:pt x="295" y="79"/>
                    <a:pt x="295" y="79"/>
                  </a:cubicBezTo>
                  <a:cubicBezTo>
                    <a:pt x="292" y="76"/>
                    <a:pt x="292" y="76"/>
                    <a:pt x="292" y="76"/>
                  </a:cubicBezTo>
                  <a:cubicBezTo>
                    <a:pt x="291" y="73"/>
                    <a:pt x="291" y="73"/>
                    <a:pt x="291" y="73"/>
                  </a:cubicBezTo>
                  <a:cubicBezTo>
                    <a:pt x="286" y="73"/>
                    <a:pt x="286" y="73"/>
                    <a:pt x="286" y="73"/>
                  </a:cubicBezTo>
                  <a:cubicBezTo>
                    <a:pt x="283" y="76"/>
                    <a:pt x="283" y="76"/>
                    <a:pt x="283" y="76"/>
                  </a:cubicBezTo>
                  <a:cubicBezTo>
                    <a:pt x="280" y="76"/>
                    <a:pt x="280" y="76"/>
                    <a:pt x="280" y="76"/>
                  </a:cubicBezTo>
                  <a:cubicBezTo>
                    <a:pt x="278" y="77"/>
                    <a:pt x="278" y="77"/>
                    <a:pt x="278" y="77"/>
                  </a:cubicBezTo>
                  <a:cubicBezTo>
                    <a:pt x="277" y="80"/>
                    <a:pt x="277" y="80"/>
                    <a:pt x="277" y="80"/>
                  </a:cubicBezTo>
                  <a:cubicBezTo>
                    <a:pt x="279" y="83"/>
                    <a:pt x="279" y="83"/>
                    <a:pt x="279" y="83"/>
                  </a:cubicBezTo>
                  <a:cubicBezTo>
                    <a:pt x="278" y="85"/>
                    <a:pt x="278" y="85"/>
                    <a:pt x="278" y="85"/>
                  </a:cubicBezTo>
                  <a:cubicBezTo>
                    <a:pt x="281" y="89"/>
                    <a:pt x="281" y="89"/>
                    <a:pt x="281" y="89"/>
                  </a:cubicBezTo>
                  <a:cubicBezTo>
                    <a:pt x="279" y="89"/>
                    <a:pt x="279" y="89"/>
                    <a:pt x="279" y="89"/>
                  </a:cubicBezTo>
                  <a:cubicBezTo>
                    <a:pt x="275" y="86"/>
                    <a:pt x="275" y="86"/>
                    <a:pt x="275" y="86"/>
                  </a:cubicBezTo>
                  <a:cubicBezTo>
                    <a:pt x="274" y="82"/>
                    <a:pt x="274" y="82"/>
                    <a:pt x="274" y="82"/>
                  </a:cubicBezTo>
                  <a:cubicBezTo>
                    <a:pt x="274" y="79"/>
                    <a:pt x="274" y="79"/>
                    <a:pt x="274" y="79"/>
                  </a:cubicBezTo>
                  <a:cubicBezTo>
                    <a:pt x="276" y="76"/>
                    <a:pt x="276" y="76"/>
                    <a:pt x="276" y="76"/>
                  </a:cubicBezTo>
                  <a:cubicBezTo>
                    <a:pt x="280" y="73"/>
                    <a:pt x="280" y="73"/>
                    <a:pt x="280" y="73"/>
                  </a:cubicBezTo>
                  <a:cubicBezTo>
                    <a:pt x="275" y="73"/>
                    <a:pt x="275" y="73"/>
                    <a:pt x="275" y="73"/>
                  </a:cubicBezTo>
                  <a:cubicBezTo>
                    <a:pt x="270" y="74"/>
                    <a:pt x="270" y="74"/>
                    <a:pt x="270" y="74"/>
                  </a:cubicBezTo>
                  <a:cubicBezTo>
                    <a:pt x="266" y="77"/>
                    <a:pt x="266" y="77"/>
                    <a:pt x="266" y="77"/>
                  </a:cubicBezTo>
                  <a:cubicBezTo>
                    <a:pt x="263" y="82"/>
                    <a:pt x="263" y="82"/>
                    <a:pt x="263" y="82"/>
                  </a:cubicBezTo>
                  <a:cubicBezTo>
                    <a:pt x="263" y="88"/>
                    <a:pt x="263" y="88"/>
                    <a:pt x="263" y="88"/>
                  </a:cubicBezTo>
                  <a:cubicBezTo>
                    <a:pt x="267" y="89"/>
                    <a:pt x="267" y="89"/>
                    <a:pt x="267" y="89"/>
                  </a:cubicBezTo>
                  <a:cubicBezTo>
                    <a:pt x="270" y="89"/>
                    <a:pt x="270" y="89"/>
                    <a:pt x="270" y="89"/>
                  </a:cubicBezTo>
                  <a:cubicBezTo>
                    <a:pt x="271" y="92"/>
                    <a:pt x="271" y="92"/>
                    <a:pt x="271" y="92"/>
                  </a:cubicBezTo>
                  <a:cubicBezTo>
                    <a:pt x="268" y="91"/>
                    <a:pt x="268" y="91"/>
                    <a:pt x="268" y="91"/>
                  </a:cubicBezTo>
                  <a:cubicBezTo>
                    <a:pt x="264" y="92"/>
                    <a:pt x="264" y="92"/>
                    <a:pt x="264" y="92"/>
                  </a:cubicBezTo>
                  <a:cubicBezTo>
                    <a:pt x="267" y="95"/>
                    <a:pt x="267" y="95"/>
                    <a:pt x="267" y="95"/>
                  </a:cubicBezTo>
                  <a:cubicBezTo>
                    <a:pt x="271" y="95"/>
                    <a:pt x="271" y="95"/>
                    <a:pt x="271" y="95"/>
                  </a:cubicBezTo>
                  <a:cubicBezTo>
                    <a:pt x="273" y="94"/>
                    <a:pt x="273" y="94"/>
                    <a:pt x="273" y="94"/>
                  </a:cubicBezTo>
                  <a:cubicBezTo>
                    <a:pt x="276" y="96"/>
                    <a:pt x="276" y="96"/>
                    <a:pt x="276" y="96"/>
                  </a:cubicBezTo>
                  <a:cubicBezTo>
                    <a:pt x="281" y="97"/>
                    <a:pt x="281" y="97"/>
                    <a:pt x="281" y="97"/>
                  </a:cubicBezTo>
                  <a:cubicBezTo>
                    <a:pt x="278" y="98"/>
                    <a:pt x="278" y="98"/>
                    <a:pt x="278" y="98"/>
                  </a:cubicBezTo>
                  <a:cubicBezTo>
                    <a:pt x="277" y="101"/>
                    <a:pt x="277" y="101"/>
                    <a:pt x="277" y="101"/>
                  </a:cubicBezTo>
                  <a:cubicBezTo>
                    <a:pt x="280" y="103"/>
                    <a:pt x="280" y="103"/>
                    <a:pt x="280" y="103"/>
                  </a:cubicBezTo>
                  <a:cubicBezTo>
                    <a:pt x="276" y="107"/>
                    <a:pt x="276" y="107"/>
                    <a:pt x="276" y="107"/>
                  </a:cubicBezTo>
                  <a:cubicBezTo>
                    <a:pt x="275" y="111"/>
                    <a:pt x="275" y="111"/>
                    <a:pt x="275" y="111"/>
                  </a:cubicBezTo>
                  <a:cubicBezTo>
                    <a:pt x="272" y="113"/>
                    <a:pt x="272" y="113"/>
                    <a:pt x="272" y="113"/>
                  </a:cubicBezTo>
                  <a:cubicBezTo>
                    <a:pt x="270" y="112"/>
                    <a:pt x="270" y="112"/>
                    <a:pt x="270" y="112"/>
                  </a:cubicBezTo>
                  <a:cubicBezTo>
                    <a:pt x="268" y="108"/>
                    <a:pt x="268" y="108"/>
                    <a:pt x="268" y="108"/>
                  </a:cubicBezTo>
                  <a:cubicBezTo>
                    <a:pt x="270" y="106"/>
                    <a:pt x="270" y="106"/>
                    <a:pt x="270" y="106"/>
                  </a:cubicBezTo>
                  <a:cubicBezTo>
                    <a:pt x="265" y="102"/>
                    <a:pt x="265" y="102"/>
                    <a:pt x="265" y="102"/>
                  </a:cubicBezTo>
                  <a:cubicBezTo>
                    <a:pt x="262" y="105"/>
                    <a:pt x="262" y="105"/>
                    <a:pt x="262" y="105"/>
                  </a:cubicBezTo>
                  <a:cubicBezTo>
                    <a:pt x="257" y="99"/>
                    <a:pt x="257" y="99"/>
                    <a:pt x="257" y="99"/>
                  </a:cubicBezTo>
                  <a:cubicBezTo>
                    <a:pt x="255" y="99"/>
                    <a:pt x="255" y="99"/>
                    <a:pt x="255" y="99"/>
                  </a:cubicBezTo>
                  <a:cubicBezTo>
                    <a:pt x="256" y="96"/>
                    <a:pt x="256" y="96"/>
                    <a:pt x="256" y="96"/>
                  </a:cubicBezTo>
                  <a:cubicBezTo>
                    <a:pt x="255" y="93"/>
                    <a:pt x="255" y="93"/>
                    <a:pt x="255" y="93"/>
                  </a:cubicBezTo>
                  <a:cubicBezTo>
                    <a:pt x="253" y="92"/>
                    <a:pt x="253" y="92"/>
                    <a:pt x="253" y="92"/>
                  </a:cubicBezTo>
                  <a:cubicBezTo>
                    <a:pt x="252" y="90"/>
                    <a:pt x="252" y="90"/>
                    <a:pt x="252" y="90"/>
                  </a:cubicBezTo>
                  <a:cubicBezTo>
                    <a:pt x="249" y="87"/>
                    <a:pt x="249" y="87"/>
                    <a:pt x="249" y="87"/>
                  </a:cubicBezTo>
                  <a:cubicBezTo>
                    <a:pt x="244" y="86"/>
                    <a:pt x="244" y="86"/>
                    <a:pt x="244" y="86"/>
                  </a:cubicBezTo>
                  <a:cubicBezTo>
                    <a:pt x="244" y="88"/>
                    <a:pt x="244" y="88"/>
                    <a:pt x="244" y="88"/>
                  </a:cubicBezTo>
                  <a:cubicBezTo>
                    <a:pt x="242" y="88"/>
                    <a:pt x="242" y="88"/>
                    <a:pt x="242" y="88"/>
                  </a:cubicBezTo>
                  <a:cubicBezTo>
                    <a:pt x="240" y="91"/>
                    <a:pt x="240" y="91"/>
                    <a:pt x="240" y="91"/>
                  </a:cubicBezTo>
                  <a:cubicBezTo>
                    <a:pt x="241" y="94"/>
                    <a:pt x="241" y="94"/>
                    <a:pt x="241" y="94"/>
                  </a:cubicBezTo>
                  <a:cubicBezTo>
                    <a:pt x="240" y="95"/>
                    <a:pt x="240" y="95"/>
                    <a:pt x="240" y="95"/>
                  </a:cubicBezTo>
                  <a:cubicBezTo>
                    <a:pt x="244" y="98"/>
                    <a:pt x="244" y="98"/>
                    <a:pt x="244" y="98"/>
                  </a:cubicBezTo>
                  <a:cubicBezTo>
                    <a:pt x="247" y="100"/>
                    <a:pt x="247" y="100"/>
                    <a:pt x="247" y="100"/>
                  </a:cubicBezTo>
                  <a:cubicBezTo>
                    <a:pt x="246" y="103"/>
                    <a:pt x="246" y="103"/>
                    <a:pt x="246" y="103"/>
                  </a:cubicBezTo>
                  <a:cubicBezTo>
                    <a:pt x="242" y="102"/>
                    <a:pt x="242" y="102"/>
                    <a:pt x="242" y="102"/>
                  </a:cubicBezTo>
                  <a:cubicBezTo>
                    <a:pt x="243" y="105"/>
                    <a:pt x="243" y="105"/>
                    <a:pt x="243" y="105"/>
                  </a:cubicBezTo>
                  <a:cubicBezTo>
                    <a:pt x="247" y="105"/>
                    <a:pt x="247" y="105"/>
                    <a:pt x="247" y="105"/>
                  </a:cubicBezTo>
                  <a:cubicBezTo>
                    <a:pt x="250" y="103"/>
                    <a:pt x="250" y="103"/>
                    <a:pt x="250" y="103"/>
                  </a:cubicBezTo>
                  <a:cubicBezTo>
                    <a:pt x="250" y="106"/>
                    <a:pt x="250" y="106"/>
                    <a:pt x="250" y="106"/>
                  </a:cubicBezTo>
                  <a:cubicBezTo>
                    <a:pt x="244" y="109"/>
                    <a:pt x="244" y="109"/>
                    <a:pt x="244" y="109"/>
                  </a:cubicBezTo>
                  <a:cubicBezTo>
                    <a:pt x="245" y="114"/>
                    <a:pt x="245" y="114"/>
                    <a:pt x="245" y="114"/>
                  </a:cubicBezTo>
                  <a:cubicBezTo>
                    <a:pt x="241" y="111"/>
                    <a:pt x="241" y="111"/>
                    <a:pt x="241" y="111"/>
                  </a:cubicBezTo>
                  <a:cubicBezTo>
                    <a:pt x="242" y="108"/>
                    <a:pt x="242" y="108"/>
                    <a:pt x="242" y="108"/>
                  </a:cubicBezTo>
                  <a:cubicBezTo>
                    <a:pt x="239" y="108"/>
                    <a:pt x="239" y="108"/>
                    <a:pt x="239" y="108"/>
                  </a:cubicBezTo>
                  <a:cubicBezTo>
                    <a:pt x="239" y="105"/>
                    <a:pt x="239" y="105"/>
                    <a:pt x="239" y="105"/>
                  </a:cubicBezTo>
                  <a:cubicBezTo>
                    <a:pt x="241" y="105"/>
                    <a:pt x="241" y="105"/>
                    <a:pt x="241" y="105"/>
                  </a:cubicBezTo>
                  <a:cubicBezTo>
                    <a:pt x="241" y="101"/>
                    <a:pt x="241" y="101"/>
                    <a:pt x="241" y="101"/>
                  </a:cubicBezTo>
                  <a:cubicBezTo>
                    <a:pt x="235" y="98"/>
                    <a:pt x="235" y="98"/>
                    <a:pt x="235" y="98"/>
                  </a:cubicBezTo>
                  <a:cubicBezTo>
                    <a:pt x="234" y="101"/>
                    <a:pt x="234" y="101"/>
                    <a:pt x="234" y="101"/>
                  </a:cubicBezTo>
                  <a:cubicBezTo>
                    <a:pt x="231" y="103"/>
                    <a:pt x="231" y="103"/>
                    <a:pt x="231" y="103"/>
                  </a:cubicBezTo>
                  <a:cubicBezTo>
                    <a:pt x="236" y="106"/>
                    <a:pt x="236" y="106"/>
                    <a:pt x="236" y="106"/>
                  </a:cubicBezTo>
                  <a:cubicBezTo>
                    <a:pt x="233" y="108"/>
                    <a:pt x="233" y="108"/>
                    <a:pt x="233" y="108"/>
                  </a:cubicBezTo>
                  <a:cubicBezTo>
                    <a:pt x="233" y="110"/>
                    <a:pt x="233" y="110"/>
                    <a:pt x="233" y="110"/>
                  </a:cubicBezTo>
                  <a:cubicBezTo>
                    <a:pt x="223" y="111"/>
                    <a:pt x="223" y="111"/>
                    <a:pt x="223" y="111"/>
                  </a:cubicBezTo>
                  <a:cubicBezTo>
                    <a:pt x="218" y="109"/>
                    <a:pt x="218" y="109"/>
                    <a:pt x="218" y="109"/>
                  </a:cubicBezTo>
                  <a:cubicBezTo>
                    <a:pt x="215" y="108"/>
                    <a:pt x="215" y="108"/>
                    <a:pt x="215" y="108"/>
                  </a:cubicBezTo>
                  <a:cubicBezTo>
                    <a:pt x="210" y="106"/>
                    <a:pt x="210" y="106"/>
                    <a:pt x="210" y="106"/>
                  </a:cubicBezTo>
                  <a:cubicBezTo>
                    <a:pt x="207" y="108"/>
                    <a:pt x="207" y="108"/>
                    <a:pt x="207" y="108"/>
                  </a:cubicBezTo>
                  <a:cubicBezTo>
                    <a:pt x="202" y="110"/>
                    <a:pt x="202" y="110"/>
                    <a:pt x="202" y="110"/>
                  </a:cubicBezTo>
                  <a:cubicBezTo>
                    <a:pt x="203" y="113"/>
                    <a:pt x="203" y="113"/>
                    <a:pt x="203" y="113"/>
                  </a:cubicBezTo>
                  <a:cubicBezTo>
                    <a:pt x="203" y="117"/>
                    <a:pt x="203" y="117"/>
                    <a:pt x="203" y="117"/>
                  </a:cubicBezTo>
                  <a:cubicBezTo>
                    <a:pt x="200" y="112"/>
                    <a:pt x="200" y="112"/>
                    <a:pt x="200" y="112"/>
                  </a:cubicBezTo>
                  <a:cubicBezTo>
                    <a:pt x="195" y="110"/>
                    <a:pt x="195" y="110"/>
                    <a:pt x="195" y="110"/>
                  </a:cubicBezTo>
                  <a:cubicBezTo>
                    <a:pt x="189" y="111"/>
                    <a:pt x="189" y="111"/>
                    <a:pt x="189" y="111"/>
                  </a:cubicBezTo>
                  <a:cubicBezTo>
                    <a:pt x="178" y="110"/>
                    <a:pt x="178" y="110"/>
                    <a:pt x="178" y="110"/>
                  </a:cubicBezTo>
                  <a:cubicBezTo>
                    <a:pt x="178" y="108"/>
                    <a:pt x="178" y="108"/>
                    <a:pt x="178" y="108"/>
                  </a:cubicBezTo>
                  <a:cubicBezTo>
                    <a:pt x="182" y="107"/>
                    <a:pt x="182" y="107"/>
                    <a:pt x="182" y="107"/>
                  </a:cubicBezTo>
                  <a:cubicBezTo>
                    <a:pt x="176" y="104"/>
                    <a:pt x="176" y="104"/>
                    <a:pt x="176" y="104"/>
                  </a:cubicBezTo>
                  <a:cubicBezTo>
                    <a:pt x="172" y="104"/>
                    <a:pt x="172" y="104"/>
                    <a:pt x="172" y="104"/>
                  </a:cubicBezTo>
                  <a:cubicBezTo>
                    <a:pt x="162" y="101"/>
                    <a:pt x="162" y="101"/>
                    <a:pt x="162" y="101"/>
                  </a:cubicBezTo>
                  <a:cubicBezTo>
                    <a:pt x="159" y="99"/>
                    <a:pt x="159" y="99"/>
                    <a:pt x="159" y="99"/>
                  </a:cubicBezTo>
                  <a:cubicBezTo>
                    <a:pt x="154" y="98"/>
                    <a:pt x="154" y="98"/>
                    <a:pt x="154" y="98"/>
                  </a:cubicBezTo>
                  <a:cubicBezTo>
                    <a:pt x="152" y="98"/>
                    <a:pt x="152" y="98"/>
                    <a:pt x="152" y="98"/>
                  </a:cubicBezTo>
                  <a:cubicBezTo>
                    <a:pt x="150" y="100"/>
                    <a:pt x="150" y="100"/>
                    <a:pt x="150" y="100"/>
                  </a:cubicBezTo>
                  <a:cubicBezTo>
                    <a:pt x="148" y="101"/>
                    <a:pt x="148" y="101"/>
                    <a:pt x="148" y="101"/>
                  </a:cubicBezTo>
                  <a:cubicBezTo>
                    <a:pt x="145" y="96"/>
                    <a:pt x="145" y="96"/>
                    <a:pt x="145" y="96"/>
                  </a:cubicBezTo>
                  <a:cubicBezTo>
                    <a:pt x="143" y="100"/>
                    <a:pt x="143" y="100"/>
                    <a:pt x="143" y="100"/>
                  </a:cubicBezTo>
                  <a:cubicBezTo>
                    <a:pt x="140" y="100"/>
                    <a:pt x="140" y="100"/>
                    <a:pt x="140" y="100"/>
                  </a:cubicBezTo>
                  <a:cubicBezTo>
                    <a:pt x="137" y="95"/>
                    <a:pt x="137" y="95"/>
                    <a:pt x="137" y="95"/>
                  </a:cubicBezTo>
                  <a:cubicBezTo>
                    <a:pt x="134" y="94"/>
                    <a:pt x="134" y="94"/>
                    <a:pt x="134" y="94"/>
                  </a:cubicBezTo>
                  <a:cubicBezTo>
                    <a:pt x="133" y="97"/>
                    <a:pt x="133" y="97"/>
                    <a:pt x="133" y="97"/>
                  </a:cubicBezTo>
                  <a:cubicBezTo>
                    <a:pt x="130" y="99"/>
                    <a:pt x="130" y="99"/>
                    <a:pt x="130" y="99"/>
                  </a:cubicBezTo>
                  <a:cubicBezTo>
                    <a:pt x="127" y="100"/>
                    <a:pt x="127" y="100"/>
                    <a:pt x="127" y="100"/>
                  </a:cubicBezTo>
                  <a:cubicBezTo>
                    <a:pt x="122" y="101"/>
                    <a:pt x="122" y="101"/>
                    <a:pt x="122" y="101"/>
                  </a:cubicBezTo>
                  <a:cubicBezTo>
                    <a:pt x="118" y="104"/>
                    <a:pt x="118" y="104"/>
                    <a:pt x="118" y="104"/>
                  </a:cubicBezTo>
                  <a:cubicBezTo>
                    <a:pt x="121" y="100"/>
                    <a:pt x="121" y="100"/>
                    <a:pt x="121" y="100"/>
                  </a:cubicBezTo>
                  <a:cubicBezTo>
                    <a:pt x="125" y="99"/>
                    <a:pt x="125" y="99"/>
                    <a:pt x="125" y="99"/>
                  </a:cubicBezTo>
                  <a:cubicBezTo>
                    <a:pt x="128" y="98"/>
                    <a:pt x="128" y="98"/>
                    <a:pt x="128" y="98"/>
                  </a:cubicBezTo>
                  <a:cubicBezTo>
                    <a:pt x="129" y="96"/>
                    <a:pt x="129" y="96"/>
                    <a:pt x="129" y="96"/>
                  </a:cubicBezTo>
                  <a:cubicBezTo>
                    <a:pt x="128" y="96"/>
                    <a:pt x="128" y="96"/>
                    <a:pt x="128" y="96"/>
                  </a:cubicBezTo>
                  <a:cubicBezTo>
                    <a:pt x="123" y="97"/>
                    <a:pt x="123" y="97"/>
                    <a:pt x="123" y="97"/>
                  </a:cubicBezTo>
                  <a:cubicBezTo>
                    <a:pt x="118" y="100"/>
                    <a:pt x="118" y="100"/>
                    <a:pt x="118" y="100"/>
                  </a:cubicBezTo>
                  <a:cubicBezTo>
                    <a:pt x="115" y="100"/>
                    <a:pt x="115" y="100"/>
                    <a:pt x="115" y="100"/>
                  </a:cubicBezTo>
                  <a:cubicBezTo>
                    <a:pt x="112" y="100"/>
                    <a:pt x="112" y="100"/>
                    <a:pt x="112" y="100"/>
                  </a:cubicBezTo>
                  <a:cubicBezTo>
                    <a:pt x="106" y="103"/>
                    <a:pt x="106" y="103"/>
                    <a:pt x="106" y="103"/>
                  </a:cubicBezTo>
                  <a:cubicBezTo>
                    <a:pt x="100" y="103"/>
                    <a:pt x="100" y="103"/>
                    <a:pt x="100" y="103"/>
                  </a:cubicBezTo>
                  <a:cubicBezTo>
                    <a:pt x="96" y="99"/>
                    <a:pt x="96" y="99"/>
                    <a:pt x="96" y="99"/>
                  </a:cubicBezTo>
                  <a:cubicBezTo>
                    <a:pt x="88" y="99"/>
                    <a:pt x="88" y="99"/>
                    <a:pt x="88" y="99"/>
                  </a:cubicBezTo>
                  <a:cubicBezTo>
                    <a:pt x="85" y="97"/>
                    <a:pt x="85" y="97"/>
                    <a:pt x="85" y="97"/>
                  </a:cubicBezTo>
                  <a:cubicBezTo>
                    <a:pt x="81" y="96"/>
                    <a:pt x="81" y="96"/>
                    <a:pt x="81" y="96"/>
                  </a:cubicBezTo>
                  <a:cubicBezTo>
                    <a:pt x="76" y="97"/>
                    <a:pt x="76" y="97"/>
                    <a:pt x="76" y="97"/>
                  </a:cubicBezTo>
                  <a:cubicBezTo>
                    <a:pt x="73" y="96"/>
                    <a:pt x="73" y="96"/>
                    <a:pt x="73" y="96"/>
                  </a:cubicBezTo>
                  <a:cubicBezTo>
                    <a:pt x="68" y="96"/>
                    <a:pt x="68" y="96"/>
                    <a:pt x="68" y="96"/>
                  </a:cubicBezTo>
                  <a:cubicBezTo>
                    <a:pt x="62" y="94"/>
                    <a:pt x="62" y="94"/>
                    <a:pt x="62" y="94"/>
                  </a:cubicBezTo>
                  <a:cubicBezTo>
                    <a:pt x="58" y="94"/>
                    <a:pt x="58" y="94"/>
                    <a:pt x="58" y="94"/>
                  </a:cubicBezTo>
                  <a:cubicBezTo>
                    <a:pt x="54" y="94"/>
                    <a:pt x="54" y="94"/>
                    <a:pt x="54" y="94"/>
                  </a:cubicBezTo>
                  <a:cubicBezTo>
                    <a:pt x="53" y="92"/>
                    <a:pt x="53" y="92"/>
                    <a:pt x="53" y="92"/>
                  </a:cubicBezTo>
                  <a:cubicBezTo>
                    <a:pt x="45" y="91"/>
                    <a:pt x="45" y="91"/>
                    <a:pt x="45" y="91"/>
                  </a:cubicBezTo>
                  <a:cubicBezTo>
                    <a:pt x="42" y="92"/>
                    <a:pt x="42" y="92"/>
                    <a:pt x="42" y="92"/>
                  </a:cubicBezTo>
                  <a:cubicBezTo>
                    <a:pt x="43" y="90"/>
                    <a:pt x="43" y="90"/>
                    <a:pt x="43" y="90"/>
                  </a:cubicBezTo>
                  <a:cubicBezTo>
                    <a:pt x="38" y="90"/>
                    <a:pt x="38" y="90"/>
                    <a:pt x="38" y="90"/>
                  </a:cubicBezTo>
                  <a:cubicBezTo>
                    <a:pt x="34" y="92"/>
                    <a:pt x="34" y="92"/>
                    <a:pt x="34" y="92"/>
                  </a:cubicBezTo>
                  <a:cubicBezTo>
                    <a:pt x="28" y="92"/>
                    <a:pt x="28" y="92"/>
                    <a:pt x="28" y="92"/>
                  </a:cubicBezTo>
                  <a:cubicBezTo>
                    <a:pt x="23" y="95"/>
                    <a:pt x="23" y="95"/>
                    <a:pt x="23" y="95"/>
                  </a:cubicBezTo>
                  <a:cubicBezTo>
                    <a:pt x="19" y="95"/>
                    <a:pt x="19" y="95"/>
                    <a:pt x="19" y="95"/>
                  </a:cubicBezTo>
                  <a:cubicBezTo>
                    <a:pt x="16" y="98"/>
                    <a:pt x="16" y="98"/>
                    <a:pt x="16" y="98"/>
                  </a:cubicBezTo>
                  <a:cubicBezTo>
                    <a:pt x="16" y="101"/>
                    <a:pt x="16" y="101"/>
                    <a:pt x="16" y="101"/>
                  </a:cubicBezTo>
                  <a:cubicBezTo>
                    <a:pt x="12" y="104"/>
                    <a:pt x="12" y="104"/>
                    <a:pt x="12" y="104"/>
                  </a:cubicBezTo>
                  <a:cubicBezTo>
                    <a:pt x="5" y="104"/>
                    <a:pt x="5" y="104"/>
                    <a:pt x="5" y="104"/>
                  </a:cubicBezTo>
                  <a:cubicBezTo>
                    <a:pt x="4" y="107"/>
                    <a:pt x="4" y="107"/>
                    <a:pt x="4" y="107"/>
                  </a:cubicBezTo>
                  <a:cubicBezTo>
                    <a:pt x="11" y="111"/>
                    <a:pt x="11" y="111"/>
                    <a:pt x="11" y="111"/>
                  </a:cubicBezTo>
                  <a:cubicBezTo>
                    <a:pt x="14" y="114"/>
                    <a:pt x="14" y="114"/>
                    <a:pt x="14" y="114"/>
                  </a:cubicBezTo>
                  <a:cubicBezTo>
                    <a:pt x="18" y="116"/>
                    <a:pt x="18" y="116"/>
                    <a:pt x="18" y="116"/>
                  </a:cubicBezTo>
                  <a:cubicBezTo>
                    <a:pt x="21" y="120"/>
                    <a:pt x="21" y="120"/>
                    <a:pt x="21" y="120"/>
                  </a:cubicBezTo>
                  <a:cubicBezTo>
                    <a:pt x="17" y="120"/>
                    <a:pt x="17" y="120"/>
                    <a:pt x="17" y="120"/>
                  </a:cubicBezTo>
                  <a:cubicBezTo>
                    <a:pt x="13" y="119"/>
                    <a:pt x="13" y="119"/>
                    <a:pt x="13" y="119"/>
                  </a:cubicBezTo>
                  <a:cubicBezTo>
                    <a:pt x="13" y="116"/>
                    <a:pt x="13" y="116"/>
                    <a:pt x="13" y="116"/>
                  </a:cubicBezTo>
                  <a:cubicBezTo>
                    <a:pt x="8" y="119"/>
                    <a:pt x="8" y="119"/>
                    <a:pt x="8" y="119"/>
                  </a:cubicBezTo>
                  <a:cubicBezTo>
                    <a:pt x="4" y="119"/>
                    <a:pt x="4" y="119"/>
                    <a:pt x="4" y="119"/>
                  </a:cubicBezTo>
                  <a:cubicBezTo>
                    <a:pt x="0" y="123"/>
                    <a:pt x="0" y="123"/>
                    <a:pt x="0" y="123"/>
                  </a:cubicBezTo>
                  <a:cubicBezTo>
                    <a:pt x="2" y="124"/>
                    <a:pt x="2" y="124"/>
                    <a:pt x="2" y="124"/>
                  </a:cubicBezTo>
                  <a:cubicBezTo>
                    <a:pt x="4" y="126"/>
                    <a:pt x="4" y="126"/>
                    <a:pt x="4" y="126"/>
                  </a:cubicBezTo>
                  <a:cubicBezTo>
                    <a:pt x="6" y="130"/>
                    <a:pt x="6" y="130"/>
                    <a:pt x="6" y="130"/>
                  </a:cubicBezTo>
                  <a:cubicBezTo>
                    <a:pt x="17" y="128"/>
                    <a:pt x="17" y="128"/>
                    <a:pt x="17" y="128"/>
                  </a:cubicBezTo>
                  <a:cubicBezTo>
                    <a:pt x="20" y="127"/>
                    <a:pt x="20" y="127"/>
                    <a:pt x="20" y="127"/>
                  </a:cubicBezTo>
                  <a:cubicBezTo>
                    <a:pt x="23" y="127"/>
                    <a:pt x="23" y="127"/>
                    <a:pt x="23" y="127"/>
                  </a:cubicBezTo>
                  <a:cubicBezTo>
                    <a:pt x="22" y="130"/>
                    <a:pt x="22" y="130"/>
                    <a:pt x="22" y="130"/>
                  </a:cubicBezTo>
                  <a:cubicBezTo>
                    <a:pt x="22" y="134"/>
                    <a:pt x="22" y="134"/>
                    <a:pt x="22" y="134"/>
                  </a:cubicBezTo>
                  <a:cubicBezTo>
                    <a:pt x="18" y="134"/>
                    <a:pt x="18" y="134"/>
                    <a:pt x="18" y="134"/>
                  </a:cubicBezTo>
                  <a:cubicBezTo>
                    <a:pt x="14" y="136"/>
                    <a:pt x="14" y="136"/>
                    <a:pt x="14" y="136"/>
                  </a:cubicBezTo>
                  <a:cubicBezTo>
                    <a:pt x="11" y="135"/>
                    <a:pt x="11" y="135"/>
                    <a:pt x="11" y="135"/>
                  </a:cubicBezTo>
                  <a:cubicBezTo>
                    <a:pt x="10" y="139"/>
                    <a:pt x="10" y="139"/>
                    <a:pt x="10" y="139"/>
                  </a:cubicBezTo>
                  <a:cubicBezTo>
                    <a:pt x="6" y="143"/>
                    <a:pt x="6" y="143"/>
                    <a:pt x="6" y="143"/>
                  </a:cubicBezTo>
                  <a:cubicBezTo>
                    <a:pt x="6" y="146"/>
                    <a:pt x="6" y="146"/>
                    <a:pt x="6" y="146"/>
                  </a:cubicBezTo>
                  <a:cubicBezTo>
                    <a:pt x="8" y="146"/>
                    <a:pt x="8" y="146"/>
                    <a:pt x="8" y="146"/>
                  </a:cubicBezTo>
                  <a:cubicBezTo>
                    <a:pt x="9" y="148"/>
                    <a:pt x="9" y="148"/>
                    <a:pt x="9" y="148"/>
                  </a:cubicBezTo>
                  <a:cubicBezTo>
                    <a:pt x="11" y="152"/>
                    <a:pt x="11" y="152"/>
                    <a:pt x="11" y="152"/>
                  </a:cubicBezTo>
                  <a:cubicBezTo>
                    <a:pt x="15" y="153"/>
                    <a:pt x="15" y="153"/>
                    <a:pt x="15" y="153"/>
                  </a:cubicBezTo>
                  <a:cubicBezTo>
                    <a:pt x="18" y="150"/>
                    <a:pt x="18" y="150"/>
                    <a:pt x="18" y="150"/>
                  </a:cubicBezTo>
                  <a:cubicBezTo>
                    <a:pt x="20" y="154"/>
                    <a:pt x="20" y="154"/>
                    <a:pt x="20" y="154"/>
                  </a:cubicBezTo>
                  <a:cubicBezTo>
                    <a:pt x="20" y="159"/>
                    <a:pt x="20" y="159"/>
                    <a:pt x="20" y="159"/>
                  </a:cubicBezTo>
                  <a:cubicBezTo>
                    <a:pt x="22" y="159"/>
                    <a:pt x="22" y="159"/>
                    <a:pt x="22" y="159"/>
                  </a:cubicBezTo>
                  <a:cubicBezTo>
                    <a:pt x="24" y="158"/>
                    <a:pt x="24" y="158"/>
                    <a:pt x="24" y="158"/>
                  </a:cubicBezTo>
                  <a:cubicBezTo>
                    <a:pt x="28" y="158"/>
                    <a:pt x="28" y="158"/>
                    <a:pt x="28" y="158"/>
                  </a:cubicBezTo>
                  <a:cubicBezTo>
                    <a:pt x="30" y="159"/>
                    <a:pt x="30" y="159"/>
                    <a:pt x="30" y="159"/>
                  </a:cubicBezTo>
                  <a:cubicBezTo>
                    <a:pt x="31" y="157"/>
                    <a:pt x="31" y="157"/>
                    <a:pt x="31" y="157"/>
                  </a:cubicBezTo>
                  <a:cubicBezTo>
                    <a:pt x="34" y="159"/>
                    <a:pt x="34" y="159"/>
                    <a:pt x="34" y="159"/>
                  </a:cubicBezTo>
                  <a:cubicBezTo>
                    <a:pt x="37" y="157"/>
                    <a:pt x="37" y="157"/>
                    <a:pt x="37" y="157"/>
                  </a:cubicBezTo>
                  <a:cubicBezTo>
                    <a:pt x="37" y="157"/>
                    <a:pt x="35" y="161"/>
                    <a:pt x="35" y="162"/>
                  </a:cubicBezTo>
                  <a:cubicBezTo>
                    <a:pt x="35" y="163"/>
                    <a:pt x="33" y="164"/>
                    <a:pt x="32" y="165"/>
                  </a:cubicBezTo>
                  <a:cubicBezTo>
                    <a:pt x="31" y="165"/>
                    <a:pt x="26" y="169"/>
                    <a:pt x="26" y="169"/>
                  </a:cubicBezTo>
                  <a:cubicBezTo>
                    <a:pt x="24" y="171"/>
                    <a:pt x="24" y="171"/>
                    <a:pt x="24" y="171"/>
                  </a:cubicBezTo>
                  <a:cubicBezTo>
                    <a:pt x="21" y="172"/>
                    <a:pt x="21" y="172"/>
                    <a:pt x="21" y="172"/>
                  </a:cubicBezTo>
                  <a:cubicBezTo>
                    <a:pt x="17" y="174"/>
                    <a:pt x="17" y="174"/>
                    <a:pt x="17" y="174"/>
                  </a:cubicBezTo>
                  <a:cubicBezTo>
                    <a:pt x="13" y="175"/>
                    <a:pt x="13" y="175"/>
                    <a:pt x="13" y="175"/>
                  </a:cubicBezTo>
                  <a:cubicBezTo>
                    <a:pt x="9" y="179"/>
                    <a:pt x="9" y="179"/>
                    <a:pt x="9" y="179"/>
                  </a:cubicBezTo>
                  <a:cubicBezTo>
                    <a:pt x="11" y="180"/>
                    <a:pt x="11" y="180"/>
                    <a:pt x="11" y="180"/>
                  </a:cubicBezTo>
                  <a:cubicBezTo>
                    <a:pt x="15" y="177"/>
                    <a:pt x="15" y="177"/>
                    <a:pt x="15" y="177"/>
                  </a:cubicBezTo>
                  <a:cubicBezTo>
                    <a:pt x="18" y="176"/>
                    <a:pt x="18" y="176"/>
                    <a:pt x="18" y="176"/>
                  </a:cubicBezTo>
                  <a:cubicBezTo>
                    <a:pt x="22" y="174"/>
                    <a:pt x="22" y="174"/>
                    <a:pt x="22" y="174"/>
                  </a:cubicBezTo>
                  <a:cubicBezTo>
                    <a:pt x="27" y="172"/>
                    <a:pt x="27" y="172"/>
                    <a:pt x="27" y="172"/>
                  </a:cubicBezTo>
                  <a:cubicBezTo>
                    <a:pt x="37" y="167"/>
                    <a:pt x="37" y="167"/>
                    <a:pt x="37" y="167"/>
                  </a:cubicBezTo>
                  <a:cubicBezTo>
                    <a:pt x="38" y="164"/>
                    <a:pt x="38" y="164"/>
                    <a:pt x="38" y="164"/>
                  </a:cubicBezTo>
                  <a:cubicBezTo>
                    <a:pt x="49" y="158"/>
                    <a:pt x="49" y="158"/>
                    <a:pt x="49" y="158"/>
                  </a:cubicBezTo>
                  <a:cubicBezTo>
                    <a:pt x="46" y="155"/>
                    <a:pt x="46" y="155"/>
                    <a:pt x="46" y="155"/>
                  </a:cubicBezTo>
                  <a:cubicBezTo>
                    <a:pt x="51" y="152"/>
                    <a:pt x="51" y="152"/>
                    <a:pt x="51" y="152"/>
                  </a:cubicBezTo>
                  <a:cubicBezTo>
                    <a:pt x="54" y="147"/>
                    <a:pt x="54" y="147"/>
                    <a:pt x="54" y="147"/>
                  </a:cubicBezTo>
                  <a:cubicBezTo>
                    <a:pt x="59" y="146"/>
                    <a:pt x="59" y="146"/>
                    <a:pt x="59" y="146"/>
                  </a:cubicBezTo>
                  <a:cubicBezTo>
                    <a:pt x="61" y="147"/>
                    <a:pt x="61" y="147"/>
                    <a:pt x="61" y="147"/>
                  </a:cubicBezTo>
                  <a:cubicBezTo>
                    <a:pt x="56" y="149"/>
                    <a:pt x="56" y="149"/>
                    <a:pt x="56" y="149"/>
                  </a:cubicBezTo>
                  <a:cubicBezTo>
                    <a:pt x="54" y="152"/>
                    <a:pt x="54" y="152"/>
                    <a:pt x="54" y="152"/>
                  </a:cubicBezTo>
                  <a:cubicBezTo>
                    <a:pt x="55" y="155"/>
                    <a:pt x="55" y="155"/>
                    <a:pt x="55" y="155"/>
                  </a:cubicBezTo>
                  <a:cubicBezTo>
                    <a:pt x="62" y="152"/>
                    <a:pt x="62" y="152"/>
                    <a:pt x="62" y="152"/>
                  </a:cubicBezTo>
                  <a:cubicBezTo>
                    <a:pt x="67" y="151"/>
                    <a:pt x="67" y="151"/>
                    <a:pt x="67" y="151"/>
                  </a:cubicBezTo>
                  <a:lnTo>
                    <a:pt x="66" y="149"/>
                  </a:lnTo>
                  <a:close/>
                  <a:moveTo>
                    <a:pt x="51" y="163"/>
                  </a:moveTo>
                  <a:cubicBezTo>
                    <a:pt x="51" y="160"/>
                    <a:pt x="51" y="160"/>
                    <a:pt x="51" y="160"/>
                  </a:cubicBezTo>
                  <a:cubicBezTo>
                    <a:pt x="49" y="162"/>
                    <a:pt x="49" y="162"/>
                    <a:pt x="49" y="162"/>
                  </a:cubicBezTo>
                  <a:cubicBezTo>
                    <a:pt x="44" y="165"/>
                    <a:pt x="44" y="165"/>
                    <a:pt x="44" y="165"/>
                  </a:cubicBezTo>
                  <a:cubicBezTo>
                    <a:pt x="46" y="168"/>
                    <a:pt x="46" y="168"/>
                    <a:pt x="46" y="168"/>
                  </a:cubicBezTo>
                  <a:cubicBezTo>
                    <a:pt x="49" y="166"/>
                    <a:pt x="49" y="166"/>
                    <a:pt x="49" y="166"/>
                  </a:cubicBezTo>
                  <a:lnTo>
                    <a:pt x="51" y="163"/>
                  </a:lnTo>
                  <a:close/>
                </a:path>
              </a:pathLst>
            </a:custGeom>
            <a:solidFill>
              <a:schemeClr val="bg1">
                <a:lumMod val="85000"/>
              </a:schemeClr>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6"/>
            <p:cNvSpPr>
              <a:spLocks noEditPoints="1"/>
            </p:cNvSpPr>
            <p:nvPr/>
          </p:nvSpPr>
          <p:spPr bwMode="auto">
            <a:xfrm>
              <a:off x="2268538" y="3316288"/>
              <a:ext cx="261938" cy="330200"/>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4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6"/>
                    <a:pt x="0" y="35"/>
                  </a:cubicBezTo>
                  <a:cubicBezTo>
                    <a:pt x="0" y="55"/>
                    <a:pt x="23" y="88"/>
                    <a:pt x="35" y="88"/>
                  </a:cubicBezTo>
                  <a:cubicBezTo>
                    <a:pt x="47" y="88"/>
                    <a:pt x="70" y="55"/>
                    <a:pt x="70" y="35"/>
                  </a:cubicBezTo>
                  <a:cubicBezTo>
                    <a:pt x="70" y="16"/>
                    <a:pt x="54" y="0"/>
                    <a:pt x="35" y="0"/>
                  </a:cubicBezTo>
                  <a:close/>
                  <a:moveTo>
                    <a:pt x="35" y="57"/>
                  </a:moveTo>
                  <a:cubicBezTo>
                    <a:pt x="23" y="57"/>
                    <a:pt x="13" y="47"/>
                    <a:pt x="13" y="35"/>
                  </a:cubicBezTo>
                  <a:cubicBezTo>
                    <a:pt x="13" y="23"/>
                    <a:pt x="23" y="14"/>
                    <a:pt x="35" y="14"/>
                  </a:cubicBezTo>
                  <a:cubicBezTo>
                    <a:pt x="47" y="14"/>
                    <a:pt x="57" y="23"/>
                    <a:pt x="57" y="35"/>
                  </a:cubicBezTo>
                  <a:cubicBezTo>
                    <a:pt x="57" y="47"/>
                    <a:pt x="47" y="57"/>
                    <a:pt x="35" y="57"/>
                  </a:cubicBezTo>
                  <a:close/>
                </a:path>
              </a:pathLst>
            </a:custGeom>
            <a:solidFill>
              <a:schemeClr val="accent2"/>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7"/>
            <p:cNvSpPr>
              <a:spLocks noEditPoints="1"/>
            </p:cNvSpPr>
            <p:nvPr/>
          </p:nvSpPr>
          <p:spPr bwMode="auto">
            <a:xfrm>
              <a:off x="1343025" y="2930525"/>
              <a:ext cx="263525" cy="331788"/>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3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5"/>
                    <a:pt x="0" y="35"/>
                  </a:cubicBezTo>
                  <a:cubicBezTo>
                    <a:pt x="0" y="54"/>
                    <a:pt x="23" y="88"/>
                    <a:pt x="35" y="88"/>
                  </a:cubicBezTo>
                  <a:cubicBezTo>
                    <a:pt x="47" y="88"/>
                    <a:pt x="70" y="54"/>
                    <a:pt x="70" y="35"/>
                  </a:cubicBezTo>
                  <a:cubicBezTo>
                    <a:pt x="70" y="15"/>
                    <a:pt x="54" y="0"/>
                    <a:pt x="35" y="0"/>
                  </a:cubicBezTo>
                  <a:close/>
                  <a:moveTo>
                    <a:pt x="35" y="57"/>
                  </a:moveTo>
                  <a:cubicBezTo>
                    <a:pt x="23" y="57"/>
                    <a:pt x="13" y="47"/>
                    <a:pt x="13" y="35"/>
                  </a:cubicBezTo>
                  <a:cubicBezTo>
                    <a:pt x="13" y="23"/>
                    <a:pt x="23" y="13"/>
                    <a:pt x="35" y="13"/>
                  </a:cubicBezTo>
                  <a:cubicBezTo>
                    <a:pt x="47" y="13"/>
                    <a:pt x="57" y="23"/>
                    <a:pt x="57" y="35"/>
                  </a:cubicBezTo>
                  <a:cubicBezTo>
                    <a:pt x="57" y="47"/>
                    <a:pt x="47" y="57"/>
                    <a:pt x="35" y="57"/>
                  </a:cubicBezTo>
                  <a:close/>
                </a:path>
              </a:pathLst>
            </a:custGeom>
            <a:solidFill>
              <a:schemeClr val="accent1"/>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8"/>
            <p:cNvSpPr>
              <a:spLocks noEditPoints="1"/>
            </p:cNvSpPr>
            <p:nvPr/>
          </p:nvSpPr>
          <p:spPr bwMode="auto">
            <a:xfrm>
              <a:off x="3590925" y="4175125"/>
              <a:ext cx="263525" cy="331788"/>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3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6"/>
                    <a:pt x="0" y="35"/>
                  </a:cubicBezTo>
                  <a:cubicBezTo>
                    <a:pt x="0" y="54"/>
                    <a:pt x="23" y="88"/>
                    <a:pt x="35" y="88"/>
                  </a:cubicBezTo>
                  <a:cubicBezTo>
                    <a:pt x="47" y="88"/>
                    <a:pt x="70" y="54"/>
                    <a:pt x="70" y="35"/>
                  </a:cubicBezTo>
                  <a:cubicBezTo>
                    <a:pt x="70" y="16"/>
                    <a:pt x="54" y="0"/>
                    <a:pt x="35" y="0"/>
                  </a:cubicBezTo>
                  <a:close/>
                  <a:moveTo>
                    <a:pt x="35" y="57"/>
                  </a:moveTo>
                  <a:cubicBezTo>
                    <a:pt x="23" y="57"/>
                    <a:pt x="13" y="47"/>
                    <a:pt x="13" y="35"/>
                  </a:cubicBezTo>
                  <a:cubicBezTo>
                    <a:pt x="13" y="23"/>
                    <a:pt x="23" y="13"/>
                    <a:pt x="35" y="13"/>
                  </a:cubicBezTo>
                  <a:cubicBezTo>
                    <a:pt x="47" y="13"/>
                    <a:pt x="57" y="23"/>
                    <a:pt x="57" y="35"/>
                  </a:cubicBezTo>
                  <a:cubicBezTo>
                    <a:pt x="57" y="47"/>
                    <a:pt x="47" y="57"/>
                    <a:pt x="35" y="57"/>
                  </a:cubicBezTo>
                  <a:close/>
                </a:path>
              </a:pathLst>
            </a:custGeom>
            <a:solidFill>
              <a:schemeClr val="accent4"/>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9"/>
            <p:cNvSpPr>
              <a:spLocks noEditPoints="1"/>
            </p:cNvSpPr>
            <p:nvPr/>
          </p:nvSpPr>
          <p:spPr bwMode="auto">
            <a:xfrm>
              <a:off x="3184525" y="3281363"/>
              <a:ext cx="263525" cy="331788"/>
            </a:xfrm>
            <a:custGeom>
              <a:avLst/>
              <a:gdLst>
                <a:gd name="T0" fmla="*/ 35 w 70"/>
                <a:gd name="T1" fmla="*/ 0 h 88"/>
                <a:gd name="T2" fmla="*/ 0 w 70"/>
                <a:gd name="T3" fmla="*/ 36 h 88"/>
                <a:gd name="T4" fmla="*/ 35 w 70"/>
                <a:gd name="T5" fmla="*/ 88 h 88"/>
                <a:gd name="T6" fmla="*/ 70 w 70"/>
                <a:gd name="T7" fmla="*/ 36 h 88"/>
                <a:gd name="T8" fmla="*/ 35 w 70"/>
                <a:gd name="T9" fmla="*/ 0 h 88"/>
                <a:gd name="T10" fmla="*/ 35 w 70"/>
                <a:gd name="T11" fmla="*/ 57 h 88"/>
                <a:gd name="T12" fmla="*/ 13 w 70"/>
                <a:gd name="T13" fmla="*/ 36 h 88"/>
                <a:gd name="T14" fmla="*/ 35 w 70"/>
                <a:gd name="T15" fmla="*/ 14 h 88"/>
                <a:gd name="T16" fmla="*/ 57 w 70"/>
                <a:gd name="T17" fmla="*/ 36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6" y="0"/>
                    <a:pt x="0" y="16"/>
                    <a:pt x="0" y="36"/>
                  </a:cubicBezTo>
                  <a:cubicBezTo>
                    <a:pt x="0" y="55"/>
                    <a:pt x="23" y="88"/>
                    <a:pt x="35" y="88"/>
                  </a:cubicBezTo>
                  <a:cubicBezTo>
                    <a:pt x="47" y="88"/>
                    <a:pt x="70" y="55"/>
                    <a:pt x="70" y="36"/>
                  </a:cubicBezTo>
                  <a:cubicBezTo>
                    <a:pt x="70" y="16"/>
                    <a:pt x="55" y="0"/>
                    <a:pt x="35" y="0"/>
                  </a:cubicBezTo>
                  <a:close/>
                  <a:moveTo>
                    <a:pt x="35" y="57"/>
                  </a:moveTo>
                  <a:cubicBezTo>
                    <a:pt x="23" y="57"/>
                    <a:pt x="13" y="48"/>
                    <a:pt x="13" y="36"/>
                  </a:cubicBezTo>
                  <a:cubicBezTo>
                    <a:pt x="13" y="24"/>
                    <a:pt x="23" y="14"/>
                    <a:pt x="35" y="14"/>
                  </a:cubicBezTo>
                  <a:cubicBezTo>
                    <a:pt x="47" y="14"/>
                    <a:pt x="57" y="24"/>
                    <a:pt x="57" y="36"/>
                  </a:cubicBezTo>
                  <a:cubicBezTo>
                    <a:pt x="57" y="48"/>
                    <a:pt x="47" y="57"/>
                    <a:pt x="35" y="57"/>
                  </a:cubicBezTo>
                  <a:close/>
                </a:path>
              </a:pathLst>
            </a:custGeom>
            <a:solidFill>
              <a:schemeClr val="accent3"/>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10"/>
            <p:cNvSpPr>
              <a:spLocks noEditPoints="1"/>
            </p:cNvSpPr>
            <p:nvPr/>
          </p:nvSpPr>
          <p:spPr bwMode="auto">
            <a:xfrm>
              <a:off x="4637088" y="3489325"/>
              <a:ext cx="266700" cy="331788"/>
            </a:xfrm>
            <a:custGeom>
              <a:avLst/>
              <a:gdLst>
                <a:gd name="T0" fmla="*/ 36 w 71"/>
                <a:gd name="T1" fmla="*/ 0 h 88"/>
                <a:gd name="T2" fmla="*/ 0 w 71"/>
                <a:gd name="T3" fmla="*/ 35 h 88"/>
                <a:gd name="T4" fmla="*/ 36 w 71"/>
                <a:gd name="T5" fmla="*/ 88 h 88"/>
                <a:gd name="T6" fmla="*/ 71 w 71"/>
                <a:gd name="T7" fmla="*/ 35 h 88"/>
                <a:gd name="T8" fmla="*/ 36 w 71"/>
                <a:gd name="T9" fmla="*/ 0 h 88"/>
                <a:gd name="T10" fmla="*/ 36 w 71"/>
                <a:gd name="T11" fmla="*/ 57 h 88"/>
                <a:gd name="T12" fmla="*/ 14 w 71"/>
                <a:gd name="T13" fmla="*/ 35 h 88"/>
                <a:gd name="T14" fmla="*/ 36 w 71"/>
                <a:gd name="T15" fmla="*/ 13 h 88"/>
                <a:gd name="T16" fmla="*/ 57 w 71"/>
                <a:gd name="T17" fmla="*/ 35 h 88"/>
                <a:gd name="T18" fmla="*/ 36 w 71"/>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88">
                  <a:moveTo>
                    <a:pt x="36" y="0"/>
                  </a:moveTo>
                  <a:cubicBezTo>
                    <a:pt x="16" y="0"/>
                    <a:pt x="0" y="16"/>
                    <a:pt x="0" y="35"/>
                  </a:cubicBezTo>
                  <a:cubicBezTo>
                    <a:pt x="0" y="55"/>
                    <a:pt x="23" y="88"/>
                    <a:pt x="36" y="88"/>
                  </a:cubicBezTo>
                  <a:cubicBezTo>
                    <a:pt x="48" y="88"/>
                    <a:pt x="71" y="55"/>
                    <a:pt x="71" y="35"/>
                  </a:cubicBezTo>
                  <a:cubicBezTo>
                    <a:pt x="71" y="16"/>
                    <a:pt x="55" y="0"/>
                    <a:pt x="36" y="0"/>
                  </a:cubicBezTo>
                  <a:close/>
                  <a:moveTo>
                    <a:pt x="36" y="57"/>
                  </a:moveTo>
                  <a:cubicBezTo>
                    <a:pt x="24" y="57"/>
                    <a:pt x="14" y="47"/>
                    <a:pt x="14" y="35"/>
                  </a:cubicBezTo>
                  <a:cubicBezTo>
                    <a:pt x="14" y="23"/>
                    <a:pt x="24" y="13"/>
                    <a:pt x="36" y="13"/>
                  </a:cubicBezTo>
                  <a:cubicBezTo>
                    <a:pt x="48" y="13"/>
                    <a:pt x="57" y="23"/>
                    <a:pt x="57" y="35"/>
                  </a:cubicBezTo>
                  <a:cubicBezTo>
                    <a:pt x="57" y="47"/>
                    <a:pt x="48" y="57"/>
                    <a:pt x="36" y="57"/>
                  </a:cubicBezTo>
                  <a:close/>
                </a:path>
              </a:pathLst>
            </a:custGeom>
            <a:solidFill>
              <a:schemeClr val="accent5"/>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11"/>
            <p:cNvSpPr>
              <a:spLocks noEditPoints="1"/>
            </p:cNvSpPr>
            <p:nvPr/>
          </p:nvSpPr>
          <p:spPr bwMode="auto">
            <a:xfrm>
              <a:off x="2400300" y="4303713"/>
              <a:ext cx="261938" cy="330200"/>
            </a:xfrm>
            <a:custGeom>
              <a:avLst/>
              <a:gdLst>
                <a:gd name="T0" fmla="*/ 35 w 70"/>
                <a:gd name="T1" fmla="*/ 0 h 88"/>
                <a:gd name="T2" fmla="*/ 0 w 70"/>
                <a:gd name="T3" fmla="*/ 36 h 88"/>
                <a:gd name="T4" fmla="*/ 35 w 70"/>
                <a:gd name="T5" fmla="*/ 88 h 88"/>
                <a:gd name="T6" fmla="*/ 70 w 70"/>
                <a:gd name="T7" fmla="*/ 36 h 88"/>
                <a:gd name="T8" fmla="*/ 35 w 70"/>
                <a:gd name="T9" fmla="*/ 0 h 88"/>
                <a:gd name="T10" fmla="*/ 35 w 70"/>
                <a:gd name="T11" fmla="*/ 57 h 88"/>
                <a:gd name="T12" fmla="*/ 13 w 70"/>
                <a:gd name="T13" fmla="*/ 36 h 88"/>
                <a:gd name="T14" fmla="*/ 35 w 70"/>
                <a:gd name="T15" fmla="*/ 14 h 88"/>
                <a:gd name="T16" fmla="*/ 57 w 70"/>
                <a:gd name="T17" fmla="*/ 36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6" y="0"/>
                    <a:pt x="0" y="16"/>
                    <a:pt x="0" y="36"/>
                  </a:cubicBezTo>
                  <a:cubicBezTo>
                    <a:pt x="0" y="55"/>
                    <a:pt x="23" y="88"/>
                    <a:pt x="35" y="88"/>
                  </a:cubicBezTo>
                  <a:cubicBezTo>
                    <a:pt x="47" y="88"/>
                    <a:pt x="70" y="55"/>
                    <a:pt x="70" y="36"/>
                  </a:cubicBezTo>
                  <a:cubicBezTo>
                    <a:pt x="70" y="16"/>
                    <a:pt x="55" y="0"/>
                    <a:pt x="35" y="0"/>
                  </a:cubicBezTo>
                  <a:close/>
                  <a:moveTo>
                    <a:pt x="35" y="57"/>
                  </a:moveTo>
                  <a:cubicBezTo>
                    <a:pt x="23" y="57"/>
                    <a:pt x="13" y="48"/>
                    <a:pt x="13" y="36"/>
                  </a:cubicBezTo>
                  <a:cubicBezTo>
                    <a:pt x="13" y="23"/>
                    <a:pt x="23" y="14"/>
                    <a:pt x="35" y="14"/>
                  </a:cubicBezTo>
                  <a:cubicBezTo>
                    <a:pt x="47" y="14"/>
                    <a:pt x="57" y="23"/>
                    <a:pt x="57" y="36"/>
                  </a:cubicBezTo>
                  <a:cubicBezTo>
                    <a:pt x="57" y="48"/>
                    <a:pt x="47" y="57"/>
                    <a:pt x="35" y="57"/>
                  </a:cubicBezTo>
                  <a:close/>
                </a:path>
              </a:pathLst>
            </a:custGeom>
            <a:solidFill>
              <a:schemeClr val="accent1"/>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2"/>
            <p:cNvSpPr>
              <a:spLocks noEditPoints="1"/>
            </p:cNvSpPr>
            <p:nvPr/>
          </p:nvSpPr>
          <p:spPr bwMode="auto">
            <a:xfrm>
              <a:off x="4797425" y="4205288"/>
              <a:ext cx="263525" cy="331788"/>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3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6"/>
                    <a:pt x="0" y="35"/>
                  </a:cubicBezTo>
                  <a:cubicBezTo>
                    <a:pt x="0" y="55"/>
                    <a:pt x="23" y="88"/>
                    <a:pt x="35" y="88"/>
                  </a:cubicBezTo>
                  <a:cubicBezTo>
                    <a:pt x="47" y="88"/>
                    <a:pt x="70" y="55"/>
                    <a:pt x="70" y="35"/>
                  </a:cubicBezTo>
                  <a:cubicBezTo>
                    <a:pt x="70" y="16"/>
                    <a:pt x="54" y="0"/>
                    <a:pt x="35" y="0"/>
                  </a:cubicBezTo>
                  <a:close/>
                  <a:moveTo>
                    <a:pt x="35" y="57"/>
                  </a:moveTo>
                  <a:cubicBezTo>
                    <a:pt x="23" y="57"/>
                    <a:pt x="13" y="47"/>
                    <a:pt x="13" y="35"/>
                  </a:cubicBezTo>
                  <a:cubicBezTo>
                    <a:pt x="13" y="23"/>
                    <a:pt x="23" y="13"/>
                    <a:pt x="35" y="13"/>
                  </a:cubicBezTo>
                  <a:cubicBezTo>
                    <a:pt x="47" y="13"/>
                    <a:pt x="57" y="23"/>
                    <a:pt x="57" y="35"/>
                  </a:cubicBezTo>
                  <a:cubicBezTo>
                    <a:pt x="57" y="47"/>
                    <a:pt x="47" y="57"/>
                    <a:pt x="35" y="57"/>
                  </a:cubicBezTo>
                  <a:close/>
                </a:path>
              </a:pathLst>
            </a:custGeom>
            <a:solidFill>
              <a:schemeClr val="accent3"/>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grpSp>
      <p:sp>
        <p:nvSpPr>
          <p:cNvPr id="13" name="Rectangle 72"/>
          <p:cNvSpPr/>
          <p:nvPr/>
        </p:nvSpPr>
        <p:spPr>
          <a:xfrm>
            <a:off x="2092009" y="4082703"/>
            <a:ext cx="5656282" cy="400110"/>
          </a:xfrm>
          <a:prstGeom prst="rect">
            <a:avLst/>
          </a:prstGeom>
        </p:spPr>
        <p:txBody>
          <a:bodyPr wrap="square">
            <a:spAutoFit/>
          </a:bodyPr>
          <a:lstStyle/>
          <a:p>
            <a:r>
              <a:rPr lang="zh-CN" altLang="en-US" sz="1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点击输入简要文字内容，概括精炼言简意赅的说明分项内容。点击输入简要文字内容，概括精炼言简意赅的说明分项内容。</a:t>
            </a:r>
            <a:endParaRPr lang="en-US" sz="10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Box 79"/>
          <p:cNvSpPr txBox="1"/>
          <p:nvPr/>
        </p:nvSpPr>
        <p:spPr>
          <a:xfrm>
            <a:off x="4853267" y="1821409"/>
            <a:ext cx="1709931" cy="350428"/>
          </a:xfrm>
          <a:prstGeom prst="rect">
            <a:avLst/>
          </a:prstGeom>
          <a:noFill/>
        </p:spPr>
        <p:txBody>
          <a:bodyPr wrap="square" rIns="107994" bIns="26999" numCol="1" spcCol="360000" rtlCol="0">
            <a:spAutoFit/>
          </a:bodyPr>
          <a:lstStyle/>
          <a:p>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9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80"/>
          <p:cNvSpPr/>
          <p:nvPr/>
        </p:nvSpPr>
        <p:spPr>
          <a:xfrm>
            <a:off x="5174985" y="1532393"/>
            <a:ext cx="838691" cy="289310"/>
          </a:xfrm>
          <a:prstGeom prst="rect">
            <a:avLst/>
          </a:prstGeom>
        </p:spPr>
        <p:txBody>
          <a:bodyPr wrap="none">
            <a:spAutoFit/>
          </a:bodyPr>
          <a:lstStyle/>
          <a:p>
            <a:r>
              <a:rPr lang="zh-CN" altLang="en-US" sz="128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添加标题</a:t>
            </a:r>
            <a:endParaRPr lang="en-US" sz="128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Box 89"/>
          <p:cNvSpPr txBox="1"/>
          <p:nvPr/>
        </p:nvSpPr>
        <p:spPr>
          <a:xfrm>
            <a:off x="6938237" y="1821409"/>
            <a:ext cx="1709931" cy="350428"/>
          </a:xfrm>
          <a:prstGeom prst="rect">
            <a:avLst/>
          </a:prstGeom>
          <a:noFill/>
        </p:spPr>
        <p:txBody>
          <a:bodyPr wrap="square" rIns="107994" bIns="26999" numCol="1" spcCol="360000" rtlCol="0">
            <a:spAutoFit/>
          </a:bodyPr>
          <a:lstStyle/>
          <a:p>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9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Rectangle 90"/>
          <p:cNvSpPr/>
          <p:nvPr/>
        </p:nvSpPr>
        <p:spPr>
          <a:xfrm>
            <a:off x="7259954" y="1532393"/>
            <a:ext cx="838691" cy="289310"/>
          </a:xfrm>
          <a:prstGeom prst="rect">
            <a:avLst/>
          </a:prstGeom>
        </p:spPr>
        <p:txBody>
          <a:bodyPr wrap="none">
            <a:spAutoFit/>
          </a:bodyPr>
          <a:lstStyle/>
          <a:p>
            <a:r>
              <a:rPr lang="zh-CN" altLang="en-US" sz="128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添加标题</a:t>
            </a:r>
            <a:endParaRPr lang="en-US" sz="1280"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Box 92"/>
          <p:cNvSpPr txBox="1"/>
          <p:nvPr/>
        </p:nvSpPr>
        <p:spPr>
          <a:xfrm>
            <a:off x="4853267" y="3209537"/>
            <a:ext cx="1709931" cy="350428"/>
          </a:xfrm>
          <a:prstGeom prst="rect">
            <a:avLst/>
          </a:prstGeom>
          <a:noFill/>
        </p:spPr>
        <p:txBody>
          <a:bodyPr wrap="square" rIns="107994" bIns="26999" numCol="1" spcCol="360000" rtlCol="0">
            <a:spAutoFit/>
          </a:bodyPr>
          <a:lstStyle/>
          <a:p>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9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Rectangle 93"/>
          <p:cNvSpPr/>
          <p:nvPr/>
        </p:nvSpPr>
        <p:spPr>
          <a:xfrm>
            <a:off x="5174985" y="2920521"/>
            <a:ext cx="832857" cy="289310"/>
          </a:xfrm>
          <a:prstGeom prst="rect">
            <a:avLst/>
          </a:prstGeom>
        </p:spPr>
        <p:txBody>
          <a:bodyPr wrap="none">
            <a:spAutoFit/>
          </a:bodyPr>
          <a:lstStyle/>
          <a:p>
            <a:r>
              <a:rPr lang="zh-CN" altLang="en-US" sz="1280" b="1" dirty="0">
                <a:solidFill>
                  <a:schemeClr val="accent3"/>
                </a:solidFill>
                <a:latin typeface="Arial" panose="020B0604020202020204" pitchFamily="34" charset="0"/>
                <a:ea typeface="微软雅黑" panose="020B0503020204020204" pitchFamily="34" charset="-122"/>
                <a:sym typeface="Arial" panose="020B0604020202020204" pitchFamily="34" charset="0"/>
              </a:rPr>
              <a:t>添加标题</a:t>
            </a:r>
            <a:endParaRPr lang="en-US" sz="1280" dirty="0">
              <a:solidFill>
                <a:schemeClr val="accent3"/>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95"/>
          <p:cNvSpPr txBox="1"/>
          <p:nvPr/>
        </p:nvSpPr>
        <p:spPr>
          <a:xfrm>
            <a:off x="6938236" y="3209537"/>
            <a:ext cx="1709931" cy="350428"/>
          </a:xfrm>
          <a:prstGeom prst="rect">
            <a:avLst/>
          </a:prstGeom>
          <a:noFill/>
        </p:spPr>
        <p:txBody>
          <a:bodyPr wrap="square" rIns="107994" bIns="26999" numCol="1" spcCol="360000" rtlCol="0">
            <a:spAutoFit/>
          </a:bodyPr>
          <a:lstStyle/>
          <a:p>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9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96"/>
          <p:cNvSpPr/>
          <p:nvPr/>
        </p:nvSpPr>
        <p:spPr>
          <a:xfrm>
            <a:off x="7259954" y="2920521"/>
            <a:ext cx="838691" cy="289310"/>
          </a:xfrm>
          <a:prstGeom prst="rect">
            <a:avLst/>
          </a:prstGeom>
        </p:spPr>
        <p:txBody>
          <a:bodyPr wrap="none">
            <a:spAutoFit/>
          </a:bodyPr>
          <a:lstStyle/>
          <a:p>
            <a:r>
              <a:rPr lang="zh-CN" altLang="en-US" sz="1280" b="1" dirty="0">
                <a:solidFill>
                  <a:schemeClr val="accent4"/>
                </a:solidFill>
                <a:latin typeface="Arial" panose="020B0604020202020204" pitchFamily="34" charset="0"/>
                <a:ea typeface="微软雅黑" panose="020B0503020204020204" pitchFamily="34" charset="-122"/>
                <a:sym typeface="Arial" panose="020B0604020202020204" pitchFamily="34" charset="0"/>
              </a:rPr>
              <a:t>添加标题</a:t>
            </a:r>
            <a:endParaRPr lang="en-US" sz="1280" dirty="0">
              <a:solidFill>
                <a:schemeClr val="accent4"/>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Oval 17"/>
          <p:cNvSpPr>
            <a:spLocks noChangeArrowheads="1"/>
          </p:cNvSpPr>
          <p:nvPr/>
        </p:nvSpPr>
        <p:spPr bwMode="auto">
          <a:xfrm>
            <a:off x="4853267" y="2640655"/>
            <a:ext cx="3660587" cy="7227"/>
          </a:xfrm>
          <a:prstGeom prst="ellipse">
            <a:avLst/>
          </a:prstGeom>
          <a:solidFill>
            <a:srgbClr val="C7C7C7"/>
          </a:solidFill>
          <a:ln>
            <a:noFill/>
          </a:ln>
          <a:extLst>
            <a:ext uri="{91240B29-F687-4F45-9708-019B960494DF}">
              <a14:hiddenLine xmlns:a14="http://schemas.microsoft.com/office/drawing/2010/main" w="9525">
                <a:solidFill>
                  <a:srgbClr val="000000"/>
                </a:solidFill>
                <a:round/>
              </a14:hiddenLine>
            </a:ext>
          </a:extLst>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7"/>
          <p:cNvSpPr>
            <a:spLocks noEditPoints="1"/>
          </p:cNvSpPr>
          <p:nvPr/>
        </p:nvSpPr>
        <p:spPr bwMode="auto">
          <a:xfrm>
            <a:off x="4918128" y="1523214"/>
            <a:ext cx="231432" cy="291381"/>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3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5"/>
                  <a:pt x="0" y="35"/>
                </a:cubicBezTo>
                <a:cubicBezTo>
                  <a:pt x="0" y="54"/>
                  <a:pt x="23" y="88"/>
                  <a:pt x="35" y="88"/>
                </a:cubicBezTo>
                <a:cubicBezTo>
                  <a:pt x="47" y="88"/>
                  <a:pt x="70" y="54"/>
                  <a:pt x="70" y="35"/>
                </a:cubicBezTo>
                <a:cubicBezTo>
                  <a:pt x="70" y="15"/>
                  <a:pt x="54" y="0"/>
                  <a:pt x="35" y="0"/>
                </a:cubicBezTo>
                <a:close/>
                <a:moveTo>
                  <a:pt x="35" y="57"/>
                </a:moveTo>
                <a:cubicBezTo>
                  <a:pt x="23" y="57"/>
                  <a:pt x="13" y="47"/>
                  <a:pt x="13" y="35"/>
                </a:cubicBezTo>
                <a:cubicBezTo>
                  <a:pt x="13" y="23"/>
                  <a:pt x="23" y="13"/>
                  <a:pt x="35" y="13"/>
                </a:cubicBezTo>
                <a:cubicBezTo>
                  <a:pt x="47" y="13"/>
                  <a:pt x="57" y="23"/>
                  <a:pt x="57" y="35"/>
                </a:cubicBezTo>
                <a:cubicBezTo>
                  <a:pt x="57" y="47"/>
                  <a:pt x="47" y="57"/>
                  <a:pt x="35" y="57"/>
                </a:cubicBezTo>
                <a:close/>
              </a:path>
            </a:pathLst>
          </a:custGeom>
          <a:solidFill>
            <a:schemeClr val="accent1"/>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6"/>
          <p:cNvSpPr>
            <a:spLocks noEditPoints="1"/>
          </p:cNvSpPr>
          <p:nvPr/>
        </p:nvSpPr>
        <p:spPr bwMode="auto">
          <a:xfrm>
            <a:off x="7006110" y="1535954"/>
            <a:ext cx="230038" cy="289988"/>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4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6"/>
                  <a:pt x="0" y="35"/>
                </a:cubicBezTo>
                <a:cubicBezTo>
                  <a:pt x="0" y="55"/>
                  <a:pt x="23" y="88"/>
                  <a:pt x="35" y="88"/>
                </a:cubicBezTo>
                <a:cubicBezTo>
                  <a:pt x="47" y="88"/>
                  <a:pt x="70" y="55"/>
                  <a:pt x="70" y="35"/>
                </a:cubicBezTo>
                <a:cubicBezTo>
                  <a:pt x="70" y="16"/>
                  <a:pt x="54" y="0"/>
                  <a:pt x="35" y="0"/>
                </a:cubicBezTo>
                <a:close/>
                <a:moveTo>
                  <a:pt x="35" y="57"/>
                </a:moveTo>
                <a:cubicBezTo>
                  <a:pt x="23" y="57"/>
                  <a:pt x="13" y="47"/>
                  <a:pt x="13" y="35"/>
                </a:cubicBezTo>
                <a:cubicBezTo>
                  <a:pt x="13" y="23"/>
                  <a:pt x="23" y="14"/>
                  <a:pt x="35" y="14"/>
                </a:cubicBezTo>
                <a:cubicBezTo>
                  <a:pt x="47" y="14"/>
                  <a:pt x="57" y="23"/>
                  <a:pt x="57" y="35"/>
                </a:cubicBezTo>
                <a:cubicBezTo>
                  <a:pt x="57" y="47"/>
                  <a:pt x="47" y="57"/>
                  <a:pt x="35" y="57"/>
                </a:cubicBezTo>
                <a:close/>
              </a:path>
            </a:pathLst>
          </a:custGeom>
          <a:solidFill>
            <a:schemeClr val="accent2"/>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9"/>
          <p:cNvSpPr>
            <a:spLocks noEditPoints="1"/>
          </p:cNvSpPr>
          <p:nvPr/>
        </p:nvSpPr>
        <p:spPr bwMode="auto">
          <a:xfrm>
            <a:off x="4918127" y="2917075"/>
            <a:ext cx="231432" cy="291381"/>
          </a:xfrm>
          <a:custGeom>
            <a:avLst/>
            <a:gdLst>
              <a:gd name="T0" fmla="*/ 35 w 70"/>
              <a:gd name="T1" fmla="*/ 0 h 88"/>
              <a:gd name="T2" fmla="*/ 0 w 70"/>
              <a:gd name="T3" fmla="*/ 36 h 88"/>
              <a:gd name="T4" fmla="*/ 35 w 70"/>
              <a:gd name="T5" fmla="*/ 88 h 88"/>
              <a:gd name="T6" fmla="*/ 70 w 70"/>
              <a:gd name="T7" fmla="*/ 36 h 88"/>
              <a:gd name="T8" fmla="*/ 35 w 70"/>
              <a:gd name="T9" fmla="*/ 0 h 88"/>
              <a:gd name="T10" fmla="*/ 35 w 70"/>
              <a:gd name="T11" fmla="*/ 57 h 88"/>
              <a:gd name="T12" fmla="*/ 13 w 70"/>
              <a:gd name="T13" fmla="*/ 36 h 88"/>
              <a:gd name="T14" fmla="*/ 35 w 70"/>
              <a:gd name="T15" fmla="*/ 14 h 88"/>
              <a:gd name="T16" fmla="*/ 57 w 70"/>
              <a:gd name="T17" fmla="*/ 36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6" y="0"/>
                  <a:pt x="0" y="16"/>
                  <a:pt x="0" y="36"/>
                </a:cubicBezTo>
                <a:cubicBezTo>
                  <a:pt x="0" y="55"/>
                  <a:pt x="23" y="88"/>
                  <a:pt x="35" y="88"/>
                </a:cubicBezTo>
                <a:cubicBezTo>
                  <a:pt x="47" y="88"/>
                  <a:pt x="70" y="55"/>
                  <a:pt x="70" y="36"/>
                </a:cubicBezTo>
                <a:cubicBezTo>
                  <a:pt x="70" y="16"/>
                  <a:pt x="55" y="0"/>
                  <a:pt x="35" y="0"/>
                </a:cubicBezTo>
                <a:close/>
                <a:moveTo>
                  <a:pt x="35" y="57"/>
                </a:moveTo>
                <a:cubicBezTo>
                  <a:pt x="23" y="57"/>
                  <a:pt x="13" y="48"/>
                  <a:pt x="13" y="36"/>
                </a:cubicBezTo>
                <a:cubicBezTo>
                  <a:pt x="13" y="24"/>
                  <a:pt x="23" y="14"/>
                  <a:pt x="35" y="14"/>
                </a:cubicBezTo>
                <a:cubicBezTo>
                  <a:pt x="47" y="14"/>
                  <a:pt x="57" y="24"/>
                  <a:pt x="57" y="36"/>
                </a:cubicBezTo>
                <a:cubicBezTo>
                  <a:pt x="57" y="48"/>
                  <a:pt x="47" y="57"/>
                  <a:pt x="35" y="57"/>
                </a:cubicBezTo>
                <a:close/>
              </a:path>
            </a:pathLst>
          </a:custGeom>
          <a:solidFill>
            <a:schemeClr val="accent3"/>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26" name="Freeform 8"/>
          <p:cNvSpPr>
            <a:spLocks noEditPoints="1"/>
          </p:cNvSpPr>
          <p:nvPr/>
        </p:nvSpPr>
        <p:spPr bwMode="auto">
          <a:xfrm>
            <a:off x="7005479" y="2924440"/>
            <a:ext cx="231432" cy="291381"/>
          </a:xfrm>
          <a:custGeom>
            <a:avLst/>
            <a:gdLst>
              <a:gd name="T0" fmla="*/ 35 w 70"/>
              <a:gd name="T1" fmla="*/ 0 h 88"/>
              <a:gd name="T2" fmla="*/ 0 w 70"/>
              <a:gd name="T3" fmla="*/ 35 h 88"/>
              <a:gd name="T4" fmla="*/ 35 w 70"/>
              <a:gd name="T5" fmla="*/ 88 h 88"/>
              <a:gd name="T6" fmla="*/ 70 w 70"/>
              <a:gd name="T7" fmla="*/ 35 h 88"/>
              <a:gd name="T8" fmla="*/ 35 w 70"/>
              <a:gd name="T9" fmla="*/ 0 h 88"/>
              <a:gd name="T10" fmla="*/ 35 w 70"/>
              <a:gd name="T11" fmla="*/ 57 h 88"/>
              <a:gd name="T12" fmla="*/ 13 w 70"/>
              <a:gd name="T13" fmla="*/ 35 h 88"/>
              <a:gd name="T14" fmla="*/ 35 w 70"/>
              <a:gd name="T15" fmla="*/ 13 h 88"/>
              <a:gd name="T16" fmla="*/ 57 w 70"/>
              <a:gd name="T17" fmla="*/ 35 h 88"/>
              <a:gd name="T18" fmla="*/ 35 w 70"/>
              <a:gd name="T19" fmla="*/ 5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88">
                <a:moveTo>
                  <a:pt x="35" y="0"/>
                </a:moveTo>
                <a:cubicBezTo>
                  <a:pt x="15" y="0"/>
                  <a:pt x="0" y="16"/>
                  <a:pt x="0" y="35"/>
                </a:cubicBezTo>
                <a:cubicBezTo>
                  <a:pt x="0" y="54"/>
                  <a:pt x="23" y="88"/>
                  <a:pt x="35" y="88"/>
                </a:cubicBezTo>
                <a:cubicBezTo>
                  <a:pt x="47" y="88"/>
                  <a:pt x="70" y="54"/>
                  <a:pt x="70" y="35"/>
                </a:cubicBezTo>
                <a:cubicBezTo>
                  <a:pt x="70" y="16"/>
                  <a:pt x="54" y="0"/>
                  <a:pt x="35" y="0"/>
                </a:cubicBezTo>
                <a:close/>
                <a:moveTo>
                  <a:pt x="35" y="57"/>
                </a:moveTo>
                <a:cubicBezTo>
                  <a:pt x="23" y="57"/>
                  <a:pt x="13" y="47"/>
                  <a:pt x="13" y="35"/>
                </a:cubicBezTo>
                <a:cubicBezTo>
                  <a:pt x="13" y="23"/>
                  <a:pt x="23" y="13"/>
                  <a:pt x="35" y="13"/>
                </a:cubicBezTo>
                <a:cubicBezTo>
                  <a:pt x="47" y="13"/>
                  <a:pt x="57" y="23"/>
                  <a:pt x="57" y="35"/>
                </a:cubicBezTo>
                <a:cubicBezTo>
                  <a:pt x="57" y="47"/>
                  <a:pt x="47" y="57"/>
                  <a:pt x="35" y="57"/>
                </a:cubicBezTo>
                <a:close/>
              </a:path>
            </a:pathLst>
          </a:custGeom>
          <a:solidFill>
            <a:schemeClr val="accent4"/>
          </a:solidFill>
          <a:ln>
            <a:noFill/>
          </a:ln>
        </p:spPr>
        <p:txBody>
          <a:bodyPr vert="horz" wrap="square" lIns="68576" tIns="34288" rIns="68576" bIns="34288" numCol="1" anchor="t" anchorCtr="0" compatLnSpc="1"/>
          <a:lstStyle/>
          <a:p>
            <a:endParaRPr lang="en-US" sz="1280">
              <a:latin typeface="Arial" panose="020B0604020202020204" pitchFamily="34" charset="0"/>
              <a:ea typeface="微软雅黑" panose="020B0503020204020204" pitchFamily="34" charset="-122"/>
              <a:sym typeface="Arial" panose="020B0604020202020204" pitchFamily="34" charset="0"/>
            </a:endParaRPr>
          </a:p>
        </p:txBody>
      </p:sp>
      <p:sp>
        <p:nvSpPr>
          <p:cNvPr id="27" name="Title 5"/>
          <p:cNvSpPr txBox="1"/>
          <p:nvPr/>
        </p:nvSpPr>
        <p:spPr>
          <a:xfrm>
            <a:off x="2092010" y="3735095"/>
            <a:ext cx="2354984" cy="407224"/>
          </a:xfrm>
          <a:prstGeom prst="rect">
            <a:avLst/>
          </a:prstGeom>
        </p:spPr>
        <p:txBody>
          <a:bodyPr vert="horz" lIns="68576" tIns="34288" rIns="68576" bIns="3428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1350" b="1" dirty="0">
                <a:latin typeface="Arial" panose="020B0604020202020204" pitchFamily="34" charset="0"/>
                <a:ea typeface="微软雅黑" panose="020B0503020204020204" pitchFamily="34" charset="-122"/>
                <a:sym typeface="Arial" panose="020B0604020202020204" pitchFamily="34" charset="0"/>
              </a:rPr>
              <a:t>添加标题</a:t>
            </a:r>
            <a:endParaRPr lang="en-US" sz="825"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矩形 27"/>
          <p:cNvSpPr/>
          <p:nvPr/>
        </p:nvSpPr>
        <p:spPr>
          <a:xfrm>
            <a:off x="10308"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能力提升计划</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4" name="Chart 3"/>
          <p:cNvGraphicFramePr/>
          <p:nvPr/>
        </p:nvGraphicFramePr>
        <p:xfrm>
          <a:off x="794525" y="841457"/>
          <a:ext cx="7554952" cy="2435247"/>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7"/>
          <p:cNvGrpSpPr/>
          <p:nvPr/>
        </p:nvGrpSpPr>
        <p:grpSpPr>
          <a:xfrm>
            <a:off x="2923642" y="3399357"/>
            <a:ext cx="3340802" cy="194452"/>
            <a:chOff x="2221306" y="3931835"/>
            <a:chExt cx="3340801" cy="194452"/>
          </a:xfrm>
        </p:grpSpPr>
        <p:grpSp>
          <p:nvGrpSpPr>
            <p:cNvPr id="6" name="Group 50"/>
            <p:cNvGrpSpPr/>
            <p:nvPr/>
          </p:nvGrpSpPr>
          <p:grpSpPr>
            <a:xfrm>
              <a:off x="2221306" y="3931835"/>
              <a:ext cx="841246" cy="194452"/>
              <a:chOff x="2221306" y="3914656"/>
              <a:chExt cx="841246" cy="194452"/>
            </a:xfrm>
          </p:grpSpPr>
          <p:sp>
            <p:nvSpPr>
              <p:cNvPr id="13" name="TextBox 15"/>
              <p:cNvSpPr txBox="1"/>
              <p:nvPr/>
            </p:nvSpPr>
            <p:spPr>
              <a:xfrm>
                <a:off x="2357231" y="3934938"/>
                <a:ext cx="705321" cy="169277"/>
              </a:xfrm>
              <a:prstGeom prst="rect">
                <a:avLst/>
              </a:prstGeom>
              <a:noFill/>
            </p:spPr>
            <p:txBody>
              <a:bodyPr wrap="none" lIns="0" tIns="0" rIns="0" bIns="0" rtlCol="0" anchor="t">
                <a:spAutoFit/>
              </a:bodyPr>
              <a:lstStyle/>
              <a:p>
                <a:pPr algn="ctr"/>
                <a:r>
                  <a:rPr lang="zh-CN" altLang="en-US" sz="11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1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Rounded Rectangle 16"/>
              <p:cNvSpPr>
                <a:spLocks noChangeAspect="1"/>
              </p:cNvSpPr>
              <p:nvPr/>
            </p:nvSpPr>
            <p:spPr>
              <a:xfrm>
                <a:off x="2221306" y="3914656"/>
                <a:ext cx="200183" cy="19445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Group 45"/>
            <p:cNvGrpSpPr/>
            <p:nvPr/>
          </p:nvGrpSpPr>
          <p:grpSpPr>
            <a:xfrm>
              <a:off x="3506627" y="3931835"/>
              <a:ext cx="778051" cy="194452"/>
              <a:chOff x="3683925" y="3947915"/>
              <a:chExt cx="778051" cy="194452"/>
            </a:xfrm>
          </p:grpSpPr>
          <p:sp>
            <p:nvSpPr>
              <p:cNvPr id="11" name="TextBox 13"/>
              <p:cNvSpPr txBox="1"/>
              <p:nvPr/>
            </p:nvSpPr>
            <p:spPr>
              <a:xfrm>
                <a:off x="3897719" y="3968197"/>
                <a:ext cx="564257" cy="169277"/>
              </a:xfrm>
              <a:prstGeom prst="rect">
                <a:avLst/>
              </a:prstGeom>
              <a:noFill/>
            </p:spPr>
            <p:txBody>
              <a:bodyPr wrap="none" lIns="0" tIns="0" rIns="0" bIns="0" rtlCol="0" anchor="t">
                <a:spAutoFit/>
              </a:bodyPr>
              <a:lstStyle/>
              <a:p>
                <a:pPr algn="ctr"/>
                <a:r>
                  <a:rPr lang="zh-CN" altLang="en-US" sz="11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添加标题</a:t>
                </a:r>
                <a:endParaRPr lang="en-US" sz="11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Rounded Rectangle 14"/>
              <p:cNvSpPr>
                <a:spLocks noChangeAspect="1"/>
              </p:cNvSpPr>
              <p:nvPr/>
            </p:nvSpPr>
            <p:spPr>
              <a:xfrm>
                <a:off x="3683925" y="3947915"/>
                <a:ext cx="200183" cy="19445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37"/>
            <p:cNvGrpSpPr/>
            <p:nvPr/>
          </p:nvGrpSpPr>
          <p:grpSpPr>
            <a:xfrm>
              <a:off x="4791948" y="3931835"/>
              <a:ext cx="770159" cy="194452"/>
              <a:chOff x="4853180" y="3949014"/>
              <a:chExt cx="770159" cy="194452"/>
            </a:xfrm>
          </p:grpSpPr>
          <p:sp>
            <p:nvSpPr>
              <p:cNvPr id="9" name="TextBox 11"/>
              <p:cNvSpPr txBox="1"/>
              <p:nvPr/>
            </p:nvSpPr>
            <p:spPr>
              <a:xfrm>
                <a:off x="5059082" y="3966831"/>
                <a:ext cx="564257" cy="169277"/>
              </a:xfrm>
              <a:prstGeom prst="rect">
                <a:avLst/>
              </a:prstGeom>
              <a:noFill/>
            </p:spPr>
            <p:txBody>
              <a:bodyPr wrap="none" lIns="0" tIns="0" rIns="0" bIns="0" rtlCol="0" anchor="t">
                <a:spAutoFit/>
              </a:bodyPr>
              <a:lstStyle/>
              <a:p>
                <a:pPr algn="ctr"/>
                <a:r>
                  <a:rPr lang="zh-CN" altLang="en-US" sz="1100" b="1" dirty="0">
                    <a:solidFill>
                      <a:schemeClr val="accent3"/>
                    </a:solidFill>
                    <a:latin typeface="Arial" panose="020B0604020202020204" pitchFamily="34" charset="0"/>
                    <a:ea typeface="微软雅黑" panose="020B0503020204020204" pitchFamily="34" charset="-122"/>
                    <a:sym typeface="Arial" panose="020B0604020202020204" pitchFamily="34" charset="0"/>
                  </a:rPr>
                  <a:t>添加标题</a:t>
                </a:r>
                <a:endParaRPr lang="en-US" sz="1100" b="1" dirty="0">
                  <a:solidFill>
                    <a:schemeClr val="accent3"/>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Rounded Rectangle 12"/>
              <p:cNvSpPr>
                <a:spLocks noChangeAspect="1"/>
              </p:cNvSpPr>
              <p:nvPr/>
            </p:nvSpPr>
            <p:spPr>
              <a:xfrm>
                <a:off x="4853180" y="3949014"/>
                <a:ext cx="200183" cy="19445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15" name="Text Placeholder 3"/>
          <p:cNvSpPr txBox="1"/>
          <p:nvPr/>
        </p:nvSpPr>
        <p:spPr>
          <a:xfrm>
            <a:off x="927100" y="3845560"/>
            <a:ext cx="2105024" cy="523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zh-CN" altLang="en-US" sz="1200" b="1" dirty="0">
                <a:solidFill>
                  <a:schemeClr val="accent1"/>
                </a:solidFill>
                <a:latin typeface="Arial" panose="020B0604020202020204" pitchFamily="34" charset="0"/>
                <a:ea typeface="微软雅黑" panose="020B0503020204020204" pitchFamily="34" charset="-122"/>
                <a:cs typeface="+mj-cs"/>
                <a:sym typeface="Arial" panose="020B0604020202020204" pitchFamily="34" charset="0"/>
              </a:rPr>
              <a:t>添加小标题</a:t>
            </a:r>
            <a:endParaRPr lang="en-US" sz="1200" b="1" dirty="0">
              <a:solidFill>
                <a:schemeClr val="accent1"/>
              </a:solidFill>
              <a:latin typeface="Arial" panose="020B0604020202020204" pitchFamily="34" charset="0"/>
              <a:ea typeface="微软雅黑" panose="020B0503020204020204" pitchFamily="34" charset="-122"/>
              <a:cs typeface="+mj-cs"/>
              <a:sym typeface="Arial" panose="020B0604020202020204" pitchFamily="34" charset="0"/>
            </a:endParaRPr>
          </a:p>
          <a:p>
            <a:pPr>
              <a:spcBef>
                <a:spcPct val="20000"/>
              </a:spcBef>
              <a:defRPr/>
            </a:pPr>
            <a:r>
              <a:rPr lang="zh-CN" alt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单击添加文字内容单击添加文字内容单击添加文字内容单击添加文字内容</a:t>
            </a:r>
            <a:endParaRPr 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Text Placeholder 3"/>
          <p:cNvSpPr txBox="1"/>
          <p:nvPr/>
        </p:nvSpPr>
        <p:spPr>
          <a:xfrm>
            <a:off x="3517900" y="3845560"/>
            <a:ext cx="2105024" cy="523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zh-CN" altLang="en-US" sz="1200" b="1" dirty="0">
                <a:solidFill>
                  <a:schemeClr val="accent2"/>
                </a:solidFill>
                <a:latin typeface="Arial" panose="020B0604020202020204" pitchFamily="34" charset="0"/>
                <a:ea typeface="微软雅黑" panose="020B0503020204020204" pitchFamily="34" charset="-122"/>
                <a:cs typeface="+mj-cs"/>
                <a:sym typeface="Arial" panose="020B0604020202020204" pitchFamily="34" charset="0"/>
              </a:rPr>
              <a:t>添加小标题</a:t>
            </a:r>
            <a:endParaRPr lang="en-US" sz="1200" b="1" dirty="0">
              <a:solidFill>
                <a:schemeClr val="accent2"/>
              </a:solidFill>
              <a:latin typeface="Arial" panose="020B0604020202020204" pitchFamily="34" charset="0"/>
              <a:ea typeface="微软雅黑" panose="020B0503020204020204" pitchFamily="34" charset="-122"/>
              <a:cs typeface="+mj-cs"/>
              <a:sym typeface="Arial" panose="020B0604020202020204" pitchFamily="34" charset="0"/>
            </a:endParaRPr>
          </a:p>
          <a:p>
            <a:pPr>
              <a:spcBef>
                <a:spcPct val="20000"/>
              </a:spcBef>
              <a:defRPr/>
            </a:pPr>
            <a:r>
              <a:rPr lang="zh-CN" alt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单击添加文字内容单击添加文字内容单击添加文字内容单击添加文字内容</a:t>
            </a:r>
            <a:endParaRPr 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Text Placeholder 3"/>
          <p:cNvSpPr txBox="1"/>
          <p:nvPr/>
        </p:nvSpPr>
        <p:spPr>
          <a:xfrm>
            <a:off x="6108700" y="3845560"/>
            <a:ext cx="2105024" cy="523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zh-CN" altLang="en-US" sz="1200" b="1" dirty="0">
                <a:solidFill>
                  <a:schemeClr val="accent3"/>
                </a:solidFill>
                <a:latin typeface="Arial" panose="020B0604020202020204" pitchFamily="34" charset="0"/>
                <a:ea typeface="微软雅黑" panose="020B0503020204020204" pitchFamily="34" charset="-122"/>
                <a:cs typeface="+mj-cs"/>
                <a:sym typeface="Arial" panose="020B0604020202020204" pitchFamily="34" charset="0"/>
              </a:rPr>
              <a:t>添加小标题</a:t>
            </a:r>
            <a:endParaRPr lang="en-US" sz="1200" b="1" dirty="0">
              <a:solidFill>
                <a:schemeClr val="accent3"/>
              </a:solidFill>
              <a:latin typeface="Arial" panose="020B0604020202020204" pitchFamily="34" charset="0"/>
              <a:ea typeface="微软雅黑" panose="020B0503020204020204" pitchFamily="34" charset="-122"/>
              <a:cs typeface="+mj-cs"/>
              <a:sym typeface="Arial" panose="020B0604020202020204" pitchFamily="34" charset="0"/>
            </a:endParaRPr>
          </a:p>
          <a:p>
            <a:pPr>
              <a:spcBef>
                <a:spcPct val="20000"/>
              </a:spcBef>
              <a:defRPr/>
            </a:pPr>
            <a:r>
              <a:rPr lang="zh-CN" alt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单击添加文字内容单击添加文字内容单击添加文字内容单击添加文字内容</a:t>
            </a:r>
            <a:endParaRPr 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矩形 17"/>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par>
                          <p:cTn id="27" fill="hold">
                            <p:stCondLst>
                              <p:cond delay="100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2" presetClass="entr" presetSubtype="4" accel="50000" decel="5000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 presetClass="entr" presetSubtype="4" accel="50000" decel="5000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ppt_x"/>
                                          </p:val>
                                        </p:tav>
                                        <p:tav tm="100000">
                                          <p:val>
                                            <p:strVal val="#ppt_x"/>
                                          </p:val>
                                        </p:tav>
                                      </p:tavLst>
                                    </p:anim>
                                    <p:anim calcmode="lin" valueType="num">
                                      <p:cBhvr additive="base">
                                        <p:cTn id="4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52"/>
          <p:cNvSpPr txBox="1">
            <a:spLocks noChangeArrowheads="1"/>
          </p:cNvSpPr>
          <p:nvPr/>
        </p:nvSpPr>
        <p:spPr bwMode="auto">
          <a:xfrm>
            <a:off x="2736532" y="2643758"/>
            <a:ext cx="3672525" cy="484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700" dirty="0">
                <a:latin typeface="Arial" panose="020B0604020202020204" pitchFamily="34" charset="0"/>
                <a:ea typeface="微软雅黑" panose="020B0503020204020204" pitchFamily="34" charset="-122"/>
                <a:sym typeface="Arial" panose="020B0604020202020204" pitchFamily="34" charset="0"/>
              </a:rPr>
              <a:t>年度工作概述</a:t>
            </a:r>
          </a:p>
        </p:txBody>
      </p:sp>
      <p:grpSp>
        <p:nvGrpSpPr>
          <p:cNvPr id="2" name="组合 1"/>
          <p:cNvGrpSpPr/>
          <p:nvPr/>
        </p:nvGrpSpPr>
        <p:grpSpPr>
          <a:xfrm>
            <a:off x="4097133" y="1563638"/>
            <a:ext cx="949733" cy="949733"/>
            <a:chOff x="4097133" y="1563638"/>
            <a:chExt cx="949733" cy="949733"/>
          </a:xfrm>
        </p:grpSpPr>
        <p:sp>
          <p:nvSpPr>
            <p:cNvPr id="8" name="Oval 25"/>
            <p:cNvSpPr/>
            <p:nvPr/>
          </p:nvSpPr>
          <p:spPr>
            <a:xfrm>
              <a:off x="4097133" y="1563638"/>
              <a:ext cx="949733" cy="949733"/>
            </a:xfrm>
            <a:prstGeom prst="ellipse">
              <a:avLst/>
            </a:prstGeom>
            <a:solidFill>
              <a:schemeClr val="accent1"/>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2"/>
            <p:cNvSpPr txBox="1"/>
            <p:nvPr/>
          </p:nvSpPr>
          <p:spPr>
            <a:xfrm>
              <a:off x="4355976" y="1811615"/>
              <a:ext cx="513057" cy="453777"/>
            </a:xfrm>
            <a:prstGeom prst="rect">
              <a:avLst/>
            </a:prstGeom>
            <a:noFill/>
          </p:spPr>
          <p:txBody>
            <a:bodyPr wrap="square" lIns="0" tIns="0" rIns="0" bIns="0">
              <a:normAutofit fontScale="92500" lnSpcReduction="10000"/>
            </a:bodyPr>
            <a:lstStyle/>
            <a:p>
              <a:r>
                <a:rPr lang="en-US" altLang="zh-CN" sz="36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3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组合 10"/>
          <p:cNvGrpSpPr/>
          <p:nvPr/>
        </p:nvGrpSpPr>
        <p:grpSpPr>
          <a:xfrm flipH="1">
            <a:off x="8001224" y="-4183814"/>
            <a:ext cx="9199272" cy="9339037"/>
            <a:chOff x="-7817226" y="761477"/>
            <a:chExt cx="9199272" cy="9339037"/>
          </a:xfrm>
        </p:grpSpPr>
        <p:sp>
          <p:nvSpPr>
            <p:cNvPr id="12" name="任意多边形: 形状 11"/>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1">
                <a:lumMod val="75000"/>
              </a:schemeClr>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圆角 12"/>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p:cNvGrpSpPr/>
          <p:nvPr/>
        </p:nvGrpSpPr>
        <p:grpSpPr>
          <a:xfrm>
            <a:off x="-8067291" y="-171033"/>
            <a:ext cx="9199272" cy="9339037"/>
            <a:chOff x="-7817226" y="761477"/>
            <a:chExt cx="9199272" cy="9339037"/>
          </a:xfrm>
        </p:grpSpPr>
        <p:sp>
          <p:nvSpPr>
            <p:cNvPr id="16" name="任意多边形: 形状 15"/>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1">
                <a:lumMod val="50000"/>
              </a:schemeClr>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形状 17"/>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anim calcmode="lin" valueType="num">
                                      <p:cBhvr>
                                        <p:cTn id="14" dur="1000" fill="hold"/>
                                        <p:tgtEl>
                                          <p:spTgt spid="49"/>
                                        </p:tgtEl>
                                        <p:attrNameLst>
                                          <p:attrName>ppt_x</p:attrName>
                                        </p:attrNameLst>
                                      </p:cBhvr>
                                      <p:tavLst>
                                        <p:tav tm="0">
                                          <p:val>
                                            <p:strVal val="#ppt_x"/>
                                          </p:val>
                                        </p:tav>
                                        <p:tav tm="100000">
                                          <p:val>
                                            <p:strVal val="#ppt_x"/>
                                          </p:val>
                                        </p:tav>
                                      </p:tavLst>
                                    </p:anim>
                                    <p:anim calcmode="lin" valueType="num">
                                      <p:cBhvr>
                                        <p:cTn id="1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0"/>
            <a:ext cx="9143999" cy="5143249"/>
            <a:chOff x="1" y="0"/>
            <a:chExt cx="9143999" cy="5143249"/>
          </a:xfrm>
        </p:grpSpPr>
        <p:pic>
          <p:nvPicPr>
            <p:cNvPr id="2" name="图片 1"/>
            <p:cNvPicPr>
              <a:picLocks noChangeAspect="1"/>
            </p:cNvPicPr>
            <p:nvPr/>
          </p:nvPicPr>
          <p:blipFill>
            <a:blip r:embed="rId2" cstate="email"/>
            <a:stretch>
              <a:fillRect/>
            </a:stretch>
          </p:blipFill>
          <p:spPr>
            <a:xfrm>
              <a:off x="1434019" y="1631"/>
              <a:ext cx="7709981" cy="5139987"/>
            </a:xfrm>
            <a:prstGeom prst="rect">
              <a:avLst/>
            </a:prstGeom>
          </p:spPr>
        </p:pic>
        <p:pic>
          <p:nvPicPr>
            <p:cNvPr id="3" name="图片 2"/>
            <p:cNvPicPr>
              <a:picLocks noChangeAspect="1"/>
            </p:cNvPicPr>
            <p:nvPr/>
          </p:nvPicPr>
          <p:blipFill rotWithShape="1">
            <a:blip r:embed="rId3" cstate="email"/>
            <a:srcRect l="-14"/>
            <a:stretch>
              <a:fillRect/>
            </a:stretch>
          </p:blipFill>
          <p:spPr>
            <a:xfrm>
              <a:off x="1" y="0"/>
              <a:ext cx="2051720" cy="5143249"/>
            </a:xfrm>
            <a:prstGeom prst="rect">
              <a:avLst/>
            </a:prstGeom>
          </p:spPr>
        </p:pic>
      </p:grpSp>
      <p:sp>
        <p:nvSpPr>
          <p:cNvPr id="13" name="平行四边形 12"/>
          <p:cNvSpPr/>
          <p:nvPr/>
        </p:nvSpPr>
        <p:spPr>
          <a:xfrm>
            <a:off x="-825137" y="-272132"/>
            <a:ext cx="5753715" cy="5687511"/>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323528" y="627534"/>
            <a:ext cx="2555875" cy="1322070"/>
          </a:xfrm>
          <a:prstGeom prst="rect">
            <a:avLst/>
          </a:prstGeom>
        </p:spPr>
        <p:txBody>
          <a:bodyPr wrap="none">
            <a:spAutoFit/>
          </a:bodyPr>
          <a:lstStyle/>
          <a:p>
            <a:pPr defTabSz="171450"/>
            <a:r>
              <a:rPr lang="en-US" altLang="zh-CN"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202X</a:t>
            </a:r>
            <a:endParaRPr lang="de-DE" altLang="zh-CN" sz="80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Box 7"/>
          <p:cNvSpPr>
            <a:spLocks noChangeArrowheads="1"/>
          </p:cNvSpPr>
          <p:nvPr/>
        </p:nvSpPr>
        <p:spPr bwMode="auto">
          <a:xfrm>
            <a:off x="323528" y="1960819"/>
            <a:ext cx="4536504" cy="16619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zh-CN" altLang="en-US" sz="5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感谢</a:t>
            </a:r>
            <a:endParaRPr lang="en-US" altLang="zh-CN" sz="5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a:defRPr/>
            </a:pPr>
            <a:r>
              <a:rPr lang="zh-CN" altLang="en-US" sz="5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您的聆听</a:t>
            </a:r>
          </a:p>
        </p:txBody>
      </p:sp>
      <p:grpSp>
        <p:nvGrpSpPr>
          <p:cNvPr id="16" name="组合 15"/>
          <p:cNvGrpSpPr/>
          <p:nvPr/>
        </p:nvGrpSpPr>
        <p:grpSpPr>
          <a:xfrm>
            <a:off x="323529" y="3881641"/>
            <a:ext cx="1827314" cy="273378"/>
            <a:chOff x="5677614" y="3909380"/>
            <a:chExt cx="1827314" cy="273378"/>
          </a:xfrm>
        </p:grpSpPr>
        <p:sp>
          <p:nvSpPr>
            <p:cNvPr id="17" name="矩形 16"/>
            <p:cNvSpPr/>
            <p:nvPr/>
          </p:nvSpPr>
          <p:spPr>
            <a:xfrm>
              <a:off x="5677614" y="3909380"/>
              <a:ext cx="1827314" cy="27337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Box 84"/>
            <p:cNvSpPr txBox="1"/>
            <p:nvPr/>
          </p:nvSpPr>
          <p:spPr>
            <a:xfrm>
              <a:off x="6049561" y="3967641"/>
              <a:ext cx="970280" cy="168910"/>
            </a:xfrm>
            <a:prstGeom prst="rect">
              <a:avLst/>
            </a:prstGeom>
            <a:noFill/>
          </p:spPr>
          <p:txBody>
            <a:bodyPr wrap="none" lIns="0" tIns="0" rIns="0" bIns="0" rtlCol="0">
              <a:spAutoFit/>
            </a:bodyPr>
            <a:lstStyle/>
            <a:p>
              <a:pPr algn="ctr"/>
              <a:r>
                <a:rPr lang="zh-CN" altLang="en-US" sz="11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汇报人：</a:t>
              </a:r>
              <a:r>
                <a:rPr lang="en-US" altLang="zh-CN" sz="11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xiazaii</a:t>
              </a:r>
              <a:endParaRPr lang="zh-CN" altLang="en-US" sz="11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5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Scale>
                                      <p:cBhvr>
                                        <p:cTn id="11"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14"/>
                                        </p:tgtEl>
                                        <p:attrNameLst>
                                          <p:attrName>ppt_x</p:attrName>
                                          <p:attrName>ppt_y</p:attrName>
                                        </p:attrNameLst>
                                      </p:cBhvr>
                                    </p:animMotion>
                                    <p:animEffect transition="in" filter="fade">
                                      <p:cBhvr>
                                        <p:cTn id="13" dur="1000"/>
                                        <p:tgtEl>
                                          <p:spTgt spid="14"/>
                                        </p:tgtEl>
                                      </p:cBhvr>
                                    </p:animEffect>
                                  </p:childTnLst>
                                </p:cTn>
                              </p:par>
                            </p:childTnLst>
                          </p:cTn>
                        </p:par>
                        <p:par>
                          <p:cTn id="14" fill="hold">
                            <p:stCondLst>
                              <p:cond delay="1500"/>
                            </p:stCondLst>
                            <p:childTnLst>
                              <p:par>
                                <p:cTn id="15" presetID="26" presetClass="entr" presetSubtype="0" fill="hold" grpId="0" nodeType="after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Effect transition="in" filter="wipe(down)">
                                      <p:cBhvr>
                                        <p:cTn id="17" dur="261">
                                          <p:stCondLst>
                                            <p:cond delay="0"/>
                                          </p:stCondLst>
                                        </p:cTn>
                                        <p:tgtEl>
                                          <p:spTgt spid="15"/>
                                        </p:tgtEl>
                                      </p:cBhvr>
                                    </p:animEffect>
                                    <p:anim calcmode="lin" valueType="num">
                                      <p:cBhvr>
                                        <p:cTn id="18" dur="820"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9" dur="299"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0" dur="299" tmFilter="0, 0; 0.125,0.2665; 0.25,0.4; 0.375,0.465; 0.5,0.5;  0.625,0.535; 0.75,0.6; 0.875,0.7335; 1,1">
                                          <p:stCondLst>
                                            <p:cond delay="299"/>
                                          </p:stCondLst>
                                        </p:cTn>
                                        <p:tgtEl>
                                          <p:spTgt spid="15"/>
                                        </p:tgtEl>
                                        <p:attrNameLst>
                                          <p:attrName>ppt_y</p:attrName>
                                        </p:attrNameLst>
                                      </p:cBhvr>
                                      <p:tavLst>
                                        <p:tav tm="0" fmla="#ppt_y-sin(pi*$)/9">
                                          <p:val>
                                            <p:fltVal val="0"/>
                                          </p:val>
                                        </p:tav>
                                        <p:tav tm="100000">
                                          <p:val>
                                            <p:fltVal val="1"/>
                                          </p:val>
                                        </p:tav>
                                      </p:tavLst>
                                    </p:anim>
                                    <p:anim calcmode="lin" valueType="num">
                                      <p:cBhvr>
                                        <p:cTn id="21" dur="149" tmFilter="0, 0; 0.125,0.2665; 0.25,0.4; 0.375,0.465; 0.5,0.5;  0.625,0.535; 0.75,0.6; 0.875,0.7335; 1,1">
                                          <p:stCondLst>
                                            <p:cond delay="596"/>
                                          </p:stCondLst>
                                        </p:cTn>
                                        <p:tgtEl>
                                          <p:spTgt spid="15"/>
                                        </p:tgtEl>
                                        <p:attrNameLst>
                                          <p:attrName>ppt_y</p:attrName>
                                        </p:attrNameLst>
                                      </p:cBhvr>
                                      <p:tavLst>
                                        <p:tav tm="0" fmla="#ppt_y-sin(pi*$)/27">
                                          <p:val>
                                            <p:fltVal val="0"/>
                                          </p:val>
                                        </p:tav>
                                        <p:tav tm="100000">
                                          <p:val>
                                            <p:fltVal val="1"/>
                                          </p:val>
                                        </p:tav>
                                      </p:tavLst>
                                    </p:anim>
                                    <p:anim calcmode="lin" valueType="num">
                                      <p:cBhvr>
                                        <p:cTn id="22" dur="74" tmFilter="0, 0; 0.125,0.2665; 0.25,0.4; 0.375,0.465; 0.5,0.5;  0.625,0.535; 0.75,0.6; 0.875,0.7335; 1,1">
                                          <p:stCondLst>
                                            <p:cond delay="745"/>
                                          </p:stCondLst>
                                        </p:cTn>
                                        <p:tgtEl>
                                          <p:spTgt spid="15"/>
                                        </p:tgtEl>
                                        <p:attrNameLst>
                                          <p:attrName>ppt_y</p:attrName>
                                        </p:attrNameLst>
                                      </p:cBhvr>
                                      <p:tavLst>
                                        <p:tav tm="0" fmla="#ppt_y-sin(pi*$)/81">
                                          <p:val>
                                            <p:fltVal val="0"/>
                                          </p:val>
                                        </p:tav>
                                        <p:tav tm="100000">
                                          <p:val>
                                            <p:fltVal val="1"/>
                                          </p:val>
                                        </p:tav>
                                      </p:tavLst>
                                    </p:anim>
                                    <p:animScale>
                                      <p:cBhvr>
                                        <p:cTn id="23" dur="12">
                                          <p:stCondLst>
                                            <p:cond delay="292"/>
                                          </p:stCondLst>
                                        </p:cTn>
                                        <p:tgtEl>
                                          <p:spTgt spid="15"/>
                                        </p:tgtEl>
                                      </p:cBhvr>
                                      <p:to x="100000" y="60000"/>
                                    </p:animScale>
                                    <p:animScale>
                                      <p:cBhvr>
                                        <p:cTn id="24" dur="75" decel="50000">
                                          <p:stCondLst>
                                            <p:cond delay="304"/>
                                          </p:stCondLst>
                                        </p:cTn>
                                        <p:tgtEl>
                                          <p:spTgt spid="15"/>
                                        </p:tgtEl>
                                      </p:cBhvr>
                                      <p:to x="100000" y="100000"/>
                                    </p:animScale>
                                    <p:animScale>
                                      <p:cBhvr>
                                        <p:cTn id="25" dur="12">
                                          <p:stCondLst>
                                            <p:cond delay="590"/>
                                          </p:stCondLst>
                                        </p:cTn>
                                        <p:tgtEl>
                                          <p:spTgt spid="15"/>
                                        </p:tgtEl>
                                      </p:cBhvr>
                                      <p:to x="100000" y="80000"/>
                                    </p:animScale>
                                    <p:animScale>
                                      <p:cBhvr>
                                        <p:cTn id="26" dur="75" decel="50000">
                                          <p:stCondLst>
                                            <p:cond delay="602"/>
                                          </p:stCondLst>
                                        </p:cTn>
                                        <p:tgtEl>
                                          <p:spTgt spid="15"/>
                                        </p:tgtEl>
                                      </p:cBhvr>
                                      <p:to x="100000" y="100000"/>
                                    </p:animScale>
                                    <p:animScale>
                                      <p:cBhvr>
                                        <p:cTn id="27" dur="12">
                                          <p:stCondLst>
                                            <p:cond delay="739"/>
                                          </p:stCondLst>
                                        </p:cTn>
                                        <p:tgtEl>
                                          <p:spTgt spid="15"/>
                                        </p:tgtEl>
                                      </p:cBhvr>
                                      <p:to x="100000" y="90000"/>
                                    </p:animScale>
                                    <p:animScale>
                                      <p:cBhvr>
                                        <p:cTn id="28" dur="75" decel="50000">
                                          <p:stCondLst>
                                            <p:cond delay="751"/>
                                          </p:stCondLst>
                                        </p:cTn>
                                        <p:tgtEl>
                                          <p:spTgt spid="15"/>
                                        </p:tgtEl>
                                      </p:cBhvr>
                                      <p:to x="100000" y="100000"/>
                                    </p:animScale>
                                    <p:animScale>
                                      <p:cBhvr>
                                        <p:cTn id="29" dur="12">
                                          <p:stCondLst>
                                            <p:cond delay="814"/>
                                          </p:stCondLst>
                                        </p:cTn>
                                        <p:tgtEl>
                                          <p:spTgt spid="15"/>
                                        </p:tgtEl>
                                      </p:cBhvr>
                                      <p:to x="100000" y="95000"/>
                                    </p:animScale>
                                    <p:animScale>
                                      <p:cBhvr>
                                        <p:cTn id="30" dur="75" decel="50000">
                                          <p:stCondLst>
                                            <p:cond delay="825"/>
                                          </p:stCondLst>
                                        </p:cTn>
                                        <p:tgtEl>
                                          <p:spTgt spid="15"/>
                                        </p:tgtEl>
                                      </p:cBhvr>
                                      <p:to x="100000" y="100000"/>
                                    </p:animScale>
                                  </p:childTnLst>
                                </p:cTn>
                              </p:par>
                            </p:childTnLst>
                          </p:cTn>
                        </p:par>
                        <p:par>
                          <p:cTn id="31" fill="hold">
                            <p:stCondLst>
                              <p:cond delay="2849"/>
                            </p:stCondLst>
                            <p:childTnLst>
                              <p:par>
                                <p:cTn id="32" presetID="14" presetClass="entr" presetSubtype="10"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工作概述</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Freeform 5"/>
          <p:cNvSpPr/>
          <p:nvPr/>
        </p:nvSpPr>
        <p:spPr bwMode="auto">
          <a:xfrm>
            <a:off x="3124994" y="1093281"/>
            <a:ext cx="1868487" cy="1476375"/>
          </a:xfrm>
          <a:custGeom>
            <a:avLst/>
            <a:gdLst/>
            <a:ahLst/>
            <a:cxnLst>
              <a:cxn ang="0">
                <a:pos x="1177" y="0"/>
              </a:cxn>
              <a:cxn ang="0">
                <a:pos x="797" y="722"/>
              </a:cxn>
              <a:cxn ang="0">
                <a:pos x="796" y="722"/>
              </a:cxn>
              <a:cxn ang="0">
                <a:pos x="0" y="930"/>
              </a:cxn>
              <a:cxn ang="0">
                <a:pos x="325" y="218"/>
              </a:cxn>
              <a:cxn ang="0">
                <a:pos x="1177" y="0"/>
              </a:cxn>
            </a:cxnLst>
            <a:rect l="0" t="0" r="r" b="b"/>
            <a:pathLst>
              <a:path w="1177" h="930">
                <a:moveTo>
                  <a:pt x="1177" y="0"/>
                </a:moveTo>
                <a:lnTo>
                  <a:pt x="797" y="722"/>
                </a:lnTo>
                <a:lnTo>
                  <a:pt x="796" y="722"/>
                </a:lnTo>
                <a:lnTo>
                  <a:pt x="0" y="930"/>
                </a:lnTo>
                <a:lnTo>
                  <a:pt x="325" y="218"/>
                </a:lnTo>
                <a:lnTo>
                  <a:pt x="1177" y="0"/>
                </a:ln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Freeform 6"/>
          <p:cNvSpPr/>
          <p:nvPr/>
        </p:nvSpPr>
        <p:spPr bwMode="auto">
          <a:xfrm>
            <a:off x="3124994" y="2239456"/>
            <a:ext cx="2281237" cy="1447800"/>
          </a:xfrm>
          <a:custGeom>
            <a:avLst/>
            <a:gdLst/>
            <a:ahLst/>
            <a:cxnLst>
              <a:cxn ang="0">
                <a:pos x="815" y="20"/>
              </a:cxn>
              <a:cxn ang="0">
                <a:pos x="1437" y="732"/>
              </a:cxn>
              <a:cxn ang="0">
                <a:pos x="705" y="912"/>
              </a:cxn>
              <a:cxn ang="0">
                <a:pos x="0" y="208"/>
              </a:cxn>
              <a:cxn ang="0">
                <a:pos x="796" y="0"/>
              </a:cxn>
              <a:cxn ang="0">
                <a:pos x="815" y="20"/>
              </a:cxn>
            </a:cxnLst>
            <a:rect l="0" t="0" r="r" b="b"/>
            <a:pathLst>
              <a:path w="1437" h="912">
                <a:moveTo>
                  <a:pt x="815" y="20"/>
                </a:moveTo>
                <a:lnTo>
                  <a:pt x="1437" y="732"/>
                </a:lnTo>
                <a:lnTo>
                  <a:pt x="705" y="912"/>
                </a:lnTo>
                <a:lnTo>
                  <a:pt x="0" y="208"/>
                </a:lnTo>
                <a:lnTo>
                  <a:pt x="796" y="0"/>
                </a:lnTo>
                <a:lnTo>
                  <a:pt x="815" y="20"/>
                </a:lnTo>
                <a:close/>
              </a:path>
            </a:pathLst>
          </a:custGeom>
          <a:solidFill>
            <a:schemeClr val="accent3"/>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7"/>
          <p:cNvSpPr/>
          <p:nvPr/>
        </p:nvSpPr>
        <p:spPr bwMode="auto">
          <a:xfrm>
            <a:off x="4390232" y="1093281"/>
            <a:ext cx="1628775" cy="2308225"/>
          </a:xfrm>
          <a:custGeom>
            <a:avLst/>
            <a:gdLst/>
            <a:ahLst/>
            <a:cxnLst>
              <a:cxn ang="0">
                <a:pos x="0" y="722"/>
              </a:cxn>
              <a:cxn ang="0">
                <a:pos x="380" y="0"/>
              </a:cxn>
              <a:cxn ang="0">
                <a:pos x="1026" y="736"/>
              </a:cxn>
              <a:cxn ang="0">
                <a:pos x="640" y="1454"/>
              </a:cxn>
              <a:cxn ang="0">
                <a:pos x="18" y="742"/>
              </a:cxn>
              <a:cxn ang="0">
                <a:pos x="0" y="722"/>
              </a:cxn>
            </a:cxnLst>
            <a:rect l="0" t="0" r="r" b="b"/>
            <a:pathLst>
              <a:path w="1026" h="1454">
                <a:moveTo>
                  <a:pt x="0" y="722"/>
                </a:moveTo>
                <a:lnTo>
                  <a:pt x="380" y="0"/>
                </a:lnTo>
                <a:lnTo>
                  <a:pt x="1026" y="736"/>
                </a:lnTo>
                <a:lnTo>
                  <a:pt x="640" y="1454"/>
                </a:lnTo>
                <a:lnTo>
                  <a:pt x="18" y="742"/>
                </a:lnTo>
                <a:lnTo>
                  <a:pt x="0" y="722"/>
                </a:lnTo>
                <a:close/>
              </a:path>
            </a:pathLst>
          </a:custGeom>
          <a:solidFill>
            <a:schemeClr val="accent2"/>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7" name="Group 57"/>
          <p:cNvGrpSpPr/>
          <p:nvPr/>
        </p:nvGrpSpPr>
        <p:grpSpPr>
          <a:xfrm>
            <a:off x="714208" y="2112965"/>
            <a:ext cx="2244796" cy="498043"/>
            <a:chOff x="-265110" y="3226426"/>
            <a:chExt cx="2244796" cy="498043"/>
          </a:xfrm>
        </p:grpSpPr>
        <p:sp>
          <p:nvSpPr>
            <p:cNvPr id="8" name="TextBox 8"/>
            <p:cNvSpPr txBox="1"/>
            <p:nvPr/>
          </p:nvSpPr>
          <p:spPr>
            <a:xfrm>
              <a:off x="-265110" y="3416692"/>
              <a:ext cx="2244796" cy="307777"/>
            </a:xfrm>
            <a:prstGeom prst="rect">
              <a:avLst/>
            </a:prstGeom>
            <a:noFill/>
          </p:spPr>
          <p:txBody>
            <a:bodyPr wrap="square" lIns="0" tIns="0" rIns="0" bIns="0" rtlCol="0">
              <a:spAutoFit/>
            </a:bodyPr>
            <a:lstStyle/>
            <a:p>
              <a:pPr lvl="0" algn="r" defTabSz="914400">
                <a:spcBef>
                  <a:spcPct val="20000"/>
                </a:spcBef>
                <a:defRPr/>
              </a:pPr>
              <a:r>
                <a:rPr lang="zh-CN" alt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9"/>
            <p:cNvSpPr/>
            <p:nvPr/>
          </p:nvSpPr>
          <p:spPr>
            <a:xfrm>
              <a:off x="1210244" y="3226426"/>
              <a:ext cx="769441" cy="184666"/>
            </a:xfrm>
            <a:prstGeom prst="rect">
              <a:avLst/>
            </a:prstGeom>
          </p:spPr>
          <p:txBody>
            <a:bodyPr wrap="none" lIns="0" tIns="0" rIns="0" bIns="0">
              <a:spAutoFit/>
            </a:bodyPr>
            <a:lstStyle/>
            <a:p>
              <a:pPr algn="r"/>
              <a:r>
                <a:rPr lang="zh-CN" altLang="en-US" sz="12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2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Group 58"/>
          <p:cNvGrpSpPr/>
          <p:nvPr/>
        </p:nvGrpSpPr>
        <p:grpSpPr>
          <a:xfrm>
            <a:off x="6172303" y="2110652"/>
            <a:ext cx="2323209" cy="502668"/>
            <a:chOff x="7174424" y="1405504"/>
            <a:chExt cx="2323209" cy="502668"/>
          </a:xfrm>
        </p:grpSpPr>
        <p:sp>
          <p:nvSpPr>
            <p:cNvPr id="11" name="TextBox 11"/>
            <p:cNvSpPr txBox="1"/>
            <p:nvPr/>
          </p:nvSpPr>
          <p:spPr>
            <a:xfrm>
              <a:off x="7174424" y="1600395"/>
              <a:ext cx="2323209" cy="307777"/>
            </a:xfrm>
            <a:prstGeom prst="rect">
              <a:avLst/>
            </a:prstGeom>
            <a:noFill/>
          </p:spPr>
          <p:txBody>
            <a:bodyPr wrap="square" lIns="0" tIns="0" rIns="0" bIns="0" rtlCol="0">
              <a:spAutoFit/>
            </a:bodyPr>
            <a:lstStyle/>
            <a:p>
              <a:pPr lvl="0" defTabSz="914400">
                <a:spcBef>
                  <a:spcPct val="20000"/>
                </a:spcBef>
                <a:defRPr/>
              </a:pPr>
              <a:r>
                <a:rPr lang="zh-CN" alt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Rectangle 12"/>
            <p:cNvSpPr/>
            <p:nvPr/>
          </p:nvSpPr>
          <p:spPr>
            <a:xfrm>
              <a:off x="7174424" y="1405504"/>
              <a:ext cx="769441" cy="184666"/>
            </a:xfrm>
            <a:prstGeom prst="rect">
              <a:avLst/>
            </a:prstGeom>
          </p:spPr>
          <p:txBody>
            <a:bodyPr wrap="none" lIns="0" tIns="0" rIns="0" bIns="0">
              <a:spAutoFit/>
            </a:bodyPr>
            <a:lstStyle/>
            <a:p>
              <a:r>
                <a:rPr lang="zh-CN" altLang="en-US" sz="12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20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58"/>
          <p:cNvGrpSpPr/>
          <p:nvPr/>
        </p:nvGrpSpPr>
        <p:grpSpPr>
          <a:xfrm>
            <a:off x="3343582" y="4263224"/>
            <a:ext cx="2456837" cy="509818"/>
            <a:chOff x="6973745" y="1398354"/>
            <a:chExt cx="2456837" cy="509818"/>
          </a:xfrm>
        </p:grpSpPr>
        <p:sp>
          <p:nvSpPr>
            <p:cNvPr id="14" name="TextBox 17"/>
            <p:cNvSpPr txBox="1"/>
            <p:nvPr/>
          </p:nvSpPr>
          <p:spPr>
            <a:xfrm>
              <a:off x="6973745" y="1600395"/>
              <a:ext cx="2456837" cy="307777"/>
            </a:xfrm>
            <a:prstGeom prst="rect">
              <a:avLst/>
            </a:prstGeom>
            <a:noFill/>
          </p:spPr>
          <p:txBody>
            <a:bodyPr wrap="square" lIns="0" tIns="0" rIns="0" bIns="0" rtlCol="0">
              <a:spAutoFit/>
            </a:bodyPr>
            <a:lstStyle/>
            <a:p>
              <a:pPr lvl="0" algn="ctr" defTabSz="914400">
                <a:spcBef>
                  <a:spcPct val="20000"/>
                </a:spcBef>
                <a:defRPr/>
              </a:pPr>
              <a:r>
                <a:rPr lang="zh-CN" altLang="en-US" sz="10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18"/>
            <p:cNvSpPr/>
            <p:nvPr/>
          </p:nvSpPr>
          <p:spPr>
            <a:xfrm>
              <a:off x="7817443" y="1398354"/>
              <a:ext cx="769441" cy="184666"/>
            </a:xfrm>
            <a:prstGeom prst="rect">
              <a:avLst/>
            </a:prstGeom>
          </p:spPr>
          <p:txBody>
            <a:bodyPr wrap="none" lIns="0" tIns="0" rIns="0" bIns="0">
              <a:spAutoFit/>
            </a:bodyPr>
            <a:lstStyle/>
            <a:p>
              <a:pPr algn="ctr"/>
              <a:r>
                <a:rPr lang="zh-CN" altLang="en-US" sz="1200" b="1" dirty="0">
                  <a:solidFill>
                    <a:schemeClr val="accent3"/>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200" b="1" dirty="0">
                <a:solidFill>
                  <a:schemeClr val="accent3"/>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Freeform 101"/>
          <p:cNvSpPr>
            <a:spLocks noEditPoints="1"/>
          </p:cNvSpPr>
          <p:nvPr/>
        </p:nvSpPr>
        <p:spPr bwMode="auto">
          <a:xfrm rot="712547">
            <a:off x="3724432" y="1558693"/>
            <a:ext cx="604840" cy="559579"/>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57"/>
          <p:cNvSpPr>
            <a:spLocks noEditPoints="1"/>
          </p:cNvSpPr>
          <p:nvPr/>
        </p:nvSpPr>
        <p:spPr bwMode="auto">
          <a:xfrm rot="19016722">
            <a:off x="4053427" y="2795615"/>
            <a:ext cx="433123" cy="38397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122"/>
          <p:cNvSpPr>
            <a:spLocks noEditPoints="1"/>
          </p:cNvSpPr>
          <p:nvPr/>
        </p:nvSpPr>
        <p:spPr bwMode="auto">
          <a:xfrm rot="21215338">
            <a:off x="4993481" y="2042977"/>
            <a:ext cx="500705" cy="392958"/>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Text Placeholder 3"/>
          <p:cNvSpPr txBox="1"/>
          <p:nvPr/>
        </p:nvSpPr>
        <p:spPr>
          <a:xfrm>
            <a:off x="4161631" y="3743205"/>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a:ln>
                  <a:noFill/>
                </a:ln>
                <a:solidFill>
                  <a:schemeClr val="accent3"/>
                </a:solidFill>
                <a:effectLst/>
                <a:uLnTx/>
                <a:uFillTx/>
                <a:latin typeface="Arial" panose="020B0604020202020204" pitchFamily="34" charset="0"/>
                <a:ea typeface="微软雅黑" panose="020B0503020204020204" pitchFamily="34" charset="-122"/>
                <a:sym typeface="Arial" panose="020B0604020202020204" pitchFamily="34" charset="0"/>
              </a:rPr>
              <a:t>90%</a:t>
            </a:r>
          </a:p>
        </p:txBody>
      </p:sp>
      <p:sp>
        <p:nvSpPr>
          <p:cNvPr id="20" name="Text Placeholder 3"/>
          <p:cNvSpPr txBox="1"/>
          <p:nvPr/>
        </p:nvSpPr>
        <p:spPr>
          <a:xfrm>
            <a:off x="2152506" y="1630339"/>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a:ln>
                  <a:noFill/>
                </a:ln>
                <a:solidFill>
                  <a:schemeClr val="accent1"/>
                </a:solidFill>
                <a:effectLst/>
                <a:uLnTx/>
                <a:uFillTx/>
                <a:latin typeface="Arial" panose="020B0604020202020204" pitchFamily="34" charset="0"/>
                <a:ea typeface="微软雅黑" panose="020B0503020204020204" pitchFamily="34" charset="-122"/>
                <a:sym typeface="Arial" panose="020B0604020202020204" pitchFamily="34" charset="0"/>
              </a:rPr>
              <a:t>80%</a:t>
            </a:r>
          </a:p>
        </p:txBody>
      </p:sp>
      <p:sp>
        <p:nvSpPr>
          <p:cNvPr id="21" name="Text Placeholder 3"/>
          <p:cNvSpPr txBox="1"/>
          <p:nvPr/>
        </p:nvSpPr>
        <p:spPr>
          <a:xfrm>
            <a:off x="6127389" y="1611746"/>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3200" b="1" i="0" u="none" strike="noStrike" kern="1200" cap="none" spc="0" normalizeH="0" baseline="0" noProof="0" dirty="0">
                <a:ln>
                  <a:noFill/>
                </a:ln>
                <a:solidFill>
                  <a:schemeClr val="accent2"/>
                </a:solidFill>
                <a:effectLst/>
                <a:uLnTx/>
                <a:uFillTx/>
                <a:latin typeface="Arial" panose="020B0604020202020204" pitchFamily="34" charset="0"/>
                <a:ea typeface="微软雅黑" panose="020B0503020204020204" pitchFamily="34" charset="-122"/>
                <a:sym typeface="Arial" panose="020B0604020202020204" pitchFamily="34" charset="0"/>
              </a:rPr>
              <a:t>60%</a:t>
            </a:r>
          </a:p>
        </p:txBody>
      </p:sp>
      <p:sp>
        <p:nvSpPr>
          <p:cNvPr id="22" name="矩形 21"/>
          <p:cNvSpPr/>
          <p:nvPr/>
        </p:nvSpPr>
        <p:spPr>
          <a:xfrm>
            <a:off x="0" y="19313"/>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2" presetClass="entr" presetSubtype="8" accel="50000" decel="5000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1500"/>
                            </p:stCondLst>
                            <p:childTnLst>
                              <p:par>
                                <p:cTn id="29" presetID="2" presetClass="entr" presetSubtype="4" accel="50000" decel="5000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childTnLst>
                          </p:cTn>
                        </p:par>
                        <p:par>
                          <p:cTn id="39" fill="hold">
                            <p:stCondLst>
                              <p:cond delay="2500"/>
                            </p:stCondLst>
                            <p:childTnLst>
                              <p:par>
                                <p:cTn id="40" presetID="2" presetClass="entr" presetSubtype="2" accel="50000" decel="50000"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1+#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childTnLst>
                          </p:cTn>
                        </p:par>
                        <p:par>
                          <p:cTn id="44" fill="hold">
                            <p:stCondLst>
                              <p:cond delay="30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3500"/>
                            </p:stCondLst>
                            <p:childTnLst>
                              <p:par>
                                <p:cTn id="51" presetID="2" presetClass="entr" presetSubtype="8" accel="50000" decel="50000"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0-#ppt_w/2"/>
                                          </p:val>
                                        </p:tav>
                                        <p:tav tm="100000">
                                          <p:val>
                                            <p:strVal val="#ppt_x"/>
                                          </p:val>
                                        </p:tav>
                                      </p:tavLst>
                                    </p:anim>
                                    <p:anim calcmode="lin" valueType="num">
                                      <p:cBhvr additive="base">
                                        <p:cTn id="54" dur="500" fill="hold"/>
                                        <p:tgtEl>
                                          <p:spTgt spid="7"/>
                                        </p:tgtEl>
                                        <p:attrNameLst>
                                          <p:attrName>ppt_y</p:attrName>
                                        </p:attrNameLst>
                                      </p:cBhvr>
                                      <p:tavLst>
                                        <p:tav tm="0">
                                          <p:val>
                                            <p:strVal val="#ppt_y"/>
                                          </p:val>
                                        </p:tav>
                                        <p:tav tm="100000">
                                          <p:val>
                                            <p:strVal val="#ppt_y"/>
                                          </p:val>
                                        </p:tav>
                                      </p:tavLst>
                                    </p:anim>
                                  </p:childTnLst>
                                </p:cTn>
                              </p:par>
                              <p:par>
                                <p:cTn id="55" presetID="53" presetClass="entr" presetSubtype="16"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childTnLst>
                          </p:cTn>
                        </p:par>
                        <p:par>
                          <p:cTn id="60" fill="hold">
                            <p:stCondLst>
                              <p:cond delay="4000"/>
                            </p:stCondLst>
                            <p:childTnLst>
                              <p:par>
                                <p:cTn id="61" presetID="2" presetClass="entr" presetSubtype="4" accel="50000" decel="50000" fill="hold"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par>
                                <p:cTn id="65" presetID="53" presetClass="entr" presetSubtype="16"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4500"/>
                            </p:stCondLst>
                            <p:childTnLst>
                              <p:par>
                                <p:cTn id="71" presetID="2" presetClass="entr" presetSubtype="2" accel="50000" decel="50000" fill="hold" nodeType="after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additive="base">
                                        <p:cTn id="73" dur="500" fill="hold"/>
                                        <p:tgtEl>
                                          <p:spTgt spid="10"/>
                                        </p:tgtEl>
                                        <p:attrNameLst>
                                          <p:attrName>ppt_x</p:attrName>
                                        </p:attrNameLst>
                                      </p:cBhvr>
                                      <p:tavLst>
                                        <p:tav tm="0">
                                          <p:val>
                                            <p:strVal val="1+#ppt_w/2"/>
                                          </p:val>
                                        </p:tav>
                                        <p:tav tm="100000">
                                          <p:val>
                                            <p:strVal val="#ppt_x"/>
                                          </p:val>
                                        </p:tav>
                                      </p:tavLst>
                                    </p:anim>
                                    <p:anim calcmode="lin" valueType="num">
                                      <p:cBhvr additive="base">
                                        <p:cTn id="74" dur="500" fill="hold"/>
                                        <p:tgtEl>
                                          <p:spTgt spid="10"/>
                                        </p:tgtEl>
                                        <p:attrNameLst>
                                          <p:attrName>ppt_y</p:attrName>
                                        </p:attrNameLst>
                                      </p:cBhvr>
                                      <p:tavLst>
                                        <p:tav tm="0">
                                          <p:val>
                                            <p:strVal val="#ppt_y"/>
                                          </p:val>
                                        </p:tav>
                                        <p:tav tm="100000">
                                          <p:val>
                                            <p:strVal val="#ppt_y"/>
                                          </p:val>
                                        </p:tav>
                                      </p:tavLst>
                                    </p:anim>
                                  </p:childTnLst>
                                </p:cTn>
                              </p:par>
                              <p:par>
                                <p:cTn id="75" presetID="53" presetClass="entr" presetSubtype="16"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16" grpId="0" animBg="1"/>
      <p:bldP spid="17" grpId="0" animBg="1"/>
      <p:bldP spid="18" grpId="0" animBg="1"/>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具体工作明细</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33"/>
          <p:cNvGrpSpPr/>
          <p:nvPr/>
        </p:nvGrpSpPr>
        <p:grpSpPr>
          <a:xfrm>
            <a:off x="672847" y="1257917"/>
            <a:ext cx="2151201" cy="2614869"/>
            <a:chOff x="1208671" y="1659213"/>
            <a:chExt cx="2151201" cy="2614869"/>
          </a:xfrm>
          <a:solidFill>
            <a:schemeClr val="accent1"/>
          </a:solidFill>
        </p:grpSpPr>
        <p:sp>
          <p:nvSpPr>
            <p:cNvPr id="5" name="Oval 24"/>
            <p:cNvSpPr/>
            <p:nvPr/>
          </p:nvSpPr>
          <p:spPr>
            <a:xfrm>
              <a:off x="1208671" y="1659213"/>
              <a:ext cx="2151201" cy="215120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6" name="Isosceles Triangle 31"/>
            <p:cNvSpPr/>
            <p:nvPr/>
          </p:nvSpPr>
          <p:spPr>
            <a:xfrm rot="10800000">
              <a:off x="2007871" y="3719631"/>
              <a:ext cx="552799" cy="554451"/>
            </a:xfrm>
            <a:prstGeom prst="triangle">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Group 56"/>
          <p:cNvGrpSpPr/>
          <p:nvPr/>
        </p:nvGrpSpPr>
        <p:grpSpPr>
          <a:xfrm>
            <a:off x="1091021" y="2074234"/>
            <a:ext cx="1314852" cy="709468"/>
            <a:chOff x="664833" y="1363501"/>
            <a:chExt cx="1314852" cy="709468"/>
          </a:xfrm>
        </p:grpSpPr>
        <p:sp>
          <p:nvSpPr>
            <p:cNvPr id="8" name="TextBox 54"/>
            <p:cNvSpPr txBox="1"/>
            <p:nvPr/>
          </p:nvSpPr>
          <p:spPr>
            <a:xfrm>
              <a:off x="664833" y="1611304"/>
              <a:ext cx="1314852" cy="461665"/>
            </a:xfrm>
            <a:prstGeom prst="rect">
              <a:avLst/>
            </a:prstGeom>
            <a:noFill/>
          </p:spPr>
          <p:txBody>
            <a:bodyPr wrap="square" lIns="0" tIns="0" rIns="0" bIns="0" rtlCol="0">
              <a:spAutoFit/>
            </a:bodyPr>
            <a:lstStyle/>
            <a:p>
              <a:pPr lvl="0" algn="ctr" defTabSz="914400">
                <a:spcBef>
                  <a:spcPct val="20000"/>
                </a:spcBef>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Rectangle 55"/>
            <p:cNvSpPr/>
            <p:nvPr/>
          </p:nvSpPr>
          <p:spPr>
            <a:xfrm>
              <a:off x="873418" y="1363501"/>
              <a:ext cx="897683" cy="215444"/>
            </a:xfrm>
            <a:prstGeom prst="rect">
              <a:avLst/>
            </a:prstGeom>
          </p:spPr>
          <p:txBody>
            <a:bodyPr wrap="none" lIns="0" tIns="0" rIns="0" bIns="0">
              <a:spAutoFit/>
            </a:bodyPr>
            <a:lstStyle/>
            <a:p>
              <a:pPr algn="ctr"/>
              <a:r>
                <a:rPr lang="zh-CN" alt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 name="Group 34"/>
          <p:cNvGrpSpPr/>
          <p:nvPr/>
        </p:nvGrpSpPr>
        <p:grpSpPr>
          <a:xfrm>
            <a:off x="2567837" y="1257917"/>
            <a:ext cx="2151201" cy="2557262"/>
            <a:chOff x="1208671" y="1659213"/>
            <a:chExt cx="2151201" cy="2557262"/>
          </a:xfrm>
          <a:solidFill>
            <a:schemeClr val="accent2"/>
          </a:solidFill>
        </p:grpSpPr>
        <p:sp>
          <p:nvSpPr>
            <p:cNvPr id="11" name="Oval 35"/>
            <p:cNvSpPr/>
            <p:nvPr/>
          </p:nvSpPr>
          <p:spPr>
            <a:xfrm>
              <a:off x="1208671" y="1659213"/>
              <a:ext cx="2151201" cy="215120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Isosceles Triangle 40"/>
            <p:cNvSpPr/>
            <p:nvPr/>
          </p:nvSpPr>
          <p:spPr>
            <a:xfrm rot="10800000">
              <a:off x="2007871" y="3662024"/>
              <a:ext cx="552799" cy="55445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3" name="Group 56"/>
          <p:cNvGrpSpPr/>
          <p:nvPr/>
        </p:nvGrpSpPr>
        <p:grpSpPr>
          <a:xfrm>
            <a:off x="2986011" y="2088832"/>
            <a:ext cx="1314852" cy="709468"/>
            <a:chOff x="664833" y="1363501"/>
            <a:chExt cx="1314852" cy="709468"/>
          </a:xfrm>
        </p:grpSpPr>
        <p:sp>
          <p:nvSpPr>
            <p:cNvPr id="14" name="TextBox 26"/>
            <p:cNvSpPr txBox="1"/>
            <p:nvPr/>
          </p:nvSpPr>
          <p:spPr>
            <a:xfrm>
              <a:off x="664833" y="1611304"/>
              <a:ext cx="1314852" cy="461665"/>
            </a:xfrm>
            <a:prstGeom prst="rect">
              <a:avLst/>
            </a:prstGeom>
            <a:noFill/>
          </p:spPr>
          <p:txBody>
            <a:bodyPr wrap="square" lIns="0" tIns="0" rIns="0" bIns="0" rtlCol="0">
              <a:spAutoFit/>
            </a:bodyPr>
            <a:lstStyle/>
            <a:p>
              <a:pPr lvl="0" algn="ctr" defTabSz="914400">
                <a:spcBef>
                  <a:spcPct val="20000"/>
                </a:spcBef>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27"/>
            <p:cNvSpPr/>
            <p:nvPr/>
          </p:nvSpPr>
          <p:spPr>
            <a:xfrm>
              <a:off x="873418" y="1363501"/>
              <a:ext cx="897683" cy="215444"/>
            </a:xfrm>
            <a:prstGeom prst="rect">
              <a:avLst/>
            </a:prstGeom>
          </p:spPr>
          <p:txBody>
            <a:bodyPr wrap="none" lIns="0" tIns="0" rIns="0" bIns="0">
              <a:spAutoFit/>
            </a:bodyPr>
            <a:lstStyle/>
            <a:p>
              <a:pPr algn="ctr"/>
              <a:r>
                <a:rPr lang="zh-CN" alt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43"/>
          <p:cNvGrpSpPr/>
          <p:nvPr/>
        </p:nvGrpSpPr>
        <p:grpSpPr>
          <a:xfrm>
            <a:off x="4437044" y="1257917"/>
            <a:ext cx="2151201" cy="2557262"/>
            <a:chOff x="1208671" y="1659213"/>
            <a:chExt cx="2151201" cy="2557262"/>
          </a:xfrm>
          <a:solidFill>
            <a:schemeClr val="accent3"/>
          </a:solidFill>
        </p:grpSpPr>
        <p:sp>
          <p:nvSpPr>
            <p:cNvPr id="17" name="Oval 44"/>
            <p:cNvSpPr/>
            <p:nvPr/>
          </p:nvSpPr>
          <p:spPr>
            <a:xfrm>
              <a:off x="1208671" y="1659213"/>
              <a:ext cx="2151201" cy="215120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Isosceles Triangle 45"/>
            <p:cNvSpPr/>
            <p:nvPr/>
          </p:nvSpPr>
          <p:spPr>
            <a:xfrm rot="10800000">
              <a:off x="2007871" y="3662024"/>
              <a:ext cx="552799" cy="55445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9" name="Group 56"/>
          <p:cNvGrpSpPr/>
          <p:nvPr/>
        </p:nvGrpSpPr>
        <p:grpSpPr>
          <a:xfrm>
            <a:off x="4855218" y="2039416"/>
            <a:ext cx="1314852" cy="709468"/>
            <a:chOff x="664833" y="1363501"/>
            <a:chExt cx="1314852" cy="709468"/>
          </a:xfrm>
        </p:grpSpPr>
        <p:sp>
          <p:nvSpPr>
            <p:cNvPr id="20" name="TextBox 29"/>
            <p:cNvSpPr txBox="1"/>
            <p:nvPr/>
          </p:nvSpPr>
          <p:spPr>
            <a:xfrm>
              <a:off x="664833" y="1611304"/>
              <a:ext cx="1314852" cy="461665"/>
            </a:xfrm>
            <a:prstGeom prst="rect">
              <a:avLst/>
            </a:prstGeom>
            <a:noFill/>
          </p:spPr>
          <p:txBody>
            <a:bodyPr wrap="square" lIns="0" tIns="0" rIns="0" bIns="0" rtlCol="0">
              <a:spAutoFit/>
            </a:bodyPr>
            <a:lstStyle/>
            <a:p>
              <a:pPr lvl="0" algn="ctr" defTabSz="914400">
                <a:spcBef>
                  <a:spcPct val="20000"/>
                </a:spcBef>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30"/>
            <p:cNvSpPr/>
            <p:nvPr/>
          </p:nvSpPr>
          <p:spPr>
            <a:xfrm>
              <a:off x="873418" y="1363501"/>
              <a:ext cx="897683" cy="215444"/>
            </a:xfrm>
            <a:prstGeom prst="rect">
              <a:avLst/>
            </a:prstGeom>
          </p:spPr>
          <p:txBody>
            <a:bodyPr wrap="none" lIns="0" tIns="0" rIns="0" bIns="0">
              <a:spAutoFit/>
            </a:bodyPr>
            <a:lstStyle/>
            <a:p>
              <a:pPr algn="ctr"/>
              <a:r>
                <a:rPr lang="zh-CN" alt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Group 48"/>
          <p:cNvGrpSpPr/>
          <p:nvPr/>
        </p:nvGrpSpPr>
        <p:grpSpPr>
          <a:xfrm>
            <a:off x="6338075" y="1257917"/>
            <a:ext cx="2151201" cy="2614869"/>
            <a:chOff x="1208671" y="1659213"/>
            <a:chExt cx="2151201" cy="2614869"/>
          </a:xfrm>
          <a:solidFill>
            <a:schemeClr val="accent4"/>
          </a:solidFill>
        </p:grpSpPr>
        <p:sp>
          <p:nvSpPr>
            <p:cNvPr id="23" name="Oval 49"/>
            <p:cNvSpPr/>
            <p:nvPr/>
          </p:nvSpPr>
          <p:spPr>
            <a:xfrm>
              <a:off x="1208671" y="1659213"/>
              <a:ext cx="2151201" cy="215120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4" name="Isosceles Triangle 50"/>
            <p:cNvSpPr/>
            <p:nvPr/>
          </p:nvSpPr>
          <p:spPr>
            <a:xfrm rot="10800000">
              <a:off x="2007871" y="3719631"/>
              <a:ext cx="552799" cy="55445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5" name="Group 56"/>
          <p:cNvGrpSpPr/>
          <p:nvPr/>
        </p:nvGrpSpPr>
        <p:grpSpPr>
          <a:xfrm>
            <a:off x="6756249" y="2025802"/>
            <a:ext cx="1314852" cy="709468"/>
            <a:chOff x="664833" y="1363501"/>
            <a:chExt cx="1314852" cy="709468"/>
          </a:xfrm>
        </p:grpSpPr>
        <p:sp>
          <p:nvSpPr>
            <p:cNvPr id="26" name="TextBox 38"/>
            <p:cNvSpPr txBox="1"/>
            <p:nvPr/>
          </p:nvSpPr>
          <p:spPr>
            <a:xfrm>
              <a:off x="664833" y="1611304"/>
              <a:ext cx="1314852" cy="461665"/>
            </a:xfrm>
            <a:prstGeom prst="rect">
              <a:avLst/>
            </a:prstGeom>
            <a:noFill/>
          </p:spPr>
          <p:txBody>
            <a:bodyPr wrap="square" lIns="0" tIns="0" rIns="0" bIns="0" rtlCol="0">
              <a:spAutoFit/>
            </a:bodyPr>
            <a:lstStyle/>
            <a:p>
              <a:pPr lvl="0" algn="ctr" defTabSz="914400">
                <a:spcBef>
                  <a:spcPct val="20000"/>
                </a:spcBef>
                <a:defRPr/>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a:t>
              </a:r>
              <a:endParaRPr 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Rectangle 39"/>
            <p:cNvSpPr/>
            <p:nvPr/>
          </p:nvSpPr>
          <p:spPr>
            <a:xfrm>
              <a:off x="873418" y="1363501"/>
              <a:ext cx="897683" cy="215444"/>
            </a:xfrm>
            <a:prstGeom prst="rect">
              <a:avLst/>
            </a:prstGeom>
          </p:spPr>
          <p:txBody>
            <a:bodyPr wrap="none" lIns="0" tIns="0" rIns="0" bIns="0">
              <a:spAutoFit/>
            </a:bodyPr>
            <a:lstStyle/>
            <a:p>
              <a:pPr algn="ctr"/>
              <a:r>
                <a:rPr lang="zh-CN" alt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rPr>
                <a:t>添加小标题</a:t>
              </a:r>
              <a:endParaRPr lang="en-US" sz="14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8" name="Freeform 245"/>
          <p:cNvSpPr/>
          <p:nvPr/>
        </p:nvSpPr>
        <p:spPr bwMode="auto">
          <a:xfrm>
            <a:off x="1472048" y="1640943"/>
            <a:ext cx="439951" cy="439951"/>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55"/>
          <p:cNvSpPr>
            <a:spLocks noEditPoints="1"/>
          </p:cNvSpPr>
          <p:nvPr/>
        </p:nvSpPr>
        <p:spPr bwMode="auto">
          <a:xfrm>
            <a:off x="5314541" y="1627933"/>
            <a:ext cx="403249" cy="301016"/>
          </a:xfrm>
          <a:custGeom>
            <a:avLst/>
            <a:gdLst/>
            <a:ahLst/>
            <a:cxnLst>
              <a:cxn ang="0">
                <a:pos x="19" y="42"/>
              </a:cxn>
              <a:cxn ang="0">
                <a:pos x="17" y="42"/>
              </a:cxn>
              <a:cxn ang="0">
                <a:pos x="1" y="25"/>
              </a:cxn>
              <a:cxn ang="0">
                <a:pos x="1" y="24"/>
              </a:cxn>
              <a:cxn ang="0">
                <a:pos x="17" y="7"/>
              </a:cxn>
              <a:cxn ang="0">
                <a:pos x="19" y="7"/>
              </a:cxn>
              <a:cxn ang="0">
                <a:pos x="21" y="9"/>
              </a:cxn>
              <a:cxn ang="0">
                <a:pos x="21" y="11"/>
              </a:cxn>
              <a:cxn ang="0">
                <a:pos x="7" y="25"/>
              </a:cxn>
              <a:cxn ang="0">
                <a:pos x="21" y="39"/>
              </a:cxn>
              <a:cxn ang="0">
                <a:pos x="21" y="40"/>
              </a:cxn>
              <a:cxn ang="0">
                <a:pos x="19" y="42"/>
              </a:cxn>
              <a:cxn ang="0">
                <a:pos x="29" y="48"/>
              </a:cxn>
              <a:cxn ang="0">
                <a:pos x="27" y="49"/>
              </a:cxn>
              <a:cxn ang="0">
                <a:pos x="25" y="48"/>
              </a:cxn>
              <a:cxn ang="0">
                <a:pos x="24" y="47"/>
              </a:cxn>
              <a:cxn ang="0">
                <a:pos x="38" y="1"/>
              </a:cxn>
              <a:cxn ang="0">
                <a:pos x="39" y="0"/>
              </a:cxn>
              <a:cxn ang="0">
                <a:pos x="41" y="1"/>
              </a:cxn>
              <a:cxn ang="0">
                <a:pos x="42" y="2"/>
              </a:cxn>
              <a:cxn ang="0">
                <a:pos x="29" y="48"/>
              </a:cxn>
              <a:cxn ang="0">
                <a:pos x="49" y="42"/>
              </a:cxn>
              <a:cxn ang="0">
                <a:pos x="47" y="42"/>
              </a:cxn>
              <a:cxn ang="0">
                <a:pos x="45" y="40"/>
              </a:cxn>
              <a:cxn ang="0">
                <a:pos x="45" y="39"/>
              </a:cxn>
              <a:cxn ang="0">
                <a:pos x="59" y="25"/>
              </a:cxn>
              <a:cxn ang="0">
                <a:pos x="45" y="11"/>
              </a:cxn>
              <a:cxn ang="0">
                <a:pos x="45" y="9"/>
              </a:cxn>
              <a:cxn ang="0">
                <a:pos x="47" y="7"/>
              </a:cxn>
              <a:cxn ang="0">
                <a:pos x="49" y="7"/>
              </a:cxn>
              <a:cxn ang="0">
                <a:pos x="65" y="24"/>
              </a:cxn>
              <a:cxn ang="0">
                <a:pos x="65" y="25"/>
              </a:cxn>
              <a:cxn ang="0">
                <a:pos x="49" y="42"/>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105"/>
          <p:cNvSpPr>
            <a:spLocks noEditPoints="1"/>
          </p:cNvSpPr>
          <p:nvPr/>
        </p:nvSpPr>
        <p:spPr bwMode="auto">
          <a:xfrm>
            <a:off x="3448438" y="1634189"/>
            <a:ext cx="382873" cy="377324"/>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Freeform 34"/>
          <p:cNvSpPr>
            <a:spLocks noEditPoints="1"/>
          </p:cNvSpPr>
          <p:nvPr/>
        </p:nvSpPr>
        <p:spPr bwMode="auto">
          <a:xfrm>
            <a:off x="7247397" y="1640943"/>
            <a:ext cx="330812" cy="330812"/>
          </a:xfrm>
          <a:custGeom>
            <a:avLst/>
            <a:gdLst/>
            <a:ahLst/>
            <a:cxnLst>
              <a:cxn ang="0">
                <a:pos x="27" y="55"/>
              </a:cxn>
              <a:cxn ang="0">
                <a:pos x="0" y="28"/>
              </a:cxn>
              <a:cxn ang="0">
                <a:pos x="27" y="0"/>
              </a:cxn>
              <a:cxn ang="0">
                <a:pos x="55" y="28"/>
              </a:cxn>
              <a:cxn ang="0">
                <a:pos x="27" y="55"/>
              </a:cxn>
              <a:cxn ang="0">
                <a:pos x="27" y="5"/>
              </a:cxn>
              <a:cxn ang="0">
                <a:pos x="4" y="28"/>
              </a:cxn>
              <a:cxn ang="0">
                <a:pos x="27" y="51"/>
              </a:cxn>
              <a:cxn ang="0">
                <a:pos x="50" y="28"/>
              </a:cxn>
              <a:cxn ang="0">
                <a:pos x="27" y="5"/>
              </a:cxn>
              <a:cxn ang="0">
                <a:pos x="27" y="46"/>
              </a:cxn>
              <a:cxn ang="0">
                <a:pos x="9" y="28"/>
              </a:cxn>
              <a:cxn ang="0">
                <a:pos x="27" y="9"/>
              </a:cxn>
              <a:cxn ang="0">
                <a:pos x="45" y="28"/>
              </a:cxn>
              <a:cxn ang="0">
                <a:pos x="27" y="46"/>
              </a:cxn>
              <a:cxn ang="0">
                <a:pos x="27" y="14"/>
              </a:cxn>
              <a:cxn ang="0">
                <a:pos x="13" y="28"/>
              </a:cxn>
              <a:cxn ang="0">
                <a:pos x="27" y="41"/>
              </a:cxn>
              <a:cxn ang="0">
                <a:pos x="41" y="28"/>
              </a:cxn>
              <a:cxn ang="0">
                <a:pos x="27" y="14"/>
              </a:cxn>
              <a:cxn ang="0">
                <a:pos x="27" y="37"/>
              </a:cxn>
              <a:cxn ang="0">
                <a:pos x="18" y="28"/>
              </a:cxn>
              <a:cxn ang="0">
                <a:pos x="27" y="19"/>
              </a:cxn>
              <a:cxn ang="0">
                <a:pos x="36" y="28"/>
              </a:cxn>
              <a:cxn ang="0">
                <a:pos x="27" y="37"/>
              </a:cxn>
            </a:cxnLst>
            <a:rect l="0" t="0" r="r" b="b"/>
            <a:pathLst>
              <a:path w="55" h="55">
                <a:moveTo>
                  <a:pt x="27" y="55"/>
                </a:moveTo>
                <a:cubicBezTo>
                  <a:pt x="12" y="55"/>
                  <a:pt x="0" y="43"/>
                  <a:pt x="0" y="28"/>
                </a:cubicBezTo>
                <a:cubicBezTo>
                  <a:pt x="0" y="13"/>
                  <a:pt x="12" y="0"/>
                  <a:pt x="27" y="0"/>
                </a:cubicBezTo>
                <a:cubicBezTo>
                  <a:pt x="42" y="0"/>
                  <a:pt x="55" y="13"/>
                  <a:pt x="55" y="28"/>
                </a:cubicBezTo>
                <a:cubicBezTo>
                  <a:pt x="55" y="43"/>
                  <a:pt x="42" y="55"/>
                  <a:pt x="27" y="55"/>
                </a:cubicBezTo>
                <a:close/>
                <a:moveTo>
                  <a:pt x="27" y="5"/>
                </a:moveTo>
                <a:cubicBezTo>
                  <a:pt x="15" y="5"/>
                  <a:pt x="4" y="15"/>
                  <a:pt x="4" y="28"/>
                </a:cubicBezTo>
                <a:cubicBezTo>
                  <a:pt x="4" y="40"/>
                  <a:pt x="15" y="51"/>
                  <a:pt x="27" y="51"/>
                </a:cubicBezTo>
                <a:cubicBezTo>
                  <a:pt x="40" y="51"/>
                  <a:pt x="50" y="40"/>
                  <a:pt x="50" y="28"/>
                </a:cubicBezTo>
                <a:cubicBezTo>
                  <a:pt x="50" y="15"/>
                  <a:pt x="40" y="5"/>
                  <a:pt x="27" y="5"/>
                </a:cubicBezTo>
                <a:close/>
                <a:moveTo>
                  <a:pt x="27" y="46"/>
                </a:moveTo>
                <a:cubicBezTo>
                  <a:pt x="17" y="46"/>
                  <a:pt x="9" y="38"/>
                  <a:pt x="9" y="28"/>
                </a:cubicBezTo>
                <a:cubicBezTo>
                  <a:pt x="9" y="18"/>
                  <a:pt x="17" y="9"/>
                  <a:pt x="27" y="9"/>
                </a:cubicBezTo>
                <a:cubicBezTo>
                  <a:pt x="37" y="9"/>
                  <a:pt x="45" y="18"/>
                  <a:pt x="45" y="28"/>
                </a:cubicBezTo>
                <a:cubicBezTo>
                  <a:pt x="45" y="38"/>
                  <a:pt x="37" y="46"/>
                  <a:pt x="27" y="46"/>
                </a:cubicBezTo>
                <a:close/>
                <a:moveTo>
                  <a:pt x="27" y="14"/>
                </a:moveTo>
                <a:cubicBezTo>
                  <a:pt x="20" y="14"/>
                  <a:pt x="13" y="20"/>
                  <a:pt x="13" y="28"/>
                </a:cubicBezTo>
                <a:cubicBezTo>
                  <a:pt x="13" y="35"/>
                  <a:pt x="20" y="41"/>
                  <a:pt x="27" y="41"/>
                </a:cubicBezTo>
                <a:cubicBezTo>
                  <a:pt x="35" y="41"/>
                  <a:pt x="41" y="35"/>
                  <a:pt x="41" y="28"/>
                </a:cubicBezTo>
                <a:cubicBezTo>
                  <a:pt x="41" y="20"/>
                  <a:pt x="35" y="14"/>
                  <a:pt x="27" y="14"/>
                </a:cubicBezTo>
                <a:close/>
                <a:moveTo>
                  <a:pt x="27" y="37"/>
                </a:moveTo>
                <a:cubicBezTo>
                  <a:pt x="22" y="37"/>
                  <a:pt x="18" y="33"/>
                  <a:pt x="18" y="28"/>
                </a:cubicBezTo>
                <a:cubicBezTo>
                  <a:pt x="18" y="23"/>
                  <a:pt x="22" y="19"/>
                  <a:pt x="27" y="19"/>
                </a:cubicBezTo>
                <a:cubicBezTo>
                  <a:pt x="32" y="19"/>
                  <a:pt x="36" y="23"/>
                  <a:pt x="36" y="28"/>
                </a:cubicBezTo>
                <a:cubicBezTo>
                  <a:pt x="36" y="33"/>
                  <a:pt x="32" y="37"/>
                  <a:pt x="27" y="37"/>
                </a:cubicBezTo>
                <a:close/>
              </a:path>
            </a:pathLst>
          </a:custGeom>
          <a:solidFill>
            <a:schemeClr val="bg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32" name="Group 32"/>
          <p:cNvGrpSpPr/>
          <p:nvPr/>
        </p:nvGrpSpPr>
        <p:grpSpPr>
          <a:xfrm>
            <a:off x="1363192" y="3721584"/>
            <a:ext cx="770510" cy="770510"/>
            <a:chOff x="2786183" y="1189182"/>
            <a:chExt cx="921712" cy="921712"/>
          </a:xfrm>
        </p:grpSpPr>
        <p:sp>
          <p:nvSpPr>
            <p:cNvPr id="33" name="Oval 33"/>
            <p:cNvSpPr/>
            <p:nvPr/>
          </p:nvSpPr>
          <p:spPr>
            <a:xfrm>
              <a:off x="2786183" y="1189182"/>
              <a:ext cx="921712" cy="9217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34" name="Oval 34"/>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01</a:t>
              </a:r>
            </a:p>
          </p:txBody>
        </p:sp>
      </p:grpSp>
      <p:grpSp>
        <p:nvGrpSpPr>
          <p:cNvPr id="35" name="Group 36"/>
          <p:cNvGrpSpPr/>
          <p:nvPr/>
        </p:nvGrpSpPr>
        <p:grpSpPr>
          <a:xfrm>
            <a:off x="3258182" y="3663977"/>
            <a:ext cx="770510" cy="770510"/>
            <a:chOff x="2786183" y="1189182"/>
            <a:chExt cx="921712" cy="921712"/>
          </a:xfrm>
        </p:grpSpPr>
        <p:sp>
          <p:nvSpPr>
            <p:cNvPr id="36" name="Oval 41"/>
            <p:cNvSpPr/>
            <p:nvPr/>
          </p:nvSpPr>
          <p:spPr>
            <a:xfrm>
              <a:off x="2786183" y="1189182"/>
              <a:ext cx="921712" cy="9217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37" name="Oval 42"/>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02</a:t>
              </a:r>
            </a:p>
          </p:txBody>
        </p:sp>
      </p:grpSp>
      <p:grpSp>
        <p:nvGrpSpPr>
          <p:cNvPr id="38" name="Group 43"/>
          <p:cNvGrpSpPr/>
          <p:nvPr/>
        </p:nvGrpSpPr>
        <p:grpSpPr>
          <a:xfrm>
            <a:off x="7028420" y="3708670"/>
            <a:ext cx="770510" cy="770510"/>
            <a:chOff x="2786183" y="1189182"/>
            <a:chExt cx="921712" cy="921712"/>
          </a:xfrm>
        </p:grpSpPr>
        <p:sp>
          <p:nvSpPr>
            <p:cNvPr id="39" name="Oval 46"/>
            <p:cNvSpPr/>
            <p:nvPr/>
          </p:nvSpPr>
          <p:spPr>
            <a:xfrm>
              <a:off x="2786183" y="1189182"/>
              <a:ext cx="921712" cy="9217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40" name="Oval 47"/>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4"/>
                  </a:solidFill>
                  <a:latin typeface="Arial" panose="020B0604020202020204" pitchFamily="34" charset="0"/>
                  <a:ea typeface="微软雅黑" panose="020B0503020204020204" pitchFamily="34" charset="-122"/>
                  <a:sym typeface="Arial" panose="020B0604020202020204" pitchFamily="34" charset="0"/>
                </a:rPr>
                <a:t>04</a:t>
              </a:r>
            </a:p>
          </p:txBody>
        </p:sp>
      </p:grpSp>
      <p:grpSp>
        <p:nvGrpSpPr>
          <p:cNvPr id="41" name="Group 48"/>
          <p:cNvGrpSpPr/>
          <p:nvPr/>
        </p:nvGrpSpPr>
        <p:grpSpPr>
          <a:xfrm>
            <a:off x="5127389" y="3708670"/>
            <a:ext cx="770510" cy="770510"/>
            <a:chOff x="2786183" y="1189182"/>
            <a:chExt cx="921712" cy="921712"/>
          </a:xfrm>
        </p:grpSpPr>
        <p:sp>
          <p:nvSpPr>
            <p:cNvPr id="42" name="Oval 52"/>
            <p:cNvSpPr/>
            <p:nvPr/>
          </p:nvSpPr>
          <p:spPr>
            <a:xfrm>
              <a:off x="2786183" y="1189182"/>
              <a:ext cx="921712" cy="9217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43" name="Oval 56"/>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3"/>
                  </a:solidFill>
                  <a:latin typeface="Arial" panose="020B0604020202020204" pitchFamily="34" charset="0"/>
                  <a:ea typeface="微软雅黑" panose="020B0503020204020204" pitchFamily="34" charset="-122"/>
                  <a:sym typeface="Arial" panose="020B0604020202020204" pitchFamily="34" charset="0"/>
                </a:rPr>
                <a:t>03</a:t>
              </a:r>
            </a:p>
          </p:txBody>
        </p:sp>
      </p:grpSp>
      <p:sp>
        <p:nvSpPr>
          <p:cNvPr id="44" name="矩形 43"/>
          <p:cNvSpPr/>
          <p:nvPr/>
        </p:nvSpPr>
        <p:spPr>
          <a:xfrm>
            <a:off x="0" y="19313"/>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2" presetClass="entr" presetSubtype="4" accel="50000" decel="5000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fltVal val="0"/>
                                          </p:val>
                                        </p:tav>
                                        <p:tav tm="100000">
                                          <p:val>
                                            <p:strVal val="#ppt_h"/>
                                          </p:val>
                                        </p:tav>
                                      </p:tavLst>
                                    </p:anim>
                                    <p:animEffect transition="in" filter="fade">
                                      <p:cBhvr>
                                        <p:cTn id="27" dur="500"/>
                                        <p:tgtEl>
                                          <p:spTgt spid="28"/>
                                        </p:tgtEl>
                                      </p:cBhvr>
                                    </p:animEffect>
                                  </p:childTnLst>
                                </p:cTn>
                              </p:par>
                              <p:par>
                                <p:cTn id="28" presetID="42"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anim calcmode="lin" valueType="num">
                                      <p:cBhvr>
                                        <p:cTn id="31" dur="500" fill="hold"/>
                                        <p:tgtEl>
                                          <p:spTgt spid="7"/>
                                        </p:tgtEl>
                                        <p:attrNameLst>
                                          <p:attrName>ppt_x</p:attrName>
                                        </p:attrNameLst>
                                      </p:cBhvr>
                                      <p:tavLst>
                                        <p:tav tm="0">
                                          <p:val>
                                            <p:strVal val="#ppt_x"/>
                                          </p:val>
                                        </p:tav>
                                        <p:tav tm="100000">
                                          <p:val>
                                            <p:strVal val="#ppt_x"/>
                                          </p:val>
                                        </p:tav>
                                      </p:tavLst>
                                    </p:anim>
                                    <p:anim calcmode="lin" valueType="num">
                                      <p:cBhvr>
                                        <p:cTn id="32" dur="500" fill="hold"/>
                                        <p:tgtEl>
                                          <p:spTgt spid="7"/>
                                        </p:tgtEl>
                                        <p:attrNameLst>
                                          <p:attrName>ppt_y</p:attrName>
                                        </p:attrNameLst>
                                      </p:cBhvr>
                                      <p:tavLst>
                                        <p:tav tm="0">
                                          <p:val>
                                            <p:strVal val="#ppt_y+.1"/>
                                          </p:val>
                                        </p:tav>
                                        <p:tav tm="100000">
                                          <p:val>
                                            <p:strVal val="#ppt_y"/>
                                          </p:val>
                                        </p:tav>
                                      </p:tavLst>
                                    </p:anim>
                                  </p:childTnLst>
                                </p:cTn>
                              </p:par>
                            </p:childTnLst>
                          </p:cTn>
                        </p:par>
                        <p:par>
                          <p:cTn id="33" fill="hold">
                            <p:stCondLst>
                              <p:cond delay="1500"/>
                            </p:stCondLst>
                            <p:childTnLst>
                              <p:par>
                                <p:cTn id="34" presetID="53" presetClass="entr" presetSubtype="16"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2000"/>
                            </p:stCondLst>
                            <p:childTnLst>
                              <p:par>
                                <p:cTn id="40" presetID="2" presetClass="entr" presetSubtype="4" accel="50000" decel="50000" fill="hold"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fltVal val="0"/>
                                          </p:val>
                                        </p:tav>
                                        <p:tav tm="100000">
                                          <p:val>
                                            <p:strVal val="#ppt_h"/>
                                          </p:val>
                                        </p:tav>
                                      </p:tavLst>
                                    </p:anim>
                                    <p:animEffect transition="in" filter="fade">
                                      <p:cBhvr>
                                        <p:cTn id="49" dur="500"/>
                                        <p:tgtEl>
                                          <p:spTgt spid="30"/>
                                        </p:tgtEl>
                                      </p:cBhvr>
                                    </p:animEffect>
                                  </p:childTnLst>
                                </p:cTn>
                              </p:par>
                              <p:par>
                                <p:cTn id="50" presetID="42"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anim calcmode="lin" valueType="num">
                                      <p:cBhvr>
                                        <p:cTn id="53" dur="500" fill="hold"/>
                                        <p:tgtEl>
                                          <p:spTgt spid="13"/>
                                        </p:tgtEl>
                                        <p:attrNameLst>
                                          <p:attrName>ppt_x</p:attrName>
                                        </p:attrNameLst>
                                      </p:cBhvr>
                                      <p:tavLst>
                                        <p:tav tm="0">
                                          <p:val>
                                            <p:strVal val="#ppt_x"/>
                                          </p:val>
                                        </p:tav>
                                        <p:tav tm="100000">
                                          <p:val>
                                            <p:strVal val="#ppt_x"/>
                                          </p:val>
                                        </p:tav>
                                      </p:tavLst>
                                    </p:anim>
                                    <p:anim calcmode="lin" valueType="num">
                                      <p:cBhvr>
                                        <p:cTn id="54" dur="500" fill="hold"/>
                                        <p:tgtEl>
                                          <p:spTgt spid="13"/>
                                        </p:tgtEl>
                                        <p:attrNameLst>
                                          <p:attrName>ppt_y</p:attrName>
                                        </p:attrNameLst>
                                      </p:cBhvr>
                                      <p:tavLst>
                                        <p:tav tm="0">
                                          <p:val>
                                            <p:strVal val="#ppt_y+.1"/>
                                          </p:val>
                                        </p:tav>
                                        <p:tav tm="100000">
                                          <p:val>
                                            <p:strVal val="#ppt_y"/>
                                          </p:val>
                                        </p:tav>
                                      </p:tavLst>
                                    </p:anim>
                                  </p:childTnLst>
                                </p:cTn>
                              </p:par>
                            </p:childTnLst>
                          </p:cTn>
                        </p:par>
                        <p:par>
                          <p:cTn id="55" fill="hold">
                            <p:stCondLst>
                              <p:cond delay="3000"/>
                            </p:stCondLst>
                            <p:childTnLst>
                              <p:par>
                                <p:cTn id="56" presetID="53" presetClass="entr" presetSubtype="16"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p:cTn id="58" dur="500" fill="hold"/>
                                        <p:tgtEl>
                                          <p:spTgt spid="35"/>
                                        </p:tgtEl>
                                        <p:attrNameLst>
                                          <p:attrName>ppt_w</p:attrName>
                                        </p:attrNameLst>
                                      </p:cBhvr>
                                      <p:tavLst>
                                        <p:tav tm="0">
                                          <p:val>
                                            <p:fltVal val="0"/>
                                          </p:val>
                                        </p:tav>
                                        <p:tav tm="100000">
                                          <p:val>
                                            <p:strVal val="#ppt_w"/>
                                          </p:val>
                                        </p:tav>
                                      </p:tavLst>
                                    </p:anim>
                                    <p:anim calcmode="lin" valueType="num">
                                      <p:cBhvr>
                                        <p:cTn id="59" dur="500" fill="hold"/>
                                        <p:tgtEl>
                                          <p:spTgt spid="35"/>
                                        </p:tgtEl>
                                        <p:attrNameLst>
                                          <p:attrName>ppt_h</p:attrName>
                                        </p:attrNameLst>
                                      </p:cBhvr>
                                      <p:tavLst>
                                        <p:tav tm="0">
                                          <p:val>
                                            <p:fltVal val="0"/>
                                          </p:val>
                                        </p:tav>
                                        <p:tav tm="100000">
                                          <p:val>
                                            <p:strVal val="#ppt_h"/>
                                          </p:val>
                                        </p:tav>
                                      </p:tavLst>
                                    </p:anim>
                                    <p:animEffect transition="in" filter="fade">
                                      <p:cBhvr>
                                        <p:cTn id="60" dur="500"/>
                                        <p:tgtEl>
                                          <p:spTgt spid="35"/>
                                        </p:tgtEl>
                                      </p:cBhvr>
                                    </p:animEffect>
                                  </p:childTnLst>
                                </p:cTn>
                              </p:par>
                            </p:childTnLst>
                          </p:cTn>
                        </p:par>
                        <p:par>
                          <p:cTn id="61" fill="hold">
                            <p:stCondLst>
                              <p:cond delay="3500"/>
                            </p:stCondLst>
                            <p:childTnLst>
                              <p:par>
                                <p:cTn id="62" presetID="2" presetClass="entr" presetSubtype="4" accel="50000" decel="50000" fill="hold" nodeType="after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ppt_x"/>
                                          </p:val>
                                        </p:tav>
                                        <p:tav tm="100000">
                                          <p:val>
                                            <p:strVal val="#ppt_x"/>
                                          </p:val>
                                        </p:tav>
                                      </p:tavLst>
                                    </p:anim>
                                    <p:anim calcmode="lin" valueType="num">
                                      <p:cBhvr additive="base">
                                        <p:cTn id="65" dur="500" fill="hold"/>
                                        <p:tgtEl>
                                          <p:spTgt spid="16"/>
                                        </p:tgtEl>
                                        <p:attrNameLst>
                                          <p:attrName>ppt_y</p:attrName>
                                        </p:attrNameLst>
                                      </p:cBhvr>
                                      <p:tavLst>
                                        <p:tav tm="0">
                                          <p:val>
                                            <p:strVal val="1+#ppt_h/2"/>
                                          </p:val>
                                        </p:tav>
                                        <p:tav tm="100000">
                                          <p:val>
                                            <p:strVal val="#ppt_y"/>
                                          </p:val>
                                        </p:tav>
                                      </p:tavLst>
                                    </p:anim>
                                  </p:childTnLst>
                                </p:cTn>
                              </p:par>
                            </p:childTnLst>
                          </p:cTn>
                        </p:par>
                        <p:par>
                          <p:cTn id="66" fill="hold">
                            <p:stCondLst>
                              <p:cond delay="4000"/>
                            </p:stCondLst>
                            <p:childTnLst>
                              <p:par>
                                <p:cTn id="67" presetID="53" presetClass="entr" presetSubtype="16"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 calcmode="lin" valueType="num">
                                      <p:cBhvr>
                                        <p:cTn id="69" dur="500" fill="hold"/>
                                        <p:tgtEl>
                                          <p:spTgt spid="29"/>
                                        </p:tgtEl>
                                        <p:attrNameLst>
                                          <p:attrName>ppt_w</p:attrName>
                                        </p:attrNameLst>
                                      </p:cBhvr>
                                      <p:tavLst>
                                        <p:tav tm="0">
                                          <p:val>
                                            <p:fltVal val="0"/>
                                          </p:val>
                                        </p:tav>
                                        <p:tav tm="100000">
                                          <p:val>
                                            <p:strVal val="#ppt_w"/>
                                          </p:val>
                                        </p:tav>
                                      </p:tavLst>
                                    </p:anim>
                                    <p:anim calcmode="lin" valueType="num">
                                      <p:cBhvr>
                                        <p:cTn id="70" dur="500" fill="hold"/>
                                        <p:tgtEl>
                                          <p:spTgt spid="29"/>
                                        </p:tgtEl>
                                        <p:attrNameLst>
                                          <p:attrName>ppt_h</p:attrName>
                                        </p:attrNameLst>
                                      </p:cBhvr>
                                      <p:tavLst>
                                        <p:tav tm="0">
                                          <p:val>
                                            <p:fltVal val="0"/>
                                          </p:val>
                                        </p:tav>
                                        <p:tav tm="100000">
                                          <p:val>
                                            <p:strVal val="#ppt_h"/>
                                          </p:val>
                                        </p:tav>
                                      </p:tavLst>
                                    </p:anim>
                                    <p:animEffect transition="in" filter="fade">
                                      <p:cBhvr>
                                        <p:cTn id="71" dur="500"/>
                                        <p:tgtEl>
                                          <p:spTgt spid="29"/>
                                        </p:tgtEl>
                                      </p:cBhvr>
                                    </p:animEffect>
                                  </p:childTnLst>
                                </p:cTn>
                              </p:par>
                              <p:par>
                                <p:cTn id="72" presetID="42" presetClass="entr" presetSubtype="0" fill="hold" nodeType="with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500"/>
                                        <p:tgtEl>
                                          <p:spTgt spid="19"/>
                                        </p:tgtEl>
                                      </p:cBhvr>
                                    </p:animEffect>
                                    <p:anim calcmode="lin" valueType="num">
                                      <p:cBhvr>
                                        <p:cTn id="75" dur="500" fill="hold"/>
                                        <p:tgtEl>
                                          <p:spTgt spid="19"/>
                                        </p:tgtEl>
                                        <p:attrNameLst>
                                          <p:attrName>ppt_x</p:attrName>
                                        </p:attrNameLst>
                                      </p:cBhvr>
                                      <p:tavLst>
                                        <p:tav tm="0">
                                          <p:val>
                                            <p:strVal val="#ppt_x"/>
                                          </p:val>
                                        </p:tav>
                                        <p:tav tm="100000">
                                          <p:val>
                                            <p:strVal val="#ppt_x"/>
                                          </p:val>
                                        </p:tav>
                                      </p:tavLst>
                                    </p:anim>
                                    <p:anim calcmode="lin" valueType="num">
                                      <p:cBhvr>
                                        <p:cTn id="76" dur="500" fill="hold"/>
                                        <p:tgtEl>
                                          <p:spTgt spid="19"/>
                                        </p:tgtEl>
                                        <p:attrNameLst>
                                          <p:attrName>ppt_y</p:attrName>
                                        </p:attrNameLst>
                                      </p:cBhvr>
                                      <p:tavLst>
                                        <p:tav tm="0">
                                          <p:val>
                                            <p:strVal val="#ppt_y+.1"/>
                                          </p:val>
                                        </p:tav>
                                        <p:tav tm="100000">
                                          <p:val>
                                            <p:strVal val="#ppt_y"/>
                                          </p:val>
                                        </p:tav>
                                      </p:tavLst>
                                    </p:anim>
                                  </p:childTnLst>
                                </p:cTn>
                              </p:par>
                            </p:childTnLst>
                          </p:cTn>
                        </p:par>
                        <p:par>
                          <p:cTn id="77" fill="hold">
                            <p:stCondLst>
                              <p:cond delay="4500"/>
                            </p:stCondLst>
                            <p:childTnLst>
                              <p:par>
                                <p:cTn id="78" presetID="53" presetClass="entr" presetSubtype="16" fill="hold" nodeType="afterEffect">
                                  <p:stCondLst>
                                    <p:cond delay="0"/>
                                  </p:stCondLst>
                                  <p:childTnLst>
                                    <p:set>
                                      <p:cBhvr>
                                        <p:cTn id="79" dur="1" fill="hold">
                                          <p:stCondLst>
                                            <p:cond delay="0"/>
                                          </p:stCondLst>
                                        </p:cTn>
                                        <p:tgtEl>
                                          <p:spTgt spid="41"/>
                                        </p:tgtEl>
                                        <p:attrNameLst>
                                          <p:attrName>style.visibility</p:attrName>
                                        </p:attrNameLst>
                                      </p:cBhvr>
                                      <p:to>
                                        <p:strVal val="visible"/>
                                      </p:to>
                                    </p:set>
                                    <p:anim calcmode="lin" valueType="num">
                                      <p:cBhvr>
                                        <p:cTn id="80" dur="500" fill="hold"/>
                                        <p:tgtEl>
                                          <p:spTgt spid="41"/>
                                        </p:tgtEl>
                                        <p:attrNameLst>
                                          <p:attrName>ppt_w</p:attrName>
                                        </p:attrNameLst>
                                      </p:cBhvr>
                                      <p:tavLst>
                                        <p:tav tm="0">
                                          <p:val>
                                            <p:fltVal val="0"/>
                                          </p:val>
                                        </p:tav>
                                        <p:tav tm="100000">
                                          <p:val>
                                            <p:strVal val="#ppt_w"/>
                                          </p:val>
                                        </p:tav>
                                      </p:tavLst>
                                    </p:anim>
                                    <p:anim calcmode="lin" valueType="num">
                                      <p:cBhvr>
                                        <p:cTn id="81" dur="500" fill="hold"/>
                                        <p:tgtEl>
                                          <p:spTgt spid="41"/>
                                        </p:tgtEl>
                                        <p:attrNameLst>
                                          <p:attrName>ppt_h</p:attrName>
                                        </p:attrNameLst>
                                      </p:cBhvr>
                                      <p:tavLst>
                                        <p:tav tm="0">
                                          <p:val>
                                            <p:fltVal val="0"/>
                                          </p:val>
                                        </p:tav>
                                        <p:tav tm="100000">
                                          <p:val>
                                            <p:strVal val="#ppt_h"/>
                                          </p:val>
                                        </p:tav>
                                      </p:tavLst>
                                    </p:anim>
                                    <p:animEffect transition="in" filter="fade">
                                      <p:cBhvr>
                                        <p:cTn id="82" dur="500"/>
                                        <p:tgtEl>
                                          <p:spTgt spid="41"/>
                                        </p:tgtEl>
                                      </p:cBhvr>
                                    </p:animEffect>
                                  </p:childTnLst>
                                </p:cTn>
                              </p:par>
                            </p:childTnLst>
                          </p:cTn>
                        </p:par>
                        <p:par>
                          <p:cTn id="83" fill="hold">
                            <p:stCondLst>
                              <p:cond delay="5000"/>
                            </p:stCondLst>
                            <p:childTnLst>
                              <p:par>
                                <p:cTn id="84" presetID="2" presetClass="entr" presetSubtype="4" accel="50000" decel="50000" fill="hold" nodeType="afterEffect">
                                  <p:stCondLst>
                                    <p:cond delay="0"/>
                                  </p:stCondLst>
                                  <p:childTnLst>
                                    <p:set>
                                      <p:cBhvr>
                                        <p:cTn id="85" dur="1" fill="hold">
                                          <p:stCondLst>
                                            <p:cond delay="0"/>
                                          </p:stCondLst>
                                        </p:cTn>
                                        <p:tgtEl>
                                          <p:spTgt spid="22"/>
                                        </p:tgtEl>
                                        <p:attrNameLst>
                                          <p:attrName>style.visibility</p:attrName>
                                        </p:attrNameLst>
                                      </p:cBhvr>
                                      <p:to>
                                        <p:strVal val="visible"/>
                                      </p:to>
                                    </p:set>
                                    <p:anim calcmode="lin" valueType="num">
                                      <p:cBhvr additive="base">
                                        <p:cTn id="86" dur="500" fill="hold"/>
                                        <p:tgtEl>
                                          <p:spTgt spid="22"/>
                                        </p:tgtEl>
                                        <p:attrNameLst>
                                          <p:attrName>ppt_x</p:attrName>
                                        </p:attrNameLst>
                                      </p:cBhvr>
                                      <p:tavLst>
                                        <p:tav tm="0">
                                          <p:val>
                                            <p:strVal val="#ppt_x"/>
                                          </p:val>
                                        </p:tav>
                                        <p:tav tm="100000">
                                          <p:val>
                                            <p:strVal val="#ppt_x"/>
                                          </p:val>
                                        </p:tav>
                                      </p:tavLst>
                                    </p:anim>
                                    <p:anim calcmode="lin" valueType="num">
                                      <p:cBhvr additive="base">
                                        <p:cTn id="87" dur="500" fill="hold"/>
                                        <p:tgtEl>
                                          <p:spTgt spid="22"/>
                                        </p:tgtEl>
                                        <p:attrNameLst>
                                          <p:attrName>ppt_y</p:attrName>
                                        </p:attrNameLst>
                                      </p:cBhvr>
                                      <p:tavLst>
                                        <p:tav tm="0">
                                          <p:val>
                                            <p:strVal val="1+#ppt_h/2"/>
                                          </p:val>
                                        </p:tav>
                                        <p:tav tm="100000">
                                          <p:val>
                                            <p:strVal val="#ppt_y"/>
                                          </p:val>
                                        </p:tav>
                                      </p:tavLst>
                                    </p:anim>
                                  </p:childTnLst>
                                </p:cTn>
                              </p:par>
                            </p:childTnLst>
                          </p:cTn>
                        </p:par>
                        <p:par>
                          <p:cTn id="88" fill="hold">
                            <p:stCondLst>
                              <p:cond delay="5500"/>
                            </p:stCondLst>
                            <p:childTnLst>
                              <p:par>
                                <p:cTn id="89" presetID="53" presetClass="entr" presetSubtype="16"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par>
                                <p:cTn id="94" presetID="42" presetClass="entr" presetSubtype="0" fill="hold" nodeType="with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fade">
                                      <p:cBhvr>
                                        <p:cTn id="96" dur="500"/>
                                        <p:tgtEl>
                                          <p:spTgt spid="25"/>
                                        </p:tgtEl>
                                      </p:cBhvr>
                                    </p:animEffect>
                                    <p:anim calcmode="lin" valueType="num">
                                      <p:cBhvr>
                                        <p:cTn id="97" dur="500" fill="hold"/>
                                        <p:tgtEl>
                                          <p:spTgt spid="25"/>
                                        </p:tgtEl>
                                        <p:attrNameLst>
                                          <p:attrName>ppt_x</p:attrName>
                                        </p:attrNameLst>
                                      </p:cBhvr>
                                      <p:tavLst>
                                        <p:tav tm="0">
                                          <p:val>
                                            <p:strVal val="#ppt_x"/>
                                          </p:val>
                                        </p:tav>
                                        <p:tav tm="100000">
                                          <p:val>
                                            <p:strVal val="#ppt_x"/>
                                          </p:val>
                                        </p:tav>
                                      </p:tavLst>
                                    </p:anim>
                                    <p:anim calcmode="lin" valueType="num">
                                      <p:cBhvr>
                                        <p:cTn id="98" dur="500" fill="hold"/>
                                        <p:tgtEl>
                                          <p:spTgt spid="25"/>
                                        </p:tgtEl>
                                        <p:attrNameLst>
                                          <p:attrName>ppt_y</p:attrName>
                                        </p:attrNameLst>
                                      </p:cBhvr>
                                      <p:tavLst>
                                        <p:tav tm="0">
                                          <p:val>
                                            <p:strVal val="#ppt_y+.1"/>
                                          </p:val>
                                        </p:tav>
                                        <p:tav tm="100000">
                                          <p:val>
                                            <p:strVal val="#ppt_y"/>
                                          </p:val>
                                        </p:tav>
                                      </p:tavLst>
                                    </p:anim>
                                  </p:childTnLst>
                                </p:cTn>
                              </p:par>
                            </p:childTnLst>
                          </p:cTn>
                        </p:par>
                        <p:par>
                          <p:cTn id="99" fill="hold">
                            <p:stCondLst>
                              <p:cond delay="6000"/>
                            </p:stCondLst>
                            <p:childTnLst>
                              <p:par>
                                <p:cTn id="100" presetID="53" presetClass="entr" presetSubtype="16" fill="hold" nodeType="afterEffect">
                                  <p:stCondLst>
                                    <p:cond delay="0"/>
                                  </p:stCondLst>
                                  <p:childTnLst>
                                    <p:set>
                                      <p:cBhvr>
                                        <p:cTn id="101" dur="1" fill="hold">
                                          <p:stCondLst>
                                            <p:cond delay="0"/>
                                          </p:stCondLst>
                                        </p:cTn>
                                        <p:tgtEl>
                                          <p:spTgt spid="38"/>
                                        </p:tgtEl>
                                        <p:attrNameLst>
                                          <p:attrName>style.visibility</p:attrName>
                                        </p:attrNameLst>
                                      </p:cBhvr>
                                      <p:to>
                                        <p:strVal val="visible"/>
                                      </p:to>
                                    </p:set>
                                    <p:anim calcmode="lin" valueType="num">
                                      <p:cBhvr>
                                        <p:cTn id="102" dur="500" fill="hold"/>
                                        <p:tgtEl>
                                          <p:spTgt spid="38"/>
                                        </p:tgtEl>
                                        <p:attrNameLst>
                                          <p:attrName>ppt_w</p:attrName>
                                        </p:attrNameLst>
                                      </p:cBhvr>
                                      <p:tavLst>
                                        <p:tav tm="0">
                                          <p:val>
                                            <p:fltVal val="0"/>
                                          </p:val>
                                        </p:tav>
                                        <p:tav tm="100000">
                                          <p:val>
                                            <p:strVal val="#ppt_w"/>
                                          </p:val>
                                        </p:tav>
                                      </p:tavLst>
                                    </p:anim>
                                    <p:anim calcmode="lin" valueType="num">
                                      <p:cBhvr>
                                        <p:cTn id="103" dur="500" fill="hold"/>
                                        <p:tgtEl>
                                          <p:spTgt spid="38"/>
                                        </p:tgtEl>
                                        <p:attrNameLst>
                                          <p:attrName>ppt_h</p:attrName>
                                        </p:attrNameLst>
                                      </p:cBhvr>
                                      <p:tavLst>
                                        <p:tav tm="0">
                                          <p:val>
                                            <p:fltVal val="0"/>
                                          </p:val>
                                        </p:tav>
                                        <p:tav tm="100000">
                                          <p:val>
                                            <p:strVal val="#ppt_h"/>
                                          </p:val>
                                        </p:tav>
                                      </p:tavLst>
                                    </p:anim>
                                    <p:animEffect transition="in" filter="fade">
                                      <p:cBhvr>
                                        <p:cTn id="10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重点工作回顾</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155"/>
          <p:cNvGrpSpPr/>
          <p:nvPr/>
        </p:nvGrpSpPr>
        <p:grpSpPr>
          <a:xfrm>
            <a:off x="600093" y="1733579"/>
            <a:ext cx="8015071" cy="2359190"/>
            <a:chOff x="803822" y="1016361"/>
            <a:chExt cx="7536357" cy="2044618"/>
          </a:xfrm>
        </p:grpSpPr>
        <p:cxnSp>
          <p:nvCxnSpPr>
            <p:cNvPr id="5" name="Straight Connector 60"/>
            <p:cNvCxnSpPr/>
            <p:nvPr/>
          </p:nvCxnSpPr>
          <p:spPr>
            <a:xfrm>
              <a:off x="803822" y="101636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61"/>
            <p:cNvCxnSpPr/>
            <p:nvPr/>
          </p:nvCxnSpPr>
          <p:spPr>
            <a:xfrm>
              <a:off x="803822" y="135713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2"/>
            <p:cNvCxnSpPr/>
            <p:nvPr/>
          </p:nvCxnSpPr>
          <p:spPr>
            <a:xfrm>
              <a:off x="803822" y="169790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64"/>
            <p:cNvCxnSpPr/>
            <p:nvPr/>
          </p:nvCxnSpPr>
          <p:spPr>
            <a:xfrm>
              <a:off x="803822" y="237944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65"/>
            <p:cNvCxnSpPr/>
            <p:nvPr/>
          </p:nvCxnSpPr>
          <p:spPr>
            <a:xfrm>
              <a:off x="803822" y="272021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66"/>
            <p:cNvCxnSpPr/>
            <p:nvPr/>
          </p:nvCxnSpPr>
          <p:spPr>
            <a:xfrm>
              <a:off x="803822" y="3060979"/>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1" name="Freeform 5"/>
          <p:cNvSpPr/>
          <p:nvPr/>
        </p:nvSpPr>
        <p:spPr bwMode="auto">
          <a:xfrm>
            <a:off x="537964" y="3040092"/>
            <a:ext cx="4643438" cy="711200"/>
          </a:xfrm>
          <a:custGeom>
            <a:avLst/>
            <a:gdLst/>
            <a:ahLst/>
            <a:cxnLst>
              <a:cxn ang="0">
                <a:pos x="2264" y="354"/>
              </a:cxn>
              <a:cxn ang="0">
                <a:pos x="1838" y="178"/>
              </a:cxn>
              <a:cxn ang="0">
                <a:pos x="996" y="290"/>
              </a:cxn>
              <a:cxn ang="0">
                <a:pos x="582" y="248"/>
              </a:cxn>
              <a:cxn ang="0">
                <a:pos x="522" y="287"/>
              </a:cxn>
              <a:cxn ang="0">
                <a:pos x="268" y="227"/>
              </a:cxn>
              <a:cxn ang="0">
                <a:pos x="141" y="284"/>
              </a:cxn>
              <a:cxn ang="0">
                <a:pos x="0" y="172"/>
              </a:cxn>
              <a:cxn ang="0">
                <a:pos x="0" y="0"/>
              </a:cxn>
              <a:cxn ang="0">
                <a:pos x="2925" y="0"/>
              </a:cxn>
              <a:cxn ang="0">
                <a:pos x="2925" y="448"/>
              </a:cxn>
              <a:cxn ang="0">
                <a:pos x="2675" y="305"/>
              </a:cxn>
              <a:cxn ang="0">
                <a:pos x="2264" y="354"/>
              </a:cxn>
            </a:cxnLst>
            <a:rect l="0" t="0" r="r" b="b"/>
            <a:pathLst>
              <a:path w="2925" h="448">
                <a:moveTo>
                  <a:pt x="2264" y="354"/>
                </a:moveTo>
                <a:lnTo>
                  <a:pt x="1838" y="178"/>
                </a:lnTo>
                <a:lnTo>
                  <a:pt x="996" y="290"/>
                </a:lnTo>
                <a:lnTo>
                  <a:pt x="582" y="248"/>
                </a:lnTo>
                <a:lnTo>
                  <a:pt x="522" y="287"/>
                </a:lnTo>
                <a:lnTo>
                  <a:pt x="268" y="227"/>
                </a:lnTo>
                <a:lnTo>
                  <a:pt x="141" y="284"/>
                </a:lnTo>
                <a:lnTo>
                  <a:pt x="0" y="172"/>
                </a:lnTo>
                <a:lnTo>
                  <a:pt x="0" y="0"/>
                </a:lnTo>
                <a:lnTo>
                  <a:pt x="2925" y="0"/>
                </a:lnTo>
                <a:lnTo>
                  <a:pt x="2925" y="448"/>
                </a:lnTo>
                <a:lnTo>
                  <a:pt x="2675" y="305"/>
                </a:lnTo>
                <a:lnTo>
                  <a:pt x="2264" y="354"/>
                </a:lnTo>
                <a:close/>
              </a:path>
            </a:pathLst>
          </a:custGeom>
          <a:solidFill>
            <a:schemeClr val="accent5"/>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6"/>
          <p:cNvSpPr/>
          <p:nvPr/>
        </p:nvSpPr>
        <p:spPr bwMode="auto">
          <a:xfrm>
            <a:off x="5233789" y="3040092"/>
            <a:ext cx="3381375" cy="369888"/>
          </a:xfrm>
          <a:custGeom>
            <a:avLst/>
            <a:gdLst/>
            <a:ahLst/>
            <a:cxnLst>
              <a:cxn ang="0">
                <a:pos x="1492" y="227"/>
              </a:cxn>
              <a:cxn ang="0">
                <a:pos x="1302" y="154"/>
              </a:cxn>
              <a:cxn ang="0">
                <a:pos x="1063" y="200"/>
              </a:cxn>
              <a:cxn ang="0">
                <a:pos x="973" y="148"/>
              </a:cxn>
              <a:cxn ang="0">
                <a:pos x="973" y="197"/>
              </a:cxn>
              <a:cxn ang="0">
                <a:pos x="867" y="233"/>
              </a:cxn>
              <a:cxn ang="0">
                <a:pos x="728" y="130"/>
              </a:cxn>
              <a:cxn ang="0">
                <a:pos x="444" y="130"/>
              </a:cxn>
              <a:cxn ang="0">
                <a:pos x="363" y="94"/>
              </a:cxn>
              <a:cxn ang="0">
                <a:pos x="297" y="163"/>
              </a:cxn>
              <a:cxn ang="0">
                <a:pos x="233" y="163"/>
              </a:cxn>
              <a:cxn ang="0">
                <a:pos x="137" y="73"/>
              </a:cxn>
              <a:cxn ang="0">
                <a:pos x="64" y="73"/>
              </a:cxn>
              <a:cxn ang="0">
                <a:pos x="0" y="124"/>
              </a:cxn>
              <a:cxn ang="0">
                <a:pos x="0" y="0"/>
              </a:cxn>
              <a:cxn ang="0">
                <a:pos x="2130" y="0"/>
              </a:cxn>
              <a:cxn ang="0">
                <a:pos x="2130" y="100"/>
              </a:cxn>
              <a:cxn ang="0">
                <a:pos x="1942" y="157"/>
              </a:cxn>
              <a:cxn ang="0">
                <a:pos x="1906" y="203"/>
              </a:cxn>
              <a:cxn ang="0">
                <a:pos x="1815" y="151"/>
              </a:cxn>
              <a:cxn ang="0">
                <a:pos x="1492" y="227"/>
              </a:cxn>
            </a:cxnLst>
            <a:rect l="0" t="0" r="r" b="b"/>
            <a:pathLst>
              <a:path w="2130" h="233">
                <a:moveTo>
                  <a:pt x="1492" y="227"/>
                </a:moveTo>
                <a:lnTo>
                  <a:pt x="1302" y="154"/>
                </a:lnTo>
                <a:lnTo>
                  <a:pt x="1063" y="200"/>
                </a:lnTo>
                <a:lnTo>
                  <a:pt x="973" y="148"/>
                </a:lnTo>
                <a:lnTo>
                  <a:pt x="973" y="197"/>
                </a:lnTo>
                <a:lnTo>
                  <a:pt x="867" y="233"/>
                </a:lnTo>
                <a:lnTo>
                  <a:pt x="728" y="130"/>
                </a:lnTo>
                <a:lnTo>
                  <a:pt x="444" y="130"/>
                </a:lnTo>
                <a:lnTo>
                  <a:pt x="363" y="94"/>
                </a:lnTo>
                <a:lnTo>
                  <a:pt x="297" y="163"/>
                </a:lnTo>
                <a:lnTo>
                  <a:pt x="233" y="163"/>
                </a:lnTo>
                <a:lnTo>
                  <a:pt x="137" y="73"/>
                </a:lnTo>
                <a:lnTo>
                  <a:pt x="64" y="73"/>
                </a:lnTo>
                <a:lnTo>
                  <a:pt x="0" y="124"/>
                </a:lnTo>
                <a:lnTo>
                  <a:pt x="0" y="0"/>
                </a:lnTo>
                <a:lnTo>
                  <a:pt x="2130" y="0"/>
                </a:lnTo>
                <a:lnTo>
                  <a:pt x="2130" y="100"/>
                </a:lnTo>
                <a:lnTo>
                  <a:pt x="1942" y="157"/>
                </a:lnTo>
                <a:lnTo>
                  <a:pt x="1906" y="203"/>
                </a:lnTo>
                <a:lnTo>
                  <a:pt x="1815" y="151"/>
                </a:lnTo>
                <a:lnTo>
                  <a:pt x="1492" y="227"/>
                </a:ln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7"/>
          <p:cNvSpPr/>
          <p:nvPr/>
        </p:nvSpPr>
        <p:spPr bwMode="auto">
          <a:xfrm>
            <a:off x="7348338" y="2454304"/>
            <a:ext cx="1266825" cy="339725"/>
          </a:xfrm>
          <a:custGeom>
            <a:avLst/>
            <a:gdLst/>
            <a:ahLst/>
            <a:cxnLst>
              <a:cxn ang="0">
                <a:pos x="0" y="214"/>
              </a:cxn>
              <a:cxn ang="0">
                <a:pos x="0" y="0"/>
              </a:cxn>
              <a:cxn ang="0">
                <a:pos x="64" y="0"/>
              </a:cxn>
              <a:cxn ang="0">
                <a:pos x="152" y="91"/>
              </a:cxn>
              <a:cxn ang="0">
                <a:pos x="385" y="38"/>
              </a:cxn>
              <a:cxn ang="0">
                <a:pos x="477" y="38"/>
              </a:cxn>
              <a:cxn ang="0">
                <a:pos x="562" y="100"/>
              </a:cxn>
              <a:cxn ang="0">
                <a:pos x="640" y="92"/>
              </a:cxn>
              <a:cxn ang="0">
                <a:pos x="661" y="113"/>
              </a:cxn>
              <a:cxn ang="0">
                <a:pos x="661" y="214"/>
              </a:cxn>
              <a:cxn ang="0">
                <a:pos x="0" y="214"/>
              </a:cxn>
            </a:cxnLst>
            <a:rect l="0" t="0" r="r" b="b"/>
            <a:pathLst>
              <a:path w="661" h="214">
                <a:moveTo>
                  <a:pt x="0" y="214"/>
                </a:moveTo>
                <a:lnTo>
                  <a:pt x="0" y="0"/>
                </a:lnTo>
                <a:lnTo>
                  <a:pt x="64" y="0"/>
                </a:lnTo>
                <a:lnTo>
                  <a:pt x="152" y="91"/>
                </a:lnTo>
                <a:lnTo>
                  <a:pt x="385" y="38"/>
                </a:lnTo>
                <a:lnTo>
                  <a:pt x="477" y="38"/>
                </a:lnTo>
                <a:lnTo>
                  <a:pt x="562" y="100"/>
                </a:lnTo>
                <a:lnTo>
                  <a:pt x="640" y="92"/>
                </a:lnTo>
                <a:lnTo>
                  <a:pt x="661" y="113"/>
                </a:lnTo>
                <a:lnTo>
                  <a:pt x="661" y="214"/>
                </a:lnTo>
                <a:lnTo>
                  <a:pt x="0" y="214"/>
                </a:lnTo>
                <a:close/>
              </a:path>
            </a:pathLst>
          </a:custGeom>
          <a:solidFill>
            <a:schemeClr val="accent6"/>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8"/>
          <p:cNvSpPr/>
          <p:nvPr/>
        </p:nvSpPr>
        <p:spPr bwMode="auto">
          <a:xfrm>
            <a:off x="736401" y="3040092"/>
            <a:ext cx="4445000" cy="593725"/>
          </a:xfrm>
          <a:custGeom>
            <a:avLst/>
            <a:gdLst/>
            <a:ahLst/>
            <a:cxnLst>
              <a:cxn ang="0">
                <a:pos x="2121" y="296"/>
              </a:cxn>
              <a:cxn ang="0">
                <a:pos x="1721" y="44"/>
              </a:cxn>
              <a:cxn ang="0">
                <a:pos x="1283" y="24"/>
              </a:cxn>
              <a:cxn ang="0">
                <a:pos x="869" y="183"/>
              </a:cxn>
              <a:cxn ang="0">
                <a:pos x="396" y="212"/>
              </a:cxn>
              <a:cxn ang="0">
                <a:pos x="151" y="162"/>
              </a:cxn>
              <a:cxn ang="0">
                <a:pos x="62" y="184"/>
              </a:cxn>
              <a:cxn ang="0">
                <a:pos x="0" y="86"/>
              </a:cxn>
              <a:cxn ang="0">
                <a:pos x="0" y="0"/>
              </a:cxn>
              <a:cxn ang="0">
                <a:pos x="2800" y="0"/>
              </a:cxn>
              <a:cxn ang="0">
                <a:pos x="2800" y="374"/>
              </a:cxn>
              <a:cxn ang="0">
                <a:pos x="2565" y="278"/>
              </a:cxn>
              <a:cxn ang="0">
                <a:pos x="2121" y="296"/>
              </a:cxn>
            </a:cxnLst>
            <a:rect l="0" t="0" r="r" b="b"/>
            <a:pathLst>
              <a:path w="2800" h="374">
                <a:moveTo>
                  <a:pt x="2121" y="296"/>
                </a:moveTo>
                <a:lnTo>
                  <a:pt x="1721" y="44"/>
                </a:lnTo>
                <a:lnTo>
                  <a:pt x="1283" y="24"/>
                </a:lnTo>
                <a:lnTo>
                  <a:pt x="869" y="183"/>
                </a:lnTo>
                <a:lnTo>
                  <a:pt x="396" y="212"/>
                </a:lnTo>
                <a:lnTo>
                  <a:pt x="151" y="162"/>
                </a:lnTo>
                <a:lnTo>
                  <a:pt x="62" y="184"/>
                </a:lnTo>
                <a:lnTo>
                  <a:pt x="0" y="86"/>
                </a:lnTo>
                <a:lnTo>
                  <a:pt x="0" y="0"/>
                </a:lnTo>
                <a:lnTo>
                  <a:pt x="2800" y="0"/>
                </a:lnTo>
                <a:lnTo>
                  <a:pt x="2800" y="374"/>
                </a:lnTo>
                <a:lnTo>
                  <a:pt x="2565" y="278"/>
                </a:lnTo>
                <a:lnTo>
                  <a:pt x="2121" y="296"/>
                </a:lnTo>
                <a:close/>
              </a:path>
            </a:pathLst>
          </a:custGeom>
          <a:solidFill>
            <a:schemeClr val="accent4"/>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9"/>
          <p:cNvSpPr/>
          <p:nvPr/>
        </p:nvSpPr>
        <p:spPr bwMode="auto">
          <a:xfrm>
            <a:off x="5498901" y="2393979"/>
            <a:ext cx="1281113" cy="400050"/>
          </a:xfrm>
          <a:custGeom>
            <a:avLst/>
            <a:gdLst/>
            <a:ahLst/>
            <a:cxnLst>
              <a:cxn ang="0">
                <a:pos x="558" y="44"/>
              </a:cxn>
              <a:cxn ang="0">
                <a:pos x="665" y="0"/>
              </a:cxn>
              <a:cxn ang="0">
                <a:pos x="807" y="17"/>
              </a:cxn>
              <a:cxn ang="0">
                <a:pos x="807" y="252"/>
              </a:cxn>
              <a:cxn ang="0">
                <a:pos x="0" y="252"/>
              </a:cxn>
              <a:cxn ang="0">
                <a:pos x="0" y="55"/>
              </a:cxn>
              <a:cxn ang="0">
                <a:pos x="71" y="9"/>
              </a:cxn>
              <a:cxn ang="0">
                <a:pos x="190" y="46"/>
              </a:cxn>
              <a:cxn ang="0">
                <a:pos x="265" y="2"/>
              </a:cxn>
              <a:cxn ang="0">
                <a:pos x="558" y="44"/>
              </a:cxn>
            </a:cxnLst>
            <a:rect l="0" t="0" r="r" b="b"/>
            <a:pathLst>
              <a:path w="807" h="252">
                <a:moveTo>
                  <a:pt x="558" y="44"/>
                </a:moveTo>
                <a:lnTo>
                  <a:pt x="665" y="0"/>
                </a:lnTo>
                <a:lnTo>
                  <a:pt x="807" y="17"/>
                </a:lnTo>
                <a:lnTo>
                  <a:pt x="807" y="252"/>
                </a:lnTo>
                <a:lnTo>
                  <a:pt x="0" y="252"/>
                </a:lnTo>
                <a:lnTo>
                  <a:pt x="0" y="55"/>
                </a:lnTo>
                <a:lnTo>
                  <a:pt x="71" y="9"/>
                </a:lnTo>
                <a:lnTo>
                  <a:pt x="190" y="46"/>
                </a:lnTo>
                <a:lnTo>
                  <a:pt x="265" y="2"/>
                </a:lnTo>
                <a:lnTo>
                  <a:pt x="558" y="44"/>
                </a:lnTo>
                <a:close/>
              </a:path>
            </a:pathLst>
          </a:custGeom>
          <a:solidFill>
            <a:schemeClr val="accent3">
              <a:lumMod val="50000"/>
            </a:schemeClr>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10"/>
          <p:cNvSpPr/>
          <p:nvPr/>
        </p:nvSpPr>
        <p:spPr bwMode="auto">
          <a:xfrm>
            <a:off x="5184576" y="2473354"/>
            <a:ext cx="1595438" cy="320675"/>
          </a:xfrm>
          <a:custGeom>
            <a:avLst/>
            <a:gdLst/>
            <a:ahLst/>
            <a:cxnLst>
              <a:cxn ang="0">
                <a:pos x="876" y="51"/>
              </a:cxn>
              <a:cxn ang="0">
                <a:pos x="1005" y="115"/>
              </a:cxn>
              <a:cxn ang="0">
                <a:pos x="1005" y="202"/>
              </a:cxn>
              <a:cxn ang="0">
                <a:pos x="0" y="202"/>
              </a:cxn>
              <a:cxn ang="0">
                <a:pos x="0" y="116"/>
              </a:cxn>
              <a:cxn ang="0">
                <a:pos x="93" y="85"/>
              </a:cxn>
              <a:cxn ang="0">
                <a:pos x="174" y="0"/>
              </a:cxn>
              <a:cxn ang="0">
                <a:pos x="394" y="47"/>
              </a:cxn>
              <a:cxn ang="0">
                <a:pos x="465" y="20"/>
              </a:cxn>
              <a:cxn ang="0">
                <a:pos x="611" y="14"/>
              </a:cxn>
              <a:cxn ang="0">
                <a:pos x="741" y="51"/>
              </a:cxn>
              <a:cxn ang="0">
                <a:pos x="876" y="51"/>
              </a:cxn>
            </a:cxnLst>
            <a:rect l="0" t="0" r="r" b="b"/>
            <a:pathLst>
              <a:path w="1005" h="202">
                <a:moveTo>
                  <a:pt x="876" y="51"/>
                </a:moveTo>
                <a:lnTo>
                  <a:pt x="1005" y="115"/>
                </a:lnTo>
                <a:lnTo>
                  <a:pt x="1005" y="202"/>
                </a:lnTo>
                <a:lnTo>
                  <a:pt x="0" y="202"/>
                </a:lnTo>
                <a:lnTo>
                  <a:pt x="0" y="116"/>
                </a:lnTo>
                <a:lnTo>
                  <a:pt x="93" y="85"/>
                </a:lnTo>
                <a:lnTo>
                  <a:pt x="174" y="0"/>
                </a:lnTo>
                <a:lnTo>
                  <a:pt x="394" y="47"/>
                </a:lnTo>
                <a:lnTo>
                  <a:pt x="465" y="20"/>
                </a:lnTo>
                <a:lnTo>
                  <a:pt x="611" y="14"/>
                </a:lnTo>
                <a:lnTo>
                  <a:pt x="741" y="51"/>
                </a:lnTo>
                <a:lnTo>
                  <a:pt x="876" y="51"/>
                </a:lnTo>
                <a:close/>
              </a:path>
            </a:pathLst>
          </a:custGeom>
          <a:solidFill>
            <a:schemeClr val="accent3"/>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12"/>
          <p:cNvSpPr/>
          <p:nvPr/>
        </p:nvSpPr>
        <p:spPr bwMode="auto">
          <a:xfrm>
            <a:off x="2396926" y="2327304"/>
            <a:ext cx="2787650" cy="466725"/>
          </a:xfrm>
          <a:custGeom>
            <a:avLst/>
            <a:gdLst/>
            <a:ahLst/>
            <a:cxnLst>
              <a:cxn ang="0">
                <a:pos x="1514" y="59"/>
              </a:cxn>
              <a:cxn ang="0">
                <a:pos x="1756" y="171"/>
              </a:cxn>
              <a:cxn ang="0">
                <a:pos x="1756" y="294"/>
              </a:cxn>
              <a:cxn ang="0">
                <a:pos x="0" y="294"/>
              </a:cxn>
              <a:cxn ang="0">
                <a:pos x="249" y="137"/>
              </a:cxn>
              <a:cxn ang="0">
                <a:pos x="593" y="24"/>
              </a:cxn>
              <a:cxn ang="0">
                <a:pos x="969" y="50"/>
              </a:cxn>
              <a:cxn ang="0">
                <a:pos x="1104" y="0"/>
              </a:cxn>
              <a:cxn ang="0">
                <a:pos x="1508" y="58"/>
              </a:cxn>
              <a:cxn ang="0">
                <a:pos x="1508" y="59"/>
              </a:cxn>
              <a:cxn ang="0">
                <a:pos x="1514" y="59"/>
              </a:cxn>
            </a:cxnLst>
            <a:rect l="0" t="0" r="r" b="b"/>
            <a:pathLst>
              <a:path w="1756" h="294">
                <a:moveTo>
                  <a:pt x="1514" y="59"/>
                </a:moveTo>
                <a:lnTo>
                  <a:pt x="1756" y="171"/>
                </a:lnTo>
                <a:lnTo>
                  <a:pt x="1756" y="294"/>
                </a:lnTo>
                <a:lnTo>
                  <a:pt x="0" y="294"/>
                </a:lnTo>
                <a:lnTo>
                  <a:pt x="249" y="137"/>
                </a:lnTo>
                <a:lnTo>
                  <a:pt x="593" y="24"/>
                </a:lnTo>
                <a:lnTo>
                  <a:pt x="969" y="50"/>
                </a:lnTo>
                <a:lnTo>
                  <a:pt x="1104" y="0"/>
                </a:lnTo>
                <a:lnTo>
                  <a:pt x="1508" y="58"/>
                </a:lnTo>
                <a:lnTo>
                  <a:pt x="1508" y="59"/>
                </a:lnTo>
                <a:lnTo>
                  <a:pt x="1514" y="59"/>
                </a:lnTo>
                <a:close/>
              </a:path>
            </a:pathLst>
          </a:custGeom>
          <a:solidFill>
            <a:schemeClr val="accent2"/>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13"/>
          <p:cNvSpPr/>
          <p:nvPr/>
        </p:nvSpPr>
        <p:spPr bwMode="auto">
          <a:xfrm>
            <a:off x="534789" y="2492404"/>
            <a:ext cx="811213" cy="301625"/>
          </a:xfrm>
          <a:custGeom>
            <a:avLst/>
            <a:gdLst/>
            <a:ahLst/>
            <a:cxnLst>
              <a:cxn ang="0">
                <a:pos x="511" y="50"/>
              </a:cxn>
              <a:cxn ang="0">
                <a:pos x="511" y="190"/>
              </a:cxn>
              <a:cxn ang="0">
                <a:pos x="0" y="190"/>
              </a:cxn>
              <a:cxn ang="0">
                <a:pos x="0" y="106"/>
              </a:cxn>
              <a:cxn ang="0">
                <a:pos x="377" y="0"/>
              </a:cxn>
              <a:cxn ang="0">
                <a:pos x="511" y="48"/>
              </a:cxn>
              <a:cxn ang="0">
                <a:pos x="511" y="50"/>
              </a:cxn>
            </a:cxnLst>
            <a:rect l="0" t="0" r="r" b="b"/>
            <a:pathLst>
              <a:path w="511" h="190">
                <a:moveTo>
                  <a:pt x="511" y="50"/>
                </a:moveTo>
                <a:lnTo>
                  <a:pt x="511" y="190"/>
                </a:lnTo>
                <a:lnTo>
                  <a:pt x="0" y="190"/>
                </a:lnTo>
                <a:lnTo>
                  <a:pt x="0" y="106"/>
                </a:lnTo>
                <a:lnTo>
                  <a:pt x="377" y="0"/>
                </a:lnTo>
                <a:lnTo>
                  <a:pt x="511" y="48"/>
                </a:lnTo>
                <a:lnTo>
                  <a:pt x="511" y="50"/>
                </a:lnTo>
                <a:close/>
              </a:path>
            </a:pathLst>
          </a:custGeom>
          <a:solidFill>
            <a:schemeClr val="accent1"/>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14"/>
          <p:cNvSpPr/>
          <p:nvPr/>
        </p:nvSpPr>
        <p:spPr bwMode="auto">
          <a:xfrm>
            <a:off x="6827639" y="2328892"/>
            <a:ext cx="520700" cy="465138"/>
          </a:xfrm>
          <a:custGeom>
            <a:avLst/>
            <a:gdLst/>
            <a:ahLst/>
            <a:cxnLst>
              <a:cxn ang="0">
                <a:pos x="328" y="79"/>
              </a:cxn>
              <a:cxn ang="0">
                <a:pos x="328" y="293"/>
              </a:cxn>
              <a:cxn ang="0">
                <a:pos x="0" y="293"/>
              </a:cxn>
              <a:cxn ang="0">
                <a:pos x="0" y="37"/>
              </a:cxn>
              <a:cxn ang="0">
                <a:pos x="202" y="0"/>
              </a:cxn>
              <a:cxn ang="0">
                <a:pos x="328" y="22"/>
              </a:cxn>
              <a:cxn ang="0">
                <a:pos x="328" y="79"/>
              </a:cxn>
            </a:cxnLst>
            <a:rect l="0" t="0" r="r" b="b"/>
            <a:pathLst>
              <a:path w="328" h="293">
                <a:moveTo>
                  <a:pt x="328" y="79"/>
                </a:moveTo>
                <a:lnTo>
                  <a:pt x="328" y="293"/>
                </a:lnTo>
                <a:lnTo>
                  <a:pt x="0" y="293"/>
                </a:lnTo>
                <a:lnTo>
                  <a:pt x="0" y="37"/>
                </a:lnTo>
                <a:lnTo>
                  <a:pt x="202" y="0"/>
                </a:lnTo>
                <a:lnTo>
                  <a:pt x="328" y="22"/>
                </a:lnTo>
                <a:lnTo>
                  <a:pt x="328" y="79"/>
                </a:lnTo>
                <a:close/>
              </a:path>
            </a:pathLst>
          </a:custGeom>
          <a:solidFill>
            <a:schemeClr val="accent5"/>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11"/>
          <p:cNvSpPr/>
          <p:nvPr/>
        </p:nvSpPr>
        <p:spPr bwMode="auto">
          <a:xfrm>
            <a:off x="1176164" y="2327304"/>
            <a:ext cx="1555388" cy="466725"/>
          </a:xfrm>
          <a:custGeom>
            <a:avLst/>
            <a:gdLst/>
            <a:ahLst/>
            <a:cxnLst>
              <a:cxn ang="0">
                <a:pos x="67" y="90"/>
              </a:cxn>
              <a:cxn ang="0">
                <a:pos x="290" y="0"/>
              </a:cxn>
              <a:cxn ang="0">
                <a:pos x="490" y="53"/>
              </a:cxn>
              <a:cxn ang="0">
                <a:pos x="519" y="170"/>
              </a:cxn>
              <a:cxn ang="0">
                <a:pos x="0" y="170"/>
              </a:cxn>
              <a:cxn ang="0">
                <a:pos x="67" y="90"/>
              </a:cxn>
            </a:cxnLst>
            <a:rect l="0" t="0" r="r" b="b"/>
            <a:pathLst>
              <a:path w="519" h="170">
                <a:moveTo>
                  <a:pt x="67" y="90"/>
                </a:moveTo>
                <a:lnTo>
                  <a:pt x="290" y="0"/>
                </a:lnTo>
                <a:lnTo>
                  <a:pt x="490" y="53"/>
                </a:lnTo>
                <a:lnTo>
                  <a:pt x="519" y="170"/>
                </a:lnTo>
                <a:lnTo>
                  <a:pt x="0" y="170"/>
                </a:lnTo>
                <a:lnTo>
                  <a:pt x="67" y="90"/>
                </a:lnTo>
                <a:close/>
              </a:path>
            </a:pathLst>
          </a:custGeom>
          <a:solidFill>
            <a:schemeClr val="accent1">
              <a:lumMod val="60000"/>
              <a:lumOff val="40000"/>
            </a:schemeClr>
          </a:solidFill>
          <a:ln w="9525">
            <a:noFill/>
            <a:round/>
          </a:ln>
        </p:spPr>
        <p:txBody>
          <a:bodyPr vert="horz" wrap="square" lIns="91440" tIns="45720" rIns="91440" bIns="45720" numCol="1" anchor="t" anchorCtr="0" compatLnSpc="1"/>
          <a:lstStyle/>
          <a:p>
            <a:endParaRPr 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21" name="Group 279"/>
          <p:cNvGrpSpPr/>
          <p:nvPr/>
        </p:nvGrpSpPr>
        <p:grpSpPr>
          <a:xfrm>
            <a:off x="850809" y="1828627"/>
            <a:ext cx="555782" cy="555779"/>
            <a:chOff x="846989" y="1401020"/>
            <a:chExt cx="877416" cy="877416"/>
          </a:xfrm>
          <a:effectLst/>
        </p:grpSpPr>
        <p:sp>
          <p:nvSpPr>
            <p:cNvPr id="22" name="Teardrop 69"/>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Oval 7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90%</a:t>
              </a:r>
            </a:p>
          </p:txBody>
        </p:sp>
      </p:grpSp>
      <p:grpSp>
        <p:nvGrpSpPr>
          <p:cNvPr id="24" name="Group 279"/>
          <p:cNvGrpSpPr/>
          <p:nvPr/>
        </p:nvGrpSpPr>
        <p:grpSpPr>
          <a:xfrm>
            <a:off x="3663246" y="1730147"/>
            <a:ext cx="555782" cy="555779"/>
            <a:chOff x="846989" y="1401020"/>
            <a:chExt cx="877416" cy="877416"/>
          </a:xfrm>
          <a:effectLst/>
        </p:grpSpPr>
        <p:sp>
          <p:nvSpPr>
            <p:cNvPr id="25" name="Teardrop 72"/>
            <p:cNvSpPr/>
            <p:nvPr/>
          </p:nvSpPr>
          <p:spPr>
            <a:xfrm rot="8100000">
              <a:off x="846989" y="1401020"/>
              <a:ext cx="877416" cy="877416"/>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Oval 7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80%</a:t>
              </a:r>
            </a:p>
          </p:txBody>
        </p:sp>
      </p:grpSp>
      <p:grpSp>
        <p:nvGrpSpPr>
          <p:cNvPr id="27" name="Group 279"/>
          <p:cNvGrpSpPr/>
          <p:nvPr/>
        </p:nvGrpSpPr>
        <p:grpSpPr>
          <a:xfrm>
            <a:off x="5645932" y="1831194"/>
            <a:ext cx="555782" cy="555779"/>
            <a:chOff x="846989" y="1401020"/>
            <a:chExt cx="877416" cy="877416"/>
          </a:xfrm>
          <a:effectLst/>
        </p:grpSpPr>
        <p:sp>
          <p:nvSpPr>
            <p:cNvPr id="28" name="Teardrop 75"/>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Oval 7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70%</a:t>
              </a:r>
            </a:p>
          </p:txBody>
        </p:sp>
      </p:grpSp>
      <p:grpSp>
        <p:nvGrpSpPr>
          <p:cNvPr id="30" name="Group 279"/>
          <p:cNvGrpSpPr/>
          <p:nvPr/>
        </p:nvGrpSpPr>
        <p:grpSpPr>
          <a:xfrm rot="10800000">
            <a:off x="1841144" y="3436572"/>
            <a:ext cx="555782" cy="555779"/>
            <a:chOff x="846989" y="1401020"/>
            <a:chExt cx="877416" cy="877416"/>
          </a:xfrm>
          <a:effectLst/>
        </p:grpSpPr>
        <p:sp>
          <p:nvSpPr>
            <p:cNvPr id="31" name="Teardrop 78"/>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Oval 81"/>
            <p:cNvSpPr/>
            <p:nvPr/>
          </p:nvSpPr>
          <p:spPr>
            <a:xfrm rot="10800000">
              <a:off x="981458" y="1537517"/>
              <a:ext cx="608477" cy="6084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95%</a:t>
              </a:r>
            </a:p>
          </p:txBody>
        </p:sp>
      </p:grpSp>
      <p:grpSp>
        <p:nvGrpSpPr>
          <p:cNvPr id="33" name="Group 279"/>
          <p:cNvGrpSpPr/>
          <p:nvPr/>
        </p:nvGrpSpPr>
        <p:grpSpPr>
          <a:xfrm>
            <a:off x="6838594" y="1650038"/>
            <a:ext cx="555782" cy="555779"/>
            <a:chOff x="846989" y="1401020"/>
            <a:chExt cx="877416" cy="877416"/>
          </a:xfrm>
          <a:effectLst/>
        </p:grpSpPr>
        <p:sp>
          <p:nvSpPr>
            <p:cNvPr id="34" name="Teardrop 87"/>
            <p:cNvSpPr/>
            <p:nvPr/>
          </p:nvSpPr>
          <p:spPr>
            <a:xfrm rot="8100000">
              <a:off x="846989" y="1401020"/>
              <a:ext cx="877416" cy="877416"/>
            </a:xfrm>
            <a:prstGeom prst="teardrop">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Oval 9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85%</a:t>
              </a:r>
            </a:p>
          </p:txBody>
        </p:sp>
      </p:grpSp>
      <p:grpSp>
        <p:nvGrpSpPr>
          <p:cNvPr id="36" name="Group 279"/>
          <p:cNvGrpSpPr/>
          <p:nvPr/>
        </p:nvGrpSpPr>
        <p:grpSpPr>
          <a:xfrm>
            <a:off x="7685754" y="1886234"/>
            <a:ext cx="555782" cy="555779"/>
            <a:chOff x="846989" y="1401020"/>
            <a:chExt cx="877416" cy="877416"/>
          </a:xfrm>
          <a:effectLst/>
        </p:grpSpPr>
        <p:sp>
          <p:nvSpPr>
            <p:cNvPr id="37" name="Teardrop 94"/>
            <p:cNvSpPr/>
            <p:nvPr/>
          </p:nvSpPr>
          <p:spPr>
            <a:xfrm rot="8100000">
              <a:off x="846989" y="1401020"/>
              <a:ext cx="877416" cy="877416"/>
            </a:xfrm>
            <a:prstGeom prst="teardrop">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8" name="Oval 95"/>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75%</a:t>
              </a:r>
            </a:p>
          </p:txBody>
        </p:sp>
      </p:grpSp>
      <p:grpSp>
        <p:nvGrpSpPr>
          <p:cNvPr id="39" name="Group 279"/>
          <p:cNvGrpSpPr/>
          <p:nvPr/>
        </p:nvGrpSpPr>
        <p:grpSpPr>
          <a:xfrm rot="10800000">
            <a:off x="5691143" y="3365351"/>
            <a:ext cx="555782" cy="555779"/>
            <a:chOff x="846989" y="1401020"/>
            <a:chExt cx="877416" cy="877416"/>
          </a:xfrm>
          <a:effectLst/>
        </p:grpSpPr>
        <p:sp>
          <p:nvSpPr>
            <p:cNvPr id="40" name="Teardrop 97"/>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Oval 98"/>
            <p:cNvSpPr/>
            <p:nvPr/>
          </p:nvSpPr>
          <p:spPr>
            <a:xfrm rot="10800000">
              <a:off x="981458" y="1537517"/>
              <a:ext cx="608477" cy="6084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95%</a:t>
              </a:r>
            </a:p>
          </p:txBody>
        </p:sp>
      </p:grpSp>
      <p:grpSp>
        <p:nvGrpSpPr>
          <p:cNvPr id="42" name="Group 138"/>
          <p:cNvGrpSpPr/>
          <p:nvPr/>
        </p:nvGrpSpPr>
        <p:grpSpPr>
          <a:xfrm>
            <a:off x="743221" y="2816230"/>
            <a:ext cx="7666042" cy="161583"/>
            <a:chOff x="740245" y="3435855"/>
            <a:chExt cx="7666042" cy="161583"/>
          </a:xfrm>
        </p:grpSpPr>
        <p:sp>
          <p:nvSpPr>
            <p:cNvPr id="43" name="TextBox 100"/>
            <p:cNvSpPr txBox="1"/>
            <p:nvPr/>
          </p:nvSpPr>
          <p:spPr>
            <a:xfrm>
              <a:off x="740245" y="3435855"/>
              <a:ext cx="232436"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Jan</a:t>
              </a:r>
            </a:p>
          </p:txBody>
        </p:sp>
        <p:sp>
          <p:nvSpPr>
            <p:cNvPr id="44" name="TextBox 101"/>
            <p:cNvSpPr txBox="1"/>
            <p:nvPr/>
          </p:nvSpPr>
          <p:spPr>
            <a:xfrm>
              <a:off x="1411883" y="3435855"/>
              <a:ext cx="238848"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Feb</a:t>
              </a:r>
            </a:p>
          </p:txBody>
        </p:sp>
        <p:sp>
          <p:nvSpPr>
            <p:cNvPr id="45" name="TextBox 102"/>
            <p:cNvSpPr txBox="1"/>
            <p:nvPr/>
          </p:nvSpPr>
          <p:spPr>
            <a:xfrm>
              <a:off x="2086157" y="3435855"/>
              <a:ext cx="240450"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Mar</a:t>
              </a:r>
            </a:p>
          </p:txBody>
        </p:sp>
        <p:sp>
          <p:nvSpPr>
            <p:cNvPr id="46" name="TextBox 103"/>
            <p:cNvSpPr txBox="1"/>
            <p:nvPr/>
          </p:nvSpPr>
          <p:spPr>
            <a:xfrm>
              <a:off x="2765239" y="3435855"/>
              <a:ext cx="232436"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Abr</a:t>
              </a:r>
            </a:p>
          </p:txBody>
        </p:sp>
        <p:sp>
          <p:nvSpPr>
            <p:cNvPr id="47" name="TextBox 104"/>
            <p:cNvSpPr txBox="1"/>
            <p:nvPr/>
          </p:nvSpPr>
          <p:spPr>
            <a:xfrm>
              <a:off x="3425084" y="3435855"/>
              <a:ext cx="262892"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May</a:t>
              </a:r>
            </a:p>
          </p:txBody>
        </p:sp>
        <p:sp>
          <p:nvSpPr>
            <p:cNvPr id="48" name="TextBox 105"/>
            <p:cNvSpPr txBox="1"/>
            <p:nvPr/>
          </p:nvSpPr>
          <p:spPr>
            <a:xfrm>
              <a:off x="4112180" y="3435855"/>
              <a:ext cx="238848"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Jun</a:t>
              </a:r>
            </a:p>
          </p:txBody>
        </p:sp>
        <p:sp>
          <p:nvSpPr>
            <p:cNvPr id="49" name="TextBox 106"/>
            <p:cNvSpPr txBox="1"/>
            <p:nvPr/>
          </p:nvSpPr>
          <p:spPr>
            <a:xfrm>
              <a:off x="4809695" y="3435855"/>
              <a:ext cx="193964"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Jul</a:t>
              </a:r>
            </a:p>
          </p:txBody>
        </p:sp>
        <p:sp>
          <p:nvSpPr>
            <p:cNvPr id="50" name="TextBox 107"/>
            <p:cNvSpPr txBox="1"/>
            <p:nvPr/>
          </p:nvSpPr>
          <p:spPr>
            <a:xfrm>
              <a:off x="5451106" y="3435855"/>
              <a:ext cx="261290"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Aug</a:t>
              </a:r>
            </a:p>
          </p:txBody>
        </p:sp>
        <p:sp>
          <p:nvSpPr>
            <p:cNvPr id="51" name="TextBox 108"/>
            <p:cNvSpPr txBox="1"/>
            <p:nvPr/>
          </p:nvSpPr>
          <p:spPr>
            <a:xfrm>
              <a:off x="6133395" y="3435855"/>
              <a:ext cx="246863"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Sep</a:t>
              </a:r>
            </a:p>
          </p:txBody>
        </p:sp>
        <p:sp>
          <p:nvSpPr>
            <p:cNvPr id="52" name="TextBox 109"/>
            <p:cNvSpPr txBox="1"/>
            <p:nvPr/>
          </p:nvSpPr>
          <p:spPr>
            <a:xfrm>
              <a:off x="6822896" y="3435855"/>
              <a:ext cx="218008"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Act</a:t>
              </a:r>
            </a:p>
          </p:txBody>
        </p:sp>
        <p:sp>
          <p:nvSpPr>
            <p:cNvPr id="53" name="TextBox 110"/>
            <p:cNvSpPr txBox="1"/>
            <p:nvPr/>
          </p:nvSpPr>
          <p:spPr>
            <a:xfrm>
              <a:off x="7479534" y="3435855"/>
              <a:ext cx="254878"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Nov</a:t>
              </a:r>
            </a:p>
          </p:txBody>
        </p:sp>
        <p:sp>
          <p:nvSpPr>
            <p:cNvPr id="54" name="TextBox 111"/>
            <p:cNvSpPr txBox="1"/>
            <p:nvPr/>
          </p:nvSpPr>
          <p:spPr>
            <a:xfrm>
              <a:off x="8157821" y="3435855"/>
              <a:ext cx="248466" cy="161583"/>
            </a:xfrm>
            <a:prstGeom prst="rect">
              <a:avLst/>
            </a:prstGeom>
            <a:noFill/>
          </p:spPr>
          <p:txBody>
            <a:bodyPr wrap="none" lIns="0" tIns="0" rIns="0" bIns="0" rtlCol="0">
              <a:spAutoFit/>
            </a:bodyPr>
            <a:lstStyle/>
            <a:p>
              <a:pPr algn="ctr"/>
              <a:r>
                <a:rPr lang="en-US" sz="105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Dec</a:t>
              </a:r>
            </a:p>
          </p:txBody>
        </p:sp>
      </p:grpSp>
      <p:sp>
        <p:nvSpPr>
          <p:cNvPr id="55" name="Oval 112"/>
          <p:cNvSpPr/>
          <p:nvPr/>
        </p:nvSpPr>
        <p:spPr>
          <a:xfrm flipH="1">
            <a:off x="1926321" y="2338648"/>
            <a:ext cx="231314" cy="231312"/>
          </a:xfrm>
          <a:prstGeom prst="ellipse">
            <a:avLst/>
          </a:prstGeom>
          <a:solidFill>
            <a:schemeClr val="bg1">
              <a:lumMod val="65000"/>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nvGrpSpPr>
          <p:cNvPr id="56" name="Group 120"/>
          <p:cNvGrpSpPr/>
          <p:nvPr/>
        </p:nvGrpSpPr>
        <p:grpSpPr>
          <a:xfrm>
            <a:off x="2042838" y="1730421"/>
            <a:ext cx="886020" cy="722360"/>
            <a:chOff x="969865" y="2755878"/>
            <a:chExt cx="917606" cy="748112"/>
          </a:xfrm>
        </p:grpSpPr>
        <p:cxnSp>
          <p:nvCxnSpPr>
            <p:cNvPr id="57" name="Straight Connector 114"/>
            <p:cNvCxnSpPr/>
            <p:nvPr/>
          </p:nvCxnSpPr>
          <p:spPr>
            <a:xfrm flipH="1">
              <a:off x="969865" y="2947126"/>
              <a:ext cx="291987" cy="556864"/>
            </a:xfrm>
            <a:prstGeom prst="line">
              <a:avLst/>
            </a:prstGeom>
            <a:ln w="9525">
              <a:solidFill>
                <a:schemeClr val="tx1">
                  <a:lumMod val="90000"/>
                  <a:lumOff val="10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115"/>
            <p:cNvCxnSpPr/>
            <p:nvPr/>
          </p:nvCxnSpPr>
          <p:spPr>
            <a:xfrm flipH="1">
              <a:off x="1248363" y="2953704"/>
              <a:ext cx="557902" cy="0"/>
            </a:xfrm>
            <a:prstGeom prst="line">
              <a:avLst/>
            </a:prstGeom>
            <a:ln w="9525">
              <a:solidFill>
                <a:schemeClr val="tx1">
                  <a:lumMod val="90000"/>
                  <a:lumOff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59" name="Text Placeholder 3"/>
            <p:cNvSpPr txBox="1"/>
            <p:nvPr/>
          </p:nvSpPr>
          <p:spPr>
            <a:xfrm>
              <a:off x="1223410" y="2981192"/>
              <a:ext cx="664061" cy="159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0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ea typeface="微软雅黑" panose="020B0503020204020204" pitchFamily="34" charset="-122"/>
                  <a:sym typeface="Arial" panose="020B0604020202020204" pitchFamily="34" charset="0"/>
                </a:rPr>
                <a:t>添加小标题</a:t>
              </a:r>
              <a:endParaRPr kumimoji="0" lang="en-US" sz="10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0" name="Text Placeholder 3"/>
            <p:cNvSpPr txBox="1"/>
            <p:nvPr/>
          </p:nvSpPr>
          <p:spPr>
            <a:xfrm>
              <a:off x="1396895" y="2755878"/>
              <a:ext cx="317089" cy="1912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ea typeface="微软雅黑" panose="020B0503020204020204" pitchFamily="34" charset="-122"/>
                  <a:sym typeface="Arial" panose="020B0604020202020204" pitchFamily="34" charset="0"/>
                </a:rPr>
                <a:t>20%</a:t>
              </a:r>
            </a:p>
          </p:txBody>
        </p:sp>
      </p:grpSp>
      <p:sp>
        <p:nvSpPr>
          <p:cNvPr id="61" name="Oval 121"/>
          <p:cNvSpPr/>
          <p:nvPr/>
        </p:nvSpPr>
        <p:spPr>
          <a:xfrm flipH="1">
            <a:off x="4534903" y="2278323"/>
            <a:ext cx="231314" cy="231312"/>
          </a:xfrm>
          <a:prstGeom prst="ellipse">
            <a:avLst/>
          </a:prstGeom>
          <a:solidFill>
            <a:schemeClr val="bg1">
              <a:lumMod val="65000"/>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nvGrpSpPr>
          <p:cNvPr id="62" name="Group 120"/>
          <p:cNvGrpSpPr/>
          <p:nvPr/>
        </p:nvGrpSpPr>
        <p:grpSpPr>
          <a:xfrm>
            <a:off x="4651421" y="1670096"/>
            <a:ext cx="886020" cy="722360"/>
            <a:chOff x="969865" y="2755878"/>
            <a:chExt cx="917606" cy="748112"/>
          </a:xfrm>
        </p:grpSpPr>
        <p:cxnSp>
          <p:nvCxnSpPr>
            <p:cNvPr id="63" name="Straight Connector 123"/>
            <p:cNvCxnSpPr/>
            <p:nvPr/>
          </p:nvCxnSpPr>
          <p:spPr>
            <a:xfrm flipH="1">
              <a:off x="969865" y="2947126"/>
              <a:ext cx="291987" cy="556864"/>
            </a:xfrm>
            <a:prstGeom prst="line">
              <a:avLst/>
            </a:prstGeom>
            <a:ln w="9525">
              <a:solidFill>
                <a:schemeClr val="tx1">
                  <a:lumMod val="75000"/>
                  <a:lumOff val="2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124"/>
            <p:cNvCxnSpPr/>
            <p:nvPr/>
          </p:nvCxnSpPr>
          <p:spPr>
            <a:xfrm flipH="1">
              <a:off x="1248363" y="2953704"/>
              <a:ext cx="557902" cy="0"/>
            </a:xfrm>
            <a:prstGeom prst="line">
              <a:avLst/>
            </a:prstGeom>
            <a:ln w="9525">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65" name="Text Placeholder 3"/>
            <p:cNvSpPr txBox="1"/>
            <p:nvPr/>
          </p:nvSpPr>
          <p:spPr>
            <a:xfrm>
              <a:off x="1223411" y="2981192"/>
              <a:ext cx="664060" cy="159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0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ea typeface="微软雅黑" panose="020B0503020204020204" pitchFamily="34" charset="-122"/>
                  <a:sym typeface="Arial" panose="020B0604020202020204" pitchFamily="34" charset="0"/>
                </a:rPr>
                <a:t>添加小标题</a:t>
              </a:r>
              <a:endParaRPr kumimoji="0" lang="en-US" sz="10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66" name="Text Placeholder 3"/>
            <p:cNvSpPr txBox="1"/>
            <p:nvPr/>
          </p:nvSpPr>
          <p:spPr>
            <a:xfrm>
              <a:off x="1396895" y="2755878"/>
              <a:ext cx="317089" cy="1912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tx1">
                      <a:lumMod val="65000"/>
                      <a:lumOff val="35000"/>
                    </a:schemeClr>
                  </a:solidFill>
                  <a:effectLst/>
                  <a:uLnTx/>
                  <a:uFillTx/>
                  <a:latin typeface="Arial" panose="020B0604020202020204" pitchFamily="34" charset="0"/>
                  <a:ea typeface="微软雅黑" panose="020B0503020204020204" pitchFamily="34" charset="-122"/>
                  <a:sym typeface="Arial" panose="020B0604020202020204" pitchFamily="34" charset="0"/>
                </a:rPr>
                <a:t>20%</a:t>
              </a:r>
            </a:p>
          </p:txBody>
        </p:sp>
      </p:grpSp>
      <p:sp>
        <p:nvSpPr>
          <p:cNvPr id="67" name="Oval 132"/>
          <p:cNvSpPr/>
          <p:nvPr/>
        </p:nvSpPr>
        <p:spPr>
          <a:xfrm flipH="1">
            <a:off x="4044053" y="3339459"/>
            <a:ext cx="231314" cy="231312"/>
          </a:xfrm>
          <a:prstGeom prst="ellipse">
            <a:avLst/>
          </a:prstGeom>
          <a:solidFill>
            <a:schemeClr val="bg1">
              <a:lumMod val="65000"/>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nvGrpSpPr>
          <p:cNvPr id="68" name="Group 207"/>
          <p:cNvGrpSpPr/>
          <p:nvPr/>
        </p:nvGrpSpPr>
        <p:grpSpPr>
          <a:xfrm>
            <a:off x="2742908" y="3452615"/>
            <a:ext cx="1416802" cy="726524"/>
            <a:chOff x="1497999" y="1981867"/>
            <a:chExt cx="1467311" cy="752425"/>
          </a:xfrm>
        </p:grpSpPr>
        <p:cxnSp>
          <p:nvCxnSpPr>
            <p:cNvPr id="69" name="Straight Connector 128"/>
            <p:cNvCxnSpPr/>
            <p:nvPr/>
          </p:nvCxnSpPr>
          <p:spPr>
            <a:xfrm flipH="1">
              <a:off x="1497999" y="2516509"/>
              <a:ext cx="644254"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70" name="Text Placeholder 3"/>
            <p:cNvSpPr txBox="1"/>
            <p:nvPr/>
          </p:nvSpPr>
          <p:spPr>
            <a:xfrm>
              <a:off x="1516898" y="2574918"/>
              <a:ext cx="664061" cy="159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0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微软雅黑" panose="020B0503020204020204" pitchFamily="34" charset="-122"/>
                  <a:sym typeface="Arial" panose="020B0604020202020204" pitchFamily="34" charset="0"/>
                </a:rPr>
                <a:t>添加小标题</a:t>
              </a:r>
              <a:endParaRPr kumimoji="0" lang="en-US" sz="10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1" name="Text Placeholder 3"/>
            <p:cNvSpPr txBox="1"/>
            <p:nvPr/>
          </p:nvSpPr>
          <p:spPr>
            <a:xfrm>
              <a:off x="1690383" y="2291922"/>
              <a:ext cx="317089" cy="1912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微软雅黑" panose="020B0503020204020204" pitchFamily="34" charset="-122"/>
                  <a:sym typeface="Arial" panose="020B0604020202020204" pitchFamily="34" charset="0"/>
                </a:rPr>
                <a:t>90%</a:t>
              </a:r>
            </a:p>
          </p:txBody>
        </p:sp>
        <p:cxnSp>
          <p:nvCxnSpPr>
            <p:cNvPr id="72" name="Straight Connector 131"/>
            <p:cNvCxnSpPr/>
            <p:nvPr/>
          </p:nvCxnSpPr>
          <p:spPr>
            <a:xfrm flipH="1">
              <a:off x="2142252" y="1981867"/>
              <a:ext cx="823058" cy="534642"/>
            </a:xfrm>
            <a:prstGeom prst="line">
              <a:avLst/>
            </a:prstGeom>
            <a:ln w="9525">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sp>
        <p:nvSpPr>
          <p:cNvPr id="73" name="Oval 133"/>
          <p:cNvSpPr/>
          <p:nvPr/>
        </p:nvSpPr>
        <p:spPr>
          <a:xfrm flipH="1">
            <a:off x="6481116" y="3272933"/>
            <a:ext cx="231314" cy="231312"/>
          </a:xfrm>
          <a:prstGeom prst="ellipse">
            <a:avLst/>
          </a:prstGeom>
          <a:solidFill>
            <a:schemeClr val="bg1">
              <a:lumMod val="65000"/>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a typeface="微软雅黑" panose="020B0503020204020204" pitchFamily="34" charset="-122"/>
              <a:sym typeface="Arial" panose="020B0604020202020204" pitchFamily="34" charset="0"/>
            </a:endParaRPr>
          </a:p>
        </p:txBody>
      </p:sp>
      <p:grpSp>
        <p:nvGrpSpPr>
          <p:cNvPr id="74" name="Group 207"/>
          <p:cNvGrpSpPr/>
          <p:nvPr/>
        </p:nvGrpSpPr>
        <p:grpSpPr>
          <a:xfrm>
            <a:off x="6599719" y="3386092"/>
            <a:ext cx="1462684" cy="726524"/>
            <a:chOff x="2968361" y="1981867"/>
            <a:chExt cx="1514829" cy="752425"/>
          </a:xfrm>
        </p:grpSpPr>
        <p:cxnSp>
          <p:nvCxnSpPr>
            <p:cNvPr id="75" name="Straight Connector 135"/>
            <p:cNvCxnSpPr/>
            <p:nvPr/>
          </p:nvCxnSpPr>
          <p:spPr>
            <a:xfrm>
              <a:off x="3793653" y="2516509"/>
              <a:ext cx="644254" cy="0"/>
            </a:xfrm>
            <a:prstGeom prst="line">
              <a:avLst/>
            </a:prstGeom>
            <a:ln w="952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76" name="Text Placeholder 3"/>
            <p:cNvSpPr txBox="1"/>
            <p:nvPr/>
          </p:nvSpPr>
          <p:spPr>
            <a:xfrm>
              <a:off x="3819129" y="2574918"/>
              <a:ext cx="664061" cy="159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zh-CN" altLang="en-US" sz="10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微软雅黑" panose="020B0503020204020204" pitchFamily="34" charset="-122"/>
                  <a:sym typeface="Arial" panose="020B0604020202020204" pitchFamily="34" charset="0"/>
                </a:rPr>
                <a:t>添加小标题</a:t>
              </a:r>
              <a:endParaRPr kumimoji="0" lang="en-US" sz="10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77" name="Text Placeholder 3"/>
            <p:cNvSpPr txBox="1"/>
            <p:nvPr/>
          </p:nvSpPr>
          <p:spPr>
            <a:xfrm>
              <a:off x="3992615" y="2291922"/>
              <a:ext cx="317089" cy="191249"/>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1200" b="1" i="0" u="none" strike="noStrike" kern="1200" cap="none" spc="0" normalizeH="0" baseline="0" noProof="0" dirty="0">
                  <a:ln>
                    <a:noFill/>
                  </a:ln>
                  <a:solidFill>
                    <a:schemeClr val="tx1">
                      <a:lumMod val="75000"/>
                      <a:lumOff val="25000"/>
                    </a:schemeClr>
                  </a:solidFill>
                  <a:effectLst/>
                  <a:uLnTx/>
                  <a:uFillTx/>
                  <a:latin typeface="Arial" panose="020B0604020202020204" pitchFamily="34" charset="0"/>
                  <a:ea typeface="微软雅黑" panose="020B0503020204020204" pitchFamily="34" charset="-122"/>
                  <a:sym typeface="Arial" panose="020B0604020202020204" pitchFamily="34" charset="0"/>
                </a:rPr>
                <a:t>90%</a:t>
              </a:r>
            </a:p>
          </p:txBody>
        </p:sp>
        <p:cxnSp>
          <p:nvCxnSpPr>
            <p:cNvPr id="78" name="Straight Connector 138"/>
            <p:cNvCxnSpPr/>
            <p:nvPr/>
          </p:nvCxnSpPr>
          <p:spPr>
            <a:xfrm>
              <a:off x="2968361" y="1981867"/>
              <a:ext cx="823058" cy="534642"/>
            </a:xfrm>
            <a:prstGeom prst="line">
              <a:avLst/>
            </a:prstGeom>
            <a:ln w="9525">
              <a:solidFill>
                <a:schemeClr val="tx2"/>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sp>
        <p:nvSpPr>
          <p:cNvPr id="79" name="矩形 78"/>
          <p:cNvSpPr/>
          <p:nvPr/>
        </p:nvSpPr>
        <p:spPr>
          <a:xfrm>
            <a:off x="2976"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par>
                          <p:cTn id="17" fill="hold">
                            <p:stCondLst>
                              <p:cond delay="500"/>
                            </p:stCondLst>
                            <p:childTnLst>
                              <p:par>
                                <p:cTn id="18" presetID="18" presetClass="entr" presetSubtype="6"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trips(downRight)">
                                      <p:cBhvr>
                                        <p:cTn id="20" dur="500"/>
                                        <p:tgtEl>
                                          <p:spTgt spid="4"/>
                                        </p:tgtEl>
                                      </p:cBhvr>
                                    </p:animEffect>
                                  </p:childTnLst>
                                </p:cTn>
                              </p:par>
                            </p:childTnLst>
                          </p:cTn>
                        </p:par>
                        <p:par>
                          <p:cTn id="21" fill="hold">
                            <p:stCondLst>
                              <p:cond delay="1000"/>
                            </p:stCondLst>
                            <p:childTnLst>
                              <p:par>
                                <p:cTn id="22" presetID="12" presetClass="entr" presetSubtype="4" fill="hold" nodeType="after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slide(fromBottom)">
                                      <p:cBhvr>
                                        <p:cTn id="24" dur="500"/>
                                        <p:tgtEl>
                                          <p:spTgt spid="42"/>
                                        </p:tgtEl>
                                      </p:cBhvr>
                                    </p:animEffect>
                                  </p:childTnLst>
                                </p:cTn>
                              </p:par>
                            </p:childTnLst>
                          </p:cTn>
                        </p:par>
                        <p:par>
                          <p:cTn id="25" fill="hold">
                            <p:stCondLst>
                              <p:cond delay="1500"/>
                            </p:stCondLst>
                            <p:childTnLst>
                              <p:par>
                                <p:cTn id="26" presetID="2" presetClass="entr" presetSubtype="1" accel="50000" decel="50000"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0-#ppt_h/2"/>
                                          </p:val>
                                        </p:tav>
                                        <p:tav tm="100000">
                                          <p:val>
                                            <p:strVal val="#ppt_y"/>
                                          </p:val>
                                        </p:tav>
                                      </p:tavLst>
                                    </p:anim>
                                  </p:childTnLst>
                                </p:cTn>
                              </p:par>
                            </p:childTnLst>
                          </p:cTn>
                        </p:par>
                        <p:par>
                          <p:cTn id="30" fill="hold">
                            <p:stCondLst>
                              <p:cond delay="2000"/>
                            </p:stCondLst>
                            <p:childTnLst>
                              <p:par>
                                <p:cTn id="31" presetID="2" presetClass="entr" presetSubtype="1" accel="50000" decel="5000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1" accel="50000" decel="5000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0-#ppt_h/2"/>
                                          </p:val>
                                        </p:tav>
                                        <p:tav tm="100000">
                                          <p:val>
                                            <p:strVal val="#ppt_y"/>
                                          </p:val>
                                        </p:tav>
                                      </p:tavLst>
                                    </p:anim>
                                  </p:childTnLst>
                                </p:cTn>
                              </p:par>
                            </p:childTnLst>
                          </p:cTn>
                        </p:par>
                        <p:par>
                          <p:cTn id="40" fill="hold">
                            <p:stCondLst>
                              <p:cond delay="3000"/>
                            </p:stCondLst>
                            <p:childTnLst>
                              <p:par>
                                <p:cTn id="41" presetID="2" presetClass="entr" presetSubtype="1" accel="50000" decel="5000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0-#ppt_h/2"/>
                                          </p:val>
                                        </p:tav>
                                        <p:tav tm="100000">
                                          <p:val>
                                            <p:strVal val="#ppt_y"/>
                                          </p:val>
                                        </p:tav>
                                      </p:tavLst>
                                    </p:anim>
                                  </p:childTnLst>
                                </p:cTn>
                              </p:par>
                            </p:childTnLst>
                          </p:cTn>
                        </p:par>
                        <p:par>
                          <p:cTn id="45" fill="hold">
                            <p:stCondLst>
                              <p:cond delay="3500"/>
                            </p:stCondLst>
                            <p:childTnLst>
                              <p:par>
                                <p:cTn id="46" presetID="2" presetClass="entr" presetSubtype="1" accel="50000" decel="50000"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ppt_x"/>
                                          </p:val>
                                        </p:tav>
                                        <p:tav tm="100000">
                                          <p:val>
                                            <p:strVal val="#ppt_x"/>
                                          </p:val>
                                        </p:tav>
                                      </p:tavLst>
                                    </p:anim>
                                    <p:anim calcmode="lin" valueType="num">
                                      <p:cBhvr additive="base">
                                        <p:cTn id="49" dur="500" fill="hold"/>
                                        <p:tgtEl>
                                          <p:spTgt spid="15"/>
                                        </p:tgtEl>
                                        <p:attrNameLst>
                                          <p:attrName>ppt_y</p:attrName>
                                        </p:attrNameLst>
                                      </p:cBhvr>
                                      <p:tavLst>
                                        <p:tav tm="0">
                                          <p:val>
                                            <p:strVal val="0-#ppt_h/2"/>
                                          </p:val>
                                        </p:tav>
                                        <p:tav tm="100000">
                                          <p:val>
                                            <p:strVal val="#ppt_y"/>
                                          </p:val>
                                        </p:tav>
                                      </p:tavLst>
                                    </p:anim>
                                  </p:childTnLst>
                                </p:cTn>
                              </p:par>
                            </p:childTnLst>
                          </p:cTn>
                        </p:par>
                        <p:par>
                          <p:cTn id="50" fill="hold">
                            <p:stCondLst>
                              <p:cond delay="4000"/>
                            </p:stCondLst>
                            <p:childTnLst>
                              <p:par>
                                <p:cTn id="51" presetID="2" presetClass="entr" presetSubtype="1" accel="50000" decel="50000"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0-#ppt_h/2"/>
                                          </p:val>
                                        </p:tav>
                                        <p:tav tm="100000">
                                          <p:val>
                                            <p:strVal val="#ppt_y"/>
                                          </p:val>
                                        </p:tav>
                                      </p:tavLst>
                                    </p:anim>
                                  </p:childTnLst>
                                </p:cTn>
                              </p:par>
                            </p:childTnLst>
                          </p:cTn>
                        </p:par>
                        <p:par>
                          <p:cTn id="55" fill="hold">
                            <p:stCondLst>
                              <p:cond delay="4500"/>
                            </p:stCondLst>
                            <p:childTnLst>
                              <p:par>
                                <p:cTn id="56" presetID="2" presetClass="entr" presetSubtype="1" accel="50000" decel="5000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0-#ppt_h/2"/>
                                          </p:val>
                                        </p:tav>
                                        <p:tav tm="100000">
                                          <p:val>
                                            <p:strVal val="#ppt_y"/>
                                          </p:val>
                                        </p:tav>
                                      </p:tavLst>
                                    </p:anim>
                                  </p:childTnLst>
                                </p:cTn>
                              </p:par>
                            </p:childTnLst>
                          </p:cTn>
                        </p:par>
                        <p:par>
                          <p:cTn id="60" fill="hold">
                            <p:stCondLst>
                              <p:cond delay="5000"/>
                            </p:stCondLst>
                            <p:childTnLst>
                              <p:par>
                                <p:cTn id="61" presetID="2" presetClass="entr" presetSubtype="4" accel="50000" decel="50000"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ppt_x"/>
                                          </p:val>
                                        </p:tav>
                                        <p:tav tm="100000">
                                          <p:val>
                                            <p:strVal val="#ppt_x"/>
                                          </p:val>
                                        </p:tav>
                                      </p:tavLst>
                                    </p:anim>
                                    <p:anim calcmode="lin" valueType="num">
                                      <p:cBhvr additive="base">
                                        <p:cTn id="64" dur="500" fill="hold"/>
                                        <p:tgtEl>
                                          <p:spTgt spid="11"/>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childTnLst>
                          </p:cTn>
                        </p:par>
                        <p:par>
                          <p:cTn id="70" fill="hold">
                            <p:stCondLst>
                              <p:cond delay="6000"/>
                            </p:stCondLst>
                            <p:childTnLst>
                              <p:par>
                                <p:cTn id="71" presetID="2" presetClass="entr" presetSubtype="4" accel="50000" decel="50000"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additive="base">
                                        <p:cTn id="73" dur="500" fill="hold"/>
                                        <p:tgtEl>
                                          <p:spTgt spid="12"/>
                                        </p:tgtEl>
                                        <p:attrNameLst>
                                          <p:attrName>ppt_x</p:attrName>
                                        </p:attrNameLst>
                                      </p:cBhvr>
                                      <p:tavLst>
                                        <p:tav tm="0">
                                          <p:val>
                                            <p:strVal val="#ppt_x"/>
                                          </p:val>
                                        </p:tav>
                                        <p:tav tm="100000">
                                          <p:val>
                                            <p:strVal val="#ppt_x"/>
                                          </p:val>
                                        </p:tav>
                                      </p:tavLst>
                                    </p:anim>
                                    <p:anim calcmode="lin" valueType="num">
                                      <p:cBhvr additive="base">
                                        <p:cTn id="74" dur="500" fill="hold"/>
                                        <p:tgtEl>
                                          <p:spTgt spid="12"/>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2" presetClass="entr" presetSubtype="1" accel="50000" decel="50000" fill="hold" nodeType="after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additive="base">
                                        <p:cTn id="78" dur="500" fill="hold"/>
                                        <p:tgtEl>
                                          <p:spTgt spid="21"/>
                                        </p:tgtEl>
                                        <p:attrNameLst>
                                          <p:attrName>ppt_x</p:attrName>
                                        </p:attrNameLst>
                                      </p:cBhvr>
                                      <p:tavLst>
                                        <p:tav tm="0">
                                          <p:val>
                                            <p:strVal val="#ppt_x"/>
                                          </p:val>
                                        </p:tav>
                                        <p:tav tm="100000">
                                          <p:val>
                                            <p:strVal val="#ppt_x"/>
                                          </p:val>
                                        </p:tav>
                                      </p:tavLst>
                                    </p:anim>
                                    <p:anim calcmode="lin" valueType="num">
                                      <p:cBhvr additive="base">
                                        <p:cTn id="79" dur="500" fill="hold"/>
                                        <p:tgtEl>
                                          <p:spTgt spid="21"/>
                                        </p:tgtEl>
                                        <p:attrNameLst>
                                          <p:attrName>ppt_y</p:attrName>
                                        </p:attrNameLst>
                                      </p:cBhvr>
                                      <p:tavLst>
                                        <p:tav tm="0">
                                          <p:val>
                                            <p:strVal val="0-#ppt_h/2"/>
                                          </p:val>
                                        </p:tav>
                                        <p:tav tm="100000">
                                          <p:val>
                                            <p:strVal val="#ppt_y"/>
                                          </p:val>
                                        </p:tav>
                                      </p:tavLst>
                                    </p:anim>
                                  </p:childTnLst>
                                </p:cTn>
                              </p:par>
                            </p:childTnLst>
                          </p:cTn>
                        </p:par>
                        <p:par>
                          <p:cTn id="80" fill="hold">
                            <p:stCondLst>
                              <p:cond delay="7000"/>
                            </p:stCondLst>
                            <p:childTnLst>
                              <p:par>
                                <p:cTn id="81" presetID="2" presetClass="entr" presetSubtype="1" accel="50000" decel="50000" fill="hold"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ppt_x"/>
                                          </p:val>
                                        </p:tav>
                                        <p:tav tm="100000">
                                          <p:val>
                                            <p:strVal val="#ppt_x"/>
                                          </p:val>
                                        </p:tav>
                                      </p:tavLst>
                                    </p:anim>
                                    <p:anim calcmode="lin" valueType="num">
                                      <p:cBhvr additive="base">
                                        <p:cTn id="84" dur="500" fill="hold"/>
                                        <p:tgtEl>
                                          <p:spTgt spid="24"/>
                                        </p:tgtEl>
                                        <p:attrNameLst>
                                          <p:attrName>ppt_y</p:attrName>
                                        </p:attrNameLst>
                                      </p:cBhvr>
                                      <p:tavLst>
                                        <p:tav tm="0">
                                          <p:val>
                                            <p:strVal val="0-#ppt_h/2"/>
                                          </p:val>
                                        </p:tav>
                                        <p:tav tm="100000">
                                          <p:val>
                                            <p:strVal val="#ppt_y"/>
                                          </p:val>
                                        </p:tav>
                                      </p:tavLst>
                                    </p:anim>
                                  </p:childTnLst>
                                </p:cTn>
                              </p:par>
                            </p:childTnLst>
                          </p:cTn>
                        </p:par>
                        <p:par>
                          <p:cTn id="85" fill="hold">
                            <p:stCondLst>
                              <p:cond delay="7500"/>
                            </p:stCondLst>
                            <p:childTnLst>
                              <p:par>
                                <p:cTn id="86" presetID="2" presetClass="entr" presetSubtype="1" accel="50000" decel="50000" fill="hold"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ppt_x"/>
                                          </p:val>
                                        </p:tav>
                                        <p:tav tm="100000">
                                          <p:val>
                                            <p:strVal val="#ppt_x"/>
                                          </p:val>
                                        </p:tav>
                                      </p:tavLst>
                                    </p:anim>
                                    <p:anim calcmode="lin" valueType="num">
                                      <p:cBhvr additive="base">
                                        <p:cTn id="89" dur="500" fill="hold"/>
                                        <p:tgtEl>
                                          <p:spTgt spid="27"/>
                                        </p:tgtEl>
                                        <p:attrNameLst>
                                          <p:attrName>ppt_y</p:attrName>
                                        </p:attrNameLst>
                                      </p:cBhvr>
                                      <p:tavLst>
                                        <p:tav tm="0">
                                          <p:val>
                                            <p:strVal val="0-#ppt_h/2"/>
                                          </p:val>
                                        </p:tav>
                                        <p:tav tm="100000">
                                          <p:val>
                                            <p:strVal val="#ppt_y"/>
                                          </p:val>
                                        </p:tav>
                                      </p:tavLst>
                                    </p:anim>
                                  </p:childTnLst>
                                </p:cTn>
                              </p:par>
                            </p:childTnLst>
                          </p:cTn>
                        </p:par>
                        <p:par>
                          <p:cTn id="90" fill="hold">
                            <p:stCondLst>
                              <p:cond delay="8000"/>
                            </p:stCondLst>
                            <p:childTnLst>
                              <p:par>
                                <p:cTn id="91" presetID="2" presetClass="entr" presetSubtype="1" accel="50000" decel="5000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500" fill="hold"/>
                                        <p:tgtEl>
                                          <p:spTgt spid="33"/>
                                        </p:tgtEl>
                                        <p:attrNameLst>
                                          <p:attrName>ppt_x</p:attrName>
                                        </p:attrNameLst>
                                      </p:cBhvr>
                                      <p:tavLst>
                                        <p:tav tm="0">
                                          <p:val>
                                            <p:strVal val="#ppt_x"/>
                                          </p:val>
                                        </p:tav>
                                        <p:tav tm="100000">
                                          <p:val>
                                            <p:strVal val="#ppt_x"/>
                                          </p:val>
                                        </p:tav>
                                      </p:tavLst>
                                    </p:anim>
                                    <p:anim calcmode="lin" valueType="num">
                                      <p:cBhvr additive="base">
                                        <p:cTn id="94" dur="500" fill="hold"/>
                                        <p:tgtEl>
                                          <p:spTgt spid="33"/>
                                        </p:tgtEl>
                                        <p:attrNameLst>
                                          <p:attrName>ppt_y</p:attrName>
                                        </p:attrNameLst>
                                      </p:cBhvr>
                                      <p:tavLst>
                                        <p:tav tm="0">
                                          <p:val>
                                            <p:strVal val="0-#ppt_h/2"/>
                                          </p:val>
                                        </p:tav>
                                        <p:tav tm="100000">
                                          <p:val>
                                            <p:strVal val="#ppt_y"/>
                                          </p:val>
                                        </p:tav>
                                      </p:tavLst>
                                    </p:anim>
                                  </p:childTnLst>
                                </p:cTn>
                              </p:par>
                            </p:childTnLst>
                          </p:cTn>
                        </p:par>
                        <p:par>
                          <p:cTn id="95" fill="hold">
                            <p:stCondLst>
                              <p:cond delay="8500"/>
                            </p:stCondLst>
                            <p:childTnLst>
                              <p:par>
                                <p:cTn id="96" presetID="2" presetClass="entr" presetSubtype="1" accel="50000" decel="50000" fill="hold" nodeType="afterEffect">
                                  <p:stCondLst>
                                    <p:cond delay="0"/>
                                  </p:stCondLst>
                                  <p:childTnLst>
                                    <p:set>
                                      <p:cBhvr>
                                        <p:cTn id="97" dur="1" fill="hold">
                                          <p:stCondLst>
                                            <p:cond delay="0"/>
                                          </p:stCondLst>
                                        </p:cTn>
                                        <p:tgtEl>
                                          <p:spTgt spid="36"/>
                                        </p:tgtEl>
                                        <p:attrNameLst>
                                          <p:attrName>style.visibility</p:attrName>
                                        </p:attrNameLst>
                                      </p:cBhvr>
                                      <p:to>
                                        <p:strVal val="visible"/>
                                      </p:to>
                                    </p:set>
                                    <p:anim calcmode="lin" valueType="num">
                                      <p:cBhvr additive="base">
                                        <p:cTn id="98" dur="500" fill="hold"/>
                                        <p:tgtEl>
                                          <p:spTgt spid="36"/>
                                        </p:tgtEl>
                                        <p:attrNameLst>
                                          <p:attrName>ppt_x</p:attrName>
                                        </p:attrNameLst>
                                      </p:cBhvr>
                                      <p:tavLst>
                                        <p:tav tm="0">
                                          <p:val>
                                            <p:strVal val="#ppt_x"/>
                                          </p:val>
                                        </p:tav>
                                        <p:tav tm="100000">
                                          <p:val>
                                            <p:strVal val="#ppt_x"/>
                                          </p:val>
                                        </p:tav>
                                      </p:tavLst>
                                    </p:anim>
                                    <p:anim calcmode="lin" valueType="num">
                                      <p:cBhvr additive="base">
                                        <p:cTn id="99" dur="500" fill="hold"/>
                                        <p:tgtEl>
                                          <p:spTgt spid="36"/>
                                        </p:tgtEl>
                                        <p:attrNameLst>
                                          <p:attrName>ppt_y</p:attrName>
                                        </p:attrNameLst>
                                      </p:cBhvr>
                                      <p:tavLst>
                                        <p:tav tm="0">
                                          <p:val>
                                            <p:strVal val="0-#ppt_h/2"/>
                                          </p:val>
                                        </p:tav>
                                        <p:tav tm="100000">
                                          <p:val>
                                            <p:strVal val="#ppt_y"/>
                                          </p:val>
                                        </p:tav>
                                      </p:tavLst>
                                    </p:anim>
                                  </p:childTnLst>
                                </p:cTn>
                              </p:par>
                            </p:childTnLst>
                          </p:cTn>
                        </p:par>
                        <p:par>
                          <p:cTn id="100" fill="hold">
                            <p:stCondLst>
                              <p:cond delay="9000"/>
                            </p:stCondLst>
                            <p:childTnLst>
                              <p:par>
                                <p:cTn id="101" presetID="2" presetClass="entr" presetSubtype="4" accel="50000" decel="5000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 calcmode="lin" valueType="num">
                                      <p:cBhvr additive="base">
                                        <p:cTn id="103" dur="500" fill="hold"/>
                                        <p:tgtEl>
                                          <p:spTgt spid="30"/>
                                        </p:tgtEl>
                                        <p:attrNameLst>
                                          <p:attrName>ppt_x</p:attrName>
                                        </p:attrNameLst>
                                      </p:cBhvr>
                                      <p:tavLst>
                                        <p:tav tm="0">
                                          <p:val>
                                            <p:strVal val="#ppt_x"/>
                                          </p:val>
                                        </p:tav>
                                        <p:tav tm="100000">
                                          <p:val>
                                            <p:strVal val="#ppt_x"/>
                                          </p:val>
                                        </p:tav>
                                      </p:tavLst>
                                    </p:anim>
                                    <p:anim calcmode="lin" valueType="num">
                                      <p:cBhvr additive="base">
                                        <p:cTn id="104" dur="500" fill="hold"/>
                                        <p:tgtEl>
                                          <p:spTgt spid="30"/>
                                        </p:tgtEl>
                                        <p:attrNameLst>
                                          <p:attrName>ppt_y</p:attrName>
                                        </p:attrNameLst>
                                      </p:cBhvr>
                                      <p:tavLst>
                                        <p:tav tm="0">
                                          <p:val>
                                            <p:strVal val="1+#ppt_h/2"/>
                                          </p:val>
                                        </p:tav>
                                        <p:tav tm="100000">
                                          <p:val>
                                            <p:strVal val="#ppt_y"/>
                                          </p:val>
                                        </p:tav>
                                      </p:tavLst>
                                    </p:anim>
                                  </p:childTnLst>
                                </p:cTn>
                              </p:par>
                            </p:childTnLst>
                          </p:cTn>
                        </p:par>
                        <p:par>
                          <p:cTn id="105" fill="hold">
                            <p:stCondLst>
                              <p:cond delay="9500"/>
                            </p:stCondLst>
                            <p:childTnLst>
                              <p:par>
                                <p:cTn id="106" presetID="2" presetClass="entr" presetSubtype="4" accel="50000" decel="50000" fill="hold" nodeType="afterEffect">
                                  <p:stCondLst>
                                    <p:cond delay="0"/>
                                  </p:stCondLst>
                                  <p:childTnLst>
                                    <p:set>
                                      <p:cBhvr>
                                        <p:cTn id="107" dur="1" fill="hold">
                                          <p:stCondLst>
                                            <p:cond delay="0"/>
                                          </p:stCondLst>
                                        </p:cTn>
                                        <p:tgtEl>
                                          <p:spTgt spid="39"/>
                                        </p:tgtEl>
                                        <p:attrNameLst>
                                          <p:attrName>style.visibility</p:attrName>
                                        </p:attrNameLst>
                                      </p:cBhvr>
                                      <p:to>
                                        <p:strVal val="visible"/>
                                      </p:to>
                                    </p:set>
                                    <p:anim calcmode="lin" valueType="num">
                                      <p:cBhvr additive="base">
                                        <p:cTn id="108" dur="500" fill="hold"/>
                                        <p:tgtEl>
                                          <p:spTgt spid="39"/>
                                        </p:tgtEl>
                                        <p:attrNameLst>
                                          <p:attrName>ppt_x</p:attrName>
                                        </p:attrNameLst>
                                      </p:cBhvr>
                                      <p:tavLst>
                                        <p:tav tm="0">
                                          <p:val>
                                            <p:strVal val="#ppt_x"/>
                                          </p:val>
                                        </p:tav>
                                        <p:tav tm="100000">
                                          <p:val>
                                            <p:strVal val="#ppt_x"/>
                                          </p:val>
                                        </p:tav>
                                      </p:tavLst>
                                    </p:anim>
                                    <p:anim calcmode="lin" valueType="num">
                                      <p:cBhvr additive="base">
                                        <p:cTn id="109" dur="500" fill="hold"/>
                                        <p:tgtEl>
                                          <p:spTgt spid="39"/>
                                        </p:tgtEl>
                                        <p:attrNameLst>
                                          <p:attrName>ppt_y</p:attrName>
                                        </p:attrNameLst>
                                      </p:cBhvr>
                                      <p:tavLst>
                                        <p:tav tm="0">
                                          <p:val>
                                            <p:strVal val="1+#ppt_h/2"/>
                                          </p:val>
                                        </p:tav>
                                        <p:tav tm="100000">
                                          <p:val>
                                            <p:strVal val="#ppt_y"/>
                                          </p:val>
                                        </p:tav>
                                      </p:tavLst>
                                    </p:anim>
                                  </p:childTnLst>
                                </p:cTn>
                              </p:par>
                            </p:childTnLst>
                          </p:cTn>
                        </p:par>
                        <p:par>
                          <p:cTn id="110" fill="hold">
                            <p:stCondLst>
                              <p:cond delay="10000"/>
                            </p:stCondLst>
                            <p:childTnLst>
                              <p:par>
                                <p:cTn id="111" presetID="53" presetClass="entr" presetSubtype="16" fill="hold" grpId="0" nodeType="afterEffect">
                                  <p:stCondLst>
                                    <p:cond delay="0"/>
                                  </p:stCondLst>
                                  <p:childTnLst>
                                    <p:set>
                                      <p:cBhvr>
                                        <p:cTn id="112" dur="1" fill="hold">
                                          <p:stCondLst>
                                            <p:cond delay="0"/>
                                          </p:stCondLst>
                                        </p:cTn>
                                        <p:tgtEl>
                                          <p:spTgt spid="55"/>
                                        </p:tgtEl>
                                        <p:attrNameLst>
                                          <p:attrName>style.visibility</p:attrName>
                                        </p:attrNameLst>
                                      </p:cBhvr>
                                      <p:to>
                                        <p:strVal val="visible"/>
                                      </p:to>
                                    </p:set>
                                    <p:anim calcmode="lin" valueType="num">
                                      <p:cBhvr>
                                        <p:cTn id="113" dur="500" fill="hold"/>
                                        <p:tgtEl>
                                          <p:spTgt spid="55"/>
                                        </p:tgtEl>
                                        <p:attrNameLst>
                                          <p:attrName>ppt_w</p:attrName>
                                        </p:attrNameLst>
                                      </p:cBhvr>
                                      <p:tavLst>
                                        <p:tav tm="0">
                                          <p:val>
                                            <p:fltVal val="0"/>
                                          </p:val>
                                        </p:tav>
                                        <p:tav tm="100000">
                                          <p:val>
                                            <p:strVal val="#ppt_w"/>
                                          </p:val>
                                        </p:tav>
                                      </p:tavLst>
                                    </p:anim>
                                    <p:anim calcmode="lin" valueType="num">
                                      <p:cBhvr>
                                        <p:cTn id="114" dur="500" fill="hold"/>
                                        <p:tgtEl>
                                          <p:spTgt spid="55"/>
                                        </p:tgtEl>
                                        <p:attrNameLst>
                                          <p:attrName>ppt_h</p:attrName>
                                        </p:attrNameLst>
                                      </p:cBhvr>
                                      <p:tavLst>
                                        <p:tav tm="0">
                                          <p:val>
                                            <p:fltVal val="0"/>
                                          </p:val>
                                        </p:tav>
                                        <p:tav tm="100000">
                                          <p:val>
                                            <p:strVal val="#ppt_h"/>
                                          </p:val>
                                        </p:tav>
                                      </p:tavLst>
                                    </p:anim>
                                    <p:animEffect transition="in" filter="fade">
                                      <p:cBhvr>
                                        <p:cTn id="115" dur="500"/>
                                        <p:tgtEl>
                                          <p:spTgt spid="55"/>
                                        </p:tgtEl>
                                      </p:cBhvr>
                                    </p:animEffect>
                                  </p:childTnLst>
                                </p:cTn>
                              </p:par>
                            </p:childTnLst>
                          </p:cTn>
                        </p:par>
                        <p:par>
                          <p:cTn id="116" fill="hold">
                            <p:stCondLst>
                              <p:cond delay="10500"/>
                            </p:stCondLst>
                            <p:childTnLst>
                              <p:par>
                                <p:cTn id="117" presetID="18" presetClass="entr" presetSubtype="3" fill="hold" nodeType="afterEffect">
                                  <p:stCondLst>
                                    <p:cond delay="0"/>
                                  </p:stCondLst>
                                  <p:childTnLst>
                                    <p:set>
                                      <p:cBhvr>
                                        <p:cTn id="118" dur="1" fill="hold">
                                          <p:stCondLst>
                                            <p:cond delay="0"/>
                                          </p:stCondLst>
                                        </p:cTn>
                                        <p:tgtEl>
                                          <p:spTgt spid="56"/>
                                        </p:tgtEl>
                                        <p:attrNameLst>
                                          <p:attrName>style.visibility</p:attrName>
                                        </p:attrNameLst>
                                      </p:cBhvr>
                                      <p:to>
                                        <p:strVal val="visible"/>
                                      </p:to>
                                    </p:set>
                                    <p:animEffect transition="in" filter="strips(upRight)">
                                      <p:cBhvr>
                                        <p:cTn id="119" dur="500"/>
                                        <p:tgtEl>
                                          <p:spTgt spid="56"/>
                                        </p:tgtEl>
                                      </p:cBhvr>
                                    </p:animEffect>
                                  </p:childTnLst>
                                </p:cTn>
                              </p:par>
                            </p:childTnLst>
                          </p:cTn>
                        </p:par>
                        <p:par>
                          <p:cTn id="120" fill="hold">
                            <p:stCondLst>
                              <p:cond delay="11000"/>
                            </p:stCondLst>
                            <p:childTnLst>
                              <p:par>
                                <p:cTn id="121" presetID="53" presetClass="entr" presetSubtype="16" fill="hold" grpId="0" nodeType="afterEffect">
                                  <p:stCondLst>
                                    <p:cond delay="0"/>
                                  </p:stCondLst>
                                  <p:childTnLst>
                                    <p:set>
                                      <p:cBhvr>
                                        <p:cTn id="122" dur="1" fill="hold">
                                          <p:stCondLst>
                                            <p:cond delay="0"/>
                                          </p:stCondLst>
                                        </p:cTn>
                                        <p:tgtEl>
                                          <p:spTgt spid="61"/>
                                        </p:tgtEl>
                                        <p:attrNameLst>
                                          <p:attrName>style.visibility</p:attrName>
                                        </p:attrNameLst>
                                      </p:cBhvr>
                                      <p:to>
                                        <p:strVal val="visible"/>
                                      </p:to>
                                    </p:set>
                                    <p:anim calcmode="lin" valueType="num">
                                      <p:cBhvr>
                                        <p:cTn id="123" dur="500" fill="hold"/>
                                        <p:tgtEl>
                                          <p:spTgt spid="61"/>
                                        </p:tgtEl>
                                        <p:attrNameLst>
                                          <p:attrName>ppt_w</p:attrName>
                                        </p:attrNameLst>
                                      </p:cBhvr>
                                      <p:tavLst>
                                        <p:tav tm="0">
                                          <p:val>
                                            <p:fltVal val="0"/>
                                          </p:val>
                                        </p:tav>
                                        <p:tav tm="100000">
                                          <p:val>
                                            <p:strVal val="#ppt_w"/>
                                          </p:val>
                                        </p:tav>
                                      </p:tavLst>
                                    </p:anim>
                                    <p:anim calcmode="lin" valueType="num">
                                      <p:cBhvr>
                                        <p:cTn id="124" dur="500" fill="hold"/>
                                        <p:tgtEl>
                                          <p:spTgt spid="61"/>
                                        </p:tgtEl>
                                        <p:attrNameLst>
                                          <p:attrName>ppt_h</p:attrName>
                                        </p:attrNameLst>
                                      </p:cBhvr>
                                      <p:tavLst>
                                        <p:tav tm="0">
                                          <p:val>
                                            <p:fltVal val="0"/>
                                          </p:val>
                                        </p:tav>
                                        <p:tav tm="100000">
                                          <p:val>
                                            <p:strVal val="#ppt_h"/>
                                          </p:val>
                                        </p:tav>
                                      </p:tavLst>
                                    </p:anim>
                                    <p:animEffect transition="in" filter="fade">
                                      <p:cBhvr>
                                        <p:cTn id="125" dur="500"/>
                                        <p:tgtEl>
                                          <p:spTgt spid="61"/>
                                        </p:tgtEl>
                                      </p:cBhvr>
                                    </p:animEffect>
                                  </p:childTnLst>
                                </p:cTn>
                              </p:par>
                            </p:childTnLst>
                          </p:cTn>
                        </p:par>
                        <p:par>
                          <p:cTn id="126" fill="hold">
                            <p:stCondLst>
                              <p:cond delay="11500"/>
                            </p:stCondLst>
                            <p:childTnLst>
                              <p:par>
                                <p:cTn id="127" presetID="18" presetClass="entr" presetSubtype="3" fill="hold" nodeType="afterEffect">
                                  <p:stCondLst>
                                    <p:cond delay="0"/>
                                  </p:stCondLst>
                                  <p:childTnLst>
                                    <p:set>
                                      <p:cBhvr>
                                        <p:cTn id="128" dur="1" fill="hold">
                                          <p:stCondLst>
                                            <p:cond delay="0"/>
                                          </p:stCondLst>
                                        </p:cTn>
                                        <p:tgtEl>
                                          <p:spTgt spid="62"/>
                                        </p:tgtEl>
                                        <p:attrNameLst>
                                          <p:attrName>style.visibility</p:attrName>
                                        </p:attrNameLst>
                                      </p:cBhvr>
                                      <p:to>
                                        <p:strVal val="visible"/>
                                      </p:to>
                                    </p:set>
                                    <p:animEffect transition="in" filter="strips(upRight)">
                                      <p:cBhvr>
                                        <p:cTn id="129" dur="500"/>
                                        <p:tgtEl>
                                          <p:spTgt spid="62"/>
                                        </p:tgtEl>
                                      </p:cBhvr>
                                    </p:animEffect>
                                  </p:childTnLst>
                                </p:cTn>
                              </p:par>
                            </p:childTnLst>
                          </p:cTn>
                        </p:par>
                        <p:par>
                          <p:cTn id="130" fill="hold">
                            <p:stCondLst>
                              <p:cond delay="12000"/>
                            </p:stCondLst>
                            <p:childTnLst>
                              <p:par>
                                <p:cTn id="131" presetID="53" presetClass="entr" presetSubtype="16" fill="hold" grpId="0" nodeType="afterEffect">
                                  <p:stCondLst>
                                    <p:cond delay="0"/>
                                  </p:stCondLst>
                                  <p:childTnLst>
                                    <p:set>
                                      <p:cBhvr>
                                        <p:cTn id="132" dur="1" fill="hold">
                                          <p:stCondLst>
                                            <p:cond delay="0"/>
                                          </p:stCondLst>
                                        </p:cTn>
                                        <p:tgtEl>
                                          <p:spTgt spid="67"/>
                                        </p:tgtEl>
                                        <p:attrNameLst>
                                          <p:attrName>style.visibility</p:attrName>
                                        </p:attrNameLst>
                                      </p:cBhvr>
                                      <p:to>
                                        <p:strVal val="visible"/>
                                      </p:to>
                                    </p:set>
                                    <p:anim calcmode="lin" valueType="num">
                                      <p:cBhvr>
                                        <p:cTn id="133" dur="500" fill="hold"/>
                                        <p:tgtEl>
                                          <p:spTgt spid="67"/>
                                        </p:tgtEl>
                                        <p:attrNameLst>
                                          <p:attrName>ppt_w</p:attrName>
                                        </p:attrNameLst>
                                      </p:cBhvr>
                                      <p:tavLst>
                                        <p:tav tm="0">
                                          <p:val>
                                            <p:fltVal val="0"/>
                                          </p:val>
                                        </p:tav>
                                        <p:tav tm="100000">
                                          <p:val>
                                            <p:strVal val="#ppt_w"/>
                                          </p:val>
                                        </p:tav>
                                      </p:tavLst>
                                    </p:anim>
                                    <p:anim calcmode="lin" valueType="num">
                                      <p:cBhvr>
                                        <p:cTn id="134" dur="500" fill="hold"/>
                                        <p:tgtEl>
                                          <p:spTgt spid="67"/>
                                        </p:tgtEl>
                                        <p:attrNameLst>
                                          <p:attrName>ppt_h</p:attrName>
                                        </p:attrNameLst>
                                      </p:cBhvr>
                                      <p:tavLst>
                                        <p:tav tm="0">
                                          <p:val>
                                            <p:fltVal val="0"/>
                                          </p:val>
                                        </p:tav>
                                        <p:tav tm="100000">
                                          <p:val>
                                            <p:strVal val="#ppt_h"/>
                                          </p:val>
                                        </p:tav>
                                      </p:tavLst>
                                    </p:anim>
                                    <p:animEffect transition="in" filter="fade">
                                      <p:cBhvr>
                                        <p:cTn id="135" dur="500"/>
                                        <p:tgtEl>
                                          <p:spTgt spid="67"/>
                                        </p:tgtEl>
                                      </p:cBhvr>
                                    </p:animEffect>
                                  </p:childTnLst>
                                </p:cTn>
                              </p:par>
                            </p:childTnLst>
                          </p:cTn>
                        </p:par>
                        <p:par>
                          <p:cTn id="136" fill="hold">
                            <p:stCondLst>
                              <p:cond delay="12500"/>
                            </p:stCondLst>
                            <p:childTnLst>
                              <p:par>
                                <p:cTn id="137" presetID="18" presetClass="entr" presetSubtype="12" fill="hold"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strips(downLeft)">
                                      <p:cBhvr>
                                        <p:cTn id="139" dur="500"/>
                                        <p:tgtEl>
                                          <p:spTgt spid="68"/>
                                        </p:tgtEl>
                                      </p:cBhvr>
                                    </p:animEffect>
                                  </p:childTnLst>
                                </p:cTn>
                              </p:par>
                            </p:childTnLst>
                          </p:cTn>
                        </p:par>
                        <p:par>
                          <p:cTn id="140" fill="hold">
                            <p:stCondLst>
                              <p:cond delay="13000"/>
                            </p:stCondLst>
                            <p:childTnLst>
                              <p:par>
                                <p:cTn id="141" presetID="53" presetClass="entr" presetSubtype="16" fill="hold" grpId="0" nodeType="afterEffect">
                                  <p:stCondLst>
                                    <p:cond delay="0"/>
                                  </p:stCondLst>
                                  <p:childTnLst>
                                    <p:set>
                                      <p:cBhvr>
                                        <p:cTn id="142" dur="1" fill="hold">
                                          <p:stCondLst>
                                            <p:cond delay="0"/>
                                          </p:stCondLst>
                                        </p:cTn>
                                        <p:tgtEl>
                                          <p:spTgt spid="73"/>
                                        </p:tgtEl>
                                        <p:attrNameLst>
                                          <p:attrName>style.visibility</p:attrName>
                                        </p:attrNameLst>
                                      </p:cBhvr>
                                      <p:to>
                                        <p:strVal val="visible"/>
                                      </p:to>
                                    </p:set>
                                    <p:anim calcmode="lin" valueType="num">
                                      <p:cBhvr>
                                        <p:cTn id="143" dur="500" fill="hold"/>
                                        <p:tgtEl>
                                          <p:spTgt spid="73"/>
                                        </p:tgtEl>
                                        <p:attrNameLst>
                                          <p:attrName>ppt_w</p:attrName>
                                        </p:attrNameLst>
                                      </p:cBhvr>
                                      <p:tavLst>
                                        <p:tav tm="0">
                                          <p:val>
                                            <p:fltVal val="0"/>
                                          </p:val>
                                        </p:tav>
                                        <p:tav tm="100000">
                                          <p:val>
                                            <p:strVal val="#ppt_w"/>
                                          </p:val>
                                        </p:tav>
                                      </p:tavLst>
                                    </p:anim>
                                    <p:anim calcmode="lin" valueType="num">
                                      <p:cBhvr>
                                        <p:cTn id="144" dur="500" fill="hold"/>
                                        <p:tgtEl>
                                          <p:spTgt spid="73"/>
                                        </p:tgtEl>
                                        <p:attrNameLst>
                                          <p:attrName>ppt_h</p:attrName>
                                        </p:attrNameLst>
                                      </p:cBhvr>
                                      <p:tavLst>
                                        <p:tav tm="0">
                                          <p:val>
                                            <p:fltVal val="0"/>
                                          </p:val>
                                        </p:tav>
                                        <p:tav tm="100000">
                                          <p:val>
                                            <p:strVal val="#ppt_h"/>
                                          </p:val>
                                        </p:tav>
                                      </p:tavLst>
                                    </p:anim>
                                    <p:animEffect transition="in" filter="fade">
                                      <p:cBhvr>
                                        <p:cTn id="145" dur="500"/>
                                        <p:tgtEl>
                                          <p:spTgt spid="73"/>
                                        </p:tgtEl>
                                      </p:cBhvr>
                                    </p:animEffect>
                                  </p:childTnLst>
                                </p:cTn>
                              </p:par>
                            </p:childTnLst>
                          </p:cTn>
                        </p:par>
                        <p:par>
                          <p:cTn id="146" fill="hold">
                            <p:stCondLst>
                              <p:cond delay="13500"/>
                            </p:stCondLst>
                            <p:childTnLst>
                              <p:par>
                                <p:cTn id="147" presetID="18" presetClass="entr" presetSubtype="6" fill="hold" nodeType="afterEffect">
                                  <p:stCondLst>
                                    <p:cond delay="0"/>
                                  </p:stCondLst>
                                  <p:childTnLst>
                                    <p:set>
                                      <p:cBhvr>
                                        <p:cTn id="148" dur="1" fill="hold">
                                          <p:stCondLst>
                                            <p:cond delay="0"/>
                                          </p:stCondLst>
                                        </p:cTn>
                                        <p:tgtEl>
                                          <p:spTgt spid="74"/>
                                        </p:tgtEl>
                                        <p:attrNameLst>
                                          <p:attrName>style.visibility</p:attrName>
                                        </p:attrNameLst>
                                      </p:cBhvr>
                                      <p:to>
                                        <p:strVal val="visible"/>
                                      </p:to>
                                    </p:set>
                                    <p:animEffect transition="in" filter="strips(downRight)">
                                      <p:cBhvr>
                                        <p:cTn id="14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55" grpId="0" animBg="1"/>
      <p:bldP spid="61" grpId="0" animBg="1"/>
      <p:bldP spid="67" grpId="0" animBg="1"/>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团队建设情况</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4"/>
          <p:cNvGrpSpPr/>
          <p:nvPr/>
        </p:nvGrpSpPr>
        <p:grpSpPr>
          <a:xfrm>
            <a:off x="402859" y="1995793"/>
            <a:ext cx="2125618" cy="1454316"/>
            <a:chOff x="723909" y="2661057"/>
            <a:chExt cx="3201692" cy="1939088"/>
          </a:xfrm>
        </p:grpSpPr>
        <p:sp>
          <p:nvSpPr>
            <p:cNvPr id="5" name="Rectangle: Rounded Corners 5"/>
            <p:cNvSpPr/>
            <p:nvPr/>
          </p:nvSpPr>
          <p:spPr>
            <a:xfrm>
              <a:off x="1443251" y="4111193"/>
              <a:ext cx="2104692" cy="488952"/>
            </a:xfrm>
            <a:prstGeom prst="roundRect">
              <a:avLst>
                <a:gd name="adj" fmla="val 50000"/>
              </a:avLst>
            </a:prstGeom>
            <a:solidFill>
              <a:schemeClr val="accent4"/>
            </a:solidFill>
            <a:ln w="12700" cap="flat">
              <a:noFill/>
              <a:miter lim="400000"/>
            </a:ln>
            <a:effectLst/>
          </p:spPr>
          <p:txBody>
            <a:bodyPr wrap="none" lIns="144000" tIns="0" rIns="0" bIns="0" anchor="ctr">
              <a:normAutofit lnSpcReduction="10000"/>
            </a:bodyPr>
            <a:lstStyle/>
            <a:p>
              <a:pPr lvl="0">
                <a:defRPr sz="1800">
                  <a:solidFill>
                    <a:srgbClr val="000000"/>
                  </a:solidFill>
                </a:defRPr>
              </a:pPr>
              <a:r>
                <a:rPr lang="en-US" altLang="zh-CN" sz="1850">
                  <a:solidFill>
                    <a:schemeClr val="bg1"/>
                  </a:solidFill>
                  <a:latin typeface="Arial" panose="020B0604020202020204" pitchFamily="34" charset="0"/>
                  <a:ea typeface="微软雅黑" panose="020B0503020204020204" pitchFamily="34" charset="-122"/>
                  <a:sym typeface="Arial" panose="020B0604020202020204" pitchFamily="34" charset="0"/>
                </a:rPr>
                <a:t>44%</a:t>
              </a:r>
            </a:p>
          </p:txBody>
        </p:sp>
        <p:sp>
          <p:nvSpPr>
            <p:cNvPr id="6" name="Rectangle: Rounded Corners 6"/>
            <p:cNvSpPr/>
            <p:nvPr/>
          </p:nvSpPr>
          <p:spPr>
            <a:xfrm>
              <a:off x="723909" y="3636600"/>
              <a:ext cx="2853370" cy="488951"/>
            </a:xfrm>
            <a:prstGeom prst="roundRect">
              <a:avLst>
                <a:gd name="adj" fmla="val 50000"/>
              </a:avLst>
            </a:prstGeom>
            <a:solidFill>
              <a:schemeClr val="accent3"/>
            </a:solidFill>
            <a:ln w="12700" cap="flat">
              <a:noFill/>
              <a:miter lim="400000"/>
            </a:ln>
            <a:effectLst/>
          </p:spPr>
          <p:txBody>
            <a:bodyPr wrap="none" lIns="144000" tIns="0" rIns="0" bIns="0" anchor="ctr">
              <a:normAutofit lnSpcReduction="10000"/>
            </a:bodyPr>
            <a:lstStyle/>
            <a:p>
              <a:pPr lvl="0">
                <a:defRPr sz="1800">
                  <a:solidFill>
                    <a:srgbClr val="000000"/>
                  </a:solidFill>
                </a:defRPr>
              </a:pPr>
              <a:r>
                <a:rPr lang="en-US" altLang="zh-CN" sz="1850">
                  <a:solidFill>
                    <a:schemeClr val="bg1"/>
                  </a:solidFill>
                  <a:latin typeface="Arial" panose="020B0604020202020204" pitchFamily="34" charset="0"/>
                  <a:ea typeface="微软雅黑" panose="020B0503020204020204" pitchFamily="34" charset="-122"/>
                  <a:sym typeface="Arial" panose="020B0604020202020204" pitchFamily="34" charset="0"/>
                </a:rPr>
                <a:t>56%</a:t>
              </a:r>
            </a:p>
          </p:txBody>
        </p:sp>
        <p:sp>
          <p:nvSpPr>
            <p:cNvPr id="7" name="Rectangle: Rounded Corners 7"/>
            <p:cNvSpPr/>
            <p:nvPr/>
          </p:nvSpPr>
          <p:spPr>
            <a:xfrm>
              <a:off x="1545463" y="3144679"/>
              <a:ext cx="2158444" cy="488951"/>
            </a:xfrm>
            <a:prstGeom prst="roundRect">
              <a:avLst>
                <a:gd name="adj" fmla="val 50000"/>
              </a:avLst>
            </a:prstGeom>
            <a:solidFill>
              <a:schemeClr val="accent2"/>
            </a:solidFill>
            <a:ln w="12700" cap="flat">
              <a:noFill/>
              <a:miter lim="400000"/>
            </a:ln>
            <a:effectLst/>
          </p:spPr>
          <p:txBody>
            <a:bodyPr wrap="none" lIns="144000" tIns="0" rIns="0" bIns="0" anchor="ctr">
              <a:normAutofit lnSpcReduction="10000"/>
            </a:bodyPr>
            <a:lstStyle/>
            <a:p>
              <a:pPr lvl="0">
                <a:defRPr sz="1800">
                  <a:solidFill>
                    <a:srgbClr val="000000"/>
                  </a:solidFill>
                </a:defRPr>
              </a:pPr>
              <a:r>
                <a:rPr lang="en-US" altLang="zh-CN" sz="1850">
                  <a:solidFill>
                    <a:schemeClr val="bg1"/>
                  </a:solidFill>
                  <a:latin typeface="Arial" panose="020B0604020202020204" pitchFamily="34" charset="0"/>
                  <a:ea typeface="微软雅黑" panose="020B0503020204020204" pitchFamily="34" charset="-122"/>
                  <a:sym typeface="Arial" panose="020B0604020202020204" pitchFamily="34" charset="0"/>
                </a:rPr>
                <a:t>35%</a:t>
              </a:r>
            </a:p>
          </p:txBody>
        </p:sp>
        <p:sp>
          <p:nvSpPr>
            <p:cNvPr id="8" name="Rectangle: Rounded Corners 8"/>
            <p:cNvSpPr/>
            <p:nvPr/>
          </p:nvSpPr>
          <p:spPr>
            <a:xfrm>
              <a:off x="2135113" y="2661057"/>
              <a:ext cx="1790488" cy="488951"/>
            </a:xfrm>
            <a:prstGeom prst="roundRect">
              <a:avLst>
                <a:gd name="adj" fmla="val 50000"/>
              </a:avLst>
            </a:prstGeom>
            <a:solidFill>
              <a:schemeClr val="accent1"/>
            </a:solidFill>
            <a:ln w="12700" cap="flat">
              <a:noFill/>
              <a:miter lim="400000"/>
            </a:ln>
            <a:effectLst/>
          </p:spPr>
          <p:txBody>
            <a:bodyPr wrap="none" lIns="144000" tIns="0" rIns="0" bIns="0" anchor="ctr">
              <a:normAutofit lnSpcReduction="10000"/>
            </a:bodyPr>
            <a:lstStyle/>
            <a:p>
              <a:pPr lvl="0">
                <a:defRPr sz="1800">
                  <a:solidFill>
                    <a:srgbClr val="000000"/>
                  </a:solidFill>
                </a:defRPr>
              </a:pPr>
              <a:r>
                <a:rPr lang="en-US" altLang="zh-CN" sz="1850" dirty="0">
                  <a:solidFill>
                    <a:schemeClr val="bg1"/>
                  </a:solidFill>
                  <a:latin typeface="Arial" panose="020B0604020202020204" pitchFamily="34" charset="0"/>
                  <a:ea typeface="微软雅黑" panose="020B0503020204020204" pitchFamily="34" charset="-122"/>
                  <a:sym typeface="Arial" panose="020B0604020202020204" pitchFamily="34" charset="0"/>
                </a:rPr>
                <a:t>23%</a:t>
              </a:r>
            </a:p>
          </p:txBody>
        </p:sp>
      </p:grpSp>
      <p:grpSp>
        <p:nvGrpSpPr>
          <p:cNvPr id="9" name="组合 8"/>
          <p:cNvGrpSpPr/>
          <p:nvPr/>
        </p:nvGrpSpPr>
        <p:grpSpPr>
          <a:xfrm>
            <a:off x="1858766" y="1471926"/>
            <a:ext cx="2501922" cy="2501923"/>
            <a:chOff x="1858766" y="1471926"/>
            <a:chExt cx="2501922" cy="2501923"/>
          </a:xfrm>
        </p:grpSpPr>
        <p:sp>
          <p:nvSpPr>
            <p:cNvPr id="10" name="Freeform: Shape 9"/>
            <p:cNvSpPr/>
            <p:nvPr/>
          </p:nvSpPr>
          <p:spPr>
            <a:xfrm>
              <a:off x="1858766" y="1471926"/>
              <a:ext cx="2501922" cy="25019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6D4D8"/>
            </a:solidFill>
            <a:ln w="12700" cap="flat">
              <a:noFill/>
              <a:miter lim="400000"/>
            </a:ln>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Shape 10"/>
            <p:cNvSpPr/>
            <p:nvPr/>
          </p:nvSpPr>
          <p:spPr>
            <a:xfrm>
              <a:off x="2007737" y="1620898"/>
              <a:ext cx="2203995" cy="220399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12" name="Group 2"/>
            <p:cNvGrpSpPr>
              <a:grpSpLocks noChangeAspect="1"/>
            </p:cNvGrpSpPr>
            <p:nvPr/>
          </p:nvGrpSpPr>
          <p:grpSpPr bwMode="auto">
            <a:xfrm>
              <a:off x="2060720" y="1814770"/>
              <a:ext cx="2096811" cy="1776162"/>
              <a:chOff x="2884" y="1335"/>
              <a:chExt cx="1916" cy="1623"/>
            </a:xfrm>
            <a:solidFill>
              <a:schemeClr val="bg1">
                <a:lumMod val="75000"/>
              </a:schemeClr>
            </a:solidFill>
          </p:grpSpPr>
          <p:sp>
            <p:nvSpPr>
              <p:cNvPr id="13" name="Freeform: Shape 15"/>
              <p:cNvSpPr/>
              <p:nvPr/>
            </p:nvSpPr>
            <p:spPr bwMode="auto">
              <a:xfrm>
                <a:off x="3818" y="1613"/>
                <a:ext cx="982" cy="1345"/>
              </a:xfrm>
              <a:custGeom>
                <a:avLst/>
                <a:gdLst>
                  <a:gd name="T0" fmla="*/ 194 w 472"/>
                  <a:gd name="T1" fmla="*/ 274 h 647"/>
                  <a:gd name="T2" fmla="*/ 236 w 472"/>
                  <a:gd name="T3" fmla="*/ 252 h 647"/>
                  <a:gd name="T4" fmla="*/ 203 w 472"/>
                  <a:gd name="T5" fmla="*/ 228 h 647"/>
                  <a:gd name="T6" fmla="*/ 181 w 472"/>
                  <a:gd name="T7" fmla="*/ 238 h 647"/>
                  <a:gd name="T8" fmla="*/ 150 w 472"/>
                  <a:gd name="T9" fmla="*/ 192 h 647"/>
                  <a:gd name="T10" fmla="*/ 146 w 472"/>
                  <a:gd name="T11" fmla="*/ 211 h 647"/>
                  <a:gd name="T12" fmla="*/ 102 w 472"/>
                  <a:gd name="T13" fmla="*/ 197 h 647"/>
                  <a:gd name="T14" fmla="*/ 72 w 472"/>
                  <a:gd name="T15" fmla="*/ 225 h 647"/>
                  <a:gd name="T16" fmla="*/ 37 w 472"/>
                  <a:gd name="T17" fmla="*/ 204 h 647"/>
                  <a:gd name="T18" fmla="*/ 68 w 472"/>
                  <a:gd name="T19" fmla="*/ 173 h 647"/>
                  <a:gd name="T20" fmla="*/ 105 w 472"/>
                  <a:gd name="T21" fmla="*/ 134 h 647"/>
                  <a:gd name="T22" fmla="*/ 164 w 472"/>
                  <a:gd name="T23" fmla="*/ 125 h 647"/>
                  <a:gd name="T24" fmla="*/ 192 w 472"/>
                  <a:gd name="T25" fmla="*/ 89 h 647"/>
                  <a:gd name="T26" fmla="*/ 195 w 472"/>
                  <a:gd name="T27" fmla="*/ 84 h 647"/>
                  <a:gd name="T28" fmla="*/ 189 w 472"/>
                  <a:gd name="T29" fmla="*/ 42 h 647"/>
                  <a:gd name="T30" fmla="*/ 161 w 472"/>
                  <a:gd name="T31" fmla="*/ 81 h 647"/>
                  <a:gd name="T32" fmla="*/ 139 w 472"/>
                  <a:gd name="T33" fmla="*/ 104 h 647"/>
                  <a:gd name="T34" fmla="*/ 115 w 472"/>
                  <a:gd name="T35" fmla="*/ 63 h 647"/>
                  <a:gd name="T36" fmla="*/ 182 w 472"/>
                  <a:gd name="T37" fmla="*/ 6 h 647"/>
                  <a:gd name="T38" fmla="*/ 267 w 472"/>
                  <a:gd name="T39" fmla="*/ 25 h 647"/>
                  <a:gd name="T40" fmla="*/ 289 w 472"/>
                  <a:gd name="T41" fmla="*/ 20 h 647"/>
                  <a:gd name="T42" fmla="*/ 338 w 472"/>
                  <a:gd name="T43" fmla="*/ 19 h 647"/>
                  <a:gd name="T44" fmla="*/ 409 w 472"/>
                  <a:gd name="T45" fmla="*/ 37 h 647"/>
                  <a:gd name="T46" fmla="*/ 449 w 472"/>
                  <a:gd name="T47" fmla="*/ 364 h 647"/>
                  <a:gd name="T48" fmla="*/ 427 w 472"/>
                  <a:gd name="T49" fmla="*/ 394 h 647"/>
                  <a:gd name="T50" fmla="*/ 400 w 472"/>
                  <a:gd name="T51" fmla="*/ 335 h 647"/>
                  <a:gd name="T52" fmla="*/ 348 w 472"/>
                  <a:gd name="T53" fmla="*/ 323 h 647"/>
                  <a:gd name="T54" fmla="*/ 316 w 472"/>
                  <a:gd name="T55" fmla="*/ 374 h 647"/>
                  <a:gd name="T56" fmla="*/ 260 w 472"/>
                  <a:gd name="T57" fmla="*/ 329 h 647"/>
                  <a:gd name="T58" fmla="*/ 255 w 472"/>
                  <a:gd name="T59" fmla="*/ 359 h 647"/>
                  <a:gd name="T60" fmla="*/ 302 w 472"/>
                  <a:gd name="T61" fmla="*/ 389 h 647"/>
                  <a:gd name="T62" fmla="*/ 259 w 472"/>
                  <a:gd name="T63" fmla="*/ 492 h 647"/>
                  <a:gd name="T64" fmla="*/ 232 w 472"/>
                  <a:gd name="T65" fmla="*/ 583 h 647"/>
                  <a:gd name="T66" fmla="*/ 153 w 472"/>
                  <a:gd name="T67" fmla="*/ 641 h 647"/>
                  <a:gd name="T68" fmla="*/ 136 w 472"/>
                  <a:gd name="T69" fmla="*/ 532 h 647"/>
                  <a:gd name="T70" fmla="*/ 85 w 472"/>
                  <a:gd name="T71" fmla="*/ 417 h 647"/>
                  <a:gd name="T72" fmla="*/ 8 w 472"/>
                  <a:gd name="T73" fmla="*/ 383 h 647"/>
                  <a:gd name="T74" fmla="*/ 20 w 472"/>
                  <a:gd name="T75" fmla="*/ 298 h 647"/>
                  <a:gd name="T76" fmla="*/ 53 w 472"/>
                  <a:gd name="T77" fmla="*/ 245 h 647"/>
                  <a:gd name="T78" fmla="*/ 125 w 472"/>
                  <a:gd name="T79" fmla="*/ 243 h 647"/>
                  <a:gd name="T80" fmla="*/ 297 w 472"/>
                  <a:gd name="T81" fmla="*/ 190 h 647"/>
                  <a:gd name="T82" fmla="*/ 305 w 472"/>
                  <a:gd name="T83" fmla="*/ 232 h 647"/>
                  <a:gd name="T84" fmla="*/ 332 w 472"/>
                  <a:gd name="T85" fmla="*/ 234 h 647"/>
                  <a:gd name="T86" fmla="*/ 311 w 472"/>
                  <a:gd name="T87" fmla="*/ 182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2" h="647">
                    <a:moveTo>
                      <a:pt x="166" y="279"/>
                    </a:moveTo>
                    <a:cubicBezTo>
                      <a:pt x="167" y="266"/>
                      <a:pt x="173" y="267"/>
                      <a:pt x="180" y="271"/>
                    </a:cubicBezTo>
                    <a:cubicBezTo>
                      <a:pt x="184" y="273"/>
                      <a:pt x="189" y="273"/>
                      <a:pt x="194" y="274"/>
                    </a:cubicBezTo>
                    <a:cubicBezTo>
                      <a:pt x="202" y="276"/>
                      <a:pt x="210" y="276"/>
                      <a:pt x="217" y="278"/>
                    </a:cubicBezTo>
                    <a:cubicBezTo>
                      <a:pt x="226" y="280"/>
                      <a:pt x="233" y="276"/>
                      <a:pt x="236" y="271"/>
                    </a:cubicBezTo>
                    <a:cubicBezTo>
                      <a:pt x="239" y="266"/>
                      <a:pt x="238" y="257"/>
                      <a:pt x="236" y="252"/>
                    </a:cubicBezTo>
                    <a:cubicBezTo>
                      <a:pt x="234" y="248"/>
                      <a:pt x="227" y="247"/>
                      <a:pt x="222" y="245"/>
                    </a:cubicBezTo>
                    <a:cubicBezTo>
                      <a:pt x="222" y="245"/>
                      <a:pt x="221" y="245"/>
                      <a:pt x="220" y="245"/>
                    </a:cubicBezTo>
                    <a:cubicBezTo>
                      <a:pt x="203" y="245"/>
                      <a:pt x="203" y="246"/>
                      <a:pt x="203" y="228"/>
                    </a:cubicBezTo>
                    <a:cubicBezTo>
                      <a:pt x="203" y="219"/>
                      <a:pt x="197" y="214"/>
                      <a:pt x="189" y="217"/>
                    </a:cubicBezTo>
                    <a:cubicBezTo>
                      <a:pt x="186" y="219"/>
                      <a:pt x="183" y="224"/>
                      <a:pt x="182" y="228"/>
                    </a:cubicBezTo>
                    <a:cubicBezTo>
                      <a:pt x="181" y="230"/>
                      <a:pt x="181" y="234"/>
                      <a:pt x="181" y="238"/>
                    </a:cubicBezTo>
                    <a:cubicBezTo>
                      <a:pt x="171" y="233"/>
                      <a:pt x="165" y="228"/>
                      <a:pt x="165" y="217"/>
                    </a:cubicBezTo>
                    <a:cubicBezTo>
                      <a:pt x="165" y="212"/>
                      <a:pt x="161" y="208"/>
                      <a:pt x="159" y="204"/>
                    </a:cubicBezTo>
                    <a:cubicBezTo>
                      <a:pt x="156" y="200"/>
                      <a:pt x="153" y="196"/>
                      <a:pt x="150" y="192"/>
                    </a:cubicBezTo>
                    <a:cubicBezTo>
                      <a:pt x="147" y="190"/>
                      <a:pt x="144" y="189"/>
                      <a:pt x="141" y="187"/>
                    </a:cubicBezTo>
                    <a:cubicBezTo>
                      <a:pt x="139" y="191"/>
                      <a:pt x="136" y="196"/>
                      <a:pt x="137" y="200"/>
                    </a:cubicBezTo>
                    <a:cubicBezTo>
                      <a:pt x="138" y="204"/>
                      <a:pt x="143" y="208"/>
                      <a:pt x="146" y="211"/>
                    </a:cubicBezTo>
                    <a:cubicBezTo>
                      <a:pt x="147" y="212"/>
                      <a:pt x="148" y="214"/>
                      <a:pt x="147" y="217"/>
                    </a:cubicBezTo>
                    <a:cubicBezTo>
                      <a:pt x="144" y="214"/>
                      <a:pt x="139" y="211"/>
                      <a:pt x="136" y="207"/>
                    </a:cubicBezTo>
                    <a:cubicBezTo>
                      <a:pt x="127" y="195"/>
                      <a:pt x="116" y="192"/>
                      <a:pt x="102" y="197"/>
                    </a:cubicBezTo>
                    <a:cubicBezTo>
                      <a:pt x="98" y="198"/>
                      <a:pt x="95" y="202"/>
                      <a:pt x="92" y="204"/>
                    </a:cubicBezTo>
                    <a:cubicBezTo>
                      <a:pt x="87" y="208"/>
                      <a:pt x="83" y="212"/>
                      <a:pt x="78" y="214"/>
                    </a:cubicBezTo>
                    <a:cubicBezTo>
                      <a:pt x="72" y="216"/>
                      <a:pt x="72" y="220"/>
                      <a:pt x="72" y="225"/>
                    </a:cubicBezTo>
                    <a:cubicBezTo>
                      <a:pt x="70" y="238"/>
                      <a:pt x="64" y="242"/>
                      <a:pt x="52" y="236"/>
                    </a:cubicBezTo>
                    <a:cubicBezTo>
                      <a:pt x="47" y="233"/>
                      <a:pt x="39" y="231"/>
                      <a:pt x="38" y="228"/>
                    </a:cubicBezTo>
                    <a:cubicBezTo>
                      <a:pt x="35" y="221"/>
                      <a:pt x="36" y="212"/>
                      <a:pt x="37" y="204"/>
                    </a:cubicBezTo>
                    <a:cubicBezTo>
                      <a:pt x="37" y="201"/>
                      <a:pt x="42" y="198"/>
                      <a:pt x="46" y="196"/>
                    </a:cubicBezTo>
                    <a:cubicBezTo>
                      <a:pt x="49" y="195"/>
                      <a:pt x="52" y="195"/>
                      <a:pt x="55" y="195"/>
                    </a:cubicBezTo>
                    <a:cubicBezTo>
                      <a:pt x="74" y="191"/>
                      <a:pt x="74" y="190"/>
                      <a:pt x="68" y="173"/>
                    </a:cubicBezTo>
                    <a:cubicBezTo>
                      <a:pt x="67" y="170"/>
                      <a:pt x="68" y="165"/>
                      <a:pt x="71" y="163"/>
                    </a:cubicBezTo>
                    <a:cubicBezTo>
                      <a:pt x="80" y="153"/>
                      <a:pt x="89" y="145"/>
                      <a:pt x="99" y="136"/>
                    </a:cubicBezTo>
                    <a:cubicBezTo>
                      <a:pt x="101" y="135"/>
                      <a:pt x="103" y="134"/>
                      <a:pt x="105" y="134"/>
                    </a:cubicBezTo>
                    <a:cubicBezTo>
                      <a:pt x="116" y="134"/>
                      <a:pt x="119" y="129"/>
                      <a:pt x="120" y="119"/>
                    </a:cubicBezTo>
                    <a:cubicBezTo>
                      <a:pt x="120" y="116"/>
                      <a:pt x="121" y="112"/>
                      <a:pt x="122" y="108"/>
                    </a:cubicBezTo>
                    <a:cubicBezTo>
                      <a:pt x="130" y="130"/>
                      <a:pt x="149" y="121"/>
                      <a:pt x="164" y="125"/>
                    </a:cubicBezTo>
                    <a:cubicBezTo>
                      <a:pt x="166" y="125"/>
                      <a:pt x="171" y="120"/>
                      <a:pt x="173" y="117"/>
                    </a:cubicBezTo>
                    <a:cubicBezTo>
                      <a:pt x="175" y="112"/>
                      <a:pt x="175" y="107"/>
                      <a:pt x="176" y="102"/>
                    </a:cubicBezTo>
                    <a:cubicBezTo>
                      <a:pt x="190" y="105"/>
                      <a:pt x="190" y="105"/>
                      <a:pt x="192" y="89"/>
                    </a:cubicBezTo>
                    <a:cubicBezTo>
                      <a:pt x="195" y="89"/>
                      <a:pt x="198" y="88"/>
                      <a:pt x="202" y="87"/>
                    </a:cubicBezTo>
                    <a:cubicBezTo>
                      <a:pt x="202" y="87"/>
                      <a:pt x="202" y="86"/>
                      <a:pt x="202" y="85"/>
                    </a:cubicBezTo>
                    <a:cubicBezTo>
                      <a:pt x="199" y="85"/>
                      <a:pt x="197" y="85"/>
                      <a:pt x="195" y="84"/>
                    </a:cubicBezTo>
                    <a:cubicBezTo>
                      <a:pt x="190" y="82"/>
                      <a:pt x="183" y="81"/>
                      <a:pt x="181" y="77"/>
                    </a:cubicBezTo>
                    <a:cubicBezTo>
                      <a:pt x="178" y="71"/>
                      <a:pt x="178" y="63"/>
                      <a:pt x="184" y="56"/>
                    </a:cubicBezTo>
                    <a:cubicBezTo>
                      <a:pt x="187" y="53"/>
                      <a:pt x="190" y="46"/>
                      <a:pt x="189" y="42"/>
                    </a:cubicBezTo>
                    <a:cubicBezTo>
                      <a:pt x="187" y="35"/>
                      <a:pt x="182" y="35"/>
                      <a:pt x="177" y="42"/>
                    </a:cubicBezTo>
                    <a:cubicBezTo>
                      <a:pt x="172" y="50"/>
                      <a:pt x="166" y="59"/>
                      <a:pt x="161" y="68"/>
                    </a:cubicBezTo>
                    <a:cubicBezTo>
                      <a:pt x="159" y="71"/>
                      <a:pt x="160" y="77"/>
                      <a:pt x="161" y="81"/>
                    </a:cubicBezTo>
                    <a:cubicBezTo>
                      <a:pt x="163" y="87"/>
                      <a:pt x="163" y="91"/>
                      <a:pt x="157" y="95"/>
                    </a:cubicBezTo>
                    <a:cubicBezTo>
                      <a:pt x="152" y="99"/>
                      <a:pt x="148" y="104"/>
                      <a:pt x="142" y="110"/>
                    </a:cubicBezTo>
                    <a:cubicBezTo>
                      <a:pt x="141" y="108"/>
                      <a:pt x="140" y="106"/>
                      <a:pt x="139" y="104"/>
                    </a:cubicBezTo>
                    <a:cubicBezTo>
                      <a:pt x="136" y="94"/>
                      <a:pt x="130" y="91"/>
                      <a:pt x="120" y="91"/>
                    </a:cubicBezTo>
                    <a:cubicBezTo>
                      <a:pt x="110" y="91"/>
                      <a:pt x="110" y="82"/>
                      <a:pt x="109" y="75"/>
                    </a:cubicBezTo>
                    <a:cubicBezTo>
                      <a:pt x="108" y="72"/>
                      <a:pt x="112" y="66"/>
                      <a:pt x="115" y="63"/>
                    </a:cubicBezTo>
                    <a:cubicBezTo>
                      <a:pt x="127" y="53"/>
                      <a:pt x="140" y="44"/>
                      <a:pt x="152" y="34"/>
                    </a:cubicBezTo>
                    <a:cubicBezTo>
                      <a:pt x="153" y="33"/>
                      <a:pt x="153" y="32"/>
                      <a:pt x="154" y="31"/>
                    </a:cubicBezTo>
                    <a:cubicBezTo>
                      <a:pt x="156" y="14"/>
                      <a:pt x="170" y="10"/>
                      <a:pt x="182" y="6"/>
                    </a:cubicBezTo>
                    <a:cubicBezTo>
                      <a:pt x="193" y="2"/>
                      <a:pt x="206" y="0"/>
                      <a:pt x="217" y="3"/>
                    </a:cubicBezTo>
                    <a:cubicBezTo>
                      <a:pt x="230" y="7"/>
                      <a:pt x="243" y="12"/>
                      <a:pt x="256" y="14"/>
                    </a:cubicBezTo>
                    <a:cubicBezTo>
                      <a:pt x="260" y="15"/>
                      <a:pt x="264" y="22"/>
                      <a:pt x="267" y="25"/>
                    </a:cubicBezTo>
                    <a:cubicBezTo>
                      <a:pt x="271" y="29"/>
                      <a:pt x="275" y="33"/>
                      <a:pt x="279" y="36"/>
                    </a:cubicBezTo>
                    <a:cubicBezTo>
                      <a:pt x="282" y="32"/>
                      <a:pt x="285" y="27"/>
                      <a:pt x="288" y="23"/>
                    </a:cubicBezTo>
                    <a:cubicBezTo>
                      <a:pt x="288" y="22"/>
                      <a:pt x="289" y="21"/>
                      <a:pt x="289" y="20"/>
                    </a:cubicBezTo>
                    <a:cubicBezTo>
                      <a:pt x="290" y="20"/>
                      <a:pt x="291" y="20"/>
                      <a:pt x="291" y="20"/>
                    </a:cubicBezTo>
                    <a:cubicBezTo>
                      <a:pt x="299" y="34"/>
                      <a:pt x="299" y="34"/>
                      <a:pt x="311" y="24"/>
                    </a:cubicBezTo>
                    <a:cubicBezTo>
                      <a:pt x="319" y="18"/>
                      <a:pt x="327" y="14"/>
                      <a:pt x="338" y="19"/>
                    </a:cubicBezTo>
                    <a:cubicBezTo>
                      <a:pt x="342" y="21"/>
                      <a:pt x="350" y="19"/>
                      <a:pt x="354" y="16"/>
                    </a:cubicBezTo>
                    <a:cubicBezTo>
                      <a:pt x="367" y="8"/>
                      <a:pt x="378" y="7"/>
                      <a:pt x="390" y="16"/>
                    </a:cubicBezTo>
                    <a:cubicBezTo>
                      <a:pt x="397" y="22"/>
                      <a:pt x="404" y="29"/>
                      <a:pt x="409" y="37"/>
                    </a:cubicBezTo>
                    <a:cubicBezTo>
                      <a:pt x="454" y="115"/>
                      <a:pt x="472" y="200"/>
                      <a:pt x="467" y="290"/>
                    </a:cubicBezTo>
                    <a:cubicBezTo>
                      <a:pt x="466" y="308"/>
                      <a:pt x="463" y="325"/>
                      <a:pt x="460" y="342"/>
                    </a:cubicBezTo>
                    <a:cubicBezTo>
                      <a:pt x="458" y="349"/>
                      <a:pt x="454" y="357"/>
                      <a:pt x="449" y="364"/>
                    </a:cubicBezTo>
                    <a:cubicBezTo>
                      <a:pt x="442" y="374"/>
                      <a:pt x="440" y="384"/>
                      <a:pt x="442" y="396"/>
                    </a:cubicBezTo>
                    <a:cubicBezTo>
                      <a:pt x="443" y="401"/>
                      <a:pt x="443" y="405"/>
                      <a:pt x="444" y="411"/>
                    </a:cubicBezTo>
                    <a:cubicBezTo>
                      <a:pt x="433" y="408"/>
                      <a:pt x="429" y="403"/>
                      <a:pt x="427" y="394"/>
                    </a:cubicBezTo>
                    <a:cubicBezTo>
                      <a:pt x="424" y="384"/>
                      <a:pt x="419" y="375"/>
                      <a:pt x="415" y="365"/>
                    </a:cubicBezTo>
                    <a:cubicBezTo>
                      <a:pt x="414" y="362"/>
                      <a:pt x="412" y="358"/>
                      <a:pt x="412" y="354"/>
                    </a:cubicBezTo>
                    <a:cubicBezTo>
                      <a:pt x="411" y="345"/>
                      <a:pt x="410" y="338"/>
                      <a:pt x="400" y="335"/>
                    </a:cubicBezTo>
                    <a:cubicBezTo>
                      <a:pt x="396" y="334"/>
                      <a:pt x="393" y="327"/>
                      <a:pt x="391" y="323"/>
                    </a:cubicBezTo>
                    <a:cubicBezTo>
                      <a:pt x="385" y="309"/>
                      <a:pt x="369" y="301"/>
                      <a:pt x="356" y="308"/>
                    </a:cubicBezTo>
                    <a:cubicBezTo>
                      <a:pt x="352" y="310"/>
                      <a:pt x="349" y="318"/>
                      <a:pt x="348" y="323"/>
                    </a:cubicBezTo>
                    <a:cubicBezTo>
                      <a:pt x="347" y="332"/>
                      <a:pt x="348" y="340"/>
                      <a:pt x="338" y="345"/>
                    </a:cubicBezTo>
                    <a:cubicBezTo>
                      <a:pt x="336" y="346"/>
                      <a:pt x="336" y="353"/>
                      <a:pt x="334" y="354"/>
                    </a:cubicBezTo>
                    <a:cubicBezTo>
                      <a:pt x="324" y="357"/>
                      <a:pt x="323" y="370"/>
                      <a:pt x="316" y="374"/>
                    </a:cubicBezTo>
                    <a:cubicBezTo>
                      <a:pt x="305" y="379"/>
                      <a:pt x="294" y="383"/>
                      <a:pt x="282" y="376"/>
                    </a:cubicBezTo>
                    <a:cubicBezTo>
                      <a:pt x="280" y="374"/>
                      <a:pt x="278" y="371"/>
                      <a:pt x="277" y="369"/>
                    </a:cubicBezTo>
                    <a:cubicBezTo>
                      <a:pt x="271" y="356"/>
                      <a:pt x="266" y="342"/>
                      <a:pt x="260" y="329"/>
                    </a:cubicBezTo>
                    <a:cubicBezTo>
                      <a:pt x="256" y="320"/>
                      <a:pt x="251" y="313"/>
                      <a:pt x="246" y="305"/>
                    </a:cubicBezTo>
                    <a:cubicBezTo>
                      <a:pt x="243" y="302"/>
                      <a:pt x="240" y="299"/>
                      <a:pt x="236" y="296"/>
                    </a:cubicBezTo>
                    <a:cubicBezTo>
                      <a:pt x="243" y="317"/>
                      <a:pt x="241" y="340"/>
                      <a:pt x="255" y="359"/>
                    </a:cubicBezTo>
                    <a:cubicBezTo>
                      <a:pt x="262" y="367"/>
                      <a:pt x="266" y="377"/>
                      <a:pt x="277" y="380"/>
                    </a:cubicBezTo>
                    <a:cubicBezTo>
                      <a:pt x="278" y="380"/>
                      <a:pt x="279" y="381"/>
                      <a:pt x="280" y="382"/>
                    </a:cubicBezTo>
                    <a:cubicBezTo>
                      <a:pt x="284" y="394"/>
                      <a:pt x="292" y="392"/>
                      <a:pt x="302" y="389"/>
                    </a:cubicBezTo>
                    <a:cubicBezTo>
                      <a:pt x="309" y="387"/>
                      <a:pt x="314" y="392"/>
                      <a:pt x="311" y="398"/>
                    </a:cubicBezTo>
                    <a:cubicBezTo>
                      <a:pt x="301" y="417"/>
                      <a:pt x="291" y="434"/>
                      <a:pt x="281" y="452"/>
                    </a:cubicBezTo>
                    <a:cubicBezTo>
                      <a:pt x="274" y="466"/>
                      <a:pt x="266" y="478"/>
                      <a:pt x="259" y="492"/>
                    </a:cubicBezTo>
                    <a:cubicBezTo>
                      <a:pt x="257" y="495"/>
                      <a:pt x="259" y="501"/>
                      <a:pt x="260" y="506"/>
                    </a:cubicBezTo>
                    <a:cubicBezTo>
                      <a:pt x="263" y="522"/>
                      <a:pt x="266" y="539"/>
                      <a:pt x="251" y="551"/>
                    </a:cubicBezTo>
                    <a:cubicBezTo>
                      <a:pt x="241" y="560"/>
                      <a:pt x="237" y="571"/>
                      <a:pt x="232" y="583"/>
                    </a:cubicBezTo>
                    <a:cubicBezTo>
                      <a:pt x="223" y="603"/>
                      <a:pt x="214" y="623"/>
                      <a:pt x="196" y="638"/>
                    </a:cubicBezTo>
                    <a:cubicBezTo>
                      <a:pt x="185" y="647"/>
                      <a:pt x="172" y="645"/>
                      <a:pt x="160" y="646"/>
                    </a:cubicBezTo>
                    <a:cubicBezTo>
                      <a:pt x="158" y="646"/>
                      <a:pt x="155" y="643"/>
                      <a:pt x="153" y="641"/>
                    </a:cubicBezTo>
                    <a:cubicBezTo>
                      <a:pt x="152" y="639"/>
                      <a:pt x="151" y="636"/>
                      <a:pt x="151" y="634"/>
                    </a:cubicBezTo>
                    <a:cubicBezTo>
                      <a:pt x="145" y="604"/>
                      <a:pt x="140" y="575"/>
                      <a:pt x="135" y="545"/>
                    </a:cubicBezTo>
                    <a:cubicBezTo>
                      <a:pt x="134" y="541"/>
                      <a:pt x="134" y="535"/>
                      <a:pt x="136" y="532"/>
                    </a:cubicBezTo>
                    <a:cubicBezTo>
                      <a:pt x="149" y="512"/>
                      <a:pt x="141" y="492"/>
                      <a:pt x="134" y="473"/>
                    </a:cubicBezTo>
                    <a:cubicBezTo>
                      <a:pt x="130" y="462"/>
                      <a:pt x="126" y="452"/>
                      <a:pt x="124" y="441"/>
                    </a:cubicBezTo>
                    <a:cubicBezTo>
                      <a:pt x="120" y="422"/>
                      <a:pt x="102" y="414"/>
                      <a:pt x="85" y="417"/>
                    </a:cubicBezTo>
                    <a:cubicBezTo>
                      <a:pt x="75" y="420"/>
                      <a:pt x="64" y="422"/>
                      <a:pt x="54" y="423"/>
                    </a:cubicBezTo>
                    <a:cubicBezTo>
                      <a:pt x="42" y="425"/>
                      <a:pt x="34" y="418"/>
                      <a:pt x="28" y="409"/>
                    </a:cubicBezTo>
                    <a:cubicBezTo>
                      <a:pt x="21" y="401"/>
                      <a:pt x="14" y="392"/>
                      <a:pt x="8" y="383"/>
                    </a:cubicBezTo>
                    <a:cubicBezTo>
                      <a:pt x="5" y="378"/>
                      <a:pt x="2" y="372"/>
                      <a:pt x="1" y="366"/>
                    </a:cubicBezTo>
                    <a:cubicBezTo>
                      <a:pt x="0" y="355"/>
                      <a:pt x="1" y="345"/>
                      <a:pt x="1" y="334"/>
                    </a:cubicBezTo>
                    <a:cubicBezTo>
                      <a:pt x="1" y="319"/>
                      <a:pt x="7" y="307"/>
                      <a:pt x="20" y="298"/>
                    </a:cubicBezTo>
                    <a:cubicBezTo>
                      <a:pt x="28" y="292"/>
                      <a:pt x="34" y="285"/>
                      <a:pt x="33" y="273"/>
                    </a:cubicBezTo>
                    <a:cubicBezTo>
                      <a:pt x="33" y="270"/>
                      <a:pt x="35" y="266"/>
                      <a:pt x="37" y="263"/>
                    </a:cubicBezTo>
                    <a:cubicBezTo>
                      <a:pt x="42" y="257"/>
                      <a:pt x="47" y="252"/>
                      <a:pt x="53" y="245"/>
                    </a:cubicBezTo>
                    <a:cubicBezTo>
                      <a:pt x="60" y="253"/>
                      <a:pt x="68" y="247"/>
                      <a:pt x="74" y="243"/>
                    </a:cubicBezTo>
                    <a:cubicBezTo>
                      <a:pt x="87" y="234"/>
                      <a:pt x="102" y="233"/>
                      <a:pt x="117" y="236"/>
                    </a:cubicBezTo>
                    <a:cubicBezTo>
                      <a:pt x="120" y="236"/>
                      <a:pt x="125" y="241"/>
                      <a:pt x="125" y="243"/>
                    </a:cubicBezTo>
                    <a:cubicBezTo>
                      <a:pt x="123" y="258"/>
                      <a:pt x="129" y="266"/>
                      <a:pt x="144" y="268"/>
                    </a:cubicBezTo>
                    <a:cubicBezTo>
                      <a:pt x="151" y="270"/>
                      <a:pt x="157" y="275"/>
                      <a:pt x="166" y="279"/>
                    </a:cubicBezTo>
                    <a:close/>
                    <a:moveTo>
                      <a:pt x="297" y="190"/>
                    </a:moveTo>
                    <a:cubicBezTo>
                      <a:pt x="294" y="188"/>
                      <a:pt x="291" y="186"/>
                      <a:pt x="287" y="184"/>
                    </a:cubicBezTo>
                    <a:cubicBezTo>
                      <a:pt x="289" y="190"/>
                      <a:pt x="289" y="193"/>
                      <a:pt x="291" y="196"/>
                    </a:cubicBezTo>
                    <a:cubicBezTo>
                      <a:pt x="297" y="208"/>
                      <a:pt x="304" y="218"/>
                      <a:pt x="305" y="232"/>
                    </a:cubicBezTo>
                    <a:cubicBezTo>
                      <a:pt x="306" y="239"/>
                      <a:pt x="313" y="242"/>
                      <a:pt x="320" y="241"/>
                    </a:cubicBezTo>
                    <a:cubicBezTo>
                      <a:pt x="328" y="241"/>
                      <a:pt x="335" y="240"/>
                      <a:pt x="345" y="239"/>
                    </a:cubicBezTo>
                    <a:cubicBezTo>
                      <a:pt x="340" y="237"/>
                      <a:pt x="337" y="235"/>
                      <a:pt x="332" y="234"/>
                    </a:cubicBezTo>
                    <a:cubicBezTo>
                      <a:pt x="326" y="232"/>
                      <a:pt x="321" y="230"/>
                      <a:pt x="320" y="222"/>
                    </a:cubicBezTo>
                    <a:cubicBezTo>
                      <a:pt x="318" y="212"/>
                      <a:pt x="316" y="202"/>
                      <a:pt x="314" y="191"/>
                    </a:cubicBezTo>
                    <a:cubicBezTo>
                      <a:pt x="314" y="188"/>
                      <a:pt x="312" y="185"/>
                      <a:pt x="311" y="182"/>
                    </a:cubicBezTo>
                    <a:cubicBezTo>
                      <a:pt x="308" y="183"/>
                      <a:pt x="305" y="184"/>
                      <a:pt x="301" y="185"/>
                    </a:cubicBezTo>
                    <a:cubicBezTo>
                      <a:pt x="300" y="186"/>
                      <a:pt x="299" y="188"/>
                      <a:pt x="297" y="190"/>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Shape 31"/>
              <p:cNvSpPr/>
              <p:nvPr/>
            </p:nvSpPr>
            <p:spPr bwMode="auto">
              <a:xfrm>
                <a:off x="3054" y="2426"/>
                <a:ext cx="467" cy="526"/>
              </a:xfrm>
              <a:custGeom>
                <a:avLst/>
                <a:gdLst>
                  <a:gd name="T0" fmla="*/ 9 w 224"/>
                  <a:gd name="T1" fmla="*/ 18 h 253"/>
                  <a:gd name="T2" fmla="*/ 40 w 224"/>
                  <a:gd name="T3" fmla="*/ 2 h 253"/>
                  <a:gd name="T4" fmla="*/ 63 w 224"/>
                  <a:gd name="T5" fmla="*/ 3 h 253"/>
                  <a:gd name="T6" fmla="*/ 88 w 224"/>
                  <a:gd name="T7" fmla="*/ 10 h 253"/>
                  <a:gd name="T8" fmla="*/ 109 w 224"/>
                  <a:gd name="T9" fmla="*/ 25 h 253"/>
                  <a:gd name="T10" fmla="*/ 120 w 224"/>
                  <a:gd name="T11" fmla="*/ 34 h 253"/>
                  <a:gd name="T12" fmla="*/ 146 w 224"/>
                  <a:gd name="T13" fmla="*/ 69 h 253"/>
                  <a:gd name="T14" fmla="*/ 147 w 224"/>
                  <a:gd name="T15" fmla="*/ 74 h 253"/>
                  <a:gd name="T16" fmla="*/ 150 w 224"/>
                  <a:gd name="T17" fmla="*/ 77 h 253"/>
                  <a:gd name="T18" fmla="*/ 174 w 224"/>
                  <a:gd name="T19" fmla="*/ 77 h 253"/>
                  <a:gd name="T20" fmla="*/ 202 w 224"/>
                  <a:gd name="T21" fmla="*/ 95 h 253"/>
                  <a:gd name="T22" fmla="*/ 209 w 224"/>
                  <a:gd name="T23" fmla="*/ 97 h 253"/>
                  <a:gd name="T24" fmla="*/ 220 w 224"/>
                  <a:gd name="T25" fmla="*/ 101 h 253"/>
                  <a:gd name="T26" fmla="*/ 217 w 224"/>
                  <a:gd name="T27" fmla="*/ 118 h 253"/>
                  <a:gd name="T28" fmla="*/ 206 w 224"/>
                  <a:gd name="T29" fmla="*/ 131 h 253"/>
                  <a:gd name="T30" fmla="*/ 184 w 224"/>
                  <a:gd name="T31" fmla="*/ 183 h 253"/>
                  <a:gd name="T32" fmla="*/ 174 w 224"/>
                  <a:gd name="T33" fmla="*/ 192 h 253"/>
                  <a:gd name="T34" fmla="*/ 142 w 224"/>
                  <a:gd name="T35" fmla="*/ 231 h 253"/>
                  <a:gd name="T36" fmla="*/ 140 w 224"/>
                  <a:gd name="T37" fmla="*/ 239 h 253"/>
                  <a:gd name="T38" fmla="*/ 120 w 224"/>
                  <a:gd name="T39" fmla="*/ 245 h 253"/>
                  <a:gd name="T40" fmla="*/ 54 w 224"/>
                  <a:gd name="T41" fmla="*/ 190 h 253"/>
                  <a:gd name="T42" fmla="*/ 47 w 224"/>
                  <a:gd name="T43" fmla="*/ 181 h 253"/>
                  <a:gd name="T44" fmla="*/ 15 w 224"/>
                  <a:gd name="T45" fmla="*/ 110 h 253"/>
                  <a:gd name="T46" fmla="*/ 13 w 224"/>
                  <a:gd name="T47" fmla="*/ 107 h 253"/>
                  <a:gd name="T48" fmla="*/ 5 w 224"/>
                  <a:gd name="T49" fmla="*/ 77 h 253"/>
                  <a:gd name="T50" fmla="*/ 8 w 224"/>
                  <a:gd name="T51" fmla="*/ 71 h 253"/>
                  <a:gd name="T52" fmla="*/ 9 w 224"/>
                  <a:gd name="T53" fmla="*/ 18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4" h="253">
                    <a:moveTo>
                      <a:pt x="9" y="18"/>
                    </a:moveTo>
                    <a:cubicBezTo>
                      <a:pt x="19" y="13"/>
                      <a:pt x="29" y="6"/>
                      <a:pt x="40" y="2"/>
                    </a:cubicBezTo>
                    <a:cubicBezTo>
                      <a:pt x="47" y="0"/>
                      <a:pt x="55" y="2"/>
                      <a:pt x="63" y="3"/>
                    </a:cubicBezTo>
                    <a:cubicBezTo>
                      <a:pt x="71" y="5"/>
                      <a:pt x="80" y="8"/>
                      <a:pt x="88" y="10"/>
                    </a:cubicBezTo>
                    <a:cubicBezTo>
                      <a:pt x="98" y="12"/>
                      <a:pt x="105" y="16"/>
                      <a:pt x="109" y="25"/>
                    </a:cubicBezTo>
                    <a:cubicBezTo>
                      <a:pt x="111" y="28"/>
                      <a:pt x="116" y="32"/>
                      <a:pt x="120" y="34"/>
                    </a:cubicBezTo>
                    <a:cubicBezTo>
                      <a:pt x="138" y="39"/>
                      <a:pt x="149" y="48"/>
                      <a:pt x="146" y="69"/>
                    </a:cubicBezTo>
                    <a:cubicBezTo>
                      <a:pt x="146" y="71"/>
                      <a:pt x="147" y="72"/>
                      <a:pt x="147" y="74"/>
                    </a:cubicBezTo>
                    <a:cubicBezTo>
                      <a:pt x="148" y="75"/>
                      <a:pt x="148" y="76"/>
                      <a:pt x="150" y="77"/>
                    </a:cubicBezTo>
                    <a:cubicBezTo>
                      <a:pt x="158" y="67"/>
                      <a:pt x="166" y="71"/>
                      <a:pt x="174" y="77"/>
                    </a:cubicBezTo>
                    <a:cubicBezTo>
                      <a:pt x="184" y="83"/>
                      <a:pt x="196" y="84"/>
                      <a:pt x="202" y="95"/>
                    </a:cubicBezTo>
                    <a:cubicBezTo>
                      <a:pt x="203" y="96"/>
                      <a:pt x="207" y="96"/>
                      <a:pt x="209" y="97"/>
                    </a:cubicBezTo>
                    <a:cubicBezTo>
                      <a:pt x="213" y="98"/>
                      <a:pt x="219" y="99"/>
                      <a:pt x="220" y="101"/>
                    </a:cubicBezTo>
                    <a:cubicBezTo>
                      <a:pt x="223" y="107"/>
                      <a:pt x="224" y="113"/>
                      <a:pt x="217" y="118"/>
                    </a:cubicBezTo>
                    <a:cubicBezTo>
                      <a:pt x="213" y="121"/>
                      <a:pt x="209" y="126"/>
                      <a:pt x="206" y="131"/>
                    </a:cubicBezTo>
                    <a:cubicBezTo>
                      <a:pt x="198" y="148"/>
                      <a:pt x="192" y="166"/>
                      <a:pt x="184" y="183"/>
                    </a:cubicBezTo>
                    <a:cubicBezTo>
                      <a:pt x="182" y="187"/>
                      <a:pt x="178" y="190"/>
                      <a:pt x="174" y="192"/>
                    </a:cubicBezTo>
                    <a:cubicBezTo>
                      <a:pt x="156" y="199"/>
                      <a:pt x="145" y="212"/>
                      <a:pt x="142" y="231"/>
                    </a:cubicBezTo>
                    <a:cubicBezTo>
                      <a:pt x="142" y="234"/>
                      <a:pt x="141" y="237"/>
                      <a:pt x="140" y="239"/>
                    </a:cubicBezTo>
                    <a:cubicBezTo>
                      <a:pt x="134" y="251"/>
                      <a:pt x="130" y="253"/>
                      <a:pt x="120" y="245"/>
                    </a:cubicBezTo>
                    <a:cubicBezTo>
                      <a:pt x="97" y="227"/>
                      <a:pt x="76" y="208"/>
                      <a:pt x="54" y="190"/>
                    </a:cubicBezTo>
                    <a:cubicBezTo>
                      <a:pt x="51" y="188"/>
                      <a:pt x="47" y="184"/>
                      <a:pt x="47" y="181"/>
                    </a:cubicBezTo>
                    <a:cubicBezTo>
                      <a:pt x="43" y="154"/>
                      <a:pt x="21" y="136"/>
                      <a:pt x="15" y="110"/>
                    </a:cubicBezTo>
                    <a:cubicBezTo>
                      <a:pt x="14" y="109"/>
                      <a:pt x="14" y="107"/>
                      <a:pt x="13" y="107"/>
                    </a:cubicBezTo>
                    <a:cubicBezTo>
                      <a:pt x="0" y="99"/>
                      <a:pt x="8" y="87"/>
                      <a:pt x="5" y="77"/>
                    </a:cubicBezTo>
                    <a:cubicBezTo>
                      <a:pt x="5" y="75"/>
                      <a:pt x="6" y="73"/>
                      <a:pt x="8" y="71"/>
                    </a:cubicBezTo>
                    <a:cubicBezTo>
                      <a:pt x="23" y="53"/>
                      <a:pt x="23" y="36"/>
                      <a:pt x="9" y="18"/>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Shape 32"/>
              <p:cNvSpPr/>
              <p:nvPr/>
            </p:nvSpPr>
            <p:spPr bwMode="auto">
              <a:xfrm>
                <a:off x="2884" y="1775"/>
                <a:ext cx="443" cy="684"/>
              </a:xfrm>
              <a:custGeom>
                <a:avLst/>
                <a:gdLst>
                  <a:gd name="T0" fmla="*/ 168 w 213"/>
                  <a:gd name="T1" fmla="*/ 137 h 329"/>
                  <a:gd name="T2" fmla="*/ 165 w 213"/>
                  <a:gd name="T3" fmla="*/ 139 h 329"/>
                  <a:gd name="T4" fmla="*/ 153 w 213"/>
                  <a:gd name="T5" fmla="*/ 134 h 329"/>
                  <a:gd name="T6" fmla="*/ 137 w 213"/>
                  <a:gd name="T7" fmla="*/ 147 h 329"/>
                  <a:gd name="T8" fmla="*/ 125 w 213"/>
                  <a:gd name="T9" fmla="*/ 175 h 329"/>
                  <a:gd name="T10" fmla="*/ 121 w 213"/>
                  <a:gd name="T11" fmla="*/ 185 h 329"/>
                  <a:gd name="T12" fmla="*/ 109 w 213"/>
                  <a:gd name="T13" fmla="*/ 225 h 329"/>
                  <a:gd name="T14" fmla="*/ 109 w 213"/>
                  <a:gd name="T15" fmla="*/ 238 h 329"/>
                  <a:gd name="T16" fmla="*/ 94 w 213"/>
                  <a:gd name="T17" fmla="*/ 225 h 329"/>
                  <a:gd name="T18" fmla="*/ 71 w 213"/>
                  <a:gd name="T19" fmla="*/ 213 h 329"/>
                  <a:gd name="T20" fmla="*/ 53 w 213"/>
                  <a:gd name="T21" fmla="*/ 215 h 329"/>
                  <a:gd name="T22" fmla="*/ 31 w 213"/>
                  <a:gd name="T23" fmla="*/ 225 h 329"/>
                  <a:gd name="T24" fmla="*/ 32 w 213"/>
                  <a:gd name="T25" fmla="*/ 271 h 329"/>
                  <a:gd name="T26" fmla="*/ 49 w 213"/>
                  <a:gd name="T27" fmla="*/ 281 h 329"/>
                  <a:gd name="T28" fmla="*/ 59 w 213"/>
                  <a:gd name="T29" fmla="*/ 275 h 329"/>
                  <a:gd name="T30" fmla="*/ 73 w 213"/>
                  <a:gd name="T31" fmla="*/ 261 h 329"/>
                  <a:gd name="T32" fmla="*/ 77 w 213"/>
                  <a:gd name="T33" fmla="*/ 262 h 329"/>
                  <a:gd name="T34" fmla="*/ 83 w 213"/>
                  <a:gd name="T35" fmla="*/ 329 h 329"/>
                  <a:gd name="T36" fmla="*/ 63 w 213"/>
                  <a:gd name="T37" fmla="*/ 314 h 329"/>
                  <a:gd name="T38" fmla="*/ 57 w 213"/>
                  <a:gd name="T39" fmla="*/ 305 h 329"/>
                  <a:gd name="T40" fmla="*/ 19 w 213"/>
                  <a:gd name="T41" fmla="*/ 287 h 329"/>
                  <a:gd name="T42" fmla="*/ 14 w 213"/>
                  <a:gd name="T43" fmla="*/ 279 h 329"/>
                  <a:gd name="T44" fmla="*/ 7 w 213"/>
                  <a:gd name="T45" fmla="*/ 133 h 329"/>
                  <a:gd name="T46" fmla="*/ 28 w 213"/>
                  <a:gd name="T47" fmla="*/ 35 h 329"/>
                  <a:gd name="T48" fmla="*/ 34 w 213"/>
                  <a:gd name="T49" fmla="*/ 25 h 329"/>
                  <a:gd name="T50" fmla="*/ 43 w 213"/>
                  <a:gd name="T51" fmla="*/ 32 h 329"/>
                  <a:gd name="T52" fmla="*/ 45 w 213"/>
                  <a:gd name="T53" fmla="*/ 34 h 329"/>
                  <a:gd name="T54" fmla="*/ 79 w 213"/>
                  <a:gd name="T55" fmla="*/ 51 h 329"/>
                  <a:gd name="T56" fmla="*/ 93 w 213"/>
                  <a:gd name="T57" fmla="*/ 64 h 329"/>
                  <a:gd name="T58" fmla="*/ 97 w 213"/>
                  <a:gd name="T59" fmla="*/ 73 h 329"/>
                  <a:gd name="T60" fmla="*/ 106 w 213"/>
                  <a:gd name="T61" fmla="*/ 71 h 329"/>
                  <a:gd name="T62" fmla="*/ 116 w 213"/>
                  <a:gd name="T63" fmla="*/ 49 h 329"/>
                  <a:gd name="T64" fmla="*/ 114 w 213"/>
                  <a:gd name="T65" fmla="*/ 30 h 329"/>
                  <a:gd name="T66" fmla="*/ 117 w 213"/>
                  <a:gd name="T67" fmla="*/ 1 h 329"/>
                  <a:gd name="T68" fmla="*/ 122 w 213"/>
                  <a:gd name="T69" fmla="*/ 0 h 329"/>
                  <a:gd name="T70" fmla="*/ 141 w 213"/>
                  <a:gd name="T71" fmla="*/ 9 h 329"/>
                  <a:gd name="T72" fmla="*/ 151 w 213"/>
                  <a:gd name="T73" fmla="*/ 21 h 329"/>
                  <a:gd name="T74" fmla="*/ 164 w 213"/>
                  <a:gd name="T75" fmla="*/ 24 h 329"/>
                  <a:gd name="T76" fmla="*/ 180 w 213"/>
                  <a:gd name="T77" fmla="*/ 27 h 329"/>
                  <a:gd name="T78" fmla="*/ 193 w 213"/>
                  <a:gd name="T79" fmla="*/ 51 h 329"/>
                  <a:gd name="T80" fmla="*/ 205 w 213"/>
                  <a:gd name="T81" fmla="*/ 60 h 329"/>
                  <a:gd name="T82" fmla="*/ 210 w 213"/>
                  <a:gd name="T83" fmla="*/ 72 h 329"/>
                  <a:gd name="T84" fmla="*/ 190 w 213"/>
                  <a:gd name="T85" fmla="*/ 86 h 329"/>
                  <a:gd name="T86" fmla="*/ 165 w 213"/>
                  <a:gd name="T87" fmla="*/ 92 h 329"/>
                  <a:gd name="T88" fmla="*/ 162 w 213"/>
                  <a:gd name="T89" fmla="*/ 98 h 329"/>
                  <a:gd name="T90" fmla="*/ 166 w 213"/>
                  <a:gd name="T91" fmla="*/ 101 h 329"/>
                  <a:gd name="T92" fmla="*/ 194 w 213"/>
                  <a:gd name="T93" fmla="*/ 118 h 329"/>
                  <a:gd name="T94" fmla="*/ 165 w 213"/>
                  <a:gd name="T95" fmla="*/ 117 h 329"/>
                  <a:gd name="T96" fmla="*/ 165 w 213"/>
                  <a:gd name="T97" fmla="*/ 128 h 329"/>
                  <a:gd name="T98" fmla="*/ 168 w 213"/>
                  <a:gd name="T99" fmla="*/ 13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3" h="329">
                    <a:moveTo>
                      <a:pt x="168" y="137"/>
                    </a:moveTo>
                    <a:cubicBezTo>
                      <a:pt x="167" y="138"/>
                      <a:pt x="166" y="139"/>
                      <a:pt x="165" y="139"/>
                    </a:cubicBezTo>
                    <a:cubicBezTo>
                      <a:pt x="161" y="137"/>
                      <a:pt x="156" y="133"/>
                      <a:pt x="153" y="134"/>
                    </a:cubicBezTo>
                    <a:cubicBezTo>
                      <a:pt x="147" y="137"/>
                      <a:pt x="141" y="141"/>
                      <a:pt x="137" y="147"/>
                    </a:cubicBezTo>
                    <a:cubicBezTo>
                      <a:pt x="132" y="156"/>
                      <a:pt x="129" y="166"/>
                      <a:pt x="125" y="175"/>
                    </a:cubicBezTo>
                    <a:cubicBezTo>
                      <a:pt x="124" y="178"/>
                      <a:pt x="123" y="182"/>
                      <a:pt x="121" y="185"/>
                    </a:cubicBezTo>
                    <a:cubicBezTo>
                      <a:pt x="111" y="197"/>
                      <a:pt x="106" y="210"/>
                      <a:pt x="109" y="225"/>
                    </a:cubicBezTo>
                    <a:cubicBezTo>
                      <a:pt x="110" y="229"/>
                      <a:pt x="109" y="233"/>
                      <a:pt x="109" y="238"/>
                    </a:cubicBezTo>
                    <a:cubicBezTo>
                      <a:pt x="100" y="237"/>
                      <a:pt x="95" y="233"/>
                      <a:pt x="94" y="225"/>
                    </a:cubicBezTo>
                    <a:cubicBezTo>
                      <a:pt x="93" y="215"/>
                      <a:pt x="80" y="209"/>
                      <a:pt x="71" y="213"/>
                    </a:cubicBezTo>
                    <a:cubicBezTo>
                      <a:pt x="65" y="215"/>
                      <a:pt x="59" y="215"/>
                      <a:pt x="53" y="215"/>
                    </a:cubicBezTo>
                    <a:cubicBezTo>
                      <a:pt x="42" y="213"/>
                      <a:pt x="34" y="215"/>
                      <a:pt x="31" y="225"/>
                    </a:cubicBezTo>
                    <a:cubicBezTo>
                      <a:pt x="25" y="240"/>
                      <a:pt x="23" y="256"/>
                      <a:pt x="32" y="271"/>
                    </a:cubicBezTo>
                    <a:cubicBezTo>
                      <a:pt x="35" y="276"/>
                      <a:pt x="43" y="279"/>
                      <a:pt x="49" y="281"/>
                    </a:cubicBezTo>
                    <a:cubicBezTo>
                      <a:pt x="52" y="282"/>
                      <a:pt x="56" y="278"/>
                      <a:pt x="59" y="275"/>
                    </a:cubicBezTo>
                    <a:cubicBezTo>
                      <a:pt x="64" y="271"/>
                      <a:pt x="68" y="266"/>
                      <a:pt x="73" y="261"/>
                    </a:cubicBezTo>
                    <a:cubicBezTo>
                      <a:pt x="74" y="261"/>
                      <a:pt x="75" y="262"/>
                      <a:pt x="77" y="262"/>
                    </a:cubicBezTo>
                    <a:cubicBezTo>
                      <a:pt x="79" y="284"/>
                      <a:pt x="80" y="306"/>
                      <a:pt x="83" y="329"/>
                    </a:cubicBezTo>
                    <a:cubicBezTo>
                      <a:pt x="71" y="327"/>
                      <a:pt x="65" y="325"/>
                      <a:pt x="63" y="314"/>
                    </a:cubicBezTo>
                    <a:cubicBezTo>
                      <a:pt x="63" y="311"/>
                      <a:pt x="60" y="306"/>
                      <a:pt x="57" y="305"/>
                    </a:cubicBezTo>
                    <a:cubicBezTo>
                      <a:pt x="44" y="298"/>
                      <a:pt x="31" y="293"/>
                      <a:pt x="19" y="287"/>
                    </a:cubicBezTo>
                    <a:cubicBezTo>
                      <a:pt x="17" y="286"/>
                      <a:pt x="15" y="282"/>
                      <a:pt x="14" y="279"/>
                    </a:cubicBezTo>
                    <a:cubicBezTo>
                      <a:pt x="4" y="230"/>
                      <a:pt x="0" y="181"/>
                      <a:pt x="7" y="133"/>
                    </a:cubicBezTo>
                    <a:cubicBezTo>
                      <a:pt x="12" y="100"/>
                      <a:pt x="21" y="67"/>
                      <a:pt x="28" y="35"/>
                    </a:cubicBezTo>
                    <a:cubicBezTo>
                      <a:pt x="29" y="31"/>
                      <a:pt x="32" y="29"/>
                      <a:pt x="34" y="25"/>
                    </a:cubicBezTo>
                    <a:cubicBezTo>
                      <a:pt x="37" y="28"/>
                      <a:pt x="40" y="30"/>
                      <a:pt x="43" y="32"/>
                    </a:cubicBezTo>
                    <a:cubicBezTo>
                      <a:pt x="44" y="32"/>
                      <a:pt x="44" y="34"/>
                      <a:pt x="45" y="34"/>
                    </a:cubicBezTo>
                    <a:cubicBezTo>
                      <a:pt x="58" y="36"/>
                      <a:pt x="68" y="46"/>
                      <a:pt x="79" y="51"/>
                    </a:cubicBezTo>
                    <a:cubicBezTo>
                      <a:pt x="86" y="54"/>
                      <a:pt x="90" y="57"/>
                      <a:pt x="93" y="64"/>
                    </a:cubicBezTo>
                    <a:cubicBezTo>
                      <a:pt x="94" y="67"/>
                      <a:pt x="95" y="70"/>
                      <a:pt x="97" y="73"/>
                    </a:cubicBezTo>
                    <a:cubicBezTo>
                      <a:pt x="100" y="76"/>
                      <a:pt x="104" y="77"/>
                      <a:pt x="106" y="71"/>
                    </a:cubicBezTo>
                    <a:cubicBezTo>
                      <a:pt x="109" y="64"/>
                      <a:pt x="112" y="56"/>
                      <a:pt x="116" y="49"/>
                    </a:cubicBezTo>
                    <a:cubicBezTo>
                      <a:pt x="120" y="42"/>
                      <a:pt x="120" y="36"/>
                      <a:pt x="114" y="30"/>
                    </a:cubicBezTo>
                    <a:cubicBezTo>
                      <a:pt x="110" y="25"/>
                      <a:pt x="113" y="4"/>
                      <a:pt x="117" y="1"/>
                    </a:cubicBezTo>
                    <a:cubicBezTo>
                      <a:pt x="118" y="0"/>
                      <a:pt x="120" y="0"/>
                      <a:pt x="122" y="0"/>
                    </a:cubicBezTo>
                    <a:cubicBezTo>
                      <a:pt x="128" y="3"/>
                      <a:pt x="135" y="6"/>
                      <a:pt x="141" y="9"/>
                    </a:cubicBezTo>
                    <a:cubicBezTo>
                      <a:pt x="145" y="12"/>
                      <a:pt x="148" y="17"/>
                      <a:pt x="151" y="21"/>
                    </a:cubicBezTo>
                    <a:cubicBezTo>
                      <a:pt x="154" y="29"/>
                      <a:pt x="158" y="30"/>
                      <a:pt x="164" y="24"/>
                    </a:cubicBezTo>
                    <a:cubicBezTo>
                      <a:pt x="172" y="16"/>
                      <a:pt x="176" y="17"/>
                      <a:pt x="180" y="27"/>
                    </a:cubicBezTo>
                    <a:cubicBezTo>
                      <a:pt x="184" y="36"/>
                      <a:pt x="188" y="44"/>
                      <a:pt x="193" y="51"/>
                    </a:cubicBezTo>
                    <a:cubicBezTo>
                      <a:pt x="196" y="55"/>
                      <a:pt x="200" y="58"/>
                      <a:pt x="205" y="60"/>
                    </a:cubicBezTo>
                    <a:cubicBezTo>
                      <a:pt x="213" y="62"/>
                      <a:pt x="213" y="67"/>
                      <a:pt x="210" y="72"/>
                    </a:cubicBezTo>
                    <a:cubicBezTo>
                      <a:pt x="206" y="81"/>
                      <a:pt x="199" y="85"/>
                      <a:pt x="190" y="86"/>
                    </a:cubicBezTo>
                    <a:cubicBezTo>
                      <a:pt x="181" y="87"/>
                      <a:pt x="173" y="90"/>
                      <a:pt x="165" y="92"/>
                    </a:cubicBezTo>
                    <a:cubicBezTo>
                      <a:pt x="164" y="93"/>
                      <a:pt x="163" y="96"/>
                      <a:pt x="162" y="98"/>
                    </a:cubicBezTo>
                    <a:cubicBezTo>
                      <a:pt x="162" y="99"/>
                      <a:pt x="165" y="101"/>
                      <a:pt x="166" y="101"/>
                    </a:cubicBezTo>
                    <a:cubicBezTo>
                      <a:pt x="178" y="103"/>
                      <a:pt x="186" y="108"/>
                      <a:pt x="194" y="118"/>
                    </a:cubicBezTo>
                    <a:cubicBezTo>
                      <a:pt x="186" y="130"/>
                      <a:pt x="181" y="131"/>
                      <a:pt x="165" y="117"/>
                    </a:cubicBezTo>
                    <a:cubicBezTo>
                      <a:pt x="165" y="122"/>
                      <a:pt x="165" y="125"/>
                      <a:pt x="165" y="128"/>
                    </a:cubicBezTo>
                    <a:cubicBezTo>
                      <a:pt x="166" y="132"/>
                      <a:pt x="167" y="135"/>
                      <a:pt x="168" y="137"/>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Shape 33"/>
              <p:cNvSpPr/>
              <p:nvPr/>
            </p:nvSpPr>
            <p:spPr bwMode="auto">
              <a:xfrm>
                <a:off x="3335" y="1335"/>
                <a:ext cx="560" cy="395"/>
              </a:xfrm>
              <a:custGeom>
                <a:avLst/>
                <a:gdLst>
                  <a:gd name="T0" fmla="*/ 221 w 269"/>
                  <a:gd name="T1" fmla="*/ 20 h 190"/>
                  <a:gd name="T2" fmla="*/ 238 w 269"/>
                  <a:gd name="T3" fmla="*/ 14 h 190"/>
                  <a:gd name="T4" fmla="*/ 261 w 269"/>
                  <a:gd name="T5" fmla="*/ 9 h 190"/>
                  <a:gd name="T6" fmla="*/ 269 w 269"/>
                  <a:gd name="T7" fmla="*/ 13 h 190"/>
                  <a:gd name="T8" fmla="*/ 263 w 269"/>
                  <a:gd name="T9" fmla="*/ 19 h 190"/>
                  <a:gd name="T10" fmla="*/ 240 w 269"/>
                  <a:gd name="T11" fmla="*/ 33 h 190"/>
                  <a:gd name="T12" fmla="*/ 235 w 269"/>
                  <a:gd name="T13" fmla="*/ 49 h 190"/>
                  <a:gd name="T14" fmla="*/ 237 w 269"/>
                  <a:gd name="T15" fmla="*/ 80 h 190"/>
                  <a:gd name="T16" fmla="*/ 229 w 269"/>
                  <a:gd name="T17" fmla="*/ 86 h 190"/>
                  <a:gd name="T18" fmla="*/ 214 w 269"/>
                  <a:gd name="T19" fmla="*/ 88 h 190"/>
                  <a:gd name="T20" fmla="*/ 220 w 269"/>
                  <a:gd name="T21" fmla="*/ 102 h 190"/>
                  <a:gd name="T22" fmla="*/ 220 w 269"/>
                  <a:gd name="T23" fmla="*/ 104 h 190"/>
                  <a:gd name="T24" fmla="*/ 216 w 269"/>
                  <a:gd name="T25" fmla="*/ 119 h 190"/>
                  <a:gd name="T26" fmla="*/ 209 w 269"/>
                  <a:gd name="T27" fmla="*/ 130 h 190"/>
                  <a:gd name="T28" fmla="*/ 185 w 269"/>
                  <a:gd name="T29" fmla="*/ 135 h 190"/>
                  <a:gd name="T30" fmla="*/ 149 w 269"/>
                  <a:gd name="T31" fmla="*/ 153 h 190"/>
                  <a:gd name="T32" fmla="*/ 131 w 269"/>
                  <a:gd name="T33" fmla="*/ 180 h 190"/>
                  <a:gd name="T34" fmla="*/ 120 w 269"/>
                  <a:gd name="T35" fmla="*/ 189 h 190"/>
                  <a:gd name="T36" fmla="*/ 102 w 269"/>
                  <a:gd name="T37" fmla="*/ 174 h 190"/>
                  <a:gd name="T38" fmla="*/ 89 w 269"/>
                  <a:gd name="T39" fmla="*/ 141 h 190"/>
                  <a:gd name="T40" fmla="*/ 88 w 269"/>
                  <a:gd name="T41" fmla="*/ 138 h 190"/>
                  <a:gd name="T42" fmla="*/ 88 w 269"/>
                  <a:gd name="T43" fmla="*/ 117 h 190"/>
                  <a:gd name="T44" fmla="*/ 55 w 269"/>
                  <a:gd name="T45" fmla="*/ 71 h 190"/>
                  <a:gd name="T46" fmla="*/ 26 w 269"/>
                  <a:gd name="T47" fmla="*/ 64 h 190"/>
                  <a:gd name="T48" fmla="*/ 16 w 269"/>
                  <a:gd name="T49" fmla="*/ 55 h 190"/>
                  <a:gd name="T50" fmla="*/ 4 w 269"/>
                  <a:gd name="T51" fmla="*/ 45 h 190"/>
                  <a:gd name="T52" fmla="*/ 1 w 269"/>
                  <a:gd name="T53" fmla="*/ 44 h 190"/>
                  <a:gd name="T54" fmla="*/ 0 w 269"/>
                  <a:gd name="T55" fmla="*/ 42 h 190"/>
                  <a:gd name="T56" fmla="*/ 13 w 269"/>
                  <a:gd name="T57" fmla="*/ 41 h 190"/>
                  <a:gd name="T58" fmla="*/ 24 w 269"/>
                  <a:gd name="T59" fmla="*/ 40 h 190"/>
                  <a:gd name="T60" fmla="*/ 33 w 269"/>
                  <a:gd name="T61" fmla="*/ 29 h 190"/>
                  <a:gd name="T62" fmla="*/ 21 w 269"/>
                  <a:gd name="T63" fmla="*/ 22 h 190"/>
                  <a:gd name="T64" fmla="*/ 31 w 269"/>
                  <a:gd name="T65" fmla="*/ 20 h 190"/>
                  <a:gd name="T66" fmla="*/ 58 w 269"/>
                  <a:gd name="T67" fmla="*/ 12 h 190"/>
                  <a:gd name="T68" fmla="*/ 79 w 269"/>
                  <a:gd name="T69" fmla="*/ 12 h 190"/>
                  <a:gd name="T70" fmla="*/ 101 w 269"/>
                  <a:gd name="T71" fmla="*/ 12 h 190"/>
                  <a:gd name="T72" fmla="*/ 159 w 269"/>
                  <a:gd name="T73" fmla="*/ 5 h 190"/>
                  <a:gd name="T74" fmla="*/ 176 w 269"/>
                  <a:gd name="T75" fmla="*/ 2 h 190"/>
                  <a:gd name="T76" fmla="*/ 216 w 269"/>
                  <a:gd name="T77" fmla="*/ 2 h 190"/>
                  <a:gd name="T78" fmla="*/ 221 w 269"/>
                  <a:gd name="T79" fmla="*/ 2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9" h="190">
                    <a:moveTo>
                      <a:pt x="221" y="20"/>
                    </a:moveTo>
                    <a:cubicBezTo>
                      <a:pt x="226" y="18"/>
                      <a:pt x="232" y="15"/>
                      <a:pt x="238" y="14"/>
                    </a:cubicBezTo>
                    <a:cubicBezTo>
                      <a:pt x="246" y="11"/>
                      <a:pt x="254" y="10"/>
                      <a:pt x="261" y="9"/>
                    </a:cubicBezTo>
                    <a:cubicBezTo>
                      <a:pt x="264" y="9"/>
                      <a:pt x="266" y="12"/>
                      <a:pt x="269" y="13"/>
                    </a:cubicBezTo>
                    <a:cubicBezTo>
                      <a:pt x="267" y="15"/>
                      <a:pt x="265" y="18"/>
                      <a:pt x="263" y="19"/>
                    </a:cubicBezTo>
                    <a:cubicBezTo>
                      <a:pt x="255" y="24"/>
                      <a:pt x="247" y="28"/>
                      <a:pt x="240" y="33"/>
                    </a:cubicBezTo>
                    <a:cubicBezTo>
                      <a:pt x="234" y="36"/>
                      <a:pt x="233" y="41"/>
                      <a:pt x="235" y="49"/>
                    </a:cubicBezTo>
                    <a:cubicBezTo>
                      <a:pt x="238" y="59"/>
                      <a:pt x="237" y="70"/>
                      <a:pt x="237" y="80"/>
                    </a:cubicBezTo>
                    <a:cubicBezTo>
                      <a:pt x="237" y="82"/>
                      <a:pt x="232" y="85"/>
                      <a:pt x="229" y="86"/>
                    </a:cubicBezTo>
                    <a:cubicBezTo>
                      <a:pt x="224" y="87"/>
                      <a:pt x="219" y="87"/>
                      <a:pt x="214" y="88"/>
                    </a:cubicBezTo>
                    <a:cubicBezTo>
                      <a:pt x="216" y="93"/>
                      <a:pt x="218" y="97"/>
                      <a:pt x="220" y="102"/>
                    </a:cubicBezTo>
                    <a:cubicBezTo>
                      <a:pt x="220" y="103"/>
                      <a:pt x="220" y="103"/>
                      <a:pt x="220" y="104"/>
                    </a:cubicBezTo>
                    <a:cubicBezTo>
                      <a:pt x="215" y="108"/>
                      <a:pt x="205" y="110"/>
                      <a:pt x="216" y="119"/>
                    </a:cubicBezTo>
                    <a:cubicBezTo>
                      <a:pt x="220" y="122"/>
                      <a:pt x="215" y="129"/>
                      <a:pt x="209" y="130"/>
                    </a:cubicBezTo>
                    <a:cubicBezTo>
                      <a:pt x="201" y="132"/>
                      <a:pt x="193" y="132"/>
                      <a:pt x="185" y="135"/>
                    </a:cubicBezTo>
                    <a:cubicBezTo>
                      <a:pt x="173" y="140"/>
                      <a:pt x="160" y="145"/>
                      <a:pt x="149" y="153"/>
                    </a:cubicBezTo>
                    <a:cubicBezTo>
                      <a:pt x="141" y="159"/>
                      <a:pt x="137" y="171"/>
                      <a:pt x="131" y="180"/>
                    </a:cubicBezTo>
                    <a:cubicBezTo>
                      <a:pt x="128" y="184"/>
                      <a:pt x="121" y="190"/>
                      <a:pt x="120" y="189"/>
                    </a:cubicBezTo>
                    <a:cubicBezTo>
                      <a:pt x="113" y="186"/>
                      <a:pt x="105" y="181"/>
                      <a:pt x="102" y="174"/>
                    </a:cubicBezTo>
                    <a:cubicBezTo>
                      <a:pt x="96" y="164"/>
                      <a:pt x="93" y="152"/>
                      <a:pt x="89" y="141"/>
                    </a:cubicBezTo>
                    <a:cubicBezTo>
                      <a:pt x="89" y="140"/>
                      <a:pt x="88" y="138"/>
                      <a:pt x="88" y="138"/>
                    </a:cubicBezTo>
                    <a:cubicBezTo>
                      <a:pt x="94" y="131"/>
                      <a:pt x="88" y="124"/>
                      <a:pt x="88" y="117"/>
                    </a:cubicBezTo>
                    <a:cubicBezTo>
                      <a:pt x="87" y="94"/>
                      <a:pt x="72" y="81"/>
                      <a:pt x="55" y="71"/>
                    </a:cubicBezTo>
                    <a:cubicBezTo>
                      <a:pt x="47" y="66"/>
                      <a:pt x="36" y="66"/>
                      <a:pt x="26" y="64"/>
                    </a:cubicBezTo>
                    <a:cubicBezTo>
                      <a:pt x="21" y="63"/>
                      <a:pt x="14" y="65"/>
                      <a:pt x="16" y="55"/>
                    </a:cubicBezTo>
                    <a:cubicBezTo>
                      <a:pt x="17" y="52"/>
                      <a:pt x="9" y="48"/>
                      <a:pt x="4" y="45"/>
                    </a:cubicBezTo>
                    <a:cubicBezTo>
                      <a:pt x="3" y="45"/>
                      <a:pt x="2" y="45"/>
                      <a:pt x="1" y="44"/>
                    </a:cubicBezTo>
                    <a:cubicBezTo>
                      <a:pt x="1" y="43"/>
                      <a:pt x="0" y="43"/>
                      <a:pt x="0" y="42"/>
                    </a:cubicBezTo>
                    <a:cubicBezTo>
                      <a:pt x="4" y="41"/>
                      <a:pt x="8" y="41"/>
                      <a:pt x="13" y="41"/>
                    </a:cubicBezTo>
                    <a:cubicBezTo>
                      <a:pt x="16" y="40"/>
                      <a:pt x="21" y="42"/>
                      <a:pt x="24" y="40"/>
                    </a:cubicBezTo>
                    <a:cubicBezTo>
                      <a:pt x="27" y="38"/>
                      <a:pt x="30" y="33"/>
                      <a:pt x="33" y="29"/>
                    </a:cubicBezTo>
                    <a:cubicBezTo>
                      <a:pt x="29" y="27"/>
                      <a:pt x="26" y="25"/>
                      <a:pt x="21" y="22"/>
                    </a:cubicBezTo>
                    <a:cubicBezTo>
                      <a:pt x="25" y="21"/>
                      <a:pt x="28" y="20"/>
                      <a:pt x="31" y="20"/>
                    </a:cubicBezTo>
                    <a:cubicBezTo>
                      <a:pt x="41" y="20"/>
                      <a:pt x="50" y="19"/>
                      <a:pt x="58" y="12"/>
                    </a:cubicBezTo>
                    <a:cubicBezTo>
                      <a:pt x="62" y="8"/>
                      <a:pt x="73" y="9"/>
                      <a:pt x="79" y="12"/>
                    </a:cubicBezTo>
                    <a:cubicBezTo>
                      <a:pt x="87" y="14"/>
                      <a:pt x="92" y="16"/>
                      <a:pt x="101" y="12"/>
                    </a:cubicBezTo>
                    <a:cubicBezTo>
                      <a:pt x="119" y="6"/>
                      <a:pt x="139" y="2"/>
                      <a:pt x="159" y="5"/>
                    </a:cubicBezTo>
                    <a:cubicBezTo>
                      <a:pt x="165" y="6"/>
                      <a:pt x="171" y="2"/>
                      <a:pt x="176" y="2"/>
                    </a:cubicBezTo>
                    <a:cubicBezTo>
                      <a:pt x="190" y="1"/>
                      <a:pt x="203" y="0"/>
                      <a:pt x="216" y="2"/>
                    </a:cubicBezTo>
                    <a:cubicBezTo>
                      <a:pt x="218" y="2"/>
                      <a:pt x="219" y="12"/>
                      <a:pt x="221" y="20"/>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Shape 34"/>
              <p:cNvSpPr/>
              <p:nvPr/>
            </p:nvSpPr>
            <p:spPr bwMode="auto">
              <a:xfrm>
                <a:off x="2977" y="1584"/>
                <a:ext cx="302" cy="196"/>
              </a:xfrm>
              <a:custGeom>
                <a:avLst/>
                <a:gdLst>
                  <a:gd name="T0" fmla="*/ 0 w 145"/>
                  <a:gd name="T1" fmla="*/ 84 h 94"/>
                  <a:gd name="T2" fmla="*/ 24 w 145"/>
                  <a:gd name="T3" fmla="*/ 38 h 94"/>
                  <a:gd name="T4" fmla="*/ 44 w 145"/>
                  <a:gd name="T5" fmla="*/ 39 h 94"/>
                  <a:gd name="T6" fmla="*/ 37 w 145"/>
                  <a:gd name="T7" fmla="*/ 21 h 94"/>
                  <a:gd name="T8" fmla="*/ 52 w 145"/>
                  <a:gd name="T9" fmla="*/ 2 h 94"/>
                  <a:gd name="T10" fmla="*/ 55 w 145"/>
                  <a:gd name="T11" fmla="*/ 0 h 94"/>
                  <a:gd name="T12" fmla="*/ 85 w 145"/>
                  <a:gd name="T13" fmla="*/ 8 h 94"/>
                  <a:gd name="T14" fmla="*/ 106 w 145"/>
                  <a:gd name="T15" fmla="*/ 17 h 94"/>
                  <a:gd name="T16" fmla="*/ 118 w 145"/>
                  <a:gd name="T17" fmla="*/ 38 h 94"/>
                  <a:gd name="T18" fmla="*/ 123 w 145"/>
                  <a:gd name="T19" fmla="*/ 49 h 94"/>
                  <a:gd name="T20" fmla="*/ 145 w 145"/>
                  <a:gd name="T21" fmla="*/ 58 h 94"/>
                  <a:gd name="T22" fmla="*/ 132 w 145"/>
                  <a:gd name="T23" fmla="*/ 74 h 94"/>
                  <a:gd name="T24" fmla="*/ 120 w 145"/>
                  <a:gd name="T25" fmla="*/ 66 h 94"/>
                  <a:gd name="T26" fmla="*/ 118 w 145"/>
                  <a:gd name="T27" fmla="*/ 68 h 94"/>
                  <a:gd name="T28" fmla="*/ 124 w 145"/>
                  <a:gd name="T29" fmla="*/ 77 h 94"/>
                  <a:gd name="T30" fmla="*/ 122 w 145"/>
                  <a:gd name="T31" fmla="*/ 88 h 94"/>
                  <a:gd name="T32" fmla="*/ 110 w 145"/>
                  <a:gd name="T33" fmla="*/ 94 h 94"/>
                  <a:gd name="T34" fmla="*/ 79 w 145"/>
                  <a:gd name="T35" fmla="*/ 70 h 94"/>
                  <a:gd name="T36" fmla="*/ 92 w 145"/>
                  <a:gd name="T37" fmla="*/ 42 h 94"/>
                  <a:gd name="T38" fmla="*/ 86 w 145"/>
                  <a:gd name="T39" fmla="*/ 36 h 94"/>
                  <a:gd name="T40" fmla="*/ 66 w 145"/>
                  <a:gd name="T41" fmla="*/ 26 h 94"/>
                  <a:gd name="T42" fmla="*/ 52 w 145"/>
                  <a:gd name="T43" fmla="*/ 31 h 94"/>
                  <a:gd name="T44" fmla="*/ 58 w 145"/>
                  <a:gd name="T45" fmla="*/ 42 h 94"/>
                  <a:gd name="T46" fmla="*/ 40 w 145"/>
                  <a:gd name="T47" fmla="*/ 67 h 94"/>
                  <a:gd name="T48" fmla="*/ 55 w 145"/>
                  <a:gd name="T49" fmla="*/ 78 h 94"/>
                  <a:gd name="T50" fmla="*/ 28 w 145"/>
                  <a:gd name="T51" fmla="*/ 66 h 94"/>
                  <a:gd name="T52" fmla="*/ 2 w 145"/>
                  <a:gd name="T53" fmla="*/ 87 h 94"/>
                  <a:gd name="T54" fmla="*/ 0 w 145"/>
                  <a:gd name="T55" fmla="*/ 8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5" h="94">
                    <a:moveTo>
                      <a:pt x="0" y="84"/>
                    </a:moveTo>
                    <a:cubicBezTo>
                      <a:pt x="8" y="69"/>
                      <a:pt x="16" y="54"/>
                      <a:pt x="24" y="38"/>
                    </a:cubicBezTo>
                    <a:cubicBezTo>
                      <a:pt x="32" y="41"/>
                      <a:pt x="37" y="48"/>
                      <a:pt x="44" y="39"/>
                    </a:cubicBezTo>
                    <a:cubicBezTo>
                      <a:pt x="51" y="29"/>
                      <a:pt x="39" y="27"/>
                      <a:pt x="37" y="21"/>
                    </a:cubicBezTo>
                    <a:cubicBezTo>
                      <a:pt x="42" y="15"/>
                      <a:pt x="47" y="8"/>
                      <a:pt x="52" y="2"/>
                    </a:cubicBezTo>
                    <a:cubicBezTo>
                      <a:pt x="53" y="1"/>
                      <a:pt x="54" y="0"/>
                      <a:pt x="55" y="0"/>
                    </a:cubicBezTo>
                    <a:cubicBezTo>
                      <a:pt x="65" y="2"/>
                      <a:pt x="75" y="5"/>
                      <a:pt x="85" y="8"/>
                    </a:cubicBezTo>
                    <a:cubicBezTo>
                      <a:pt x="92" y="10"/>
                      <a:pt x="99" y="15"/>
                      <a:pt x="106" y="17"/>
                    </a:cubicBezTo>
                    <a:cubicBezTo>
                      <a:pt x="117" y="20"/>
                      <a:pt x="122" y="27"/>
                      <a:pt x="118" y="38"/>
                    </a:cubicBezTo>
                    <a:cubicBezTo>
                      <a:pt x="115" y="44"/>
                      <a:pt x="117" y="47"/>
                      <a:pt x="123" y="49"/>
                    </a:cubicBezTo>
                    <a:cubicBezTo>
                      <a:pt x="130" y="51"/>
                      <a:pt x="137" y="55"/>
                      <a:pt x="145" y="58"/>
                    </a:cubicBezTo>
                    <a:cubicBezTo>
                      <a:pt x="141" y="64"/>
                      <a:pt x="137" y="69"/>
                      <a:pt x="132" y="74"/>
                    </a:cubicBezTo>
                    <a:cubicBezTo>
                      <a:pt x="128" y="71"/>
                      <a:pt x="124" y="69"/>
                      <a:pt x="120" y="66"/>
                    </a:cubicBezTo>
                    <a:cubicBezTo>
                      <a:pt x="119" y="67"/>
                      <a:pt x="119" y="67"/>
                      <a:pt x="118" y="68"/>
                    </a:cubicBezTo>
                    <a:cubicBezTo>
                      <a:pt x="120" y="71"/>
                      <a:pt x="122" y="74"/>
                      <a:pt x="124" y="77"/>
                    </a:cubicBezTo>
                    <a:cubicBezTo>
                      <a:pt x="128" y="82"/>
                      <a:pt x="128" y="85"/>
                      <a:pt x="122" y="88"/>
                    </a:cubicBezTo>
                    <a:cubicBezTo>
                      <a:pt x="117" y="89"/>
                      <a:pt x="114" y="92"/>
                      <a:pt x="110" y="94"/>
                    </a:cubicBezTo>
                    <a:cubicBezTo>
                      <a:pt x="99" y="86"/>
                      <a:pt x="89" y="77"/>
                      <a:pt x="79" y="70"/>
                    </a:cubicBezTo>
                    <a:cubicBezTo>
                      <a:pt x="86" y="67"/>
                      <a:pt x="94" y="51"/>
                      <a:pt x="92" y="42"/>
                    </a:cubicBezTo>
                    <a:cubicBezTo>
                      <a:pt x="91" y="40"/>
                      <a:pt x="88" y="37"/>
                      <a:pt x="86" y="36"/>
                    </a:cubicBezTo>
                    <a:cubicBezTo>
                      <a:pt x="80" y="32"/>
                      <a:pt x="73" y="29"/>
                      <a:pt x="66" y="26"/>
                    </a:cubicBezTo>
                    <a:cubicBezTo>
                      <a:pt x="61" y="24"/>
                      <a:pt x="55" y="24"/>
                      <a:pt x="52" y="31"/>
                    </a:cubicBezTo>
                    <a:cubicBezTo>
                      <a:pt x="52" y="33"/>
                      <a:pt x="56" y="37"/>
                      <a:pt x="58" y="42"/>
                    </a:cubicBezTo>
                    <a:cubicBezTo>
                      <a:pt x="53" y="49"/>
                      <a:pt x="47" y="57"/>
                      <a:pt x="40" y="67"/>
                    </a:cubicBezTo>
                    <a:cubicBezTo>
                      <a:pt x="44" y="70"/>
                      <a:pt x="49" y="74"/>
                      <a:pt x="55" y="78"/>
                    </a:cubicBezTo>
                    <a:cubicBezTo>
                      <a:pt x="41" y="85"/>
                      <a:pt x="34" y="82"/>
                      <a:pt x="28" y="66"/>
                    </a:cubicBezTo>
                    <a:cubicBezTo>
                      <a:pt x="19" y="73"/>
                      <a:pt x="11" y="80"/>
                      <a:pt x="2" y="87"/>
                    </a:cubicBezTo>
                    <a:cubicBezTo>
                      <a:pt x="2" y="86"/>
                      <a:pt x="1" y="85"/>
                      <a:pt x="0" y="84"/>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Shape 35"/>
              <p:cNvSpPr/>
              <p:nvPr/>
            </p:nvSpPr>
            <p:spPr bwMode="auto">
              <a:xfrm>
                <a:off x="3891" y="1817"/>
                <a:ext cx="91" cy="100"/>
              </a:xfrm>
              <a:custGeom>
                <a:avLst/>
                <a:gdLst>
                  <a:gd name="T0" fmla="*/ 19 w 44"/>
                  <a:gd name="T1" fmla="*/ 0 h 48"/>
                  <a:gd name="T2" fmla="*/ 42 w 44"/>
                  <a:gd name="T3" fmla="*/ 31 h 48"/>
                  <a:gd name="T4" fmla="*/ 44 w 44"/>
                  <a:gd name="T5" fmla="*/ 48 h 48"/>
                  <a:gd name="T6" fmla="*/ 19 w 44"/>
                  <a:gd name="T7" fmla="*/ 48 h 48"/>
                  <a:gd name="T8" fmla="*/ 19 w 44"/>
                  <a:gd name="T9" fmla="*/ 42 h 48"/>
                  <a:gd name="T10" fmla="*/ 22 w 44"/>
                  <a:gd name="T11" fmla="*/ 33 h 48"/>
                  <a:gd name="T12" fmla="*/ 20 w 44"/>
                  <a:gd name="T13" fmla="*/ 25 h 48"/>
                  <a:gd name="T14" fmla="*/ 14 w 44"/>
                  <a:gd name="T15" fmla="*/ 31 h 48"/>
                  <a:gd name="T16" fmla="*/ 13 w 44"/>
                  <a:gd name="T17" fmla="*/ 37 h 48"/>
                  <a:gd name="T18" fmla="*/ 3 w 44"/>
                  <a:gd name="T19" fmla="*/ 43 h 48"/>
                  <a:gd name="T20" fmla="*/ 1 w 44"/>
                  <a:gd name="T21" fmla="*/ 33 h 48"/>
                  <a:gd name="T22" fmla="*/ 15 w 44"/>
                  <a:gd name="T23" fmla="*/ 16 h 48"/>
                  <a:gd name="T24" fmla="*/ 18 w 44"/>
                  <a:gd name="T25" fmla="*/ 9 h 48"/>
                  <a:gd name="T26" fmla="*/ 19 w 44"/>
                  <a:gd name="T2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8">
                    <a:moveTo>
                      <a:pt x="19" y="0"/>
                    </a:moveTo>
                    <a:cubicBezTo>
                      <a:pt x="27" y="10"/>
                      <a:pt x="35" y="20"/>
                      <a:pt x="42" y="31"/>
                    </a:cubicBezTo>
                    <a:cubicBezTo>
                      <a:pt x="44" y="36"/>
                      <a:pt x="43" y="43"/>
                      <a:pt x="44" y="48"/>
                    </a:cubicBezTo>
                    <a:cubicBezTo>
                      <a:pt x="36" y="48"/>
                      <a:pt x="27" y="48"/>
                      <a:pt x="19" y="48"/>
                    </a:cubicBezTo>
                    <a:cubicBezTo>
                      <a:pt x="19" y="48"/>
                      <a:pt x="18" y="44"/>
                      <a:pt x="19" y="42"/>
                    </a:cubicBezTo>
                    <a:cubicBezTo>
                      <a:pt x="20" y="39"/>
                      <a:pt x="22" y="36"/>
                      <a:pt x="22" y="33"/>
                    </a:cubicBezTo>
                    <a:cubicBezTo>
                      <a:pt x="23" y="30"/>
                      <a:pt x="21" y="28"/>
                      <a:pt x="20" y="25"/>
                    </a:cubicBezTo>
                    <a:cubicBezTo>
                      <a:pt x="18" y="27"/>
                      <a:pt x="15" y="29"/>
                      <a:pt x="14" y="31"/>
                    </a:cubicBezTo>
                    <a:cubicBezTo>
                      <a:pt x="13" y="33"/>
                      <a:pt x="14" y="36"/>
                      <a:pt x="13" y="37"/>
                    </a:cubicBezTo>
                    <a:cubicBezTo>
                      <a:pt x="10" y="39"/>
                      <a:pt x="6" y="41"/>
                      <a:pt x="3" y="43"/>
                    </a:cubicBezTo>
                    <a:cubicBezTo>
                      <a:pt x="2" y="39"/>
                      <a:pt x="0" y="34"/>
                      <a:pt x="1" y="33"/>
                    </a:cubicBezTo>
                    <a:cubicBezTo>
                      <a:pt x="6" y="28"/>
                      <a:pt x="5" y="18"/>
                      <a:pt x="15" y="16"/>
                    </a:cubicBezTo>
                    <a:cubicBezTo>
                      <a:pt x="17" y="16"/>
                      <a:pt x="18" y="12"/>
                      <a:pt x="18" y="9"/>
                    </a:cubicBezTo>
                    <a:cubicBezTo>
                      <a:pt x="19" y="6"/>
                      <a:pt x="19" y="3"/>
                      <a:pt x="19" y="0"/>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9" name="Freeform: Shape 36"/>
              <p:cNvSpPr/>
              <p:nvPr/>
            </p:nvSpPr>
            <p:spPr bwMode="auto">
              <a:xfrm>
                <a:off x="4382" y="2713"/>
                <a:ext cx="79" cy="122"/>
              </a:xfrm>
              <a:custGeom>
                <a:avLst/>
                <a:gdLst>
                  <a:gd name="T0" fmla="*/ 33 w 38"/>
                  <a:gd name="T1" fmla="*/ 0 h 59"/>
                  <a:gd name="T2" fmla="*/ 32 w 38"/>
                  <a:gd name="T3" fmla="*/ 27 h 59"/>
                  <a:gd name="T4" fmla="*/ 24 w 38"/>
                  <a:gd name="T5" fmla="*/ 43 h 59"/>
                  <a:gd name="T6" fmla="*/ 9 w 38"/>
                  <a:gd name="T7" fmla="*/ 59 h 59"/>
                  <a:gd name="T8" fmla="*/ 33 w 38"/>
                  <a:gd name="T9" fmla="*/ 0 h 59"/>
                </a:gdLst>
                <a:ahLst/>
                <a:cxnLst>
                  <a:cxn ang="0">
                    <a:pos x="T0" y="T1"/>
                  </a:cxn>
                  <a:cxn ang="0">
                    <a:pos x="T2" y="T3"/>
                  </a:cxn>
                  <a:cxn ang="0">
                    <a:pos x="T4" y="T5"/>
                  </a:cxn>
                  <a:cxn ang="0">
                    <a:pos x="T6" y="T7"/>
                  </a:cxn>
                  <a:cxn ang="0">
                    <a:pos x="T8" y="T9"/>
                  </a:cxn>
                </a:cxnLst>
                <a:rect l="0" t="0" r="r" b="b"/>
                <a:pathLst>
                  <a:path w="38" h="59">
                    <a:moveTo>
                      <a:pt x="33" y="0"/>
                    </a:moveTo>
                    <a:cubicBezTo>
                      <a:pt x="38" y="8"/>
                      <a:pt x="38" y="19"/>
                      <a:pt x="32" y="27"/>
                    </a:cubicBezTo>
                    <a:cubicBezTo>
                      <a:pt x="29" y="32"/>
                      <a:pt x="26" y="38"/>
                      <a:pt x="24" y="43"/>
                    </a:cubicBezTo>
                    <a:cubicBezTo>
                      <a:pt x="21" y="51"/>
                      <a:pt x="17" y="57"/>
                      <a:pt x="9" y="59"/>
                    </a:cubicBezTo>
                    <a:cubicBezTo>
                      <a:pt x="0" y="45"/>
                      <a:pt x="12" y="16"/>
                      <a:pt x="33" y="0"/>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Shape 37"/>
              <p:cNvSpPr/>
              <p:nvPr/>
            </p:nvSpPr>
            <p:spPr bwMode="auto">
              <a:xfrm>
                <a:off x="3768" y="1688"/>
                <a:ext cx="88" cy="38"/>
              </a:xfrm>
              <a:custGeom>
                <a:avLst/>
                <a:gdLst>
                  <a:gd name="T0" fmla="*/ 0 w 42"/>
                  <a:gd name="T1" fmla="*/ 2 h 18"/>
                  <a:gd name="T2" fmla="*/ 35 w 42"/>
                  <a:gd name="T3" fmla="*/ 0 h 18"/>
                  <a:gd name="T4" fmla="*/ 42 w 42"/>
                  <a:gd name="T5" fmla="*/ 4 h 18"/>
                  <a:gd name="T6" fmla="*/ 34 w 42"/>
                  <a:gd name="T7" fmla="*/ 13 h 18"/>
                  <a:gd name="T8" fmla="*/ 17 w 42"/>
                  <a:gd name="T9" fmla="*/ 16 h 18"/>
                  <a:gd name="T10" fmla="*/ 0 w 42"/>
                  <a:gd name="T11" fmla="*/ 2 h 18"/>
                </a:gdLst>
                <a:ahLst/>
                <a:cxnLst>
                  <a:cxn ang="0">
                    <a:pos x="T0" y="T1"/>
                  </a:cxn>
                  <a:cxn ang="0">
                    <a:pos x="T2" y="T3"/>
                  </a:cxn>
                  <a:cxn ang="0">
                    <a:pos x="T4" y="T5"/>
                  </a:cxn>
                  <a:cxn ang="0">
                    <a:pos x="T6" y="T7"/>
                  </a:cxn>
                  <a:cxn ang="0">
                    <a:pos x="T8" y="T9"/>
                  </a:cxn>
                  <a:cxn ang="0">
                    <a:pos x="T10" y="T11"/>
                  </a:cxn>
                </a:cxnLst>
                <a:rect l="0" t="0" r="r" b="b"/>
                <a:pathLst>
                  <a:path w="42" h="18">
                    <a:moveTo>
                      <a:pt x="0" y="2"/>
                    </a:moveTo>
                    <a:cubicBezTo>
                      <a:pt x="11" y="1"/>
                      <a:pt x="23" y="0"/>
                      <a:pt x="35" y="0"/>
                    </a:cubicBezTo>
                    <a:cubicBezTo>
                      <a:pt x="37" y="0"/>
                      <a:pt x="39" y="3"/>
                      <a:pt x="42" y="4"/>
                    </a:cubicBezTo>
                    <a:cubicBezTo>
                      <a:pt x="39" y="7"/>
                      <a:pt x="37" y="12"/>
                      <a:pt x="34" y="13"/>
                    </a:cubicBezTo>
                    <a:cubicBezTo>
                      <a:pt x="29" y="15"/>
                      <a:pt x="23" y="15"/>
                      <a:pt x="17" y="16"/>
                    </a:cubicBezTo>
                    <a:cubicBezTo>
                      <a:pt x="10" y="18"/>
                      <a:pt x="2" y="12"/>
                      <a:pt x="0" y="2"/>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1" name="Freeform: Shape 38"/>
              <p:cNvSpPr/>
              <p:nvPr/>
            </p:nvSpPr>
            <p:spPr bwMode="auto">
              <a:xfrm>
                <a:off x="4101" y="1447"/>
                <a:ext cx="65" cy="58"/>
              </a:xfrm>
              <a:custGeom>
                <a:avLst/>
                <a:gdLst>
                  <a:gd name="T0" fmla="*/ 24 w 31"/>
                  <a:gd name="T1" fmla="*/ 28 h 28"/>
                  <a:gd name="T2" fmla="*/ 0 w 31"/>
                  <a:gd name="T3" fmla="*/ 7 h 28"/>
                  <a:gd name="T4" fmla="*/ 28 w 31"/>
                  <a:gd name="T5" fmla="*/ 4 h 28"/>
                  <a:gd name="T6" fmla="*/ 31 w 31"/>
                  <a:gd name="T7" fmla="*/ 15 h 28"/>
                  <a:gd name="T8" fmla="*/ 24 w 31"/>
                  <a:gd name="T9" fmla="*/ 28 h 28"/>
                </a:gdLst>
                <a:ahLst/>
                <a:cxnLst>
                  <a:cxn ang="0">
                    <a:pos x="T0" y="T1"/>
                  </a:cxn>
                  <a:cxn ang="0">
                    <a:pos x="T2" y="T3"/>
                  </a:cxn>
                  <a:cxn ang="0">
                    <a:pos x="T4" y="T5"/>
                  </a:cxn>
                  <a:cxn ang="0">
                    <a:pos x="T6" y="T7"/>
                  </a:cxn>
                  <a:cxn ang="0">
                    <a:pos x="T8" y="T9"/>
                  </a:cxn>
                </a:cxnLst>
                <a:rect l="0" t="0" r="r" b="b"/>
                <a:pathLst>
                  <a:path w="31" h="28">
                    <a:moveTo>
                      <a:pt x="24" y="28"/>
                    </a:moveTo>
                    <a:cubicBezTo>
                      <a:pt x="15" y="20"/>
                      <a:pt x="8" y="14"/>
                      <a:pt x="0" y="7"/>
                    </a:cubicBezTo>
                    <a:cubicBezTo>
                      <a:pt x="5" y="3"/>
                      <a:pt x="23" y="0"/>
                      <a:pt x="28" y="4"/>
                    </a:cubicBezTo>
                    <a:cubicBezTo>
                      <a:pt x="30" y="6"/>
                      <a:pt x="31" y="11"/>
                      <a:pt x="31" y="15"/>
                    </a:cubicBezTo>
                    <a:cubicBezTo>
                      <a:pt x="30" y="19"/>
                      <a:pt x="27" y="24"/>
                      <a:pt x="24" y="28"/>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Shape 39"/>
              <p:cNvSpPr/>
              <p:nvPr/>
            </p:nvSpPr>
            <p:spPr bwMode="auto">
              <a:xfrm>
                <a:off x="3196" y="1401"/>
                <a:ext cx="89" cy="63"/>
              </a:xfrm>
              <a:custGeom>
                <a:avLst/>
                <a:gdLst>
                  <a:gd name="T0" fmla="*/ 42 w 43"/>
                  <a:gd name="T1" fmla="*/ 11 h 30"/>
                  <a:gd name="T2" fmla="*/ 2 w 43"/>
                  <a:gd name="T3" fmla="*/ 30 h 30"/>
                  <a:gd name="T4" fmla="*/ 0 w 43"/>
                  <a:gd name="T5" fmla="*/ 28 h 30"/>
                  <a:gd name="T6" fmla="*/ 33 w 43"/>
                  <a:gd name="T7" fmla="*/ 1 h 30"/>
                  <a:gd name="T8" fmla="*/ 43 w 43"/>
                  <a:gd name="T9" fmla="*/ 6 h 30"/>
                  <a:gd name="T10" fmla="*/ 42 w 43"/>
                  <a:gd name="T11" fmla="*/ 11 h 30"/>
                </a:gdLst>
                <a:ahLst/>
                <a:cxnLst>
                  <a:cxn ang="0">
                    <a:pos x="T0" y="T1"/>
                  </a:cxn>
                  <a:cxn ang="0">
                    <a:pos x="T2" y="T3"/>
                  </a:cxn>
                  <a:cxn ang="0">
                    <a:pos x="T4" y="T5"/>
                  </a:cxn>
                  <a:cxn ang="0">
                    <a:pos x="T6" y="T7"/>
                  </a:cxn>
                  <a:cxn ang="0">
                    <a:pos x="T8" y="T9"/>
                  </a:cxn>
                  <a:cxn ang="0">
                    <a:pos x="T10" y="T11"/>
                  </a:cxn>
                </a:cxnLst>
                <a:rect l="0" t="0" r="r" b="b"/>
                <a:pathLst>
                  <a:path w="43" h="30">
                    <a:moveTo>
                      <a:pt x="42" y="11"/>
                    </a:moveTo>
                    <a:cubicBezTo>
                      <a:pt x="28" y="17"/>
                      <a:pt x="15" y="24"/>
                      <a:pt x="2" y="30"/>
                    </a:cubicBezTo>
                    <a:cubicBezTo>
                      <a:pt x="1" y="29"/>
                      <a:pt x="1" y="28"/>
                      <a:pt x="0" y="28"/>
                    </a:cubicBezTo>
                    <a:cubicBezTo>
                      <a:pt x="11" y="19"/>
                      <a:pt x="22" y="9"/>
                      <a:pt x="33" y="1"/>
                    </a:cubicBezTo>
                    <a:cubicBezTo>
                      <a:pt x="35" y="0"/>
                      <a:pt x="40" y="5"/>
                      <a:pt x="43" y="6"/>
                    </a:cubicBezTo>
                    <a:cubicBezTo>
                      <a:pt x="43" y="8"/>
                      <a:pt x="42" y="9"/>
                      <a:pt x="42" y="11"/>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Shape 40"/>
              <p:cNvSpPr/>
              <p:nvPr/>
            </p:nvSpPr>
            <p:spPr bwMode="auto">
              <a:xfrm>
                <a:off x="4492" y="1528"/>
                <a:ext cx="69" cy="85"/>
              </a:xfrm>
              <a:custGeom>
                <a:avLst/>
                <a:gdLst>
                  <a:gd name="T0" fmla="*/ 0 w 33"/>
                  <a:gd name="T1" fmla="*/ 34 h 41"/>
                  <a:gd name="T2" fmla="*/ 16 w 33"/>
                  <a:gd name="T3" fmla="*/ 9 h 41"/>
                  <a:gd name="T4" fmla="*/ 28 w 33"/>
                  <a:gd name="T5" fmla="*/ 0 h 41"/>
                  <a:gd name="T6" fmla="*/ 32 w 33"/>
                  <a:gd name="T7" fmla="*/ 5 h 41"/>
                  <a:gd name="T8" fmla="*/ 23 w 33"/>
                  <a:gd name="T9" fmla="*/ 16 h 41"/>
                  <a:gd name="T10" fmla="*/ 10 w 33"/>
                  <a:gd name="T11" fmla="*/ 33 h 41"/>
                  <a:gd name="T12" fmla="*/ 0 w 33"/>
                  <a:gd name="T13" fmla="*/ 34 h 41"/>
                </a:gdLst>
                <a:ahLst/>
                <a:cxnLst>
                  <a:cxn ang="0">
                    <a:pos x="T0" y="T1"/>
                  </a:cxn>
                  <a:cxn ang="0">
                    <a:pos x="T2" y="T3"/>
                  </a:cxn>
                  <a:cxn ang="0">
                    <a:pos x="T4" y="T5"/>
                  </a:cxn>
                  <a:cxn ang="0">
                    <a:pos x="T6" y="T7"/>
                  </a:cxn>
                  <a:cxn ang="0">
                    <a:pos x="T8" y="T9"/>
                  </a:cxn>
                  <a:cxn ang="0">
                    <a:pos x="T10" y="T11"/>
                  </a:cxn>
                  <a:cxn ang="0">
                    <a:pos x="T12" y="T13"/>
                  </a:cxn>
                </a:cxnLst>
                <a:rect l="0" t="0" r="r" b="b"/>
                <a:pathLst>
                  <a:path w="33" h="41">
                    <a:moveTo>
                      <a:pt x="0" y="34"/>
                    </a:moveTo>
                    <a:cubicBezTo>
                      <a:pt x="6" y="25"/>
                      <a:pt x="10" y="17"/>
                      <a:pt x="16" y="9"/>
                    </a:cubicBezTo>
                    <a:cubicBezTo>
                      <a:pt x="19" y="5"/>
                      <a:pt x="24" y="3"/>
                      <a:pt x="28" y="0"/>
                    </a:cubicBezTo>
                    <a:cubicBezTo>
                      <a:pt x="28" y="0"/>
                      <a:pt x="33" y="4"/>
                      <a:pt x="32" y="5"/>
                    </a:cubicBezTo>
                    <a:cubicBezTo>
                      <a:pt x="30" y="9"/>
                      <a:pt x="27" y="14"/>
                      <a:pt x="23" y="16"/>
                    </a:cubicBezTo>
                    <a:cubicBezTo>
                      <a:pt x="16" y="20"/>
                      <a:pt x="10" y="24"/>
                      <a:pt x="10" y="33"/>
                    </a:cubicBezTo>
                    <a:cubicBezTo>
                      <a:pt x="9" y="41"/>
                      <a:pt x="4" y="38"/>
                      <a:pt x="0" y="34"/>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Shape 41"/>
              <p:cNvSpPr/>
              <p:nvPr/>
            </p:nvSpPr>
            <p:spPr bwMode="auto">
              <a:xfrm>
                <a:off x="3104" y="2299"/>
                <a:ext cx="44" cy="36"/>
              </a:xfrm>
              <a:custGeom>
                <a:avLst/>
                <a:gdLst>
                  <a:gd name="T0" fmla="*/ 21 w 21"/>
                  <a:gd name="T1" fmla="*/ 16 h 17"/>
                  <a:gd name="T2" fmla="*/ 0 w 21"/>
                  <a:gd name="T3" fmla="*/ 1 h 17"/>
                  <a:gd name="T4" fmla="*/ 21 w 21"/>
                  <a:gd name="T5" fmla="*/ 16 h 17"/>
                </a:gdLst>
                <a:ahLst/>
                <a:cxnLst>
                  <a:cxn ang="0">
                    <a:pos x="T0" y="T1"/>
                  </a:cxn>
                  <a:cxn ang="0">
                    <a:pos x="T2" y="T3"/>
                  </a:cxn>
                  <a:cxn ang="0">
                    <a:pos x="T4" y="T5"/>
                  </a:cxn>
                </a:cxnLst>
                <a:rect l="0" t="0" r="r" b="b"/>
                <a:pathLst>
                  <a:path w="21" h="17">
                    <a:moveTo>
                      <a:pt x="21" y="16"/>
                    </a:moveTo>
                    <a:cubicBezTo>
                      <a:pt x="9" y="17"/>
                      <a:pt x="6" y="7"/>
                      <a:pt x="0" y="1"/>
                    </a:cubicBezTo>
                    <a:cubicBezTo>
                      <a:pt x="11" y="0"/>
                      <a:pt x="12" y="13"/>
                      <a:pt x="21" y="16"/>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5" name="Freeform: Shape 42"/>
              <p:cNvSpPr/>
              <p:nvPr/>
            </p:nvSpPr>
            <p:spPr bwMode="auto">
              <a:xfrm>
                <a:off x="3177" y="2349"/>
                <a:ext cx="29" cy="17"/>
              </a:xfrm>
              <a:custGeom>
                <a:avLst/>
                <a:gdLst>
                  <a:gd name="T0" fmla="*/ 0 w 14"/>
                  <a:gd name="T1" fmla="*/ 2 h 8"/>
                  <a:gd name="T2" fmla="*/ 12 w 14"/>
                  <a:gd name="T3" fmla="*/ 0 h 8"/>
                  <a:gd name="T4" fmla="*/ 14 w 14"/>
                  <a:gd name="T5" fmla="*/ 5 h 8"/>
                  <a:gd name="T6" fmla="*/ 2 w 14"/>
                  <a:gd name="T7" fmla="*/ 8 h 8"/>
                  <a:gd name="T8" fmla="*/ 0 w 14"/>
                  <a:gd name="T9" fmla="*/ 2 h 8"/>
                </a:gdLst>
                <a:ahLst/>
                <a:cxnLst>
                  <a:cxn ang="0">
                    <a:pos x="T0" y="T1"/>
                  </a:cxn>
                  <a:cxn ang="0">
                    <a:pos x="T2" y="T3"/>
                  </a:cxn>
                  <a:cxn ang="0">
                    <a:pos x="T4" y="T5"/>
                  </a:cxn>
                  <a:cxn ang="0">
                    <a:pos x="T6" y="T7"/>
                  </a:cxn>
                  <a:cxn ang="0">
                    <a:pos x="T8" y="T9"/>
                  </a:cxn>
                </a:cxnLst>
                <a:rect l="0" t="0" r="r" b="b"/>
                <a:pathLst>
                  <a:path w="14" h="8">
                    <a:moveTo>
                      <a:pt x="0" y="2"/>
                    </a:moveTo>
                    <a:cubicBezTo>
                      <a:pt x="4" y="1"/>
                      <a:pt x="8" y="0"/>
                      <a:pt x="12" y="0"/>
                    </a:cubicBezTo>
                    <a:cubicBezTo>
                      <a:pt x="13" y="0"/>
                      <a:pt x="13" y="3"/>
                      <a:pt x="14" y="5"/>
                    </a:cubicBezTo>
                    <a:cubicBezTo>
                      <a:pt x="10" y="6"/>
                      <a:pt x="6" y="7"/>
                      <a:pt x="2" y="8"/>
                    </a:cubicBezTo>
                    <a:cubicBezTo>
                      <a:pt x="1" y="6"/>
                      <a:pt x="1" y="4"/>
                      <a:pt x="0" y="2"/>
                    </a:cubicBezTo>
                    <a:close/>
                  </a:path>
                </a:pathLst>
              </a:custGeom>
              <a:grp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26" name="组合 25"/>
          <p:cNvGrpSpPr/>
          <p:nvPr/>
        </p:nvGrpSpPr>
        <p:grpSpPr>
          <a:xfrm>
            <a:off x="3660818" y="1146035"/>
            <a:ext cx="5204127" cy="3153806"/>
            <a:chOff x="3660818" y="1146035"/>
            <a:chExt cx="5204127" cy="3153806"/>
          </a:xfrm>
        </p:grpSpPr>
        <p:sp>
          <p:nvSpPr>
            <p:cNvPr id="27" name="Freeform: Shape 16"/>
            <p:cNvSpPr/>
            <p:nvPr/>
          </p:nvSpPr>
          <p:spPr>
            <a:xfrm>
              <a:off x="3660818" y="1648462"/>
              <a:ext cx="92185" cy="9218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3175">
              <a:solidFill>
                <a:srgbClr val="85888D"/>
              </a:solidFill>
              <a:miter lim="400000"/>
            </a:ln>
            <a:effectLst>
              <a:outerShdw blurRad="38100" dist="25400" dir="5400000" rotWithShape="0">
                <a:srgbClr val="000000">
                  <a:alpha val="50000"/>
                </a:srgbClr>
              </a:outerShdw>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8" name="Freeform: Shape 17"/>
            <p:cNvSpPr/>
            <p:nvPr/>
          </p:nvSpPr>
          <p:spPr>
            <a:xfrm>
              <a:off x="3750318" y="1504657"/>
              <a:ext cx="671109" cy="18119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931" y="21600"/>
                  </a:lnTo>
                  <a:lnTo>
                    <a:pt x="21600" y="0"/>
                  </a:lnTo>
                </a:path>
              </a:pathLst>
            </a:custGeom>
            <a:ln>
              <a:solidFill>
                <a:srgbClr val="85888D"/>
              </a:solidFill>
              <a:miter lim="400000"/>
              <a:tailEnd type="ova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Shape 18"/>
            <p:cNvSpPr/>
            <p:nvPr/>
          </p:nvSpPr>
          <p:spPr>
            <a:xfrm>
              <a:off x="4239983" y="2033703"/>
              <a:ext cx="783690" cy="15433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617" y="21600"/>
                  </a:lnTo>
                  <a:lnTo>
                    <a:pt x="21600" y="0"/>
                  </a:lnTo>
                </a:path>
              </a:pathLst>
            </a:custGeom>
            <a:ln>
              <a:solidFill>
                <a:srgbClr val="85888D"/>
              </a:solidFill>
              <a:miter lim="400000"/>
              <a:tailEnd type="ova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0" name="Freeform: Shape 19"/>
            <p:cNvSpPr/>
            <p:nvPr/>
          </p:nvSpPr>
          <p:spPr>
            <a:xfrm>
              <a:off x="4584113" y="1146035"/>
              <a:ext cx="476239" cy="4762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38100">
              <a:solidFill>
                <a:schemeClr val="accent1"/>
              </a:solidFill>
              <a:miter lim="400000"/>
            </a:ln>
          </p:spPr>
          <p:txBody>
            <a:bodyPr wrap="none" lIns="0" tIns="0" rIns="0" bIns="0" anchor="ctr">
              <a:normAutofit lnSpcReduction="10000"/>
            </a:bodyPr>
            <a:lstStyle/>
            <a:p>
              <a:pPr lvl="0" algn="ctr">
                <a:defRPr sz="3200"/>
              </a:pPr>
              <a:r>
                <a:rPr lang="en-US">
                  <a:solidFill>
                    <a:schemeClr val="accent1"/>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31" name="Freeform: Shape 20"/>
            <p:cNvSpPr/>
            <p:nvPr/>
          </p:nvSpPr>
          <p:spPr>
            <a:xfrm>
              <a:off x="5060283" y="1709288"/>
              <a:ext cx="476239" cy="4762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38100">
              <a:solidFill>
                <a:schemeClr val="accent2"/>
              </a:solidFill>
              <a:miter lim="400000"/>
            </a:ln>
          </p:spPr>
          <p:txBody>
            <a:bodyPr wrap="none" lIns="0" tIns="0" rIns="0" bIns="0" anchor="ctr">
              <a:normAutofit lnSpcReduction="10000"/>
            </a:bodyPr>
            <a:lstStyle/>
            <a:p>
              <a:pPr lvl="0" algn="ctr">
                <a:defRPr sz="3200"/>
              </a:pPr>
              <a:r>
                <a:rPr lang="en-US">
                  <a:solidFill>
                    <a:schemeClr val="accent2"/>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32" name="Freeform: Shape 21"/>
            <p:cNvSpPr/>
            <p:nvPr/>
          </p:nvSpPr>
          <p:spPr>
            <a:xfrm>
              <a:off x="5416775" y="2493089"/>
              <a:ext cx="476239" cy="4762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38100">
              <a:solidFill>
                <a:schemeClr val="accent3"/>
              </a:solidFill>
              <a:miter lim="400000"/>
            </a:ln>
          </p:spPr>
          <p:txBody>
            <a:bodyPr wrap="none" lIns="0" tIns="0" rIns="0" bIns="0" anchor="ctr">
              <a:normAutofit lnSpcReduction="10000"/>
            </a:bodyPr>
            <a:lstStyle/>
            <a:p>
              <a:pPr lvl="0" algn="ctr">
                <a:defRPr sz="3200"/>
              </a:pPr>
              <a:r>
                <a:rPr lang="en-US">
                  <a:solidFill>
                    <a:schemeClr val="accent3"/>
                  </a:solidFill>
                  <a:latin typeface="Arial" panose="020B0604020202020204" pitchFamily="34" charset="0"/>
                  <a:ea typeface="微软雅黑" panose="020B0503020204020204" pitchFamily="34" charset="-122"/>
                  <a:sym typeface="Arial" panose="020B0604020202020204" pitchFamily="34" charset="0"/>
                </a:rPr>
                <a:t>03</a:t>
              </a:r>
            </a:p>
          </p:txBody>
        </p:sp>
        <p:sp>
          <p:nvSpPr>
            <p:cNvPr id="33" name="Freeform: Shape 22"/>
            <p:cNvSpPr/>
            <p:nvPr/>
          </p:nvSpPr>
          <p:spPr>
            <a:xfrm>
              <a:off x="5060283" y="3276890"/>
              <a:ext cx="476239" cy="4762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38100">
              <a:solidFill>
                <a:schemeClr val="accent4"/>
              </a:solidFill>
              <a:miter lim="400000"/>
            </a:ln>
          </p:spPr>
          <p:txBody>
            <a:bodyPr wrap="none" lIns="0" tIns="0" rIns="0" bIns="0" anchor="ctr">
              <a:normAutofit lnSpcReduction="10000"/>
            </a:bodyPr>
            <a:lstStyle/>
            <a:p>
              <a:pPr lvl="0" algn="ctr">
                <a:defRPr sz="3200"/>
              </a:pPr>
              <a:r>
                <a:rPr lang="en-US">
                  <a:solidFill>
                    <a:schemeClr val="accent4"/>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34" name="Freeform: Shape 23"/>
            <p:cNvSpPr/>
            <p:nvPr/>
          </p:nvSpPr>
          <p:spPr>
            <a:xfrm>
              <a:off x="4584113" y="3823602"/>
              <a:ext cx="476239" cy="4762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38100">
              <a:solidFill>
                <a:schemeClr val="accent5"/>
              </a:solidFill>
              <a:miter lim="400000"/>
            </a:ln>
          </p:spPr>
          <p:txBody>
            <a:bodyPr wrap="none" lIns="0" tIns="0" rIns="0" bIns="0" anchor="ctr">
              <a:normAutofit lnSpcReduction="10000"/>
            </a:bodyPr>
            <a:lstStyle/>
            <a:p>
              <a:pPr lvl="0" algn="ctr">
                <a:defRPr sz="3200"/>
              </a:pPr>
              <a:r>
                <a:rPr lang="en-US">
                  <a:solidFill>
                    <a:schemeClr val="accent5"/>
                  </a:solidFill>
                  <a:latin typeface="Arial" panose="020B0604020202020204" pitchFamily="34" charset="0"/>
                  <a:ea typeface="微软雅黑" panose="020B0503020204020204" pitchFamily="34" charset="-122"/>
                  <a:sym typeface="Arial" panose="020B0604020202020204" pitchFamily="34" charset="0"/>
                </a:rPr>
                <a:t>05</a:t>
              </a:r>
            </a:p>
          </p:txBody>
        </p:sp>
        <p:sp>
          <p:nvSpPr>
            <p:cNvPr id="35" name="Straight Connector 24"/>
            <p:cNvSpPr/>
            <p:nvPr/>
          </p:nvSpPr>
          <p:spPr>
            <a:xfrm>
              <a:off x="4379673" y="2731220"/>
              <a:ext cx="804362" cy="1"/>
            </a:xfrm>
            <a:prstGeom prst="line">
              <a:avLst/>
            </a:prstGeom>
            <a:ln>
              <a:solidFill>
                <a:srgbClr val="A09FA1"/>
              </a:solidFill>
              <a:miter lim="400000"/>
              <a:tailEnd type="ova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6" name="Freeform: Shape 25"/>
            <p:cNvSpPr/>
            <p:nvPr/>
          </p:nvSpPr>
          <p:spPr>
            <a:xfrm>
              <a:off x="4239983" y="3271538"/>
              <a:ext cx="782325" cy="17186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988" y="0"/>
                  </a:lnTo>
                  <a:lnTo>
                    <a:pt x="21600" y="21600"/>
                  </a:lnTo>
                </a:path>
              </a:pathLst>
            </a:custGeom>
            <a:ln>
              <a:solidFill>
                <a:srgbClr val="A09FA1"/>
              </a:solidFill>
              <a:miter lim="400000"/>
              <a:tailEnd type="ova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7" name="Freeform: Shape 26"/>
            <p:cNvSpPr/>
            <p:nvPr/>
          </p:nvSpPr>
          <p:spPr>
            <a:xfrm>
              <a:off x="3771342" y="3730455"/>
              <a:ext cx="781505" cy="1344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633" y="0"/>
                  </a:lnTo>
                  <a:lnTo>
                    <a:pt x="21600" y="21600"/>
                  </a:lnTo>
                </a:path>
              </a:pathLst>
            </a:custGeom>
            <a:ln>
              <a:solidFill>
                <a:srgbClr val="85888D"/>
              </a:solidFill>
              <a:miter lim="400000"/>
              <a:tailEnd type="oval"/>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8" name="Freeform: Shape 27"/>
            <p:cNvSpPr/>
            <p:nvPr/>
          </p:nvSpPr>
          <p:spPr>
            <a:xfrm>
              <a:off x="4119031" y="2133055"/>
              <a:ext cx="92186" cy="9218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3175">
              <a:solidFill>
                <a:srgbClr val="85888D"/>
              </a:solidFill>
              <a:miter lim="400000"/>
            </a:ln>
            <a:effectLst>
              <a:outerShdw blurRad="38100" dist="25400" dir="5400000" rotWithShape="0">
                <a:srgbClr val="000000">
                  <a:alpha val="50000"/>
                </a:srgbClr>
              </a:outerShdw>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39" name="Freeform: Shape 28"/>
            <p:cNvSpPr/>
            <p:nvPr/>
          </p:nvSpPr>
          <p:spPr>
            <a:xfrm>
              <a:off x="4249650" y="2685125"/>
              <a:ext cx="92186" cy="92185"/>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3175">
              <a:solidFill>
                <a:srgbClr val="85888D"/>
              </a:solidFill>
              <a:miter lim="400000"/>
            </a:ln>
            <a:effectLst>
              <a:outerShdw blurRad="38100" dist="25400" dir="5400000" rotWithShape="0">
                <a:srgbClr val="000000">
                  <a:alpha val="50000"/>
                </a:srgbClr>
              </a:outerShdw>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0" name="Freeform: Shape 29"/>
            <p:cNvSpPr/>
            <p:nvPr/>
          </p:nvSpPr>
          <p:spPr>
            <a:xfrm>
              <a:off x="4119031" y="3222643"/>
              <a:ext cx="92186" cy="92185"/>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3175">
              <a:solidFill>
                <a:srgbClr val="85888D"/>
              </a:solidFill>
              <a:miter lim="400000"/>
            </a:ln>
            <a:effectLst>
              <a:outerShdw blurRad="38100" dist="25400" dir="5400000" rotWithShape="0">
                <a:srgbClr val="000000">
                  <a:alpha val="50000"/>
                </a:srgbClr>
              </a:outerShdw>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41" name="Freeform: Shape 30"/>
            <p:cNvSpPr/>
            <p:nvPr/>
          </p:nvSpPr>
          <p:spPr>
            <a:xfrm>
              <a:off x="3660818" y="3693663"/>
              <a:ext cx="92185" cy="92185"/>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3175">
              <a:solidFill>
                <a:srgbClr val="85888D"/>
              </a:solidFill>
              <a:miter lim="400000"/>
            </a:ln>
            <a:effectLst>
              <a:outerShdw blurRad="38100" dist="25400" dir="5400000" rotWithShape="0">
                <a:srgbClr val="000000">
                  <a:alpha val="50000"/>
                </a:srgbClr>
              </a:outerShdw>
            </a:effectLst>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grpSp>
          <p:nvGrpSpPr>
            <p:cNvPr id="42" name="Group 46"/>
            <p:cNvGrpSpPr/>
            <p:nvPr/>
          </p:nvGrpSpPr>
          <p:grpSpPr>
            <a:xfrm>
              <a:off x="5536522" y="3303797"/>
              <a:ext cx="2971931" cy="422424"/>
              <a:chOff x="6444107" y="1469392"/>
              <a:chExt cx="4232109" cy="563232"/>
            </a:xfrm>
          </p:grpSpPr>
          <p:sp>
            <p:nvSpPr>
              <p:cNvPr id="55" name="TextBox 47"/>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a:solidFill>
                      <a:schemeClr val="accent4">
                        <a:lumMod val="100000"/>
                      </a:schemeClr>
                    </a:solidFill>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56" name="TextBox 48"/>
              <p:cNvSpPr txBox="1"/>
              <p:nvPr/>
            </p:nvSpPr>
            <p:spPr>
              <a:xfrm>
                <a:off x="6444107" y="1712256"/>
                <a:ext cx="4232109" cy="320368"/>
              </a:xfrm>
              <a:prstGeom prst="rect">
                <a:avLst/>
              </a:prstGeom>
            </p:spPr>
            <p:txBody>
              <a:bodyPr vert="horz" wrap="square" lIns="360000" tIns="0" rIns="0" bIns="0" anchor="ctr" anchorCtr="0">
                <a:normAutofit fontScale="700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p>
            </p:txBody>
          </p:sp>
        </p:grpSp>
        <p:grpSp>
          <p:nvGrpSpPr>
            <p:cNvPr id="43" name="Group 49"/>
            <p:cNvGrpSpPr/>
            <p:nvPr/>
          </p:nvGrpSpPr>
          <p:grpSpPr>
            <a:xfrm>
              <a:off x="5893014" y="2519996"/>
              <a:ext cx="2971931" cy="422424"/>
              <a:chOff x="6444107" y="1469392"/>
              <a:chExt cx="4232109" cy="563232"/>
            </a:xfrm>
          </p:grpSpPr>
          <p:sp>
            <p:nvSpPr>
              <p:cNvPr id="53" name="TextBox 50"/>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a:solidFill>
                      <a:schemeClr val="accent3">
                        <a:lumMod val="100000"/>
                      </a:schemeClr>
                    </a:solidFill>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54" name="TextBox 51"/>
              <p:cNvSpPr txBox="1"/>
              <p:nvPr/>
            </p:nvSpPr>
            <p:spPr>
              <a:xfrm>
                <a:off x="6444107" y="1712256"/>
                <a:ext cx="4232109" cy="320368"/>
              </a:xfrm>
              <a:prstGeom prst="rect">
                <a:avLst/>
              </a:prstGeom>
            </p:spPr>
            <p:txBody>
              <a:bodyPr vert="horz" wrap="square" lIns="360000" tIns="0" rIns="0" bIns="0" anchor="ctr" anchorCtr="0">
                <a:normAutofit fontScale="700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p>
            </p:txBody>
          </p:sp>
        </p:grpSp>
        <p:grpSp>
          <p:nvGrpSpPr>
            <p:cNvPr id="44" name="Group 52"/>
            <p:cNvGrpSpPr/>
            <p:nvPr/>
          </p:nvGrpSpPr>
          <p:grpSpPr>
            <a:xfrm>
              <a:off x="5536522" y="1736195"/>
              <a:ext cx="2971931" cy="422424"/>
              <a:chOff x="6444107" y="1469392"/>
              <a:chExt cx="4232109" cy="563232"/>
            </a:xfrm>
          </p:grpSpPr>
          <p:sp>
            <p:nvSpPr>
              <p:cNvPr id="51" name="TextBox 53"/>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a:solidFill>
                      <a:schemeClr val="accent2">
                        <a:lumMod val="100000"/>
                      </a:schemeClr>
                    </a:solidFill>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52" name="TextBox 54"/>
              <p:cNvSpPr txBox="1"/>
              <p:nvPr/>
            </p:nvSpPr>
            <p:spPr>
              <a:xfrm>
                <a:off x="6444107" y="1712256"/>
                <a:ext cx="4232109" cy="320368"/>
              </a:xfrm>
              <a:prstGeom prst="rect">
                <a:avLst/>
              </a:prstGeom>
            </p:spPr>
            <p:txBody>
              <a:bodyPr vert="horz" wrap="square" lIns="360000" tIns="0" rIns="0" bIns="0" anchor="ctr" anchorCtr="0">
                <a:normAutofit fontScale="700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p>
            </p:txBody>
          </p:sp>
        </p:grpSp>
        <p:grpSp>
          <p:nvGrpSpPr>
            <p:cNvPr id="45" name="Group 55"/>
            <p:cNvGrpSpPr/>
            <p:nvPr/>
          </p:nvGrpSpPr>
          <p:grpSpPr>
            <a:xfrm>
              <a:off x="5060352" y="1172942"/>
              <a:ext cx="2971931" cy="422424"/>
              <a:chOff x="6444107" y="1469392"/>
              <a:chExt cx="4232109" cy="563232"/>
            </a:xfrm>
          </p:grpSpPr>
          <p:sp>
            <p:nvSpPr>
              <p:cNvPr id="49" name="TextBox 56"/>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a:solidFill>
                      <a:schemeClr val="accent1">
                        <a:lumMod val="100000"/>
                      </a:schemeClr>
                    </a:solidFill>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50" name="TextBox 57"/>
              <p:cNvSpPr txBox="1"/>
              <p:nvPr/>
            </p:nvSpPr>
            <p:spPr>
              <a:xfrm>
                <a:off x="6444107" y="1712256"/>
                <a:ext cx="4232109" cy="320368"/>
              </a:xfrm>
              <a:prstGeom prst="rect">
                <a:avLst/>
              </a:prstGeom>
            </p:spPr>
            <p:txBody>
              <a:bodyPr vert="horz" wrap="square" lIns="360000" tIns="0" rIns="0" bIns="0" anchor="ctr" anchorCtr="0">
                <a:normAutofit fontScale="700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p>
            </p:txBody>
          </p:sp>
        </p:grpSp>
        <p:grpSp>
          <p:nvGrpSpPr>
            <p:cNvPr id="46" name="Group 58"/>
            <p:cNvGrpSpPr/>
            <p:nvPr/>
          </p:nvGrpSpPr>
          <p:grpSpPr>
            <a:xfrm>
              <a:off x="5060352" y="3850509"/>
              <a:ext cx="2971931" cy="422424"/>
              <a:chOff x="6444107" y="1469392"/>
              <a:chExt cx="4232109" cy="563232"/>
            </a:xfrm>
          </p:grpSpPr>
          <p:sp>
            <p:nvSpPr>
              <p:cNvPr id="47" name="TextBox 59"/>
              <p:cNvSpPr txBox="1"/>
              <p:nvPr/>
            </p:nvSpPr>
            <p:spPr>
              <a:xfrm>
                <a:off x="6444107" y="1469392"/>
                <a:ext cx="4232109" cy="242864"/>
              </a:xfrm>
              <a:prstGeom prst="rect">
                <a:avLst/>
              </a:prstGeom>
              <a:noFill/>
            </p:spPr>
            <p:txBody>
              <a:bodyPr wrap="none" lIns="360000" tIns="0" rIns="0" bIns="0" anchor="b" anchorCtr="0">
                <a:normAutofit fontScale="85000" lnSpcReduction="20000"/>
              </a:bodyPr>
              <a:lstStyle/>
              <a:p>
                <a:r>
                  <a:rPr lang="zh-CN" altLang="en-US" sz="1600" b="1">
                    <a:solidFill>
                      <a:schemeClr val="accent5">
                        <a:lumMod val="100000"/>
                      </a:schemeClr>
                    </a:solidFill>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48" name="TextBox 60"/>
              <p:cNvSpPr txBox="1"/>
              <p:nvPr/>
            </p:nvSpPr>
            <p:spPr>
              <a:xfrm>
                <a:off x="6444107" y="1712256"/>
                <a:ext cx="4232109" cy="320368"/>
              </a:xfrm>
              <a:prstGeom prst="rect">
                <a:avLst/>
              </a:prstGeom>
            </p:spPr>
            <p:txBody>
              <a:bodyPr vert="horz" wrap="square" lIns="360000" tIns="0" rIns="0" bIns="0" anchor="ctr" anchorCtr="0">
                <a:normAutofit fontScale="70000" lnSpcReduction="20000"/>
              </a:bodyPr>
              <a:lstStyle/>
              <a:p>
                <a:pPr algn="l">
                  <a:lnSpc>
                    <a:spcPct val="120000"/>
                  </a:lnSpc>
                </a:pPr>
                <a:r>
                  <a:rPr lang="zh-CN" altLang="en-US" sz="1050" dirty="0">
                    <a:solidFill>
                      <a:schemeClr val="dk1">
                        <a:lumMod val="100000"/>
                      </a:schemeClr>
                    </a:solidFill>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p>
            </p:txBody>
          </p:sp>
        </p:grpSp>
      </p:grpSp>
      <p:sp>
        <p:nvSpPr>
          <p:cNvPr id="57" name="矩形 56"/>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left)">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52"/>
          <p:cNvSpPr txBox="1">
            <a:spLocks noChangeArrowheads="1"/>
          </p:cNvSpPr>
          <p:nvPr/>
        </p:nvSpPr>
        <p:spPr bwMode="auto">
          <a:xfrm>
            <a:off x="2736532" y="2643758"/>
            <a:ext cx="3672525" cy="484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700">
                <a:latin typeface="Arial" panose="020B0604020202020204" pitchFamily="34" charset="0"/>
                <a:ea typeface="微软雅黑" panose="020B0503020204020204" pitchFamily="34" charset="-122"/>
                <a:sym typeface="Arial" panose="020B0604020202020204" pitchFamily="34" charset="0"/>
              </a:rPr>
              <a:t>工作完成情况</a:t>
            </a:r>
            <a:endParaRPr lang="zh-CN" altLang="en-US" sz="2700" dirty="0">
              <a:latin typeface="Arial" panose="020B0604020202020204" pitchFamily="34" charset="0"/>
              <a:ea typeface="微软雅黑" panose="020B0503020204020204" pitchFamily="34" charset="-122"/>
              <a:sym typeface="Arial" panose="020B0604020202020204" pitchFamily="34" charset="0"/>
            </a:endParaRPr>
          </a:p>
        </p:txBody>
      </p:sp>
      <p:grpSp>
        <p:nvGrpSpPr>
          <p:cNvPr id="2" name="组合 1"/>
          <p:cNvGrpSpPr/>
          <p:nvPr/>
        </p:nvGrpSpPr>
        <p:grpSpPr>
          <a:xfrm>
            <a:off x="4097133" y="1563638"/>
            <a:ext cx="949733" cy="949733"/>
            <a:chOff x="4097133" y="1563638"/>
            <a:chExt cx="949733" cy="949733"/>
          </a:xfrm>
        </p:grpSpPr>
        <p:sp>
          <p:nvSpPr>
            <p:cNvPr id="8" name="Oval 25"/>
            <p:cNvSpPr/>
            <p:nvPr/>
          </p:nvSpPr>
          <p:spPr>
            <a:xfrm>
              <a:off x="4097133" y="1563638"/>
              <a:ext cx="949733" cy="949733"/>
            </a:xfrm>
            <a:prstGeom prst="ellipse">
              <a:avLst/>
            </a:prstGeom>
            <a:solidFill>
              <a:schemeClr val="accent2"/>
            </a:solidFill>
            <a:ln w="28575">
              <a:solidFill>
                <a:schemeClr val="bg1"/>
              </a:solidFill>
            </a:ln>
            <a:effectLst/>
          </p:spPr>
          <p:style>
            <a:lnRef idx="1">
              <a:schemeClr val="accent2"/>
            </a:lnRef>
            <a:fillRef idx="3">
              <a:schemeClr val="accent2"/>
            </a:fillRef>
            <a:effectRef idx="2">
              <a:schemeClr val="accent2"/>
            </a:effectRef>
            <a:fontRef idx="minor">
              <a:schemeClr val="lt1"/>
            </a:fontRef>
          </p:style>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2"/>
            <p:cNvSpPr txBox="1"/>
            <p:nvPr/>
          </p:nvSpPr>
          <p:spPr>
            <a:xfrm>
              <a:off x="4355976" y="1811615"/>
              <a:ext cx="513057" cy="453777"/>
            </a:xfrm>
            <a:prstGeom prst="rect">
              <a:avLst/>
            </a:prstGeom>
            <a:noFill/>
          </p:spPr>
          <p:txBody>
            <a:bodyPr wrap="square" lIns="0" tIns="0" rIns="0" bIns="0">
              <a:normAutofit fontScale="92500" lnSpcReduction="10000"/>
            </a:bodyPr>
            <a:lstStyle/>
            <a:p>
              <a:r>
                <a:rPr lang="en-US" altLang="zh-CN" sz="360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3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组合 10"/>
          <p:cNvGrpSpPr/>
          <p:nvPr/>
        </p:nvGrpSpPr>
        <p:grpSpPr>
          <a:xfrm flipH="1">
            <a:off x="8001224" y="-4183814"/>
            <a:ext cx="9199272" cy="9339037"/>
            <a:chOff x="-7817226" y="761477"/>
            <a:chExt cx="9199272" cy="9339037"/>
          </a:xfrm>
        </p:grpSpPr>
        <p:sp>
          <p:nvSpPr>
            <p:cNvPr id="12" name="任意多边形: 形状 11"/>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2">
                <a:lumMod val="75000"/>
              </a:schemeClr>
            </a:solidFill>
            <a:ln>
              <a:solidFill>
                <a:schemeClr val="bg1"/>
              </a:solidFill>
            </a:ln>
            <a:effectLst>
              <a:outerShdw blurRad="50800" dist="38100" algn="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圆角 12"/>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2"/>
            </a:solidFill>
            <a:ln>
              <a:solidFill>
                <a:schemeClr val="bg1"/>
              </a:solidFill>
            </a:ln>
            <a:effectLst>
              <a:outerShdw blurRad="50800" dist="38100" algn="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p:cNvGrpSpPr/>
          <p:nvPr/>
        </p:nvGrpSpPr>
        <p:grpSpPr>
          <a:xfrm>
            <a:off x="-8067291" y="-171033"/>
            <a:ext cx="9199272" cy="9339037"/>
            <a:chOff x="-7817226" y="761477"/>
            <a:chExt cx="9199272" cy="9339037"/>
          </a:xfrm>
        </p:grpSpPr>
        <p:sp>
          <p:nvSpPr>
            <p:cNvPr id="16" name="任意多边形: 形状 15"/>
            <p:cNvSpPr/>
            <p:nvPr/>
          </p:nvSpPr>
          <p:spPr>
            <a:xfrm rot="2797611">
              <a:off x="-4705760"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2">
                <a:lumMod val="50000"/>
              </a:schemeClr>
            </a:solidFill>
            <a:ln>
              <a:solidFill>
                <a:schemeClr val="bg1"/>
              </a:solidFill>
            </a:ln>
            <a:effectLst>
              <a:outerShdw blurRad="50800" dist="38100" algn="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p:cNvSpPr/>
            <p:nvPr/>
          </p:nvSpPr>
          <p:spPr>
            <a:xfrm rot="2703462">
              <a:off x="-8021144" y="965395"/>
              <a:ext cx="9339037" cy="8931201"/>
            </a:xfrm>
            <a:prstGeom prst="roundRect">
              <a:avLst>
                <a:gd name="adj" fmla="val 3531"/>
              </a:avLst>
            </a:prstGeom>
            <a:noFill/>
            <a:ln>
              <a:gradFill>
                <a:gsLst>
                  <a:gs pos="19000">
                    <a:srgbClr val="13436C">
                      <a:alpha val="69000"/>
                      <a:lumMod val="50000"/>
                    </a:srgbClr>
                  </a:gs>
                  <a:gs pos="73000">
                    <a:srgbClr val="F1F1F1"/>
                  </a:gs>
                </a:gsLst>
                <a:lin ang="4200000" scaled="0"/>
              </a:gra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任意多边形: 形状 17"/>
            <p:cNvSpPr/>
            <p:nvPr/>
          </p:nvSpPr>
          <p:spPr>
            <a:xfrm rot="2797611">
              <a:off x="-4931229" y="2308584"/>
              <a:ext cx="6206866" cy="5968746"/>
            </a:xfrm>
            <a:custGeom>
              <a:avLst/>
              <a:gdLst>
                <a:gd name="connsiteX0" fmla="*/ 3899 w 6206866"/>
                <a:gd name="connsiteY0" fmla="*/ 61729 h 5968746"/>
                <a:gd name="connsiteX1" fmla="*/ 152926 w 6206866"/>
                <a:gd name="connsiteY1" fmla="*/ 0 h 5968746"/>
                <a:gd name="connsiteX2" fmla="*/ 5996110 w 6206866"/>
                <a:gd name="connsiteY2" fmla="*/ 0 h 5968746"/>
                <a:gd name="connsiteX3" fmla="*/ 6206866 w 6206866"/>
                <a:gd name="connsiteY3" fmla="*/ 210756 h 5968746"/>
                <a:gd name="connsiteX4" fmla="*/ 6206866 w 6206866"/>
                <a:gd name="connsiteY4" fmla="*/ 5757990 h 5968746"/>
                <a:gd name="connsiteX5" fmla="*/ 5996110 w 6206866"/>
                <a:gd name="connsiteY5" fmla="*/ 5968746 h 5968746"/>
                <a:gd name="connsiteX6" fmla="*/ 5367417 w 6206866"/>
                <a:gd name="connsiteY6" fmla="*/ 5968746 h 5968746"/>
                <a:gd name="connsiteX7" fmla="*/ 5763264 w 6206866"/>
                <a:gd name="connsiteY7" fmla="*/ 711779 h 5968746"/>
                <a:gd name="connsiteX8" fmla="*/ 5568928 w 6206866"/>
                <a:gd name="connsiteY8" fmla="*/ 485793 h 5968746"/>
                <a:gd name="connsiteX9" fmla="*/ 0 w 6206866"/>
                <a:gd name="connsiteY9" fmla="*/ 66455 h 596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06866" h="5968746">
                  <a:moveTo>
                    <a:pt x="3899" y="61729"/>
                  </a:moveTo>
                  <a:cubicBezTo>
                    <a:pt x="42038" y="23590"/>
                    <a:pt x="94727" y="0"/>
                    <a:pt x="152926" y="0"/>
                  </a:cubicBezTo>
                  <a:lnTo>
                    <a:pt x="5996110" y="0"/>
                  </a:lnTo>
                  <a:cubicBezTo>
                    <a:pt x="6112507" y="0"/>
                    <a:pt x="6206866" y="94359"/>
                    <a:pt x="6206866" y="210756"/>
                  </a:cubicBezTo>
                  <a:lnTo>
                    <a:pt x="6206866" y="5757990"/>
                  </a:lnTo>
                  <a:cubicBezTo>
                    <a:pt x="6206866" y="5874387"/>
                    <a:pt x="6112507" y="5968746"/>
                    <a:pt x="5996110" y="5968746"/>
                  </a:cubicBezTo>
                  <a:lnTo>
                    <a:pt x="5367417" y="5968746"/>
                  </a:lnTo>
                  <a:lnTo>
                    <a:pt x="5763264" y="711779"/>
                  </a:lnTo>
                  <a:cubicBezTo>
                    <a:pt x="5772004" y="595710"/>
                    <a:pt x="5684997" y="494532"/>
                    <a:pt x="5568928" y="485793"/>
                  </a:cubicBezTo>
                  <a:lnTo>
                    <a:pt x="0" y="66455"/>
                  </a:lnTo>
                  <a:close/>
                </a:path>
              </a:pathLst>
            </a:custGeom>
            <a:solidFill>
              <a:schemeClr val="accent2"/>
            </a:solidFill>
            <a:ln>
              <a:solidFill>
                <a:schemeClr val="bg1"/>
              </a:solidFill>
            </a:ln>
            <a:effectLst>
              <a:outerShdw blurRad="50800" dist="38100" algn="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1000"/>
                                        <p:tgtEl>
                                          <p:spTgt spid="49"/>
                                        </p:tgtEl>
                                      </p:cBhvr>
                                    </p:animEffect>
                                    <p:anim calcmode="lin" valueType="num">
                                      <p:cBhvr>
                                        <p:cTn id="14" dur="1000" fill="hold"/>
                                        <p:tgtEl>
                                          <p:spTgt spid="49"/>
                                        </p:tgtEl>
                                        <p:attrNameLst>
                                          <p:attrName>ppt_x</p:attrName>
                                        </p:attrNameLst>
                                      </p:cBhvr>
                                      <p:tavLst>
                                        <p:tav tm="0">
                                          <p:val>
                                            <p:strVal val="#ppt_x"/>
                                          </p:val>
                                        </p:tav>
                                        <p:tav tm="100000">
                                          <p:val>
                                            <p:strVal val="#ppt_x"/>
                                          </p:val>
                                        </p:tav>
                                      </p:tavLst>
                                    </p:anim>
                                    <p:anim calcmode="lin" valueType="num">
                                      <p:cBhvr>
                                        <p:cTn id="1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3"/>
          <p:cNvSpPr txBox="1">
            <a:spLocks noChangeArrowheads="1"/>
          </p:cNvSpPr>
          <p:nvPr/>
        </p:nvSpPr>
        <p:spPr bwMode="auto">
          <a:xfrm>
            <a:off x="184170" y="78830"/>
            <a:ext cx="2968933" cy="47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2" tIns="34281" rIns="68562" bIns="34281">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a:lnSpc>
                <a:spcPct val="150000"/>
              </a:lnSpc>
              <a:buFont typeface="Wingdings" panose="05000000000000000000" pitchFamily="2" charset="2"/>
              <a:buChar char="Ø"/>
            </a:pPr>
            <a:r>
              <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年度计划完成</a:t>
            </a:r>
            <a:endPar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 name="直接连接符 2"/>
          <p:cNvCxnSpPr/>
          <p:nvPr/>
        </p:nvCxnSpPr>
        <p:spPr>
          <a:xfrm>
            <a:off x="2806262" y="395921"/>
            <a:ext cx="633773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2"/>
          <p:cNvGrpSpPr/>
          <p:nvPr/>
        </p:nvGrpSpPr>
        <p:grpSpPr>
          <a:xfrm>
            <a:off x="2909607" y="1113588"/>
            <a:ext cx="3350002" cy="3349994"/>
            <a:chOff x="3873007" y="1376772"/>
            <a:chExt cx="4466670" cy="4466659"/>
          </a:xfrm>
        </p:grpSpPr>
        <p:sp>
          <p:nvSpPr>
            <p:cNvPr id="5" name="Freeform: Shape 32"/>
            <p:cNvSpPr/>
            <p:nvPr/>
          </p:nvSpPr>
          <p:spPr bwMode="auto">
            <a:xfrm>
              <a:off x="4338611" y="1376772"/>
              <a:ext cx="2114960" cy="1609892"/>
            </a:xfrm>
            <a:custGeom>
              <a:avLst/>
              <a:gdLst/>
              <a:ahLst/>
              <a:cxnLst>
                <a:cxn ang="0">
                  <a:pos x="71" y="211"/>
                </a:cxn>
                <a:cxn ang="0">
                  <a:pos x="0" y="176"/>
                </a:cxn>
                <a:cxn ang="0">
                  <a:pos x="17" y="147"/>
                </a:cxn>
                <a:cxn ang="0">
                  <a:pos x="85" y="79"/>
                </a:cxn>
                <a:cxn ang="0">
                  <a:pos x="174" y="41"/>
                </a:cxn>
                <a:cxn ang="0">
                  <a:pos x="202" y="36"/>
                </a:cxn>
                <a:cxn ang="0">
                  <a:pos x="202" y="0"/>
                </a:cxn>
                <a:cxn ang="0">
                  <a:pos x="240" y="38"/>
                </a:cxn>
                <a:cxn ang="0">
                  <a:pos x="277" y="76"/>
                </a:cxn>
                <a:cxn ang="0">
                  <a:pos x="240" y="114"/>
                </a:cxn>
                <a:cxn ang="0">
                  <a:pos x="203" y="152"/>
                </a:cxn>
                <a:cxn ang="0">
                  <a:pos x="203" y="116"/>
                </a:cxn>
                <a:cxn ang="0">
                  <a:pos x="71" y="211"/>
                </a:cxn>
              </a:cxnLst>
              <a:rect l="0" t="0" r="r" b="b"/>
              <a:pathLst>
                <a:path w="277" h="211">
                  <a:moveTo>
                    <a:pt x="71" y="211"/>
                  </a:moveTo>
                  <a:cubicBezTo>
                    <a:pt x="0" y="176"/>
                    <a:pt x="0" y="176"/>
                    <a:pt x="0" y="176"/>
                  </a:cubicBezTo>
                  <a:cubicBezTo>
                    <a:pt x="5" y="166"/>
                    <a:pt x="11" y="157"/>
                    <a:pt x="17" y="147"/>
                  </a:cubicBezTo>
                  <a:cubicBezTo>
                    <a:pt x="35" y="120"/>
                    <a:pt x="58" y="97"/>
                    <a:pt x="85" y="79"/>
                  </a:cubicBezTo>
                  <a:cubicBezTo>
                    <a:pt x="112" y="60"/>
                    <a:pt x="142" y="47"/>
                    <a:pt x="174" y="41"/>
                  </a:cubicBezTo>
                  <a:cubicBezTo>
                    <a:pt x="184" y="39"/>
                    <a:pt x="193" y="37"/>
                    <a:pt x="202" y="36"/>
                  </a:cubicBezTo>
                  <a:cubicBezTo>
                    <a:pt x="202" y="0"/>
                    <a:pt x="202" y="0"/>
                    <a:pt x="202" y="0"/>
                  </a:cubicBezTo>
                  <a:cubicBezTo>
                    <a:pt x="240" y="38"/>
                    <a:pt x="240" y="38"/>
                    <a:pt x="240" y="38"/>
                  </a:cubicBezTo>
                  <a:cubicBezTo>
                    <a:pt x="277" y="76"/>
                    <a:pt x="277" y="76"/>
                    <a:pt x="277" y="76"/>
                  </a:cubicBezTo>
                  <a:cubicBezTo>
                    <a:pt x="240" y="114"/>
                    <a:pt x="240" y="114"/>
                    <a:pt x="240" y="114"/>
                  </a:cubicBezTo>
                  <a:cubicBezTo>
                    <a:pt x="203" y="152"/>
                    <a:pt x="203" y="152"/>
                    <a:pt x="203" y="152"/>
                  </a:cubicBezTo>
                  <a:cubicBezTo>
                    <a:pt x="203" y="116"/>
                    <a:pt x="203" y="116"/>
                    <a:pt x="203" y="116"/>
                  </a:cubicBezTo>
                  <a:cubicBezTo>
                    <a:pt x="147" y="124"/>
                    <a:pt x="97" y="160"/>
                    <a:pt x="71" y="211"/>
                  </a:cubicBezTo>
                  <a:close/>
                </a:path>
              </a:pathLst>
            </a:custGeom>
            <a:solidFill>
              <a:schemeClr val="accent1"/>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Shape 42"/>
            <p:cNvSpPr/>
            <p:nvPr/>
          </p:nvSpPr>
          <p:spPr bwMode="auto">
            <a:xfrm>
              <a:off x="6721887" y="1850270"/>
              <a:ext cx="1617790" cy="2114958"/>
            </a:xfrm>
            <a:custGeom>
              <a:avLst/>
              <a:gdLst/>
              <a:ahLst/>
              <a:cxnLst>
                <a:cxn ang="0">
                  <a:pos x="0" y="71"/>
                </a:cxn>
                <a:cxn ang="0">
                  <a:pos x="35" y="0"/>
                </a:cxn>
                <a:cxn ang="0">
                  <a:pos x="64" y="16"/>
                </a:cxn>
                <a:cxn ang="0">
                  <a:pos x="133" y="85"/>
                </a:cxn>
                <a:cxn ang="0">
                  <a:pos x="170" y="174"/>
                </a:cxn>
                <a:cxn ang="0">
                  <a:pos x="175" y="202"/>
                </a:cxn>
                <a:cxn ang="0">
                  <a:pos x="211" y="202"/>
                </a:cxn>
                <a:cxn ang="0">
                  <a:pos x="173" y="239"/>
                </a:cxn>
                <a:cxn ang="0">
                  <a:pos x="136" y="277"/>
                </a:cxn>
                <a:cxn ang="0">
                  <a:pos x="97" y="240"/>
                </a:cxn>
                <a:cxn ang="0">
                  <a:pos x="59" y="203"/>
                </a:cxn>
                <a:cxn ang="0">
                  <a:pos x="95" y="203"/>
                </a:cxn>
                <a:cxn ang="0">
                  <a:pos x="0" y="71"/>
                </a:cxn>
              </a:cxnLst>
              <a:rect l="0" t="0" r="r" b="b"/>
              <a:pathLst>
                <a:path w="211" h="277">
                  <a:moveTo>
                    <a:pt x="0" y="71"/>
                  </a:moveTo>
                  <a:cubicBezTo>
                    <a:pt x="35" y="0"/>
                    <a:pt x="35" y="0"/>
                    <a:pt x="35" y="0"/>
                  </a:cubicBezTo>
                  <a:cubicBezTo>
                    <a:pt x="45" y="5"/>
                    <a:pt x="55" y="10"/>
                    <a:pt x="64" y="16"/>
                  </a:cubicBezTo>
                  <a:cubicBezTo>
                    <a:pt x="91" y="35"/>
                    <a:pt x="114" y="58"/>
                    <a:pt x="133" y="85"/>
                  </a:cubicBezTo>
                  <a:cubicBezTo>
                    <a:pt x="151" y="112"/>
                    <a:pt x="164" y="142"/>
                    <a:pt x="170" y="174"/>
                  </a:cubicBezTo>
                  <a:cubicBezTo>
                    <a:pt x="172" y="183"/>
                    <a:pt x="174" y="193"/>
                    <a:pt x="175" y="202"/>
                  </a:cubicBezTo>
                  <a:cubicBezTo>
                    <a:pt x="211" y="202"/>
                    <a:pt x="211" y="202"/>
                    <a:pt x="211" y="202"/>
                  </a:cubicBezTo>
                  <a:cubicBezTo>
                    <a:pt x="173" y="239"/>
                    <a:pt x="173" y="239"/>
                    <a:pt x="173" y="239"/>
                  </a:cubicBezTo>
                  <a:cubicBezTo>
                    <a:pt x="136" y="277"/>
                    <a:pt x="136" y="277"/>
                    <a:pt x="136" y="277"/>
                  </a:cubicBezTo>
                  <a:cubicBezTo>
                    <a:pt x="97" y="240"/>
                    <a:pt x="97" y="240"/>
                    <a:pt x="97" y="240"/>
                  </a:cubicBezTo>
                  <a:cubicBezTo>
                    <a:pt x="59" y="203"/>
                    <a:pt x="59" y="203"/>
                    <a:pt x="59" y="203"/>
                  </a:cubicBezTo>
                  <a:cubicBezTo>
                    <a:pt x="95" y="203"/>
                    <a:pt x="95" y="203"/>
                    <a:pt x="95" y="203"/>
                  </a:cubicBezTo>
                  <a:cubicBezTo>
                    <a:pt x="87" y="146"/>
                    <a:pt x="51" y="96"/>
                    <a:pt x="0" y="71"/>
                  </a:cubicBezTo>
                  <a:close/>
                </a:path>
              </a:pathLst>
            </a:custGeom>
            <a:solidFill>
              <a:schemeClr val="accent2"/>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Shape 65"/>
            <p:cNvSpPr/>
            <p:nvPr/>
          </p:nvSpPr>
          <p:spPr bwMode="auto">
            <a:xfrm>
              <a:off x="5743323" y="4225649"/>
              <a:ext cx="2122855" cy="1617782"/>
            </a:xfrm>
            <a:custGeom>
              <a:avLst/>
              <a:gdLst/>
              <a:ahLst/>
              <a:cxnLst>
                <a:cxn ang="0">
                  <a:pos x="206" y="0"/>
                </a:cxn>
                <a:cxn ang="0">
                  <a:pos x="277" y="35"/>
                </a:cxn>
                <a:cxn ang="0">
                  <a:pos x="261" y="64"/>
                </a:cxn>
                <a:cxn ang="0">
                  <a:pos x="192" y="133"/>
                </a:cxn>
                <a:cxn ang="0">
                  <a:pos x="103" y="171"/>
                </a:cxn>
                <a:cxn ang="0">
                  <a:pos x="75" y="175"/>
                </a:cxn>
                <a:cxn ang="0">
                  <a:pos x="75" y="211"/>
                </a:cxn>
                <a:cxn ang="0">
                  <a:pos x="38" y="174"/>
                </a:cxn>
                <a:cxn ang="0">
                  <a:pos x="0" y="136"/>
                </a:cxn>
                <a:cxn ang="0">
                  <a:pos x="37" y="98"/>
                </a:cxn>
                <a:cxn ang="0">
                  <a:pos x="74" y="60"/>
                </a:cxn>
                <a:cxn ang="0">
                  <a:pos x="74" y="95"/>
                </a:cxn>
                <a:cxn ang="0">
                  <a:pos x="206" y="0"/>
                </a:cxn>
              </a:cxnLst>
              <a:rect l="0" t="0" r="r" b="b"/>
              <a:pathLst>
                <a:path w="277" h="211">
                  <a:moveTo>
                    <a:pt x="206" y="0"/>
                  </a:moveTo>
                  <a:cubicBezTo>
                    <a:pt x="277" y="35"/>
                    <a:pt x="277" y="35"/>
                    <a:pt x="277" y="35"/>
                  </a:cubicBezTo>
                  <a:cubicBezTo>
                    <a:pt x="273" y="45"/>
                    <a:pt x="267" y="55"/>
                    <a:pt x="261" y="64"/>
                  </a:cubicBezTo>
                  <a:cubicBezTo>
                    <a:pt x="242" y="92"/>
                    <a:pt x="219" y="115"/>
                    <a:pt x="192" y="133"/>
                  </a:cubicBezTo>
                  <a:cubicBezTo>
                    <a:pt x="165" y="151"/>
                    <a:pt x="135" y="164"/>
                    <a:pt x="103" y="171"/>
                  </a:cubicBezTo>
                  <a:cubicBezTo>
                    <a:pt x="94" y="173"/>
                    <a:pt x="84" y="174"/>
                    <a:pt x="75" y="175"/>
                  </a:cubicBezTo>
                  <a:cubicBezTo>
                    <a:pt x="75" y="211"/>
                    <a:pt x="75" y="211"/>
                    <a:pt x="75" y="211"/>
                  </a:cubicBezTo>
                  <a:cubicBezTo>
                    <a:pt x="38" y="174"/>
                    <a:pt x="38" y="174"/>
                    <a:pt x="38" y="174"/>
                  </a:cubicBezTo>
                  <a:cubicBezTo>
                    <a:pt x="0" y="136"/>
                    <a:pt x="0" y="136"/>
                    <a:pt x="0" y="136"/>
                  </a:cubicBezTo>
                  <a:cubicBezTo>
                    <a:pt x="37" y="98"/>
                    <a:pt x="37" y="98"/>
                    <a:pt x="37" y="98"/>
                  </a:cubicBezTo>
                  <a:cubicBezTo>
                    <a:pt x="74" y="60"/>
                    <a:pt x="74" y="60"/>
                    <a:pt x="74" y="60"/>
                  </a:cubicBezTo>
                  <a:cubicBezTo>
                    <a:pt x="74" y="95"/>
                    <a:pt x="74" y="95"/>
                    <a:pt x="74" y="95"/>
                  </a:cubicBezTo>
                  <a:cubicBezTo>
                    <a:pt x="131" y="87"/>
                    <a:pt x="181" y="52"/>
                    <a:pt x="206" y="0"/>
                  </a:cubicBezTo>
                  <a:close/>
                </a:path>
              </a:pathLst>
            </a:custGeom>
            <a:solidFill>
              <a:schemeClr val="accent3"/>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Shape 70"/>
            <p:cNvSpPr/>
            <p:nvPr/>
          </p:nvSpPr>
          <p:spPr bwMode="auto">
            <a:xfrm>
              <a:off x="3873007" y="3254980"/>
              <a:ext cx="1609896" cy="2122847"/>
            </a:xfrm>
            <a:custGeom>
              <a:avLst/>
              <a:gdLst/>
              <a:ahLst/>
              <a:cxnLst>
                <a:cxn ang="0">
                  <a:pos x="211" y="206"/>
                </a:cxn>
                <a:cxn ang="0">
                  <a:pos x="176" y="277"/>
                </a:cxn>
                <a:cxn ang="0">
                  <a:pos x="147" y="260"/>
                </a:cxn>
                <a:cxn ang="0">
                  <a:pos x="78" y="192"/>
                </a:cxn>
                <a:cxn ang="0">
                  <a:pos x="40" y="103"/>
                </a:cxn>
                <a:cxn ang="0">
                  <a:pos x="36" y="75"/>
                </a:cxn>
                <a:cxn ang="0">
                  <a:pos x="0" y="75"/>
                </a:cxn>
                <a:cxn ang="0">
                  <a:pos x="37" y="37"/>
                </a:cxn>
                <a:cxn ang="0">
                  <a:pos x="75" y="0"/>
                </a:cxn>
                <a:cxn ang="0">
                  <a:pos x="113" y="37"/>
                </a:cxn>
                <a:cxn ang="0">
                  <a:pos x="151" y="74"/>
                </a:cxn>
                <a:cxn ang="0">
                  <a:pos x="116" y="74"/>
                </a:cxn>
                <a:cxn ang="0">
                  <a:pos x="211" y="206"/>
                </a:cxn>
              </a:cxnLst>
              <a:rect l="0" t="0" r="r" b="b"/>
              <a:pathLst>
                <a:path w="211" h="277">
                  <a:moveTo>
                    <a:pt x="211" y="206"/>
                  </a:moveTo>
                  <a:cubicBezTo>
                    <a:pt x="176" y="277"/>
                    <a:pt x="176" y="277"/>
                    <a:pt x="176" y="277"/>
                  </a:cubicBezTo>
                  <a:cubicBezTo>
                    <a:pt x="166" y="272"/>
                    <a:pt x="156" y="266"/>
                    <a:pt x="147" y="260"/>
                  </a:cubicBezTo>
                  <a:cubicBezTo>
                    <a:pt x="119" y="242"/>
                    <a:pt x="96" y="219"/>
                    <a:pt x="78" y="192"/>
                  </a:cubicBezTo>
                  <a:cubicBezTo>
                    <a:pt x="60" y="165"/>
                    <a:pt x="47" y="135"/>
                    <a:pt x="40" y="103"/>
                  </a:cubicBezTo>
                  <a:cubicBezTo>
                    <a:pt x="38" y="93"/>
                    <a:pt x="37" y="84"/>
                    <a:pt x="36" y="75"/>
                  </a:cubicBezTo>
                  <a:cubicBezTo>
                    <a:pt x="0" y="75"/>
                    <a:pt x="0" y="75"/>
                    <a:pt x="0" y="75"/>
                  </a:cubicBezTo>
                  <a:cubicBezTo>
                    <a:pt x="37" y="37"/>
                    <a:pt x="37" y="37"/>
                    <a:pt x="37" y="37"/>
                  </a:cubicBezTo>
                  <a:cubicBezTo>
                    <a:pt x="75" y="0"/>
                    <a:pt x="75" y="0"/>
                    <a:pt x="75" y="0"/>
                  </a:cubicBezTo>
                  <a:cubicBezTo>
                    <a:pt x="113" y="37"/>
                    <a:pt x="113" y="37"/>
                    <a:pt x="113" y="37"/>
                  </a:cubicBezTo>
                  <a:cubicBezTo>
                    <a:pt x="151" y="74"/>
                    <a:pt x="151" y="74"/>
                    <a:pt x="151" y="74"/>
                  </a:cubicBezTo>
                  <a:cubicBezTo>
                    <a:pt x="116" y="74"/>
                    <a:pt x="116" y="74"/>
                    <a:pt x="116" y="74"/>
                  </a:cubicBezTo>
                  <a:cubicBezTo>
                    <a:pt x="124" y="131"/>
                    <a:pt x="159" y="180"/>
                    <a:pt x="211" y="206"/>
                  </a:cubicBezTo>
                  <a:close/>
                </a:path>
              </a:pathLst>
            </a:custGeom>
            <a:solidFill>
              <a:schemeClr val="accent4"/>
            </a:solidFill>
            <a:ln w="9525">
              <a:noFill/>
              <a:round/>
            </a:ln>
          </p:spPr>
          <p:txBody>
            <a:bodyPr anchor="ctr"/>
            <a:lstStyle/>
            <a:p>
              <a:pPr algn="ctr"/>
              <a:endParaRPr>
                <a:latin typeface="Arial" panose="020B0604020202020204" pitchFamily="34" charset="0"/>
                <a:ea typeface="微软雅黑" panose="020B0503020204020204" pitchFamily="34" charset="-122"/>
                <a:sym typeface="Arial" panose="020B0604020202020204" pitchFamily="34" charset="0"/>
              </a:endParaRPr>
            </a:p>
          </p:txBody>
        </p:sp>
        <p:sp>
          <p:nvSpPr>
            <p:cNvPr id="9" name="Oval 71"/>
            <p:cNvSpPr/>
            <p:nvPr/>
          </p:nvSpPr>
          <p:spPr bwMode="auto">
            <a:xfrm>
              <a:off x="4982419" y="1963209"/>
              <a:ext cx="464229" cy="464229"/>
            </a:xfrm>
            <a:prstGeom prst="ellipse">
              <a:avLst/>
            </a:prstGeom>
            <a:solidFill>
              <a:schemeClr val="accent1"/>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10" name="Oval 72"/>
            <p:cNvSpPr/>
            <p:nvPr/>
          </p:nvSpPr>
          <p:spPr bwMode="auto">
            <a:xfrm>
              <a:off x="7279131" y="2500737"/>
              <a:ext cx="464229" cy="464229"/>
            </a:xfrm>
            <a:prstGeom prst="ellipse">
              <a:avLst/>
            </a:prstGeom>
            <a:solidFill>
              <a:schemeClr val="accent2"/>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11" name="Oval 73"/>
            <p:cNvSpPr/>
            <p:nvPr/>
          </p:nvSpPr>
          <p:spPr bwMode="auto">
            <a:xfrm>
              <a:off x="6704953" y="4809666"/>
              <a:ext cx="464229" cy="464229"/>
            </a:xfrm>
            <a:prstGeom prst="ellipse">
              <a:avLst/>
            </a:prstGeom>
            <a:solidFill>
              <a:schemeClr val="accent3"/>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03</a:t>
              </a:r>
            </a:p>
          </p:txBody>
        </p:sp>
        <p:sp>
          <p:nvSpPr>
            <p:cNvPr id="12" name="Oval 74"/>
            <p:cNvSpPr/>
            <p:nvPr/>
          </p:nvSpPr>
          <p:spPr bwMode="auto">
            <a:xfrm>
              <a:off x="4444891" y="4235488"/>
              <a:ext cx="464229" cy="464229"/>
            </a:xfrm>
            <a:prstGeom prst="ellipse">
              <a:avLst/>
            </a:prstGeom>
            <a:solidFill>
              <a:schemeClr val="accent4"/>
            </a:solidFill>
            <a:ln w="28575">
              <a:solidFill>
                <a:schemeClr val="bg1"/>
              </a:solidFill>
              <a:round/>
            </a:ln>
          </p:spPr>
          <p:txBody>
            <a:bodyPr vert="horz" wrap="none" lIns="91440" tIns="45720" rIns="91440" bIns="45720" anchor="ctr" anchorCtr="1" compatLnSpc="1">
              <a:normAutofit fontScale="77500" lnSpcReduction="20000"/>
            </a:bodyPr>
            <a:lstStyle/>
            <a:p>
              <a:pPr algn="ctr"/>
              <a:r>
                <a:rPr lang="en-US" sz="1600">
                  <a:solidFill>
                    <a:schemeClr val="bg1"/>
                  </a:solidFill>
                  <a:latin typeface="Arial" panose="020B0604020202020204" pitchFamily="34" charset="0"/>
                  <a:ea typeface="微软雅黑" panose="020B0503020204020204" pitchFamily="34" charset="-122"/>
                  <a:sym typeface="Arial" panose="020B0604020202020204" pitchFamily="34" charset="0"/>
                </a:rPr>
                <a:t>04</a:t>
              </a:r>
            </a:p>
          </p:txBody>
        </p:sp>
      </p:grpSp>
      <p:grpSp>
        <p:nvGrpSpPr>
          <p:cNvPr id="13" name="Group 18"/>
          <p:cNvGrpSpPr/>
          <p:nvPr/>
        </p:nvGrpSpPr>
        <p:grpSpPr>
          <a:xfrm>
            <a:off x="6259609" y="3564590"/>
            <a:ext cx="2159677" cy="649603"/>
            <a:chOff x="8601584" y="1451933"/>
            <a:chExt cx="2196245" cy="866137"/>
          </a:xfrm>
        </p:grpSpPr>
        <p:sp>
          <p:nvSpPr>
            <p:cNvPr id="14" name="TextBox 19"/>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latinLnBrk="0"/>
              <a:r>
                <a:rPr lang="zh-CN" altLang="en-US" sz="1400">
                  <a:solidFill>
                    <a:schemeClr val="accent3">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15" name="TextBox 20"/>
            <p:cNvSpPr txBox="1"/>
            <p:nvPr/>
          </p:nvSpPr>
          <p:spPr bwMode="auto">
            <a:xfrm>
              <a:off x="8601585" y="1761891"/>
              <a:ext cx="2196244" cy="556179"/>
            </a:xfrm>
            <a:prstGeom prst="rect">
              <a:avLst/>
            </a:prstGeom>
            <a:noFill/>
          </p:spPr>
          <p:txBody>
            <a:bodyPr wrap="square" lIns="216000" tIns="0" rIns="360000" bIns="0">
              <a:normAutofit fontScale="85000" lnSpcReduction="20000"/>
            </a:bodyPr>
            <a:lstStyle/>
            <a:p>
              <a:pPr algn="l" latinLnBrk="0">
                <a:lnSpc>
                  <a:spcPct val="120000"/>
                </a:lnSpc>
              </a:pPr>
              <a: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21"/>
          <p:cNvGrpSpPr/>
          <p:nvPr/>
        </p:nvGrpSpPr>
        <p:grpSpPr>
          <a:xfrm>
            <a:off x="724714" y="3564590"/>
            <a:ext cx="2184893" cy="649603"/>
            <a:chOff x="1415480" y="1669738"/>
            <a:chExt cx="2913191" cy="866137"/>
          </a:xfrm>
        </p:grpSpPr>
        <p:sp>
          <p:nvSpPr>
            <p:cNvPr id="17" name="TextBox 22"/>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latinLnBrk="0"/>
              <a:r>
                <a:rPr lang="zh-CN" altLang="en-US" sz="1400">
                  <a:solidFill>
                    <a:schemeClr val="accent4">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18" name="TextBox 23"/>
            <p:cNvSpPr txBox="1"/>
            <p:nvPr/>
          </p:nvSpPr>
          <p:spPr bwMode="auto">
            <a:xfrm>
              <a:off x="1415480" y="1979696"/>
              <a:ext cx="2913191" cy="556179"/>
            </a:xfrm>
            <a:prstGeom prst="rect">
              <a:avLst/>
            </a:prstGeom>
            <a:noFill/>
          </p:spPr>
          <p:txBody>
            <a:bodyPr wrap="square" lIns="360000" tIns="0" rIns="216000" bIns="0" anchor="t" anchorCtr="0">
              <a:normAutofit fontScale="92500" lnSpcReduction="20000"/>
            </a:bodyPr>
            <a:lstStyle/>
            <a:p>
              <a:pPr algn="r" latinLnBrk="0">
                <a:lnSpc>
                  <a:spcPct val="120000"/>
                </a:lnSpc>
              </a:pPr>
              <a:r>
                <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9" name="Group 24"/>
          <p:cNvGrpSpPr/>
          <p:nvPr/>
        </p:nvGrpSpPr>
        <p:grpSpPr>
          <a:xfrm>
            <a:off x="6259609" y="1485983"/>
            <a:ext cx="2159677" cy="649603"/>
            <a:chOff x="8601584" y="1451933"/>
            <a:chExt cx="2196245" cy="866137"/>
          </a:xfrm>
        </p:grpSpPr>
        <p:sp>
          <p:nvSpPr>
            <p:cNvPr id="20" name="TextBox 25"/>
            <p:cNvSpPr txBox="1"/>
            <p:nvPr/>
          </p:nvSpPr>
          <p:spPr bwMode="auto">
            <a:xfrm>
              <a:off x="8601584" y="1451933"/>
              <a:ext cx="2196244" cy="309958"/>
            </a:xfrm>
            <a:prstGeom prst="rect">
              <a:avLst/>
            </a:prstGeom>
            <a:noFill/>
          </p:spPr>
          <p:txBody>
            <a:bodyPr wrap="none" lIns="216000" tIns="0" rIns="360000" bIns="0" anchor="ctr" anchorCtr="0">
              <a:normAutofit/>
            </a:bodyPr>
            <a:lstStyle/>
            <a:p>
              <a:pPr algn="l" latinLnBrk="0"/>
              <a:r>
                <a:rPr lang="zh-CN" altLang="en-US" sz="1400">
                  <a:solidFill>
                    <a:schemeClr val="accent2">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21" name="TextBox 26"/>
            <p:cNvSpPr txBox="1"/>
            <p:nvPr/>
          </p:nvSpPr>
          <p:spPr bwMode="auto">
            <a:xfrm>
              <a:off x="8601585" y="1761891"/>
              <a:ext cx="2196244" cy="556179"/>
            </a:xfrm>
            <a:prstGeom prst="rect">
              <a:avLst/>
            </a:prstGeom>
            <a:noFill/>
          </p:spPr>
          <p:txBody>
            <a:bodyPr wrap="square" lIns="216000" tIns="0" rIns="360000" bIns="0">
              <a:normAutofit fontScale="85000" lnSpcReduction="20000"/>
            </a:bodyPr>
            <a:lstStyle/>
            <a:p>
              <a:pPr algn="l" latinLnBrk="0">
                <a:lnSpc>
                  <a:spcPct val="120000"/>
                </a:lnSpc>
              </a:pPr>
              <a: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lumMod val="85000"/>
                    <a:lumOff val="15000"/>
                  </a:schemeClr>
                </a:solidFill>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Group 27"/>
          <p:cNvGrpSpPr/>
          <p:nvPr/>
        </p:nvGrpSpPr>
        <p:grpSpPr>
          <a:xfrm>
            <a:off x="724714" y="1485983"/>
            <a:ext cx="2184893" cy="649603"/>
            <a:chOff x="1415480" y="1669738"/>
            <a:chExt cx="2913191" cy="866137"/>
          </a:xfrm>
        </p:grpSpPr>
        <p:sp>
          <p:nvSpPr>
            <p:cNvPr id="23" name="TextBox 28"/>
            <p:cNvSpPr txBox="1"/>
            <p:nvPr/>
          </p:nvSpPr>
          <p:spPr bwMode="auto">
            <a:xfrm>
              <a:off x="1415480" y="1669738"/>
              <a:ext cx="2913191" cy="309958"/>
            </a:xfrm>
            <a:prstGeom prst="rect">
              <a:avLst/>
            </a:prstGeom>
            <a:noFill/>
          </p:spPr>
          <p:txBody>
            <a:bodyPr wrap="none" lIns="360000" tIns="0" rIns="216000" bIns="0" anchor="ctr" anchorCtr="0">
              <a:normAutofit/>
            </a:bodyPr>
            <a:lstStyle/>
            <a:p>
              <a:pPr algn="r" latinLnBrk="0"/>
              <a:r>
                <a:rPr lang="zh-CN" altLang="en-US" sz="1400">
                  <a:solidFill>
                    <a:schemeClr val="accent1">
                      <a:lumMod val="100000"/>
                    </a:schemeClr>
                  </a:solidFill>
                  <a:effectLst/>
                  <a:latin typeface="Arial" panose="020B0604020202020204" pitchFamily="34" charset="0"/>
                  <a:ea typeface="微软雅黑" panose="020B0503020204020204" pitchFamily="34" charset="-122"/>
                  <a:sym typeface="Arial" panose="020B0604020202020204" pitchFamily="34" charset="0"/>
                </a:rPr>
                <a:t>标题文本预设</a:t>
              </a:r>
            </a:p>
          </p:txBody>
        </p:sp>
        <p:sp>
          <p:nvSpPr>
            <p:cNvPr id="24" name="TextBox 29"/>
            <p:cNvSpPr txBox="1"/>
            <p:nvPr/>
          </p:nvSpPr>
          <p:spPr bwMode="auto">
            <a:xfrm>
              <a:off x="1415480" y="1979696"/>
              <a:ext cx="2913191" cy="556179"/>
            </a:xfrm>
            <a:prstGeom prst="rect">
              <a:avLst/>
            </a:prstGeom>
            <a:noFill/>
          </p:spPr>
          <p:txBody>
            <a:bodyPr wrap="square" lIns="360000" tIns="0" rIns="216000" bIns="0" anchor="t" anchorCtr="0">
              <a:normAutofit fontScale="92500" lnSpcReduction="20000"/>
            </a:bodyPr>
            <a:lstStyle/>
            <a:p>
              <a:pPr algn="r" latinLnBrk="0">
                <a:lnSpc>
                  <a:spcPct val="120000"/>
                </a:lnSpc>
              </a:pPr>
              <a:r>
                <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rPr>
                <a:t>点击输入简要文字内容，概括精炼言简意赅的说明分项内容。 </a:t>
              </a:r>
              <a:br>
                <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rPr>
              </a:br>
              <a:endParaRPr lang="zh-CN" altLang="en-US" sz="1000" b="0" dirty="0">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p:txBody>
        </p:sp>
      </p:grpSp>
      <p:sp>
        <p:nvSpPr>
          <p:cNvPr id="25" name="矩形 24"/>
          <p:cNvSpPr/>
          <p:nvPr/>
        </p:nvSpPr>
        <p:spPr>
          <a:xfrm>
            <a:off x="0" y="0"/>
            <a:ext cx="9144000"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eelOff"/>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1000"/>
                                        <p:tgtEl>
                                          <p:spTgt spid="22"/>
                                        </p:tgtEl>
                                      </p:cBhvr>
                                    </p:animEffect>
                                    <p:anim calcmode="lin" valueType="num">
                                      <p:cBhvr>
                                        <p:cTn id="30" dur="1000" fill="hold"/>
                                        <p:tgtEl>
                                          <p:spTgt spid="22"/>
                                        </p:tgtEl>
                                        <p:attrNameLst>
                                          <p:attrName>ppt_x</p:attrName>
                                        </p:attrNameLst>
                                      </p:cBhvr>
                                      <p:tavLst>
                                        <p:tav tm="0">
                                          <p:val>
                                            <p:strVal val="#ppt_x"/>
                                          </p:val>
                                        </p:tav>
                                        <p:tav tm="100000">
                                          <p:val>
                                            <p:strVal val="#ppt_x"/>
                                          </p:val>
                                        </p:tav>
                                      </p:tavLst>
                                    </p:anim>
                                    <p:anim calcmode="lin" valueType="num">
                                      <p:cBhvr>
                                        <p:cTn id="31" dur="1000" fill="hold"/>
                                        <p:tgtEl>
                                          <p:spTgt spid="2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52DD2300-9CF9-4F27-BB30-7D9980DABBFA"/>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bt778.pptx"/>
</p:tagLst>
</file>

<file path=ppt/theme/theme1.xml><?xml version="1.0" encoding="utf-8"?>
<a:theme xmlns:a="http://schemas.openxmlformats.org/drawingml/2006/main" name="1">
  <a:themeElements>
    <a:clrScheme name="自定义 269">
      <a:dk1>
        <a:sysClr val="windowText" lastClr="000000"/>
      </a:dk1>
      <a:lt1>
        <a:sysClr val="window" lastClr="FFFFFF"/>
      </a:lt1>
      <a:dk2>
        <a:srgbClr val="44546A"/>
      </a:dk2>
      <a:lt2>
        <a:srgbClr val="E7E6E6"/>
      </a:lt2>
      <a:accent1>
        <a:srgbClr val="5FC7A4"/>
      </a:accent1>
      <a:accent2>
        <a:srgbClr val="277570"/>
      </a:accent2>
      <a:accent3>
        <a:srgbClr val="5FC7A4"/>
      </a:accent3>
      <a:accent4>
        <a:srgbClr val="277570"/>
      </a:accent4>
      <a:accent5>
        <a:srgbClr val="5FC7A4"/>
      </a:accent5>
      <a:accent6>
        <a:srgbClr val="277570"/>
      </a:accent6>
      <a:hlink>
        <a:srgbClr val="5FC7A4"/>
      </a:hlink>
      <a:folHlink>
        <a:srgbClr val="27757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定义设计方案">
  <a:themeElements>
    <a:clrScheme name="蓝色">
      <a:dk1>
        <a:sysClr val="windowText" lastClr="000000"/>
      </a:dk1>
      <a:lt1>
        <a:sysClr val="window" lastClr="FFFFFF"/>
      </a:lt1>
      <a:dk2>
        <a:srgbClr val="17406D"/>
      </a:dk2>
      <a:lt2>
        <a:srgbClr val="DBEFF9"/>
      </a:lt2>
      <a:accent1>
        <a:srgbClr val="006AB5"/>
      </a:accent1>
      <a:accent2>
        <a:srgbClr val="31A8E1"/>
      </a:accent2>
      <a:accent3>
        <a:srgbClr val="006AB5"/>
      </a:accent3>
      <a:accent4>
        <a:srgbClr val="31A8E1"/>
      </a:accent4>
      <a:accent5>
        <a:srgbClr val="006AB5"/>
      </a:accent5>
      <a:accent6>
        <a:srgbClr val="31A8E1"/>
      </a:accent6>
      <a:hlink>
        <a:srgbClr val="006AB5"/>
      </a:hlink>
      <a:folHlink>
        <a:srgbClr val="31A8E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3292</Words>
  <Application>Microsoft Office PowerPoint</Application>
  <PresentationFormat>全屏显示(16:9)</PresentationFormat>
  <Paragraphs>312</Paragraphs>
  <Slides>30</Slides>
  <Notes>6</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30</vt:i4>
      </vt:variant>
    </vt:vector>
  </HeadingPairs>
  <TitlesOfParts>
    <vt:vector size="36" baseType="lpstr">
      <vt:lpstr>Arial</vt:lpstr>
      <vt:lpstr>Calibri</vt:lpstr>
      <vt:lpstr>Calibri Light</vt:lpstr>
      <vt:lpstr>Wingdings</vt:lpstr>
      <vt:lpstr>1</vt:lpstr>
      <vt:lpstr>2_自定义设计方案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喵喵共享</dc:title>
  <dc:creator/>
  <cp:lastModifiedBy/>
  <cp:revision>2</cp:revision>
  <dcterms:created xsi:type="dcterms:W3CDTF">2016-10-17T14:00:00Z</dcterms:created>
  <dcterms:modified xsi:type="dcterms:W3CDTF">2021-01-05T06:11:58Z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