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1.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6"/>
  </p:notesMasterIdLst>
  <p:sldIdLst>
    <p:sldId id="257" r:id="rId2"/>
    <p:sldId id="295" r:id="rId3"/>
    <p:sldId id="296" r:id="rId4"/>
    <p:sldId id="324" r:id="rId5"/>
    <p:sldId id="325" r:id="rId6"/>
    <p:sldId id="320" r:id="rId7"/>
    <p:sldId id="319" r:id="rId8"/>
    <p:sldId id="297" r:id="rId9"/>
    <p:sldId id="316" r:id="rId10"/>
    <p:sldId id="318" r:id="rId11"/>
    <p:sldId id="317" r:id="rId12"/>
    <p:sldId id="302" r:id="rId13"/>
    <p:sldId id="298" r:id="rId14"/>
    <p:sldId id="306" r:id="rId15"/>
    <p:sldId id="314" r:id="rId16"/>
    <p:sldId id="321" r:id="rId17"/>
    <p:sldId id="322" r:id="rId18"/>
    <p:sldId id="299" r:id="rId19"/>
    <p:sldId id="323" r:id="rId20"/>
    <p:sldId id="315" r:id="rId21"/>
    <p:sldId id="326" r:id="rId22"/>
    <p:sldId id="327" r:id="rId23"/>
    <p:sldId id="328" r:id="rId24"/>
    <p:sldId id="313" r:id="rId25"/>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A3B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875" autoAdjust="0"/>
    <p:restoredTop sz="94660"/>
  </p:normalViewPr>
  <p:slideViewPr>
    <p:cSldViewPr snapToGrid="0">
      <p:cViewPr varScale="1">
        <p:scale>
          <a:sx n="115" d="100"/>
          <a:sy n="115" d="100"/>
        </p:scale>
        <p:origin x="264" y="96"/>
      </p:cViewPr>
      <p:guideLst/>
    </p:cSldViewPr>
  </p:slideViewPr>
  <p:notesTextViewPr>
    <p:cViewPr>
      <p:scale>
        <a:sx n="1" d="1"/>
        <a:sy n="1" d="1"/>
      </p:scale>
      <p:origin x="0" y="0"/>
    </p:cViewPr>
  </p:notesTextViewPr>
  <p:sorterViewPr>
    <p:cViewPr>
      <p:scale>
        <a:sx n="41" d="100"/>
        <a:sy n="41" d="100"/>
      </p:scale>
      <p:origin x="0" y="0"/>
    </p:cViewPr>
  </p:sorter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1C0F7B8-3097-4669-8E62-5BE6BCD9FB55}" type="datetimeFigureOut">
              <a:rPr lang="zh-CN" altLang="en-US" smtClean="0"/>
              <a:t>2021/1/5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77E94B9-1F08-48DF-B7B6-E879767F1CA5}"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77E94B9-1F08-48DF-B7B6-E879767F1CA5}"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2083422-B43C-4F0B-ABD6-872460AC0456}"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C7E5421C-C84E-4F0D-804F-E0A40D1B1DDE}" type="slidenum">
              <a:rPr lang="zh-CN" altLang="en-US" smtClean="0"/>
              <a:t>13</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357DB20-2E87-4E5B-9441-63DB909E25DD}" type="slidenum">
              <a:rPr lang="zh-CN" altLang="en-US" smtClean="0"/>
              <a:t>14</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CA28D21-2707-4CA8-BBC0-E072FA1B7B82}" type="slidenum">
              <a:rPr lang="zh-CN" altLang="en-US" smtClean="0"/>
              <a:t>15</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defRPr/>
            </a:pPr>
            <a:r>
              <a:rPr lang="zh-CN" altLang="en-US" dirty="0"/>
              <a:t>亮亮图文旗舰店</a:t>
            </a:r>
            <a:r>
              <a:rPr lang="en-US" altLang="zh-CN" dirty="0"/>
              <a:t>https://liangliangtuwen.tmall.com/</a:t>
            </a:r>
            <a:endParaRPr lang="zh-CN" altLang="en-US" dirty="0"/>
          </a:p>
          <a:p>
            <a:endParaRPr lang="zh-CN" altLang="en-US" dirty="0"/>
          </a:p>
        </p:txBody>
      </p:sp>
      <p:sp>
        <p:nvSpPr>
          <p:cNvPr id="4" name="灯片编号占位符 3"/>
          <p:cNvSpPr>
            <a:spLocks noGrp="1"/>
          </p:cNvSpPr>
          <p:nvPr>
            <p:ph type="sldNum" sz="quarter" idx="10"/>
          </p:nvPr>
        </p:nvSpPr>
        <p:spPr/>
        <p:txBody>
          <a:bodyPr/>
          <a:lstStyle/>
          <a:p>
            <a:fld id="{51032E3A-7624-4EED-AB1C-551B58DCDEA3}" type="slidenum">
              <a:rPr lang="zh-CN" altLang="en-US" smtClean="0"/>
              <a:t>17</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C7E5421C-C84E-4F0D-804F-E0A40D1B1DDE}" type="slidenum">
              <a:rPr lang="zh-CN" altLang="en-US" smtClean="0"/>
              <a:t>18</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1032E3A-7624-4EED-AB1C-551B58DCDEA3}" type="slidenum">
              <a:rPr lang="zh-CN" altLang="en-US" smtClean="0"/>
              <a:t>19</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CA28D21-2707-4CA8-BBC0-E072FA1B7B82}" type="slidenum">
              <a:rPr lang="zh-CN" altLang="en-US" smtClean="0"/>
              <a:t>20</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E303885-BE8B-41DA-867E-71767820FE02}" type="slidenum">
              <a:rPr lang="zh-CN" altLang="en-US" smtClean="0"/>
              <a:t>21</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E4D9FB68-1286-4874-B464-FBF54BE39080}"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E303885-BE8B-41DA-867E-71767820FE02}" type="slidenum">
              <a:rPr lang="zh-CN" altLang="en-US" smtClean="0"/>
              <a:t>22</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E303885-BE8B-41DA-867E-71767820FE02}" type="slidenum">
              <a:rPr lang="zh-CN" altLang="en-US" smtClean="0"/>
              <a:t>23</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77E94B9-1F08-48DF-B7B6-E879767F1CA5}" type="slidenum">
              <a:rPr lang="zh-CN" altLang="en-US" smtClean="0"/>
              <a:t>24</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C7E5421C-C84E-4F0D-804F-E0A40D1B1DDE}"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B91D2EE-BEE4-4DC7-94C0-82E80F62EBE1}"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B91D2EE-BEE4-4DC7-94C0-82E80F62EBE1}"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C7E5421C-C84E-4F0D-804F-E0A40D1B1DDE}"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2F775A4-DBCA-43D6-BDA5-B5DAC751E2D2}" type="slidenum">
              <a:rPr lang="zh-CN" altLang="en-US" smtClean="0">
                <a:solidFill>
                  <a:prstClr val="black"/>
                </a:solidFill>
              </a:rPr>
              <a:t>9</a:t>
            </a:fld>
            <a:endParaRPr lang="zh-CN" altLang="en-US">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CC656BBA-ABFE-41B3-B648-AB586EB40D1B}"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35F372B-0072-4BE8-B1FF-3116CE4E13A7}"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14:window dir="vert"/>
      </p:transition>
    </mc:Choice>
    <mc:Fallback xmlns="">
      <p:transition spd="slow" advClick="0" advTm="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标题幻灯片">
    <p:spTree>
      <p:nvGrpSpPr>
        <p:cNvPr id="1" name=""/>
        <p:cNvGrpSpPr/>
        <p:nvPr/>
      </p:nvGrpSpPr>
      <p:grpSpPr>
        <a:xfrm>
          <a:off x="0" y="0"/>
          <a:ext cx="0" cy="0"/>
          <a:chOff x="0" y="0"/>
          <a:chExt cx="0" cy="0"/>
        </a:xfrm>
      </p:grpSpPr>
      <p:sp>
        <p:nvSpPr>
          <p:cNvPr id="3" name="文本框 37"/>
          <p:cNvSpPr txBox="1"/>
          <p:nvPr userDrawn="1"/>
        </p:nvSpPr>
        <p:spPr>
          <a:xfrm>
            <a:off x="5459778" y="270756"/>
            <a:ext cx="1415726" cy="461643"/>
          </a:xfrm>
          <a:prstGeom prst="rect">
            <a:avLst/>
          </a:prstGeom>
          <a:noFill/>
        </p:spPr>
        <p:txBody>
          <a:bodyPr wrap="none" lIns="91417" tIns="45709" rIns="91417" bIns="45709" rtlCol="0">
            <a:spAutoFit/>
          </a:bodyPr>
          <a:lstStyle/>
          <a:p>
            <a:pPr lvl="0" defTabSz="914400">
              <a:defRPr/>
            </a:pPr>
            <a:r>
              <a:rPr lang="zh-CN" altLang="en-US" sz="2400" b="0" dirty="0">
                <a:solidFill>
                  <a:schemeClr val="accent1"/>
                </a:solidFill>
                <a:latin typeface="微软雅黑" panose="020B0503020204020204" pitchFamily="34" charset="-122"/>
                <a:ea typeface="微软雅黑" panose="020B0503020204020204" pitchFamily="34" charset="-122"/>
              </a:rPr>
              <a:t>市场分析</a:t>
            </a:r>
            <a:endParaRPr kumimoji="0" lang="zh-CN" altLang="en-US" sz="2400" b="0" i="0" u="none" strike="noStrike" kern="0" cap="none" spc="0" normalizeH="0" baseline="0" noProof="0" dirty="0">
              <a:ln>
                <a:noFill/>
              </a:ln>
              <a:solidFill>
                <a:schemeClr val="accent1"/>
              </a:solidFill>
              <a:effectLst/>
              <a:uLnTx/>
              <a:uFillTx/>
              <a:latin typeface="微软雅黑" panose="020B0503020204020204" pitchFamily="34" charset="-122"/>
              <a:ea typeface="微软雅黑" panose="020B0503020204020204" pitchFamily="34" charset="-122"/>
              <a:cs typeface="+mn-cs"/>
            </a:endParaRPr>
          </a:p>
        </p:txBody>
      </p:sp>
      <p:cxnSp>
        <p:nvCxnSpPr>
          <p:cNvPr id="6" name="直接连接符 5"/>
          <p:cNvCxnSpPr/>
          <p:nvPr userDrawn="1"/>
        </p:nvCxnSpPr>
        <p:spPr>
          <a:xfrm>
            <a:off x="381" y="501578"/>
            <a:ext cx="4851019"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userDrawn="1"/>
        </p:nvCxnSpPr>
        <p:spPr>
          <a:xfrm>
            <a:off x="7340981" y="501578"/>
            <a:ext cx="4851019"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500" advClick="0" advTm="0">
        <p14:window dir="vert"/>
      </p:transition>
    </mc:Choice>
    <mc:Fallback xmlns="">
      <p:transition spd="slow" advClick="0" advTm="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7_标题幻灯片">
    <p:spTree>
      <p:nvGrpSpPr>
        <p:cNvPr id="1" name=""/>
        <p:cNvGrpSpPr/>
        <p:nvPr/>
      </p:nvGrpSpPr>
      <p:grpSpPr>
        <a:xfrm>
          <a:off x="0" y="0"/>
          <a:ext cx="0" cy="0"/>
          <a:chOff x="0" y="0"/>
          <a:chExt cx="0" cy="0"/>
        </a:xfrm>
      </p:grpSpPr>
      <p:sp>
        <p:nvSpPr>
          <p:cNvPr id="3" name="文本框 37"/>
          <p:cNvSpPr txBox="1"/>
          <p:nvPr userDrawn="1"/>
        </p:nvSpPr>
        <p:spPr>
          <a:xfrm>
            <a:off x="5459778" y="270756"/>
            <a:ext cx="1415726" cy="461643"/>
          </a:xfrm>
          <a:prstGeom prst="rect">
            <a:avLst/>
          </a:prstGeom>
          <a:noFill/>
        </p:spPr>
        <p:txBody>
          <a:bodyPr wrap="none" lIns="91417" tIns="45709" rIns="91417" bIns="45709" rtlCol="0">
            <a:spAutoFit/>
          </a:bodyPr>
          <a:lstStyle/>
          <a:p>
            <a:pPr lvl="0" defTabSz="914400">
              <a:defRPr/>
            </a:pPr>
            <a:r>
              <a:rPr lang="zh-CN" altLang="en-US" sz="2400" b="0" dirty="0">
                <a:solidFill>
                  <a:schemeClr val="accent1"/>
                </a:solidFill>
                <a:latin typeface="微软雅黑" panose="020B0503020204020204" pitchFamily="34" charset="-122"/>
                <a:ea typeface="微软雅黑" panose="020B0503020204020204" pitchFamily="34" charset="-122"/>
              </a:rPr>
              <a:t>投资回报</a:t>
            </a:r>
            <a:endParaRPr kumimoji="0" lang="zh-CN" altLang="en-US" sz="2400" b="0" i="0" u="none" strike="noStrike" kern="0" cap="none" spc="0" normalizeH="0" baseline="0" noProof="0" dirty="0">
              <a:ln>
                <a:noFill/>
              </a:ln>
              <a:solidFill>
                <a:schemeClr val="accent1"/>
              </a:solidFill>
              <a:effectLst/>
              <a:uLnTx/>
              <a:uFillTx/>
              <a:latin typeface="微软雅黑" panose="020B0503020204020204" pitchFamily="34" charset="-122"/>
              <a:ea typeface="微软雅黑" panose="020B0503020204020204" pitchFamily="34" charset="-122"/>
              <a:cs typeface="+mn-cs"/>
            </a:endParaRPr>
          </a:p>
        </p:txBody>
      </p:sp>
      <p:cxnSp>
        <p:nvCxnSpPr>
          <p:cNvPr id="6" name="直接连接符 5"/>
          <p:cNvCxnSpPr/>
          <p:nvPr userDrawn="1"/>
        </p:nvCxnSpPr>
        <p:spPr>
          <a:xfrm>
            <a:off x="381" y="501578"/>
            <a:ext cx="4851019"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userDrawn="1"/>
        </p:nvCxnSpPr>
        <p:spPr>
          <a:xfrm>
            <a:off x="7340981" y="501578"/>
            <a:ext cx="4851019"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500" advClick="0" advTm="0">
        <p14:window dir="vert"/>
      </p:transition>
    </mc:Choice>
    <mc:Fallback xmlns="">
      <p:transition spd="slow" advClick="0" advTm="0">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CC656BBA-ABFE-41B3-B648-AB586EB40D1B}"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35F372B-0072-4BE8-B1FF-3116CE4E13A7}"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14:window dir="vert"/>
      </p:transition>
    </mc:Choice>
    <mc:Fallback xmlns="">
      <p:transition spd="slow" advClick="0" advTm="0">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CC656BBA-ABFE-41B3-B648-AB586EB40D1B}"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35F372B-0072-4BE8-B1FF-3116CE4E13A7}"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14:window dir="vert"/>
      </p:transition>
    </mc:Choice>
    <mc:Fallback xmlns="">
      <p:transition spd="slow" advClick="0" advTm="0">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CC656BBA-ABFE-41B3-B648-AB586EB40D1B}"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35F372B-0072-4BE8-B1FF-3116CE4E13A7}"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14:window dir="vert"/>
      </p:transition>
    </mc:Choice>
    <mc:Fallback xmlns="">
      <p:transition spd="slow" advClick="0" advTm="0">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CC656BBA-ABFE-41B3-B648-AB586EB40D1B}"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35F372B-0072-4BE8-B1FF-3116CE4E13A7}"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14:window dir="vert"/>
      </p:transition>
    </mc:Choice>
    <mc:Fallback xmlns="">
      <p:transition spd="slow" advClick="0" advTm="0">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Full Screen Image">
    <p:spTree>
      <p:nvGrpSpPr>
        <p:cNvPr id="1" name=""/>
        <p:cNvGrpSpPr/>
        <p:nvPr/>
      </p:nvGrpSpPr>
      <p:grpSpPr>
        <a:xfrm>
          <a:off x="0" y="0"/>
          <a:ext cx="0" cy="0"/>
          <a:chOff x="0" y="0"/>
          <a:chExt cx="0" cy="0"/>
        </a:xfrm>
      </p:grpSpPr>
      <p:pic>
        <p:nvPicPr>
          <p:cNvPr id="5" name="图片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矩形 1"/>
          <p:cNvSpPr/>
          <p:nvPr userDrawn="1"/>
        </p:nvSpPr>
        <p:spPr>
          <a:xfrm>
            <a:off x="0" y="0"/>
            <a:ext cx="12192000" cy="6858000"/>
          </a:xfrm>
          <a:prstGeom prst="rect">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3" rIns="91424" bIns="45713" rtlCol="0" anchor="ctr"/>
          <a:lstStyle/>
          <a:p>
            <a:pPr algn="ctr"/>
            <a:endParaRPr lang="zh-CN" altLang="en-US" sz="2400"/>
          </a:p>
        </p:txBody>
      </p:sp>
      <p:sp>
        <p:nvSpPr>
          <p:cNvPr id="3" name="TextBox 1"/>
          <p:cNvSpPr txBox="1"/>
          <p:nvPr userDrawn="1"/>
        </p:nvSpPr>
        <p:spPr>
          <a:xfrm>
            <a:off x="5154218" y="491612"/>
            <a:ext cx="1723516" cy="399967"/>
          </a:xfrm>
          <a:prstGeom prst="rect">
            <a:avLst/>
          </a:prstGeom>
          <a:noFill/>
        </p:spPr>
        <p:txBody>
          <a:bodyPr wrap="none" lIns="91424" tIns="45713" rIns="91424" bIns="45713" rtlCol="0">
            <a:spAutoFit/>
          </a:bodyPr>
          <a:lstStyle/>
          <a:p>
            <a:pPr lvl="0" algn="ctr"/>
            <a:r>
              <a:rPr lang="zh-CN" altLang="en-US" sz="2000" b="1" dirty="0">
                <a:solidFill>
                  <a:prstClr val="black">
                    <a:lumMod val="65000"/>
                    <a:lumOff val="35000"/>
                  </a:prstClr>
                </a:solidFill>
                <a:latin typeface="Arial" panose="020B0604020202020204" pitchFamily="34" charset="0"/>
                <a:ea typeface="微软雅黑" panose="020B0503020204020204" pitchFamily="34" charset="-122"/>
                <a:sym typeface="Arial" panose="020B0604020202020204" pitchFamily="34" charset="0"/>
              </a:rPr>
              <a:t>点击添加标题</a:t>
            </a:r>
            <a:endParaRPr lang="en-US" altLang="zh-CN" sz="2000" b="1" dirty="0">
              <a:solidFill>
                <a:prstClr val="black">
                  <a:lumMod val="65000"/>
                  <a:lumOff val="35000"/>
                </a:prst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 name="TextBox 2"/>
          <p:cNvSpPr txBox="1"/>
          <p:nvPr userDrawn="1"/>
        </p:nvSpPr>
        <p:spPr>
          <a:xfrm>
            <a:off x="4366331" y="947397"/>
            <a:ext cx="3416309" cy="461651"/>
          </a:xfrm>
          <a:prstGeom prst="rect">
            <a:avLst/>
          </a:prstGeom>
          <a:noFill/>
        </p:spPr>
        <p:txBody>
          <a:bodyPr wrap="square" lIns="91424" tIns="45713" rIns="91424" bIns="45713" rtlCol="0">
            <a:spAutoFit/>
          </a:bodyPr>
          <a:lstStyle/>
          <a:p>
            <a:pPr algn="ctr"/>
            <a:r>
              <a:rPr lang="zh-CN" altLang="en-US" sz="1200" dirty="0">
                <a:solidFill>
                  <a:schemeClr val="tx1">
                    <a:lumMod val="50000"/>
                    <a:lumOff val="50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您的内容打在这里，或通过复制文本后在此选择粘贴，并选择只保留文字。</a:t>
            </a:r>
            <a:endParaRPr lang="en-US" sz="1200" dirty="0">
              <a:solidFill>
                <a:schemeClr val="tx1">
                  <a:lumMod val="50000"/>
                  <a:lumOff val="50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0">
        <p14:window dir="vert"/>
      </p:transition>
    </mc:Choice>
    <mc:Fallback xmlns="">
      <p:transition spd="slow" advClick="0" advTm="0">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Click="0" advTm="0">
        <p14:window dir="vert"/>
      </p:transition>
    </mc:Choice>
    <mc:Fallback xmlns="">
      <p:transition spd="slow" advClick="0" advTm="0">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4_第一节">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Tm="0">
        <p14:window dir="vert"/>
      </p:transition>
    </mc:Choice>
    <mc:Fallback xmlns="">
      <p:transition spd="slow" advTm="0">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4" name="Title 8"/>
          <p:cNvSpPr>
            <a:spLocks noGrp="1"/>
          </p:cNvSpPr>
          <p:nvPr>
            <p:ph type="title"/>
          </p:nvPr>
        </p:nvSpPr>
        <p:spPr>
          <a:xfrm>
            <a:off x="364067" y="683683"/>
            <a:ext cx="8652933" cy="698500"/>
          </a:xfrm>
          <a:prstGeom prst="rect">
            <a:avLst/>
          </a:prstGeom>
        </p:spPr>
        <p:txBody>
          <a:bodyPr lIns="68580" tIns="34290" rIns="68580" bIns="34290"/>
          <a:lstStyle>
            <a:lvl1pPr algn="l">
              <a:defRPr sz="3200">
                <a:solidFill>
                  <a:schemeClr val="tx1">
                    <a:lumMod val="65000"/>
                    <a:lumOff val="35000"/>
                  </a:schemeClr>
                </a:solidFill>
                <a:latin typeface="Roboto Condensed" panose="02000000000000000000" pitchFamily="2" charset="0"/>
                <a:cs typeface="Roboto Condensed" panose="02000000000000000000" pitchFamily="2" charset="0"/>
              </a:defRPr>
            </a:lvl1pPr>
          </a:lstStyle>
          <a:p>
            <a:r>
              <a:rPr lang="en-US" dirty="0"/>
              <a:t>Click to edit Master title style</a:t>
            </a:r>
          </a:p>
        </p:txBody>
      </p:sp>
      <p:sp>
        <p:nvSpPr>
          <p:cNvPr id="6" name="Text Placeholder 27"/>
          <p:cNvSpPr>
            <a:spLocks noGrp="1"/>
          </p:cNvSpPr>
          <p:nvPr>
            <p:ph type="body" sz="quarter" idx="25"/>
          </p:nvPr>
        </p:nvSpPr>
        <p:spPr>
          <a:xfrm>
            <a:off x="364067" y="1253459"/>
            <a:ext cx="8652933" cy="381065"/>
          </a:xfrm>
          <a:prstGeom prst="rect">
            <a:avLst/>
          </a:prstGeom>
        </p:spPr>
        <p:txBody>
          <a:bodyPr lIns="68580" tIns="34290" rIns="68580" bIns="34290"/>
          <a:lstStyle>
            <a:lvl1pPr marL="0" indent="0" algn="l">
              <a:buNone/>
              <a:defRPr sz="1200" baseline="0">
                <a:solidFill>
                  <a:schemeClr val="bg1">
                    <a:lumMod val="65000"/>
                  </a:schemeClr>
                </a:solidFill>
                <a:latin typeface="Roboto Condensed" panose="02000000000000000000" pitchFamily="2" charset="0"/>
                <a:cs typeface="Roboto Condensed" panose="02000000000000000000" pitchFamily="2" charset="0"/>
              </a:defRPr>
            </a:lvl1pPr>
          </a:lstStyle>
          <a:p>
            <a:pPr lvl="0"/>
            <a:r>
              <a:rPr lang="en-US"/>
              <a:t>Click to edit Master text styles</a:t>
            </a:r>
          </a:p>
        </p:txBody>
      </p:sp>
    </p:spTree>
  </p:cSld>
  <p:clrMapOvr>
    <a:masterClrMapping/>
  </p:clrMapOvr>
  <mc:AlternateContent xmlns:mc="http://schemas.openxmlformats.org/markup-compatibility/2006" xmlns:p14="http://schemas.microsoft.com/office/powerpoint/2010/main">
    <mc:Choice Requires="p14">
      <p:transition spd="slow" p14:dur="1500" advTm="0">
        <p14:window dir="vert"/>
      </p:transition>
    </mc:Choice>
    <mc:Fallback xmlns="">
      <p:transition spd="slow" advTm="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CC656BBA-ABFE-41B3-B648-AB586EB40D1B}"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35F372B-0072-4BE8-B1FF-3116CE4E13A7}"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14:window dir="vert"/>
      </p:transition>
    </mc:Choice>
    <mc:Fallback xmlns="">
      <p:transition spd="slow" advClick="0" advTm="0">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_比较">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Tm="0">
        <p14:window dir="vert"/>
      </p:transition>
    </mc:Choice>
    <mc:Fallback xmlns="">
      <p:transition spd="slow" advTm="0">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Tm="0">
        <p14:window dir="vert"/>
      </p:transition>
    </mc:Choice>
    <mc:Fallback xmlns="">
      <p:transition spd="slow" advTm="0">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3_仅标题">
    <p:spTree>
      <p:nvGrpSpPr>
        <p:cNvPr id="1" name=""/>
        <p:cNvGrpSpPr/>
        <p:nvPr/>
      </p:nvGrpSpPr>
      <p:grpSpPr>
        <a:xfrm>
          <a:off x="0" y="0"/>
          <a:ext cx="0" cy="0"/>
          <a:chOff x="0" y="0"/>
          <a:chExt cx="0" cy="0"/>
        </a:xfrm>
      </p:grpSpPr>
      <p:sp>
        <p:nvSpPr>
          <p:cNvPr id="2" name="矩形 1"/>
          <p:cNvSpPr/>
          <p:nvPr userDrawn="1"/>
        </p:nvSpPr>
        <p:spPr>
          <a:xfrm>
            <a:off x="-3900" y="0"/>
            <a:ext cx="12195563" cy="6858000"/>
          </a:xfrm>
          <a:prstGeom prst="rect">
            <a:avLst/>
          </a:prstGeom>
          <a:solidFill>
            <a:srgbClr val="FCFCFC"/>
          </a:solidFill>
          <a:ln>
            <a:noFill/>
          </a:ln>
        </p:spPr>
        <p:style>
          <a:lnRef idx="2">
            <a:schemeClr val="accent1">
              <a:shade val="50000"/>
            </a:schemeClr>
          </a:lnRef>
          <a:fillRef idx="1">
            <a:schemeClr val="accent1"/>
          </a:fillRef>
          <a:effectRef idx="0">
            <a:schemeClr val="accent1"/>
          </a:effectRef>
          <a:fontRef idx="minor">
            <a:schemeClr val="lt1"/>
          </a:fontRef>
        </p:style>
        <p:txBody>
          <a:bodyPr lIns="86683" tIns="43341" rIns="86683" bIns="43341" rtlCol="0" anchor="ctr"/>
          <a:lstStyle/>
          <a:p>
            <a:pPr algn="ctr"/>
            <a:endParaRPr lang="zh-CN" altLang="en-US" sz="2400"/>
          </a:p>
        </p:txBody>
      </p:sp>
    </p:spTree>
  </p:cSld>
  <p:clrMapOvr>
    <a:masterClrMapping/>
  </p:clrMapOvr>
  <mc:AlternateContent xmlns:mc="http://schemas.openxmlformats.org/markup-compatibility/2006" xmlns:p14="http://schemas.microsoft.com/office/powerpoint/2010/main">
    <mc:Choice Requires="p14">
      <p:transition spd="slow" p14:dur="1500" advTm="0">
        <p14:window dir="vert"/>
      </p:transition>
    </mc:Choice>
    <mc:Fallback xmlns="">
      <p:transition spd="slow" advTm="0">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320"/>
            <a:ext cx="10972800" cy="1143000"/>
          </a:xfrm>
        </p:spPr>
        <p:txBody>
          <a:bodyPr/>
          <a:lstStyle/>
          <a:p>
            <a:r>
              <a:rPr lang="zh-CN" altLang="en-US" noProof="1"/>
              <a:t>单击此处编辑母版标题样式</a:t>
            </a:r>
          </a:p>
        </p:txBody>
      </p:sp>
      <p:sp>
        <p:nvSpPr>
          <p:cNvPr id="3" name="日期占位符 3"/>
          <p:cNvSpPr>
            <a:spLocks noGrp="1" noChangeArrowheads="1"/>
          </p:cNvSpPr>
          <p:nvPr>
            <p:ph type="dt" sz="half" idx="10"/>
          </p:nvPr>
        </p:nvSpPr>
        <p:spPr/>
        <p:txBody>
          <a:bodyPr/>
          <a:lstStyle>
            <a:lvl1pPr>
              <a:defRPr/>
            </a:lvl1pPr>
          </a:lstStyle>
          <a:p>
            <a:pPr>
              <a:defRPr/>
            </a:pPr>
            <a:fld id="{38D9D0CC-2592-4809-900B-655FF6BF8FFE}" type="datetime1">
              <a:rPr lang="zh-CN" altLang="en-US"/>
              <a:t>2021/1/5</a:t>
            </a:fld>
            <a:endParaRPr lang="zh-CN" altLang="en-US" sz="2400">
              <a:solidFill>
                <a:schemeClr val="tx1"/>
              </a:solidFill>
            </a:endParaRPr>
          </a:p>
        </p:txBody>
      </p:sp>
      <p:sp>
        <p:nvSpPr>
          <p:cNvPr id="4" name="页脚占位符 4"/>
          <p:cNvSpPr>
            <a:spLocks noGrp="1" noChangeArrowheads="1"/>
          </p:cNvSpPr>
          <p:nvPr>
            <p:ph type="ftr" sz="quarter" idx="11"/>
          </p:nvPr>
        </p:nvSpPr>
        <p:spPr/>
        <p:txBody>
          <a:bodyPr/>
          <a:lstStyle>
            <a:lvl1pPr>
              <a:defRPr/>
            </a:lvl1pPr>
          </a:lstStyle>
          <a:p>
            <a:pPr>
              <a:defRPr/>
            </a:pPr>
            <a:endParaRPr lang="zh-CN" altLang="zh-CN"/>
          </a:p>
        </p:txBody>
      </p:sp>
      <p:sp>
        <p:nvSpPr>
          <p:cNvPr id="5" name="灯片编号占位符 5"/>
          <p:cNvSpPr>
            <a:spLocks noGrp="1" noChangeArrowheads="1"/>
          </p:cNvSpPr>
          <p:nvPr>
            <p:ph type="sldNum" sz="quarter" idx="12"/>
          </p:nvPr>
        </p:nvSpPr>
        <p:spPr/>
        <p:txBody>
          <a:bodyPr/>
          <a:lstStyle>
            <a:lvl1pPr>
              <a:defRPr/>
            </a:lvl1pPr>
          </a:lstStyle>
          <a:p>
            <a:fld id="{F6CC42DD-752C-4899-AEEF-6B8C8C58ABE5}" type="slidenum">
              <a:rPr lang="zh-CN" altLang="en-US"/>
              <a:t>‹#›</a:t>
            </a:fld>
            <a:endParaRPr lang="zh-CN" altLang="en-US" sz="2400">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spd="slow" p14:dur="1500" advTm="0">
        <p14:window dir="vert"/>
      </p:transition>
    </mc:Choice>
    <mc:Fallback xmlns="">
      <p:transition spd="slow" advTm="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CC656BBA-ABFE-41B3-B648-AB586EB40D1B}"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35F372B-0072-4BE8-B1FF-3116CE4E13A7}"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14:window dir="vert"/>
      </p:transition>
    </mc:Choice>
    <mc:Fallback xmlns="">
      <p:transition spd="slow" advClick="0" advTm="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CC656BBA-ABFE-41B3-B648-AB586EB40D1B}"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35F372B-0072-4BE8-B1FF-3116CE4E13A7}"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14:window dir="vert"/>
      </p:transition>
    </mc:Choice>
    <mc:Fallback xmlns="">
      <p:transition spd="slow" advClick="0" advTm="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CC656BBA-ABFE-41B3-B648-AB586EB40D1B}" type="datetimeFigureOut">
              <a:rPr lang="zh-CN" altLang="en-US" smtClean="0"/>
              <a:t>2021/1/5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A35F372B-0072-4BE8-B1FF-3116CE4E13A7}"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14:window dir="vert"/>
      </p:transition>
    </mc:Choice>
    <mc:Fallback xmlns="">
      <p:transition spd="slow" advClick="0" advTm="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CC656BBA-ABFE-41B3-B648-AB586EB40D1B}" type="datetimeFigureOut">
              <a:rPr lang="zh-CN" altLang="en-US" smtClean="0"/>
              <a:t>2021/1/5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A35F372B-0072-4BE8-B1FF-3116CE4E13A7}"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14:window dir="vert"/>
      </p:transition>
    </mc:Choice>
    <mc:Fallback xmlns="">
      <p:transition spd="slow" advClick="0" advTm="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CC656BBA-ABFE-41B3-B648-AB586EB40D1B}" type="datetimeFigureOut">
              <a:rPr lang="zh-CN" altLang="en-US" smtClean="0"/>
              <a:t>2021/1/5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A35F372B-0072-4BE8-B1FF-3116CE4E13A7}"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14:window dir="vert"/>
      </p:transition>
    </mc:Choice>
    <mc:Fallback xmlns="">
      <p:transition spd="slow" advClick="0" advTm="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标题幻灯片">
    <p:spTree>
      <p:nvGrpSpPr>
        <p:cNvPr id="1" name=""/>
        <p:cNvGrpSpPr/>
        <p:nvPr/>
      </p:nvGrpSpPr>
      <p:grpSpPr>
        <a:xfrm>
          <a:off x="0" y="0"/>
          <a:ext cx="0" cy="0"/>
          <a:chOff x="0" y="0"/>
          <a:chExt cx="0" cy="0"/>
        </a:xfrm>
      </p:grpSpPr>
      <p:sp>
        <p:nvSpPr>
          <p:cNvPr id="3" name="文本框 37"/>
          <p:cNvSpPr txBox="1"/>
          <p:nvPr userDrawn="1"/>
        </p:nvSpPr>
        <p:spPr>
          <a:xfrm>
            <a:off x="5459778" y="270756"/>
            <a:ext cx="1415726" cy="461643"/>
          </a:xfrm>
          <a:prstGeom prst="rect">
            <a:avLst/>
          </a:prstGeom>
          <a:noFill/>
        </p:spPr>
        <p:txBody>
          <a:bodyPr wrap="none" lIns="91417" tIns="45709" rIns="91417" bIns="45709" rtlCol="0">
            <a:spAutoFit/>
          </a:bodyPr>
          <a:lstStyle/>
          <a:p>
            <a:pPr lvl="0" defTabSz="914400">
              <a:defRPr/>
            </a:pPr>
            <a:r>
              <a:rPr lang="zh-CN" altLang="en-US" sz="2400" b="0" dirty="0">
                <a:solidFill>
                  <a:schemeClr val="accent1"/>
                </a:solidFill>
                <a:latin typeface="微软雅黑" panose="020B0503020204020204" pitchFamily="34" charset="-122"/>
                <a:ea typeface="微软雅黑" panose="020B0503020204020204" pitchFamily="34" charset="-122"/>
              </a:rPr>
              <a:t>项目介绍</a:t>
            </a:r>
            <a:endParaRPr kumimoji="0" lang="zh-CN" altLang="en-US" sz="2400" b="0" i="0" u="none" strike="noStrike" kern="0" cap="none" spc="0" normalizeH="0" baseline="0" noProof="0" dirty="0">
              <a:ln>
                <a:noFill/>
              </a:ln>
              <a:solidFill>
                <a:schemeClr val="accent1"/>
              </a:solidFill>
              <a:effectLst/>
              <a:uLnTx/>
              <a:uFillTx/>
              <a:latin typeface="微软雅黑" panose="020B0503020204020204" pitchFamily="34" charset="-122"/>
              <a:ea typeface="微软雅黑" panose="020B0503020204020204" pitchFamily="34" charset="-122"/>
              <a:cs typeface="+mn-cs"/>
            </a:endParaRPr>
          </a:p>
        </p:txBody>
      </p:sp>
      <p:cxnSp>
        <p:nvCxnSpPr>
          <p:cNvPr id="6" name="直接连接符 5"/>
          <p:cNvCxnSpPr/>
          <p:nvPr userDrawn="1"/>
        </p:nvCxnSpPr>
        <p:spPr>
          <a:xfrm>
            <a:off x="381" y="501578"/>
            <a:ext cx="4851019"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userDrawn="1"/>
        </p:nvCxnSpPr>
        <p:spPr>
          <a:xfrm>
            <a:off x="7340981" y="501578"/>
            <a:ext cx="4851019"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500" advClick="0" advTm="0">
        <p14:window dir="vert"/>
      </p:transition>
    </mc:Choice>
    <mc:Fallback xmlns="">
      <p:transition spd="slow" advClick="0" advTm="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标题幻灯片">
    <p:spTree>
      <p:nvGrpSpPr>
        <p:cNvPr id="1" name=""/>
        <p:cNvGrpSpPr/>
        <p:nvPr/>
      </p:nvGrpSpPr>
      <p:grpSpPr>
        <a:xfrm>
          <a:off x="0" y="0"/>
          <a:ext cx="0" cy="0"/>
          <a:chOff x="0" y="0"/>
          <a:chExt cx="0" cy="0"/>
        </a:xfrm>
      </p:grpSpPr>
      <p:sp>
        <p:nvSpPr>
          <p:cNvPr id="3" name="文本框 37"/>
          <p:cNvSpPr txBox="1"/>
          <p:nvPr userDrawn="1"/>
        </p:nvSpPr>
        <p:spPr>
          <a:xfrm>
            <a:off x="5459778" y="270756"/>
            <a:ext cx="1415726" cy="461643"/>
          </a:xfrm>
          <a:prstGeom prst="rect">
            <a:avLst/>
          </a:prstGeom>
          <a:noFill/>
        </p:spPr>
        <p:txBody>
          <a:bodyPr wrap="none" lIns="91417" tIns="45709" rIns="91417" bIns="45709" rtlCol="0">
            <a:spAutoFit/>
          </a:bodyPr>
          <a:lstStyle/>
          <a:p>
            <a:pPr lvl="0" defTabSz="914400">
              <a:defRPr/>
            </a:pPr>
            <a:r>
              <a:rPr lang="zh-CN" altLang="en-US" sz="2400" b="0" dirty="0">
                <a:solidFill>
                  <a:schemeClr val="accent1"/>
                </a:solidFill>
                <a:latin typeface="微软雅黑" panose="020B0503020204020204" pitchFamily="34" charset="-122"/>
                <a:ea typeface="微软雅黑" panose="020B0503020204020204" pitchFamily="34" charset="-122"/>
              </a:rPr>
              <a:t>产品运行</a:t>
            </a:r>
            <a:endParaRPr kumimoji="0" lang="zh-CN" altLang="en-US" sz="2400" b="0" i="0" u="none" strike="noStrike" kern="0" cap="none" spc="0" normalizeH="0" baseline="0" noProof="0" dirty="0">
              <a:ln>
                <a:noFill/>
              </a:ln>
              <a:solidFill>
                <a:schemeClr val="accent1"/>
              </a:solidFill>
              <a:effectLst/>
              <a:uLnTx/>
              <a:uFillTx/>
              <a:latin typeface="微软雅黑" panose="020B0503020204020204" pitchFamily="34" charset="-122"/>
              <a:ea typeface="微软雅黑" panose="020B0503020204020204" pitchFamily="34" charset="-122"/>
              <a:cs typeface="+mn-cs"/>
            </a:endParaRPr>
          </a:p>
        </p:txBody>
      </p:sp>
      <p:cxnSp>
        <p:nvCxnSpPr>
          <p:cNvPr id="6" name="直接连接符 5"/>
          <p:cNvCxnSpPr/>
          <p:nvPr userDrawn="1"/>
        </p:nvCxnSpPr>
        <p:spPr>
          <a:xfrm>
            <a:off x="381" y="501578"/>
            <a:ext cx="4851019"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userDrawn="1"/>
        </p:nvCxnSpPr>
        <p:spPr>
          <a:xfrm>
            <a:off x="7340981" y="501578"/>
            <a:ext cx="4851019"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500" advClick="0" advTm="0">
        <p14:window dir="vert"/>
      </p:transition>
    </mc:Choice>
    <mc:Fallback xmlns="">
      <p:transition spd="slow" advClick="0" advTm="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656BBA-ABFE-41B3-B648-AB586EB40D1B}" type="datetimeFigureOut">
              <a:rPr lang="zh-CN" altLang="en-US" smtClean="0"/>
              <a:t>2021/1/5</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5F372B-0072-4BE8-B1FF-3116CE4E13A7}"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Lst>
  <mc:AlternateContent xmlns:mc="http://schemas.openxmlformats.org/markup-compatibility/2006" xmlns:p14="http://schemas.microsoft.com/office/powerpoint/2010/main">
    <mc:Choice Requires="p14">
      <p:transition spd="slow" p14:dur="1500" advClick="0" advTm="0">
        <p14:window dir="vert"/>
      </p:transition>
    </mc:Choice>
    <mc:Fallback xmlns="">
      <p:transition spd="slow" advClick="0" advTm="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10.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10.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image" Target="../media/image17.jpeg"/><Relationship Id="rId7" Type="http://schemas.openxmlformats.org/officeDocument/2006/relationships/image" Target="../media/image21.jpeg"/><Relationship Id="rId2" Type="http://schemas.openxmlformats.org/officeDocument/2006/relationships/notesSlide" Target="../notesSlides/notesSlide17.xml"/><Relationship Id="rId1" Type="http://schemas.openxmlformats.org/officeDocument/2006/relationships/slideLayout" Target="../slideLayouts/slideLayout11.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 Id="rId9" Type="http://schemas.openxmlformats.org/officeDocument/2006/relationships/image" Target="../media/image11.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8.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9.xml"/><Relationship Id="rId1" Type="http://schemas.openxmlformats.org/officeDocument/2006/relationships/tags" Target="../tags/tag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rotWithShape="1">
          <a:blip r:embed="rId3">
            <a:extLst>
              <a:ext uri="{28A0092B-C50C-407E-A947-70E740481C1C}">
                <a14:useLocalDpi xmlns:a14="http://schemas.microsoft.com/office/drawing/2010/main" val="0"/>
              </a:ext>
            </a:extLst>
          </a:blip>
          <a:srcRect t="755" b="8994"/>
          <a:stretch>
            <a:fillRect/>
          </a:stretch>
        </p:blipFill>
        <p:spPr>
          <a:xfrm>
            <a:off x="26571" y="0"/>
            <a:ext cx="12158145" cy="6858000"/>
          </a:xfrm>
          <a:prstGeom prst="rect">
            <a:avLst/>
          </a:prstGeom>
        </p:spPr>
      </p:pic>
      <p:sp>
        <p:nvSpPr>
          <p:cNvPr id="5" name="TextBox 5"/>
          <p:cNvSpPr txBox="1"/>
          <p:nvPr/>
        </p:nvSpPr>
        <p:spPr>
          <a:xfrm>
            <a:off x="2165271" y="2680894"/>
            <a:ext cx="7845958" cy="988319"/>
          </a:xfrm>
          <a:prstGeom prst="rect">
            <a:avLst/>
          </a:prstGeom>
          <a:noFill/>
        </p:spPr>
        <p:txBody>
          <a:bodyPr wrap="square" lIns="91412" tIns="45706" rIns="91412" bIns="45706">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3130" fontAlgn="base">
              <a:spcBef>
                <a:spcPct val="0"/>
              </a:spcBef>
              <a:spcAft>
                <a:spcPct val="0"/>
              </a:spcAft>
              <a:defRPr>
                <a:solidFill>
                  <a:schemeClr val="tx1"/>
                </a:solidFill>
                <a:latin typeface="Calibri" panose="020F0502020204030204" pitchFamily="34" charset="0"/>
              </a:defRPr>
            </a:lvl6pPr>
            <a:lvl7pPr marL="2971800" indent="-228600" defTabSz="913130" fontAlgn="base">
              <a:spcBef>
                <a:spcPct val="0"/>
              </a:spcBef>
              <a:spcAft>
                <a:spcPct val="0"/>
              </a:spcAft>
              <a:defRPr>
                <a:solidFill>
                  <a:schemeClr val="tx1"/>
                </a:solidFill>
                <a:latin typeface="Calibri" panose="020F0502020204030204" pitchFamily="34" charset="0"/>
              </a:defRPr>
            </a:lvl7pPr>
            <a:lvl8pPr marL="3429000" indent="-228600" defTabSz="913130" fontAlgn="base">
              <a:spcBef>
                <a:spcPct val="0"/>
              </a:spcBef>
              <a:spcAft>
                <a:spcPct val="0"/>
              </a:spcAft>
              <a:defRPr>
                <a:solidFill>
                  <a:schemeClr val="tx1"/>
                </a:solidFill>
                <a:latin typeface="Calibri" panose="020F0502020204030204" pitchFamily="34" charset="0"/>
              </a:defRPr>
            </a:lvl8pPr>
            <a:lvl9pPr marL="3886200" indent="-228600" defTabSz="913130" fontAlgn="base">
              <a:spcBef>
                <a:spcPct val="0"/>
              </a:spcBef>
              <a:spcAft>
                <a:spcPct val="0"/>
              </a:spcAft>
              <a:defRPr>
                <a:solidFill>
                  <a:schemeClr val="tx1"/>
                </a:solidFill>
                <a:latin typeface="Calibri" panose="020F0502020204030204" pitchFamily="34" charset="0"/>
              </a:defRPr>
            </a:lvl9pPr>
          </a:lstStyle>
          <a:p>
            <a:pPr eaLnBrk="1" hangingPunct="1">
              <a:lnSpc>
                <a:spcPct val="150000"/>
              </a:lnSpc>
            </a:pPr>
            <a:r>
              <a:rPr lang="zh-CN" altLang="en-US" sz="4400" b="1" dirty="0">
                <a:solidFill>
                  <a:schemeClr val="accent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Clear Sans Light" pitchFamily="34" charset="0"/>
              </a:rPr>
              <a:t>金融理财房地产宣传</a:t>
            </a:r>
            <a:r>
              <a:rPr lang="en-US" altLang="zh-CN" sz="4400" b="1" dirty="0">
                <a:solidFill>
                  <a:schemeClr val="accent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Clear Sans Light" pitchFamily="34" charset="0"/>
              </a:rPr>
              <a:t>PPT</a:t>
            </a:r>
            <a:r>
              <a:rPr lang="zh-CN" altLang="en-US" sz="4400" b="1" dirty="0">
                <a:solidFill>
                  <a:schemeClr val="accent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Clear Sans Light" pitchFamily="34" charset="0"/>
              </a:rPr>
              <a:t>模板</a:t>
            </a:r>
            <a:endParaRPr lang="id-ID" altLang="zh-CN" sz="4400" b="1" dirty="0">
              <a:solidFill>
                <a:schemeClr val="accent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Clear Sans Light" pitchFamily="34" charset="0"/>
            </a:endParaRPr>
          </a:p>
        </p:txBody>
      </p:sp>
      <p:sp>
        <p:nvSpPr>
          <p:cNvPr id="6" name="矩形 5"/>
          <p:cNvSpPr/>
          <p:nvPr/>
        </p:nvSpPr>
        <p:spPr>
          <a:xfrm>
            <a:off x="3949701" y="4525669"/>
            <a:ext cx="3936001" cy="297180"/>
          </a:xfrm>
          <a:prstGeom prst="rect">
            <a:avLst/>
          </a:prstGeom>
          <a:solidFill>
            <a:schemeClr val="accent1"/>
          </a:solidFill>
          <a:ln>
            <a:noFill/>
          </a:ln>
        </p:spPr>
        <p:txBody>
          <a:bodyPr wrap="square">
            <a:spAutoFit/>
          </a:bodyPr>
          <a:lstStyle/>
          <a:p>
            <a:r>
              <a:rPr lang="zh-CN" altLang="en-US" sz="1335" b="1">
                <a:solidFill>
                  <a:schemeClr val="bg1"/>
                </a:solidFill>
              </a:rPr>
              <a:t>       汇报人：</a:t>
            </a:r>
            <a:r>
              <a:rPr lang="en-US" altLang="zh-CN" sz="1335" b="1">
                <a:solidFill>
                  <a:schemeClr val="bg1"/>
                </a:solidFill>
              </a:rPr>
              <a:t>xiazaii                 </a:t>
            </a:r>
            <a:r>
              <a:rPr lang="zh-CN" altLang="en-US" sz="1335" b="1">
                <a:solidFill>
                  <a:schemeClr val="bg1"/>
                </a:solidFill>
              </a:rPr>
              <a:t>时间：</a:t>
            </a:r>
            <a:r>
              <a:rPr lang="en-US" altLang="zh-CN" sz="1335" b="1">
                <a:solidFill>
                  <a:schemeClr val="bg1"/>
                </a:solidFill>
              </a:rPr>
              <a:t>XX</a:t>
            </a:r>
            <a:r>
              <a:rPr lang="zh-CN" altLang="en-US" sz="1335" b="1">
                <a:solidFill>
                  <a:schemeClr val="bg1"/>
                </a:solidFill>
              </a:rPr>
              <a:t>月</a:t>
            </a:r>
            <a:r>
              <a:rPr lang="en-US" altLang="zh-CN" sz="1335" b="1">
                <a:solidFill>
                  <a:schemeClr val="bg1"/>
                </a:solidFill>
              </a:rPr>
              <a:t>XX</a:t>
            </a:r>
            <a:r>
              <a:rPr lang="zh-CN" altLang="en-US" sz="1335" b="1">
                <a:solidFill>
                  <a:schemeClr val="bg1"/>
                </a:solidFill>
              </a:rPr>
              <a:t>日</a:t>
            </a:r>
            <a:endParaRPr lang="en-US" altLang="zh-CN" sz="1335" b="1" dirty="0">
              <a:solidFill>
                <a:schemeClr val="bg1"/>
              </a:solidFill>
            </a:endParaRPr>
          </a:p>
        </p:txBody>
      </p:sp>
      <p:sp>
        <p:nvSpPr>
          <p:cNvPr id="7" name="TextBox 7"/>
          <p:cNvSpPr>
            <a:spLocks noChangeArrowheads="1"/>
          </p:cNvSpPr>
          <p:nvPr/>
        </p:nvSpPr>
        <p:spPr bwMode="auto">
          <a:xfrm>
            <a:off x="26572" y="4000500"/>
            <a:ext cx="12158144" cy="276999"/>
          </a:xfrm>
          <a:prstGeom prst="rect">
            <a:avLst/>
          </a:prstGeom>
          <a:solidFill>
            <a:schemeClr val="accent2"/>
          </a:solidFill>
          <a:ln>
            <a:noFill/>
          </a:ln>
        </p:spPr>
        <p:txBody>
          <a:bodyPr wrap="square" lIns="0" tIns="0" rIns="0" bIns="0">
            <a:spAutoFit/>
          </a:bodyPr>
          <a:lstStyle/>
          <a:p>
            <a:pPr algn="ctr" fontAlgn="auto">
              <a:spcBef>
                <a:spcPts val="0"/>
              </a:spcBef>
              <a:spcAft>
                <a:spcPts val="0"/>
              </a:spcAft>
              <a:defRPr/>
            </a:pPr>
            <a:r>
              <a:rPr lang="zh-CN" altLang="en-US"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适用于工作总结、工作计划、数据分析、宣传策划、一件换色等</a:t>
            </a:r>
          </a:p>
        </p:txBody>
      </p:sp>
    </p:spTree>
  </p:cSld>
  <p:clrMapOvr>
    <a:masterClrMapping/>
  </p:clrMapOvr>
  <mc:AlternateContent xmlns:mc="http://schemas.openxmlformats.org/markup-compatibility/2006" xmlns:p14="http://schemas.microsoft.com/office/powerpoint/2010/main">
    <mc:Choice Requires="p14">
      <p:transition spd="slow" p14:dur="1500" advClick="0" advTm="0">
        <p14:window dir="vert"/>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Scale>
                                      <p:cBhvr>
                                        <p:cTn id="7" dur="1000" decel="50000" fill="hold">
                                          <p:stCondLst>
                                            <p:cond delay="0"/>
                                          </p:stCondLst>
                                        </p:cTn>
                                        <p:tgtEl>
                                          <p:spTgt spid="5">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5">
                                            <p:txEl>
                                              <p:pRg st="0" end="0"/>
                                            </p:txEl>
                                          </p:spTgt>
                                        </p:tgtEl>
                                        <p:attrNameLst>
                                          <p:attrName>ppt_x</p:attrName>
                                          <p:attrName>ppt_y</p:attrName>
                                        </p:attrNameLst>
                                      </p:cBhvr>
                                    </p:animMotion>
                                    <p:animEffect transition="in" filter="fade">
                                      <p:cBhvr>
                                        <p:cTn id="9" dur="1000"/>
                                        <p:tgtEl>
                                          <p:spTgt spid="5">
                                            <p:txEl>
                                              <p:pRg st="0" end="0"/>
                                            </p:txEl>
                                          </p:spTgt>
                                        </p:tgtEl>
                                      </p:cBhvr>
                                    </p:animEffect>
                                  </p:childTnLst>
                                </p:cTn>
                              </p:par>
                            </p:childTnLst>
                          </p:cTn>
                        </p:par>
                        <p:par>
                          <p:cTn id="10" fill="hold">
                            <p:stCondLst>
                              <p:cond delay="1000"/>
                            </p:stCondLst>
                            <p:childTnLst>
                              <p:par>
                                <p:cTn id="11" presetID="52" presetClass="entr" presetSubtype="0" fill="hold" grpId="0" nodeType="afterEffect">
                                  <p:stCondLst>
                                    <p:cond delay="0"/>
                                  </p:stCondLst>
                                  <p:iterate type="lt">
                                    <p:tmPct val="10000"/>
                                  </p:iterate>
                                  <p:childTnLst>
                                    <p:set>
                                      <p:cBhvr>
                                        <p:cTn id="12" dur="1" fill="hold">
                                          <p:stCondLst>
                                            <p:cond delay="0"/>
                                          </p:stCondLst>
                                        </p:cTn>
                                        <p:tgtEl>
                                          <p:spTgt spid="7"/>
                                        </p:tgtEl>
                                        <p:attrNameLst>
                                          <p:attrName>style.visibility</p:attrName>
                                        </p:attrNameLst>
                                      </p:cBhvr>
                                      <p:to>
                                        <p:strVal val="visible"/>
                                      </p:to>
                                    </p:set>
                                    <p:animScale>
                                      <p:cBhvr>
                                        <p:cTn id="13" dur="5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4" dur="500" decel="50000" fill="hold">
                                          <p:stCondLst>
                                            <p:cond delay="0"/>
                                          </p:stCondLst>
                                        </p:cTn>
                                        <p:tgtEl>
                                          <p:spTgt spid="7"/>
                                        </p:tgtEl>
                                        <p:attrNameLst>
                                          <p:attrName>ppt_x</p:attrName>
                                          <p:attrName>ppt_y</p:attrName>
                                        </p:attrNameLst>
                                      </p:cBhvr>
                                    </p:animMotion>
                                    <p:animEffect transition="in" filter="fade">
                                      <p:cBhvr>
                                        <p:cTn id="15" dur="500"/>
                                        <p:tgtEl>
                                          <p:spTgt spid="7"/>
                                        </p:tgtEl>
                                      </p:cBhvr>
                                    </p:animEffect>
                                  </p:childTnLst>
                                </p:cTn>
                              </p:par>
                            </p:childTnLst>
                          </p:cTn>
                        </p:par>
                        <p:par>
                          <p:cTn id="16" fill="hold">
                            <p:stCondLst>
                              <p:cond delay="2849"/>
                            </p:stCondLst>
                            <p:childTnLst>
                              <p:par>
                                <p:cTn id="17" presetID="10" presetClass="entr" presetSubtype="0"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bldLvl="0" animBg="1"/>
      <p:bldP spid="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36"/>
          <p:cNvGrpSpPr/>
          <p:nvPr/>
        </p:nvGrpSpPr>
        <p:grpSpPr>
          <a:xfrm>
            <a:off x="3880706" y="1430995"/>
            <a:ext cx="3894541" cy="4245390"/>
            <a:chOff x="1216134" y="1364846"/>
            <a:chExt cx="2681726" cy="2922921"/>
          </a:xfrm>
        </p:grpSpPr>
        <p:sp>
          <p:nvSpPr>
            <p:cNvPr id="27" name="矩形 25"/>
            <p:cNvSpPr/>
            <p:nvPr/>
          </p:nvSpPr>
          <p:spPr>
            <a:xfrm rot="19527400">
              <a:off x="1920897" y="2059482"/>
              <a:ext cx="627687" cy="2185864"/>
            </a:xfrm>
            <a:custGeom>
              <a:avLst/>
              <a:gdLst>
                <a:gd name="connsiteX0" fmla="*/ 0 w 586119"/>
                <a:gd name="connsiteY0" fmla="*/ 0 h 2513256"/>
                <a:gd name="connsiteX1" fmla="*/ 586119 w 586119"/>
                <a:gd name="connsiteY1" fmla="*/ 0 h 2513256"/>
                <a:gd name="connsiteX2" fmla="*/ 586119 w 586119"/>
                <a:gd name="connsiteY2" fmla="*/ 2513256 h 2513256"/>
                <a:gd name="connsiteX3" fmla="*/ 0 w 586119"/>
                <a:gd name="connsiteY3" fmla="*/ 2513256 h 2513256"/>
                <a:gd name="connsiteX4" fmla="*/ 0 w 586119"/>
                <a:gd name="connsiteY4" fmla="*/ 0 h 2513256"/>
                <a:gd name="connsiteX0-1" fmla="*/ 0 w 586119"/>
                <a:gd name="connsiteY0-2" fmla="*/ 0 h 2513256"/>
                <a:gd name="connsiteX1-3" fmla="*/ 586119 w 586119"/>
                <a:gd name="connsiteY1-4" fmla="*/ 0 h 2513256"/>
                <a:gd name="connsiteX2-5" fmla="*/ 412307 w 586119"/>
                <a:gd name="connsiteY2-6" fmla="*/ 2294114 h 2513256"/>
                <a:gd name="connsiteX3-7" fmla="*/ 0 w 586119"/>
                <a:gd name="connsiteY3-8" fmla="*/ 2513256 h 2513256"/>
                <a:gd name="connsiteX4-9" fmla="*/ 0 w 586119"/>
                <a:gd name="connsiteY4-10" fmla="*/ 0 h 2513256"/>
                <a:gd name="connsiteX0-11" fmla="*/ 0 w 586119"/>
                <a:gd name="connsiteY0-12" fmla="*/ 0 h 2513256"/>
                <a:gd name="connsiteX1-13" fmla="*/ 586119 w 586119"/>
                <a:gd name="connsiteY1-14" fmla="*/ 0 h 2513256"/>
                <a:gd name="connsiteX2-15" fmla="*/ 584085 w 586119"/>
                <a:gd name="connsiteY2-16" fmla="*/ 2133621 h 2513256"/>
                <a:gd name="connsiteX3-17" fmla="*/ 0 w 586119"/>
                <a:gd name="connsiteY3-18" fmla="*/ 2513256 h 2513256"/>
                <a:gd name="connsiteX4-19" fmla="*/ 0 w 586119"/>
                <a:gd name="connsiteY4-20" fmla="*/ 0 h 2513256"/>
                <a:gd name="connsiteX0-21" fmla="*/ 0 w 593038"/>
                <a:gd name="connsiteY0-22" fmla="*/ 0 h 2513256"/>
                <a:gd name="connsiteX1-23" fmla="*/ 586119 w 593038"/>
                <a:gd name="connsiteY1-24" fmla="*/ 0 h 2513256"/>
                <a:gd name="connsiteX2-25" fmla="*/ 593038 w 593038"/>
                <a:gd name="connsiteY2-26" fmla="*/ 2121131 h 2513256"/>
                <a:gd name="connsiteX3-27" fmla="*/ 0 w 593038"/>
                <a:gd name="connsiteY3-28" fmla="*/ 2513256 h 2513256"/>
                <a:gd name="connsiteX4-29" fmla="*/ 0 w 593038"/>
                <a:gd name="connsiteY4-30" fmla="*/ 0 h 2513256"/>
                <a:gd name="connsiteX0-31" fmla="*/ 0 w 593038"/>
                <a:gd name="connsiteY0-32" fmla="*/ 0 h 2513256"/>
                <a:gd name="connsiteX1-33" fmla="*/ 586119 w 593038"/>
                <a:gd name="connsiteY1-34" fmla="*/ 0 h 2513256"/>
                <a:gd name="connsiteX2-35" fmla="*/ 593038 w 593038"/>
                <a:gd name="connsiteY2-36" fmla="*/ 2121131 h 2513256"/>
                <a:gd name="connsiteX3-37" fmla="*/ 0 w 593038"/>
                <a:gd name="connsiteY3-38" fmla="*/ 2513256 h 2513256"/>
                <a:gd name="connsiteX4-39" fmla="*/ 0 w 593038"/>
                <a:gd name="connsiteY4-40" fmla="*/ 0 h 2513256"/>
                <a:gd name="connsiteX0-41" fmla="*/ 0 w 586174"/>
                <a:gd name="connsiteY0-42" fmla="*/ 0 h 2513256"/>
                <a:gd name="connsiteX1-43" fmla="*/ 586119 w 586174"/>
                <a:gd name="connsiteY1-44" fmla="*/ 0 h 2513256"/>
                <a:gd name="connsiteX2-45" fmla="*/ 520692 w 586174"/>
                <a:gd name="connsiteY2-46" fmla="*/ 2116541 h 2513256"/>
                <a:gd name="connsiteX3-47" fmla="*/ 0 w 586174"/>
                <a:gd name="connsiteY3-48" fmla="*/ 2513256 h 2513256"/>
                <a:gd name="connsiteX4-49" fmla="*/ 0 w 586174"/>
                <a:gd name="connsiteY4-50" fmla="*/ 0 h 2513256"/>
                <a:gd name="connsiteX0-51" fmla="*/ 0 w 589502"/>
                <a:gd name="connsiteY0-52" fmla="*/ 0 h 2513256"/>
                <a:gd name="connsiteX1-53" fmla="*/ 586119 w 589502"/>
                <a:gd name="connsiteY1-54" fmla="*/ 0 h 2513256"/>
                <a:gd name="connsiteX2-55" fmla="*/ 589502 w 589502"/>
                <a:gd name="connsiteY2-56" fmla="*/ 2099686 h 2513256"/>
                <a:gd name="connsiteX3-57" fmla="*/ 0 w 589502"/>
                <a:gd name="connsiteY3-58" fmla="*/ 2513256 h 2513256"/>
                <a:gd name="connsiteX4-59" fmla="*/ 0 w 589502"/>
                <a:gd name="connsiteY4-60" fmla="*/ 0 h 2513256"/>
                <a:gd name="connsiteX0-61" fmla="*/ 0 w 589502"/>
                <a:gd name="connsiteY0-62" fmla="*/ 0 h 2180382"/>
                <a:gd name="connsiteX1-63" fmla="*/ 586119 w 589502"/>
                <a:gd name="connsiteY1-64" fmla="*/ 0 h 2180382"/>
                <a:gd name="connsiteX2-65" fmla="*/ 589502 w 589502"/>
                <a:gd name="connsiteY2-66" fmla="*/ 2099686 h 2180382"/>
                <a:gd name="connsiteX3-67" fmla="*/ 181894 w 589502"/>
                <a:gd name="connsiteY3-68" fmla="*/ 2180382 h 2180382"/>
                <a:gd name="connsiteX4-69" fmla="*/ 0 w 589502"/>
                <a:gd name="connsiteY4-70" fmla="*/ 0 h 2180382"/>
                <a:gd name="connsiteX0-71" fmla="*/ 0 w 623324"/>
                <a:gd name="connsiteY0-72" fmla="*/ 0 h 2180382"/>
                <a:gd name="connsiteX1-73" fmla="*/ 586119 w 623324"/>
                <a:gd name="connsiteY1-74" fmla="*/ 0 h 2180382"/>
                <a:gd name="connsiteX2-75" fmla="*/ 623324 w 623324"/>
                <a:gd name="connsiteY2-76" fmla="*/ 2171203 h 2180382"/>
                <a:gd name="connsiteX3-77" fmla="*/ 181894 w 623324"/>
                <a:gd name="connsiteY3-78" fmla="*/ 2180382 h 2180382"/>
                <a:gd name="connsiteX4-79" fmla="*/ 0 w 623324"/>
                <a:gd name="connsiteY4-80" fmla="*/ 0 h 2180382"/>
                <a:gd name="connsiteX0-81" fmla="*/ 0 w 618847"/>
                <a:gd name="connsiteY0-82" fmla="*/ 0 h 2186628"/>
                <a:gd name="connsiteX1-83" fmla="*/ 581642 w 618847"/>
                <a:gd name="connsiteY1-84" fmla="*/ 6246 h 2186628"/>
                <a:gd name="connsiteX2-85" fmla="*/ 618847 w 618847"/>
                <a:gd name="connsiteY2-86" fmla="*/ 2177449 h 2186628"/>
                <a:gd name="connsiteX3-87" fmla="*/ 177417 w 618847"/>
                <a:gd name="connsiteY3-88" fmla="*/ 2186628 h 2186628"/>
                <a:gd name="connsiteX4-89" fmla="*/ 0 w 618847"/>
                <a:gd name="connsiteY4-90" fmla="*/ 0 h 2186628"/>
                <a:gd name="connsiteX0-91" fmla="*/ 0 w 604588"/>
                <a:gd name="connsiteY0-92" fmla="*/ 13430 h 2180382"/>
                <a:gd name="connsiteX1-93" fmla="*/ 567383 w 604588"/>
                <a:gd name="connsiteY1-94" fmla="*/ 0 h 2180382"/>
                <a:gd name="connsiteX2-95" fmla="*/ 604588 w 604588"/>
                <a:gd name="connsiteY2-96" fmla="*/ 2171203 h 2180382"/>
                <a:gd name="connsiteX3-97" fmla="*/ 163158 w 604588"/>
                <a:gd name="connsiteY3-98" fmla="*/ 2180382 h 2180382"/>
                <a:gd name="connsiteX4-99" fmla="*/ 0 w 604588"/>
                <a:gd name="connsiteY4-100" fmla="*/ 13430 h 2180382"/>
                <a:gd name="connsiteX0-101" fmla="*/ 0 w 522574"/>
                <a:gd name="connsiteY0-102" fmla="*/ 110040 h 2180382"/>
                <a:gd name="connsiteX1-103" fmla="*/ 485369 w 522574"/>
                <a:gd name="connsiteY1-104" fmla="*/ 0 h 2180382"/>
                <a:gd name="connsiteX2-105" fmla="*/ 522574 w 522574"/>
                <a:gd name="connsiteY2-106" fmla="*/ 2171203 h 2180382"/>
                <a:gd name="connsiteX3-107" fmla="*/ 81144 w 522574"/>
                <a:gd name="connsiteY3-108" fmla="*/ 2180382 h 2180382"/>
                <a:gd name="connsiteX4-109" fmla="*/ 0 w 522574"/>
                <a:gd name="connsiteY4-110" fmla="*/ 110040 h 2180382"/>
                <a:gd name="connsiteX0-111" fmla="*/ 0 w 621556"/>
                <a:gd name="connsiteY0-112" fmla="*/ 10721 h 2180382"/>
                <a:gd name="connsiteX1-113" fmla="*/ 584351 w 621556"/>
                <a:gd name="connsiteY1-114" fmla="*/ 0 h 2180382"/>
                <a:gd name="connsiteX2-115" fmla="*/ 621556 w 621556"/>
                <a:gd name="connsiteY2-116" fmla="*/ 2171203 h 2180382"/>
                <a:gd name="connsiteX3-117" fmla="*/ 180126 w 621556"/>
                <a:gd name="connsiteY3-118" fmla="*/ 2180382 h 2180382"/>
                <a:gd name="connsiteX4-119" fmla="*/ 0 w 621556"/>
                <a:gd name="connsiteY4-120" fmla="*/ 10721 h 2180382"/>
                <a:gd name="connsiteX0-121" fmla="*/ 0 w 625501"/>
                <a:gd name="connsiteY0-122" fmla="*/ 10721 h 2192576"/>
                <a:gd name="connsiteX1-123" fmla="*/ 584351 w 625501"/>
                <a:gd name="connsiteY1-124" fmla="*/ 0 h 2192576"/>
                <a:gd name="connsiteX2-125" fmla="*/ 625501 w 625501"/>
                <a:gd name="connsiteY2-126" fmla="*/ 2192576 h 2192576"/>
                <a:gd name="connsiteX3-127" fmla="*/ 180126 w 625501"/>
                <a:gd name="connsiteY3-128" fmla="*/ 2180382 h 2192576"/>
                <a:gd name="connsiteX4-129" fmla="*/ 0 w 625501"/>
                <a:gd name="connsiteY4-130" fmla="*/ 10721 h 2192576"/>
                <a:gd name="connsiteX0-131" fmla="*/ 0 w 584573"/>
                <a:gd name="connsiteY0-132" fmla="*/ 10721 h 2180382"/>
                <a:gd name="connsiteX1-133" fmla="*/ 584351 w 584573"/>
                <a:gd name="connsiteY1-134" fmla="*/ 0 h 2180382"/>
                <a:gd name="connsiteX2-135" fmla="*/ 572535 w 584573"/>
                <a:gd name="connsiteY2-136" fmla="*/ 2168729 h 2180382"/>
                <a:gd name="connsiteX3-137" fmla="*/ 180126 w 584573"/>
                <a:gd name="connsiteY3-138" fmla="*/ 2180382 h 2180382"/>
                <a:gd name="connsiteX4-139" fmla="*/ 0 w 584573"/>
                <a:gd name="connsiteY4-140" fmla="*/ 10721 h 2180382"/>
                <a:gd name="connsiteX0-141" fmla="*/ 0 w 632728"/>
                <a:gd name="connsiteY0-142" fmla="*/ 10721 h 2191242"/>
                <a:gd name="connsiteX1-143" fmla="*/ 584351 w 632728"/>
                <a:gd name="connsiteY1-144" fmla="*/ 0 h 2191242"/>
                <a:gd name="connsiteX2-145" fmla="*/ 632728 w 632728"/>
                <a:gd name="connsiteY2-146" fmla="*/ 2191242 h 2191242"/>
                <a:gd name="connsiteX3-147" fmla="*/ 180126 w 632728"/>
                <a:gd name="connsiteY3-148" fmla="*/ 2180382 h 2191242"/>
                <a:gd name="connsiteX4-149" fmla="*/ 0 w 632728"/>
                <a:gd name="connsiteY4-150" fmla="*/ 10721 h 2191242"/>
                <a:gd name="connsiteX0-151" fmla="*/ 0 w 625503"/>
                <a:gd name="connsiteY0-152" fmla="*/ 10721 h 2192577"/>
                <a:gd name="connsiteX1-153" fmla="*/ 584351 w 625503"/>
                <a:gd name="connsiteY1-154" fmla="*/ 0 h 2192577"/>
                <a:gd name="connsiteX2-155" fmla="*/ 625503 w 625503"/>
                <a:gd name="connsiteY2-156" fmla="*/ 2192577 h 2192577"/>
                <a:gd name="connsiteX3-157" fmla="*/ 180126 w 625503"/>
                <a:gd name="connsiteY3-158" fmla="*/ 2180382 h 2192577"/>
                <a:gd name="connsiteX4-159" fmla="*/ 0 w 625503"/>
                <a:gd name="connsiteY4-160" fmla="*/ 10721 h 2192577"/>
                <a:gd name="connsiteX0-161" fmla="*/ 0 w 584587"/>
                <a:gd name="connsiteY0-162" fmla="*/ 10721 h 2194687"/>
                <a:gd name="connsiteX1-163" fmla="*/ 584351 w 584587"/>
                <a:gd name="connsiteY1-164" fmla="*/ 0 h 2194687"/>
                <a:gd name="connsiteX2-165" fmla="*/ 573591 w 584587"/>
                <a:gd name="connsiteY2-166" fmla="*/ 2194687 h 2194687"/>
                <a:gd name="connsiteX3-167" fmla="*/ 180126 w 584587"/>
                <a:gd name="connsiteY3-168" fmla="*/ 2180382 h 2194687"/>
                <a:gd name="connsiteX4-169" fmla="*/ 0 w 584587"/>
                <a:gd name="connsiteY4-170" fmla="*/ 10721 h 2194687"/>
                <a:gd name="connsiteX0-171" fmla="*/ 0 w 628448"/>
                <a:gd name="connsiteY0-172" fmla="*/ 10721 h 2188299"/>
                <a:gd name="connsiteX1-173" fmla="*/ 584351 w 628448"/>
                <a:gd name="connsiteY1-174" fmla="*/ 0 h 2188299"/>
                <a:gd name="connsiteX2-175" fmla="*/ 628448 w 628448"/>
                <a:gd name="connsiteY2-176" fmla="*/ 2188299 h 2188299"/>
                <a:gd name="connsiteX3-177" fmla="*/ 180126 w 628448"/>
                <a:gd name="connsiteY3-178" fmla="*/ 2180382 h 2188299"/>
                <a:gd name="connsiteX4-179" fmla="*/ 0 w 628448"/>
                <a:gd name="connsiteY4-180" fmla="*/ 10721 h 2188299"/>
                <a:gd name="connsiteX0-181" fmla="*/ 0 w 637006"/>
                <a:gd name="connsiteY0-182" fmla="*/ 10721 h 2194191"/>
                <a:gd name="connsiteX1-183" fmla="*/ 584351 w 637006"/>
                <a:gd name="connsiteY1-184" fmla="*/ 0 h 2194191"/>
                <a:gd name="connsiteX2-185" fmla="*/ 637006 w 637006"/>
                <a:gd name="connsiteY2-186" fmla="*/ 2194191 h 2194191"/>
                <a:gd name="connsiteX3-187" fmla="*/ 180126 w 637006"/>
                <a:gd name="connsiteY3-188" fmla="*/ 2180382 h 2194191"/>
                <a:gd name="connsiteX4-189" fmla="*/ 0 w 637006"/>
                <a:gd name="connsiteY4-190" fmla="*/ 10721 h 2194191"/>
                <a:gd name="connsiteX0-191" fmla="*/ 0 w 629781"/>
                <a:gd name="connsiteY0-192" fmla="*/ 10721 h 2195526"/>
                <a:gd name="connsiteX1-193" fmla="*/ 584351 w 629781"/>
                <a:gd name="connsiteY1-194" fmla="*/ 0 h 2195526"/>
                <a:gd name="connsiteX2-195" fmla="*/ 629781 w 629781"/>
                <a:gd name="connsiteY2-196" fmla="*/ 2195526 h 2195526"/>
                <a:gd name="connsiteX3-197" fmla="*/ 180126 w 629781"/>
                <a:gd name="connsiteY3-198" fmla="*/ 2180382 h 2195526"/>
                <a:gd name="connsiteX4-199" fmla="*/ 0 w 629781"/>
                <a:gd name="connsiteY4-200" fmla="*/ 10721 h 2195526"/>
                <a:gd name="connsiteX0-201" fmla="*/ 0 w 628448"/>
                <a:gd name="connsiteY0-202" fmla="*/ 10721 h 2188301"/>
                <a:gd name="connsiteX1-203" fmla="*/ 584351 w 628448"/>
                <a:gd name="connsiteY1-204" fmla="*/ 0 h 2188301"/>
                <a:gd name="connsiteX2-205" fmla="*/ 628448 w 628448"/>
                <a:gd name="connsiteY2-206" fmla="*/ 2188301 h 2188301"/>
                <a:gd name="connsiteX3-207" fmla="*/ 180126 w 628448"/>
                <a:gd name="connsiteY3-208" fmla="*/ 2180382 h 2188301"/>
                <a:gd name="connsiteX4-209" fmla="*/ 0 w 628448"/>
                <a:gd name="connsiteY4-210" fmla="*/ 10721 h 2188301"/>
                <a:gd name="connsiteX0-211" fmla="*/ 0 w 635673"/>
                <a:gd name="connsiteY0-212" fmla="*/ 12055 h 2188301"/>
                <a:gd name="connsiteX1-213" fmla="*/ 591576 w 635673"/>
                <a:gd name="connsiteY1-214" fmla="*/ 0 h 2188301"/>
                <a:gd name="connsiteX2-215" fmla="*/ 635673 w 635673"/>
                <a:gd name="connsiteY2-216" fmla="*/ 2188301 h 2188301"/>
                <a:gd name="connsiteX3-217" fmla="*/ 187351 w 635673"/>
                <a:gd name="connsiteY3-218" fmla="*/ 2180382 h 2188301"/>
                <a:gd name="connsiteX4-219" fmla="*/ 0 w 635673"/>
                <a:gd name="connsiteY4-220" fmla="*/ 12055 h 2188301"/>
                <a:gd name="connsiteX0-221" fmla="*/ 0 w 628448"/>
                <a:gd name="connsiteY0-222" fmla="*/ 10722 h 2188301"/>
                <a:gd name="connsiteX1-223" fmla="*/ 584351 w 628448"/>
                <a:gd name="connsiteY1-224" fmla="*/ 0 h 2188301"/>
                <a:gd name="connsiteX2-225" fmla="*/ 628448 w 628448"/>
                <a:gd name="connsiteY2-226" fmla="*/ 2188301 h 2188301"/>
                <a:gd name="connsiteX3-227" fmla="*/ 180126 w 628448"/>
                <a:gd name="connsiteY3-228" fmla="*/ 2180382 h 2188301"/>
                <a:gd name="connsiteX4-229" fmla="*/ 0 w 628448"/>
                <a:gd name="connsiteY4-230" fmla="*/ 10722 h 2188301"/>
                <a:gd name="connsiteX0-231" fmla="*/ 0 w 626010"/>
                <a:gd name="connsiteY0-232" fmla="*/ 12401 h 2188301"/>
                <a:gd name="connsiteX1-233" fmla="*/ 581913 w 626010"/>
                <a:gd name="connsiteY1-234" fmla="*/ 0 h 2188301"/>
                <a:gd name="connsiteX2-235" fmla="*/ 626010 w 626010"/>
                <a:gd name="connsiteY2-236" fmla="*/ 2188301 h 2188301"/>
                <a:gd name="connsiteX3-237" fmla="*/ 177688 w 626010"/>
                <a:gd name="connsiteY3-238" fmla="*/ 2180382 h 2188301"/>
                <a:gd name="connsiteX4-239" fmla="*/ 0 w 626010"/>
                <a:gd name="connsiteY4-240" fmla="*/ 12401 h 2188301"/>
                <a:gd name="connsiteX0-241" fmla="*/ 0 w 623572"/>
                <a:gd name="connsiteY0-242" fmla="*/ 12401 h 2186623"/>
                <a:gd name="connsiteX1-243" fmla="*/ 581913 w 623572"/>
                <a:gd name="connsiteY1-244" fmla="*/ 0 h 2186623"/>
                <a:gd name="connsiteX2-245" fmla="*/ 623572 w 623572"/>
                <a:gd name="connsiteY2-246" fmla="*/ 2186623 h 2186623"/>
                <a:gd name="connsiteX3-247" fmla="*/ 177688 w 623572"/>
                <a:gd name="connsiteY3-248" fmla="*/ 2180382 h 2186623"/>
                <a:gd name="connsiteX4-249" fmla="*/ 0 w 623572"/>
                <a:gd name="connsiteY4-250" fmla="*/ 12401 h 2186623"/>
                <a:gd name="connsiteX0-251" fmla="*/ 0 w 627687"/>
                <a:gd name="connsiteY0-252" fmla="*/ 12401 h 2185864"/>
                <a:gd name="connsiteX1-253" fmla="*/ 581913 w 627687"/>
                <a:gd name="connsiteY1-254" fmla="*/ 0 h 2185864"/>
                <a:gd name="connsiteX2-255" fmla="*/ 627687 w 627687"/>
                <a:gd name="connsiteY2-256" fmla="*/ 2185864 h 2185864"/>
                <a:gd name="connsiteX3-257" fmla="*/ 177688 w 627687"/>
                <a:gd name="connsiteY3-258" fmla="*/ 2180382 h 2185864"/>
                <a:gd name="connsiteX4-259" fmla="*/ 0 w 627687"/>
                <a:gd name="connsiteY4-260" fmla="*/ 12401 h 218586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27687" h="2185864">
                  <a:moveTo>
                    <a:pt x="0" y="12401"/>
                  </a:moveTo>
                  <a:lnTo>
                    <a:pt x="581913" y="0"/>
                  </a:lnTo>
                  <a:cubicBezTo>
                    <a:pt x="584219" y="707044"/>
                    <a:pt x="625381" y="1478820"/>
                    <a:pt x="627687" y="2185864"/>
                  </a:cubicBezTo>
                  <a:lnTo>
                    <a:pt x="177688" y="2180382"/>
                  </a:lnTo>
                  <a:lnTo>
                    <a:pt x="0" y="12401"/>
                  </a:lnTo>
                  <a:close/>
                </a:path>
              </a:pathLst>
            </a:cu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sp>
          <p:nvSpPr>
            <p:cNvPr id="26" name="矩形 25"/>
            <p:cNvSpPr/>
            <p:nvPr/>
          </p:nvSpPr>
          <p:spPr>
            <a:xfrm rot="19571400">
              <a:off x="2306655" y="1364846"/>
              <a:ext cx="624007" cy="2298002"/>
            </a:xfrm>
            <a:custGeom>
              <a:avLst/>
              <a:gdLst>
                <a:gd name="connsiteX0" fmla="*/ 0 w 586119"/>
                <a:gd name="connsiteY0" fmla="*/ 0 h 2513256"/>
                <a:gd name="connsiteX1" fmla="*/ 586119 w 586119"/>
                <a:gd name="connsiteY1" fmla="*/ 0 h 2513256"/>
                <a:gd name="connsiteX2" fmla="*/ 586119 w 586119"/>
                <a:gd name="connsiteY2" fmla="*/ 2513256 h 2513256"/>
                <a:gd name="connsiteX3" fmla="*/ 0 w 586119"/>
                <a:gd name="connsiteY3" fmla="*/ 2513256 h 2513256"/>
                <a:gd name="connsiteX4" fmla="*/ 0 w 586119"/>
                <a:gd name="connsiteY4" fmla="*/ 0 h 2513256"/>
                <a:gd name="connsiteX0-1" fmla="*/ 0 w 586119"/>
                <a:gd name="connsiteY0-2" fmla="*/ 0 h 2513256"/>
                <a:gd name="connsiteX1-3" fmla="*/ 586119 w 586119"/>
                <a:gd name="connsiteY1-4" fmla="*/ 0 h 2513256"/>
                <a:gd name="connsiteX2-5" fmla="*/ 412307 w 586119"/>
                <a:gd name="connsiteY2-6" fmla="*/ 2294114 h 2513256"/>
                <a:gd name="connsiteX3-7" fmla="*/ 0 w 586119"/>
                <a:gd name="connsiteY3-8" fmla="*/ 2513256 h 2513256"/>
                <a:gd name="connsiteX4-9" fmla="*/ 0 w 586119"/>
                <a:gd name="connsiteY4-10" fmla="*/ 0 h 2513256"/>
                <a:gd name="connsiteX0-11" fmla="*/ 0 w 586119"/>
                <a:gd name="connsiteY0-12" fmla="*/ 0 h 2513256"/>
                <a:gd name="connsiteX1-13" fmla="*/ 586119 w 586119"/>
                <a:gd name="connsiteY1-14" fmla="*/ 0 h 2513256"/>
                <a:gd name="connsiteX2-15" fmla="*/ 584085 w 586119"/>
                <a:gd name="connsiteY2-16" fmla="*/ 2133621 h 2513256"/>
                <a:gd name="connsiteX3-17" fmla="*/ 0 w 586119"/>
                <a:gd name="connsiteY3-18" fmla="*/ 2513256 h 2513256"/>
                <a:gd name="connsiteX4-19" fmla="*/ 0 w 586119"/>
                <a:gd name="connsiteY4-20" fmla="*/ 0 h 2513256"/>
                <a:gd name="connsiteX0-21" fmla="*/ 0 w 593038"/>
                <a:gd name="connsiteY0-22" fmla="*/ 0 h 2513256"/>
                <a:gd name="connsiteX1-23" fmla="*/ 586119 w 593038"/>
                <a:gd name="connsiteY1-24" fmla="*/ 0 h 2513256"/>
                <a:gd name="connsiteX2-25" fmla="*/ 593038 w 593038"/>
                <a:gd name="connsiteY2-26" fmla="*/ 2121131 h 2513256"/>
                <a:gd name="connsiteX3-27" fmla="*/ 0 w 593038"/>
                <a:gd name="connsiteY3-28" fmla="*/ 2513256 h 2513256"/>
                <a:gd name="connsiteX4-29" fmla="*/ 0 w 593038"/>
                <a:gd name="connsiteY4-30" fmla="*/ 0 h 2513256"/>
                <a:gd name="connsiteX0-31" fmla="*/ 0 w 593038"/>
                <a:gd name="connsiteY0-32" fmla="*/ 0 h 2513256"/>
                <a:gd name="connsiteX1-33" fmla="*/ 586119 w 593038"/>
                <a:gd name="connsiteY1-34" fmla="*/ 0 h 2513256"/>
                <a:gd name="connsiteX2-35" fmla="*/ 593038 w 593038"/>
                <a:gd name="connsiteY2-36" fmla="*/ 2121131 h 2513256"/>
                <a:gd name="connsiteX3-37" fmla="*/ 0 w 593038"/>
                <a:gd name="connsiteY3-38" fmla="*/ 2513256 h 2513256"/>
                <a:gd name="connsiteX4-39" fmla="*/ 0 w 593038"/>
                <a:gd name="connsiteY4-40" fmla="*/ 0 h 2513256"/>
                <a:gd name="connsiteX0-41" fmla="*/ 0 w 586174"/>
                <a:gd name="connsiteY0-42" fmla="*/ 0 h 2513256"/>
                <a:gd name="connsiteX1-43" fmla="*/ 586119 w 586174"/>
                <a:gd name="connsiteY1-44" fmla="*/ 0 h 2513256"/>
                <a:gd name="connsiteX2-45" fmla="*/ 520692 w 586174"/>
                <a:gd name="connsiteY2-46" fmla="*/ 2116541 h 2513256"/>
                <a:gd name="connsiteX3-47" fmla="*/ 0 w 586174"/>
                <a:gd name="connsiteY3-48" fmla="*/ 2513256 h 2513256"/>
                <a:gd name="connsiteX4-49" fmla="*/ 0 w 586174"/>
                <a:gd name="connsiteY4-50" fmla="*/ 0 h 2513256"/>
                <a:gd name="connsiteX0-51" fmla="*/ 0 w 589502"/>
                <a:gd name="connsiteY0-52" fmla="*/ 0 h 2513256"/>
                <a:gd name="connsiteX1-53" fmla="*/ 586119 w 589502"/>
                <a:gd name="connsiteY1-54" fmla="*/ 0 h 2513256"/>
                <a:gd name="connsiteX2-55" fmla="*/ 589502 w 589502"/>
                <a:gd name="connsiteY2-56" fmla="*/ 2099686 h 2513256"/>
                <a:gd name="connsiteX3-57" fmla="*/ 0 w 589502"/>
                <a:gd name="connsiteY3-58" fmla="*/ 2513256 h 2513256"/>
                <a:gd name="connsiteX4-59" fmla="*/ 0 w 589502"/>
                <a:gd name="connsiteY4-60" fmla="*/ 0 h 2513256"/>
                <a:gd name="connsiteX0-61" fmla="*/ 3811 w 593313"/>
                <a:gd name="connsiteY0-62" fmla="*/ 0 h 2298000"/>
                <a:gd name="connsiteX1-63" fmla="*/ 589930 w 593313"/>
                <a:gd name="connsiteY1-64" fmla="*/ 0 h 2298000"/>
                <a:gd name="connsiteX2-65" fmla="*/ 593313 w 593313"/>
                <a:gd name="connsiteY2-66" fmla="*/ 2099686 h 2298000"/>
                <a:gd name="connsiteX3-67" fmla="*/ 0 w 593313"/>
                <a:gd name="connsiteY3-68" fmla="*/ 2298000 h 2298000"/>
                <a:gd name="connsiteX4-69" fmla="*/ 3811 w 593313"/>
                <a:gd name="connsiteY4-70" fmla="*/ 0 h 2298000"/>
                <a:gd name="connsiteX0-71" fmla="*/ 3811 w 612525"/>
                <a:gd name="connsiteY0-72" fmla="*/ 0 h 2298000"/>
                <a:gd name="connsiteX1-73" fmla="*/ 589930 w 612525"/>
                <a:gd name="connsiteY1-74" fmla="*/ 0 h 2298000"/>
                <a:gd name="connsiteX2-75" fmla="*/ 612525 w 612525"/>
                <a:gd name="connsiteY2-76" fmla="*/ 2084808 h 2298000"/>
                <a:gd name="connsiteX3-77" fmla="*/ 0 w 612525"/>
                <a:gd name="connsiteY3-78" fmla="*/ 2298000 h 2298000"/>
                <a:gd name="connsiteX4-79" fmla="*/ 3811 w 612525"/>
                <a:gd name="connsiteY4-80" fmla="*/ 0 h 2298000"/>
                <a:gd name="connsiteX0-81" fmla="*/ 5275 w 612525"/>
                <a:gd name="connsiteY0-82" fmla="*/ 0 h 2309525"/>
                <a:gd name="connsiteX1-83" fmla="*/ 589930 w 612525"/>
                <a:gd name="connsiteY1-84" fmla="*/ 11525 h 2309525"/>
                <a:gd name="connsiteX2-85" fmla="*/ 612525 w 612525"/>
                <a:gd name="connsiteY2-86" fmla="*/ 2096333 h 2309525"/>
                <a:gd name="connsiteX3-87" fmla="*/ 0 w 612525"/>
                <a:gd name="connsiteY3-88" fmla="*/ 2309525 h 2309525"/>
                <a:gd name="connsiteX4-89" fmla="*/ 5275 w 612525"/>
                <a:gd name="connsiteY4-90" fmla="*/ 0 h 2309525"/>
                <a:gd name="connsiteX0-91" fmla="*/ 3809 w 612525"/>
                <a:gd name="connsiteY0-92" fmla="*/ 0 h 2298002"/>
                <a:gd name="connsiteX1-93" fmla="*/ 589930 w 612525"/>
                <a:gd name="connsiteY1-94" fmla="*/ 2 h 2298002"/>
                <a:gd name="connsiteX2-95" fmla="*/ 612525 w 612525"/>
                <a:gd name="connsiteY2-96" fmla="*/ 2084810 h 2298002"/>
                <a:gd name="connsiteX3-97" fmla="*/ 0 w 612525"/>
                <a:gd name="connsiteY3-98" fmla="*/ 2298002 h 2298002"/>
                <a:gd name="connsiteX4-99" fmla="*/ 3809 w 612525"/>
                <a:gd name="connsiteY4-100" fmla="*/ 0 h 2298002"/>
                <a:gd name="connsiteX0-101" fmla="*/ 3809 w 612525"/>
                <a:gd name="connsiteY0-102" fmla="*/ 0 h 2298002"/>
                <a:gd name="connsiteX1-103" fmla="*/ 589930 w 612525"/>
                <a:gd name="connsiteY1-104" fmla="*/ 2 h 2298002"/>
                <a:gd name="connsiteX2-105" fmla="*/ 612525 w 612525"/>
                <a:gd name="connsiteY2-106" fmla="*/ 2084810 h 2298002"/>
                <a:gd name="connsiteX3-107" fmla="*/ 0 w 612525"/>
                <a:gd name="connsiteY3-108" fmla="*/ 2298002 h 2298002"/>
                <a:gd name="connsiteX4-109" fmla="*/ 3809 w 612525"/>
                <a:gd name="connsiteY4-110" fmla="*/ 0 h 2298002"/>
                <a:gd name="connsiteX0-111" fmla="*/ 3809 w 624007"/>
                <a:gd name="connsiteY0-112" fmla="*/ 0 h 2298002"/>
                <a:gd name="connsiteX1-113" fmla="*/ 589930 w 624007"/>
                <a:gd name="connsiteY1-114" fmla="*/ 2 h 2298002"/>
                <a:gd name="connsiteX2-115" fmla="*/ 624007 w 624007"/>
                <a:gd name="connsiteY2-116" fmla="*/ 2088938 h 2298002"/>
                <a:gd name="connsiteX3-117" fmla="*/ 0 w 624007"/>
                <a:gd name="connsiteY3-118" fmla="*/ 2298002 h 2298002"/>
                <a:gd name="connsiteX4-119" fmla="*/ 3809 w 624007"/>
                <a:gd name="connsiteY4-120" fmla="*/ 0 h 229800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24007" h="2298002">
                  <a:moveTo>
                    <a:pt x="3809" y="0"/>
                  </a:moveTo>
                  <a:lnTo>
                    <a:pt x="589930" y="2"/>
                  </a:lnTo>
                  <a:cubicBezTo>
                    <a:pt x="592236" y="707046"/>
                    <a:pt x="621701" y="1381894"/>
                    <a:pt x="624007" y="2088938"/>
                  </a:cubicBezTo>
                  <a:lnTo>
                    <a:pt x="0" y="2298002"/>
                  </a:lnTo>
                  <a:cubicBezTo>
                    <a:pt x="1270" y="1532002"/>
                    <a:pt x="2539" y="766000"/>
                    <a:pt x="3809" y="0"/>
                  </a:cubicBezTo>
                  <a:close/>
                </a:path>
              </a:pathLst>
            </a:cu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sp>
          <p:nvSpPr>
            <p:cNvPr id="20" name="矩形 19"/>
            <p:cNvSpPr/>
            <p:nvPr/>
          </p:nvSpPr>
          <p:spPr>
            <a:xfrm rot="2246588">
              <a:off x="1216134" y="2455609"/>
              <a:ext cx="2391684" cy="699899"/>
            </a:xfrm>
            <a:custGeom>
              <a:avLst/>
              <a:gdLst>
                <a:gd name="connsiteX0" fmla="*/ 0 w 1871435"/>
                <a:gd name="connsiteY0" fmla="*/ 0 h 514719"/>
                <a:gd name="connsiteX1" fmla="*/ 1871435 w 1871435"/>
                <a:gd name="connsiteY1" fmla="*/ 0 h 514719"/>
                <a:gd name="connsiteX2" fmla="*/ 1871435 w 1871435"/>
                <a:gd name="connsiteY2" fmla="*/ 514719 h 514719"/>
                <a:gd name="connsiteX3" fmla="*/ 0 w 1871435"/>
                <a:gd name="connsiteY3" fmla="*/ 514719 h 514719"/>
                <a:gd name="connsiteX4" fmla="*/ 0 w 1871435"/>
                <a:gd name="connsiteY4" fmla="*/ 0 h 514719"/>
                <a:gd name="connsiteX0-1" fmla="*/ 0 w 1903751"/>
                <a:gd name="connsiteY0-2" fmla="*/ 0 h 514719"/>
                <a:gd name="connsiteX1-3" fmla="*/ 1871435 w 1903751"/>
                <a:gd name="connsiteY1-4" fmla="*/ 0 h 514719"/>
                <a:gd name="connsiteX2-5" fmla="*/ 1871435 w 1903751"/>
                <a:gd name="connsiteY2-6" fmla="*/ 514719 h 514719"/>
                <a:gd name="connsiteX3-7" fmla="*/ 0 w 1903751"/>
                <a:gd name="connsiteY3-8" fmla="*/ 514719 h 514719"/>
                <a:gd name="connsiteX4-9" fmla="*/ 0 w 1903751"/>
                <a:gd name="connsiteY4-10" fmla="*/ 0 h 514719"/>
                <a:gd name="connsiteX0-11" fmla="*/ 0 w 1923196"/>
                <a:gd name="connsiteY0-12" fmla="*/ 0 h 514719"/>
                <a:gd name="connsiteX1-13" fmla="*/ 1871435 w 1923196"/>
                <a:gd name="connsiteY1-14" fmla="*/ 0 h 514719"/>
                <a:gd name="connsiteX2-15" fmla="*/ 1871435 w 1923196"/>
                <a:gd name="connsiteY2-16" fmla="*/ 514719 h 514719"/>
                <a:gd name="connsiteX3-17" fmla="*/ 0 w 1923196"/>
                <a:gd name="connsiteY3-18" fmla="*/ 514719 h 514719"/>
                <a:gd name="connsiteX4-19" fmla="*/ 0 w 1923196"/>
                <a:gd name="connsiteY4-20" fmla="*/ 0 h 514719"/>
                <a:gd name="connsiteX0-21" fmla="*/ 3248 w 1926444"/>
                <a:gd name="connsiteY0-22" fmla="*/ 0 h 514719"/>
                <a:gd name="connsiteX1-23" fmla="*/ 1874683 w 1926444"/>
                <a:gd name="connsiteY1-24" fmla="*/ 0 h 514719"/>
                <a:gd name="connsiteX2-25" fmla="*/ 1874683 w 1926444"/>
                <a:gd name="connsiteY2-26" fmla="*/ 514719 h 514719"/>
                <a:gd name="connsiteX3-27" fmla="*/ 3248 w 1926444"/>
                <a:gd name="connsiteY3-28" fmla="*/ 514719 h 514719"/>
                <a:gd name="connsiteX4-29" fmla="*/ 3248 w 1926444"/>
                <a:gd name="connsiteY4-30" fmla="*/ 0 h 514719"/>
                <a:gd name="connsiteX0-31" fmla="*/ 9449 w 1932645"/>
                <a:gd name="connsiteY0-32" fmla="*/ 0 h 514719"/>
                <a:gd name="connsiteX1-33" fmla="*/ 1880884 w 1932645"/>
                <a:gd name="connsiteY1-34" fmla="*/ 0 h 514719"/>
                <a:gd name="connsiteX2-35" fmla="*/ 1880884 w 1932645"/>
                <a:gd name="connsiteY2-36" fmla="*/ 514719 h 514719"/>
                <a:gd name="connsiteX3-37" fmla="*/ 9449 w 1932645"/>
                <a:gd name="connsiteY3-38" fmla="*/ 514719 h 514719"/>
                <a:gd name="connsiteX4-39" fmla="*/ 9449 w 1932645"/>
                <a:gd name="connsiteY4-40" fmla="*/ 0 h 514719"/>
                <a:gd name="connsiteX0-41" fmla="*/ 9449 w 2034889"/>
                <a:gd name="connsiteY0-42" fmla="*/ 0 h 514719"/>
                <a:gd name="connsiteX1-43" fmla="*/ 1880884 w 2034889"/>
                <a:gd name="connsiteY1-44" fmla="*/ 0 h 514719"/>
                <a:gd name="connsiteX2-45" fmla="*/ 2016992 w 2034889"/>
                <a:gd name="connsiteY2-46" fmla="*/ 510893 h 514719"/>
                <a:gd name="connsiteX3-47" fmla="*/ 9449 w 2034889"/>
                <a:gd name="connsiteY3-48" fmla="*/ 514719 h 514719"/>
                <a:gd name="connsiteX4-49" fmla="*/ 9449 w 2034889"/>
                <a:gd name="connsiteY4-50" fmla="*/ 0 h 514719"/>
                <a:gd name="connsiteX0-51" fmla="*/ 682 w 2026122"/>
                <a:gd name="connsiteY0-52" fmla="*/ 0 h 510893"/>
                <a:gd name="connsiteX1-53" fmla="*/ 1872117 w 2026122"/>
                <a:gd name="connsiteY1-54" fmla="*/ 0 h 510893"/>
                <a:gd name="connsiteX2-55" fmla="*/ 2008225 w 2026122"/>
                <a:gd name="connsiteY2-56" fmla="*/ 510893 h 510893"/>
                <a:gd name="connsiteX3-57" fmla="*/ 63895 w 2026122"/>
                <a:gd name="connsiteY3-58" fmla="*/ 510339 h 510893"/>
                <a:gd name="connsiteX4-59" fmla="*/ 682 w 2026122"/>
                <a:gd name="connsiteY4-60" fmla="*/ 0 h 510893"/>
                <a:gd name="connsiteX0-61" fmla="*/ 401 w 2025841"/>
                <a:gd name="connsiteY0-62" fmla="*/ 0 h 513083"/>
                <a:gd name="connsiteX1-63" fmla="*/ 1871836 w 2025841"/>
                <a:gd name="connsiteY1-64" fmla="*/ 0 h 513083"/>
                <a:gd name="connsiteX2-65" fmla="*/ 2007944 w 2025841"/>
                <a:gd name="connsiteY2-66" fmla="*/ 510893 h 513083"/>
                <a:gd name="connsiteX3-67" fmla="*/ 104903 w 2025841"/>
                <a:gd name="connsiteY3-68" fmla="*/ 513083 h 513083"/>
                <a:gd name="connsiteX4-69" fmla="*/ 401 w 2025841"/>
                <a:gd name="connsiteY4-70" fmla="*/ 0 h 513083"/>
                <a:gd name="connsiteX0-71" fmla="*/ 588 w 2026028"/>
                <a:gd name="connsiteY0-72" fmla="*/ 0 h 513083"/>
                <a:gd name="connsiteX1-73" fmla="*/ 1872023 w 2026028"/>
                <a:gd name="connsiteY1-74" fmla="*/ 0 h 513083"/>
                <a:gd name="connsiteX2-75" fmla="*/ 2008131 w 2026028"/>
                <a:gd name="connsiteY2-76" fmla="*/ 510893 h 513083"/>
                <a:gd name="connsiteX3-77" fmla="*/ 105090 w 2026028"/>
                <a:gd name="connsiteY3-78" fmla="*/ 513083 h 513083"/>
                <a:gd name="connsiteX4-79" fmla="*/ 588 w 2026028"/>
                <a:gd name="connsiteY4-80" fmla="*/ 0 h 513083"/>
                <a:gd name="connsiteX0-81" fmla="*/ 588 w 2025289"/>
                <a:gd name="connsiteY0-82" fmla="*/ 0 h 513083"/>
                <a:gd name="connsiteX1-83" fmla="*/ 1872023 w 2025289"/>
                <a:gd name="connsiteY1-84" fmla="*/ 0 h 513083"/>
                <a:gd name="connsiteX2-85" fmla="*/ 2008131 w 2025289"/>
                <a:gd name="connsiteY2-86" fmla="*/ 510893 h 513083"/>
                <a:gd name="connsiteX3-87" fmla="*/ 105090 w 2025289"/>
                <a:gd name="connsiteY3-88" fmla="*/ 513083 h 513083"/>
                <a:gd name="connsiteX4-89" fmla="*/ 588 w 2025289"/>
                <a:gd name="connsiteY4-90" fmla="*/ 0 h 513083"/>
                <a:gd name="connsiteX0-91" fmla="*/ 588 w 2040572"/>
                <a:gd name="connsiteY0-92" fmla="*/ 0 h 513083"/>
                <a:gd name="connsiteX1-93" fmla="*/ 1872023 w 2040572"/>
                <a:gd name="connsiteY1-94" fmla="*/ 0 h 513083"/>
                <a:gd name="connsiteX2-95" fmla="*/ 2024786 w 2040572"/>
                <a:gd name="connsiteY2-96" fmla="*/ 508182 h 513083"/>
                <a:gd name="connsiteX3-97" fmla="*/ 105090 w 2040572"/>
                <a:gd name="connsiteY3-98" fmla="*/ 513083 h 513083"/>
                <a:gd name="connsiteX4-99" fmla="*/ 588 w 2040572"/>
                <a:gd name="connsiteY4-100" fmla="*/ 0 h 513083"/>
                <a:gd name="connsiteX0-101" fmla="*/ 474 w 2040458"/>
                <a:gd name="connsiteY0-102" fmla="*/ 0 h 510372"/>
                <a:gd name="connsiteX1-103" fmla="*/ 1871909 w 2040458"/>
                <a:gd name="connsiteY1-104" fmla="*/ 0 h 510372"/>
                <a:gd name="connsiteX2-105" fmla="*/ 2024672 w 2040458"/>
                <a:gd name="connsiteY2-106" fmla="*/ 508182 h 510372"/>
                <a:gd name="connsiteX3-107" fmla="*/ 121629 w 2040458"/>
                <a:gd name="connsiteY3-108" fmla="*/ 510372 h 510372"/>
                <a:gd name="connsiteX4-109" fmla="*/ 474 w 2040458"/>
                <a:gd name="connsiteY4-110" fmla="*/ 0 h 510372"/>
                <a:gd name="connsiteX0-111" fmla="*/ 474 w 2045462"/>
                <a:gd name="connsiteY0-112" fmla="*/ 0 h 510372"/>
                <a:gd name="connsiteX1-113" fmla="*/ 1871909 w 2045462"/>
                <a:gd name="connsiteY1-114" fmla="*/ 0 h 510372"/>
                <a:gd name="connsiteX2-115" fmla="*/ 2024672 w 2045462"/>
                <a:gd name="connsiteY2-116" fmla="*/ 508182 h 510372"/>
                <a:gd name="connsiteX3-117" fmla="*/ 121629 w 2045462"/>
                <a:gd name="connsiteY3-118" fmla="*/ 510372 h 510372"/>
                <a:gd name="connsiteX4-119" fmla="*/ 474 w 2045462"/>
                <a:gd name="connsiteY4-120" fmla="*/ 0 h 510372"/>
                <a:gd name="connsiteX0-121" fmla="*/ 474 w 2047974"/>
                <a:gd name="connsiteY0-122" fmla="*/ 0 h 510372"/>
                <a:gd name="connsiteX1-123" fmla="*/ 1871909 w 2047974"/>
                <a:gd name="connsiteY1-124" fmla="*/ 0 h 510372"/>
                <a:gd name="connsiteX2-125" fmla="*/ 2024672 w 2047974"/>
                <a:gd name="connsiteY2-126" fmla="*/ 508182 h 510372"/>
                <a:gd name="connsiteX3-127" fmla="*/ 121629 w 2047974"/>
                <a:gd name="connsiteY3-128" fmla="*/ 510372 h 510372"/>
                <a:gd name="connsiteX4-129" fmla="*/ 474 w 2047974"/>
                <a:gd name="connsiteY4-130" fmla="*/ 0 h 510372"/>
                <a:gd name="connsiteX0-131" fmla="*/ 474 w 2046049"/>
                <a:gd name="connsiteY0-132" fmla="*/ 0 h 510372"/>
                <a:gd name="connsiteX1-133" fmla="*/ 1871909 w 2046049"/>
                <a:gd name="connsiteY1-134" fmla="*/ 0 h 510372"/>
                <a:gd name="connsiteX2-135" fmla="*/ 2024672 w 2046049"/>
                <a:gd name="connsiteY2-136" fmla="*/ 508182 h 510372"/>
                <a:gd name="connsiteX3-137" fmla="*/ 121629 w 2046049"/>
                <a:gd name="connsiteY3-138" fmla="*/ 510372 h 510372"/>
                <a:gd name="connsiteX4-139" fmla="*/ 474 w 2046049"/>
                <a:gd name="connsiteY4-140" fmla="*/ 0 h 510372"/>
                <a:gd name="connsiteX0-141" fmla="*/ 474 w 2054043"/>
                <a:gd name="connsiteY0-142" fmla="*/ 0 h 510372"/>
                <a:gd name="connsiteX1-143" fmla="*/ 1871909 w 2054043"/>
                <a:gd name="connsiteY1-144" fmla="*/ 0 h 510372"/>
                <a:gd name="connsiteX2-145" fmla="*/ 2033946 w 2054043"/>
                <a:gd name="connsiteY2-146" fmla="*/ 509224 h 510372"/>
                <a:gd name="connsiteX3-147" fmla="*/ 121629 w 2054043"/>
                <a:gd name="connsiteY3-148" fmla="*/ 510372 h 510372"/>
                <a:gd name="connsiteX4-149" fmla="*/ 474 w 2054043"/>
                <a:gd name="connsiteY4-150" fmla="*/ 0 h 510372"/>
                <a:gd name="connsiteX0-151" fmla="*/ 474 w 2052911"/>
                <a:gd name="connsiteY0-152" fmla="*/ 0 h 510372"/>
                <a:gd name="connsiteX1-153" fmla="*/ 1871909 w 2052911"/>
                <a:gd name="connsiteY1-154" fmla="*/ 0 h 510372"/>
                <a:gd name="connsiteX2-155" fmla="*/ 2033946 w 2052911"/>
                <a:gd name="connsiteY2-156" fmla="*/ 509224 h 510372"/>
                <a:gd name="connsiteX3-157" fmla="*/ 121629 w 2052911"/>
                <a:gd name="connsiteY3-158" fmla="*/ 510372 h 510372"/>
                <a:gd name="connsiteX4-159" fmla="*/ 474 w 2052911"/>
                <a:gd name="connsiteY4-160" fmla="*/ 0 h 510372"/>
                <a:gd name="connsiteX0-161" fmla="*/ 474 w 2074052"/>
                <a:gd name="connsiteY0-162" fmla="*/ 0 h 510372"/>
                <a:gd name="connsiteX1-163" fmla="*/ 1871909 w 2074052"/>
                <a:gd name="connsiteY1-164" fmla="*/ 0 h 510372"/>
                <a:gd name="connsiteX2-165" fmla="*/ 2057749 w 2074052"/>
                <a:gd name="connsiteY2-166" fmla="*/ 507900 h 510372"/>
                <a:gd name="connsiteX3-167" fmla="*/ 121629 w 2074052"/>
                <a:gd name="connsiteY3-168" fmla="*/ 510372 h 510372"/>
                <a:gd name="connsiteX4-169" fmla="*/ 474 w 2074052"/>
                <a:gd name="connsiteY4-170" fmla="*/ 0 h 510372"/>
                <a:gd name="connsiteX0-171" fmla="*/ 474 w 2062412"/>
                <a:gd name="connsiteY0-172" fmla="*/ 0 h 510372"/>
                <a:gd name="connsiteX1-173" fmla="*/ 1871909 w 2062412"/>
                <a:gd name="connsiteY1-174" fmla="*/ 0 h 510372"/>
                <a:gd name="connsiteX2-175" fmla="*/ 2057749 w 2062412"/>
                <a:gd name="connsiteY2-176" fmla="*/ 507900 h 510372"/>
                <a:gd name="connsiteX3-177" fmla="*/ 121629 w 2062412"/>
                <a:gd name="connsiteY3-178" fmla="*/ 510372 h 510372"/>
                <a:gd name="connsiteX4-179" fmla="*/ 474 w 2062412"/>
                <a:gd name="connsiteY4-180" fmla="*/ 0 h 510372"/>
                <a:gd name="connsiteX0-181" fmla="*/ 474 w 2059283"/>
                <a:gd name="connsiteY0-182" fmla="*/ 0 h 510372"/>
                <a:gd name="connsiteX1-183" fmla="*/ 1871909 w 2059283"/>
                <a:gd name="connsiteY1-184" fmla="*/ 0 h 510372"/>
                <a:gd name="connsiteX2-185" fmla="*/ 2057749 w 2059283"/>
                <a:gd name="connsiteY2-186" fmla="*/ 507900 h 510372"/>
                <a:gd name="connsiteX3-187" fmla="*/ 121629 w 2059283"/>
                <a:gd name="connsiteY3-188" fmla="*/ 510372 h 510372"/>
                <a:gd name="connsiteX4-189" fmla="*/ 474 w 2059283"/>
                <a:gd name="connsiteY4-190" fmla="*/ 0 h 510372"/>
                <a:gd name="connsiteX0-191" fmla="*/ 474 w 2059185"/>
                <a:gd name="connsiteY0-192" fmla="*/ 0 h 510372"/>
                <a:gd name="connsiteX1-193" fmla="*/ 1871909 w 2059185"/>
                <a:gd name="connsiteY1-194" fmla="*/ 0 h 510372"/>
                <a:gd name="connsiteX2-195" fmla="*/ 2057749 w 2059185"/>
                <a:gd name="connsiteY2-196" fmla="*/ 507900 h 510372"/>
                <a:gd name="connsiteX3-197" fmla="*/ 121629 w 2059185"/>
                <a:gd name="connsiteY3-198" fmla="*/ 510372 h 510372"/>
                <a:gd name="connsiteX4-199" fmla="*/ 474 w 2059185"/>
                <a:gd name="connsiteY4-200" fmla="*/ 0 h 51037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059185" h="510372">
                  <a:moveTo>
                    <a:pt x="474" y="0"/>
                  </a:moveTo>
                  <a:lnTo>
                    <a:pt x="1871909" y="0"/>
                  </a:lnTo>
                  <a:cubicBezTo>
                    <a:pt x="2006355" y="153813"/>
                    <a:pt x="2069759" y="301352"/>
                    <a:pt x="2057749" y="507900"/>
                  </a:cubicBezTo>
                  <a:lnTo>
                    <a:pt x="121629" y="510372"/>
                  </a:lnTo>
                  <a:cubicBezTo>
                    <a:pt x="72109" y="459923"/>
                    <a:pt x="-6834" y="173947"/>
                    <a:pt x="474"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sp>
          <p:nvSpPr>
            <p:cNvPr id="24" name="任意多边形 23"/>
            <p:cNvSpPr/>
            <p:nvPr/>
          </p:nvSpPr>
          <p:spPr>
            <a:xfrm>
              <a:off x="1232031" y="2515489"/>
              <a:ext cx="1882429" cy="1772278"/>
            </a:xfrm>
            <a:custGeom>
              <a:avLst/>
              <a:gdLst>
                <a:gd name="connsiteX0" fmla="*/ 81756 w 1638492"/>
                <a:gd name="connsiteY0" fmla="*/ 0 h 1552394"/>
                <a:gd name="connsiteX1" fmla="*/ 1638492 w 1638492"/>
                <a:gd name="connsiteY1" fmla="*/ 1174842 h 1552394"/>
                <a:gd name="connsiteX2" fmla="*/ 1600333 w 1638492"/>
                <a:gd name="connsiteY2" fmla="*/ 1229269 h 1552394"/>
                <a:gd name="connsiteX3" fmla="*/ 937453 w 1638492"/>
                <a:gd name="connsiteY3" fmla="*/ 1552394 h 1552394"/>
                <a:gd name="connsiteX4" fmla="*/ 0 w 1638492"/>
                <a:gd name="connsiteY4" fmla="*/ 449176 h 1552394"/>
                <a:gd name="connsiteX5" fmla="*/ 73670 w 1638492"/>
                <a:gd name="connsiteY5" fmla="*/ 19754 h 1552394"/>
                <a:gd name="connsiteX0-1" fmla="*/ 81756 w 1658806"/>
                <a:gd name="connsiteY0-2" fmla="*/ 0 h 1552394"/>
                <a:gd name="connsiteX1-3" fmla="*/ 1658806 w 1658806"/>
                <a:gd name="connsiteY1-4" fmla="*/ 1188303 h 1552394"/>
                <a:gd name="connsiteX2-5" fmla="*/ 1600333 w 1658806"/>
                <a:gd name="connsiteY2-6" fmla="*/ 1229269 h 1552394"/>
                <a:gd name="connsiteX3-7" fmla="*/ 937453 w 1658806"/>
                <a:gd name="connsiteY3-8" fmla="*/ 1552394 h 1552394"/>
                <a:gd name="connsiteX4-9" fmla="*/ 0 w 1658806"/>
                <a:gd name="connsiteY4-10" fmla="*/ 449176 h 1552394"/>
                <a:gd name="connsiteX5-11" fmla="*/ 73670 w 1658806"/>
                <a:gd name="connsiteY5-12" fmla="*/ 19754 h 1552394"/>
                <a:gd name="connsiteX6" fmla="*/ 81756 w 1658806"/>
                <a:gd name="connsiteY6" fmla="*/ 0 h 1552394"/>
                <a:gd name="connsiteX0-13" fmla="*/ 81756 w 1658806"/>
                <a:gd name="connsiteY0-14" fmla="*/ 0 h 1552394"/>
                <a:gd name="connsiteX1-15" fmla="*/ 1658806 w 1658806"/>
                <a:gd name="connsiteY1-16" fmla="*/ 1188303 h 1552394"/>
                <a:gd name="connsiteX2-17" fmla="*/ 1613875 w 1658806"/>
                <a:gd name="connsiteY2-18" fmla="*/ 1256192 h 1552394"/>
                <a:gd name="connsiteX3-19" fmla="*/ 937453 w 1658806"/>
                <a:gd name="connsiteY3-20" fmla="*/ 1552394 h 1552394"/>
                <a:gd name="connsiteX4-21" fmla="*/ 0 w 1658806"/>
                <a:gd name="connsiteY4-22" fmla="*/ 449176 h 1552394"/>
                <a:gd name="connsiteX5-23" fmla="*/ 73670 w 1658806"/>
                <a:gd name="connsiteY5-24" fmla="*/ 19754 h 1552394"/>
                <a:gd name="connsiteX6-25" fmla="*/ 81756 w 1658806"/>
                <a:gd name="connsiteY6-26" fmla="*/ 0 h 15523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25" y="connsiteY6-26"/>
                </a:cxn>
              </a:cxnLst>
              <a:rect l="l" t="t" r="r" b="b"/>
              <a:pathLst>
                <a:path w="1658806" h="1552394">
                  <a:moveTo>
                    <a:pt x="81756" y="0"/>
                  </a:moveTo>
                  <a:lnTo>
                    <a:pt x="1658806" y="1188303"/>
                  </a:lnTo>
                  <a:cubicBezTo>
                    <a:pt x="1646086" y="1206445"/>
                    <a:pt x="1626595" y="1238050"/>
                    <a:pt x="1613875" y="1256192"/>
                  </a:cubicBezTo>
                  <a:cubicBezTo>
                    <a:pt x="1444229" y="1455835"/>
                    <a:pt x="1196324" y="1552394"/>
                    <a:pt x="937453" y="1552394"/>
                  </a:cubicBezTo>
                  <a:cubicBezTo>
                    <a:pt x="419712" y="1552394"/>
                    <a:pt x="0" y="1058466"/>
                    <a:pt x="0" y="449176"/>
                  </a:cubicBezTo>
                  <a:cubicBezTo>
                    <a:pt x="0" y="296854"/>
                    <a:pt x="26232" y="151741"/>
                    <a:pt x="73670" y="19754"/>
                  </a:cubicBezTo>
                  <a:lnTo>
                    <a:pt x="81756"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sp>
          <p:nvSpPr>
            <p:cNvPr id="19" name="矩形 18"/>
            <p:cNvSpPr/>
            <p:nvPr/>
          </p:nvSpPr>
          <p:spPr>
            <a:xfrm rot="2248129">
              <a:off x="1703825" y="1676062"/>
              <a:ext cx="2194035" cy="782747"/>
            </a:xfrm>
            <a:custGeom>
              <a:avLst/>
              <a:gdLst>
                <a:gd name="connsiteX0" fmla="*/ 0 w 1844168"/>
                <a:gd name="connsiteY0" fmla="*/ 0 h 522514"/>
                <a:gd name="connsiteX1" fmla="*/ 1844168 w 1844168"/>
                <a:gd name="connsiteY1" fmla="*/ 0 h 522514"/>
                <a:gd name="connsiteX2" fmla="*/ 1844168 w 1844168"/>
                <a:gd name="connsiteY2" fmla="*/ 522514 h 522514"/>
                <a:gd name="connsiteX3" fmla="*/ 0 w 1844168"/>
                <a:gd name="connsiteY3" fmla="*/ 522514 h 522514"/>
                <a:gd name="connsiteX4" fmla="*/ 0 w 1844168"/>
                <a:gd name="connsiteY4" fmla="*/ 0 h 522514"/>
                <a:gd name="connsiteX0-1" fmla="*/ 0 w 1844168"/>
                <a:gd name="connsiteY0-2" fmla="*/ 0 h 522514"/>
                <a:gd name="connsiteX1-3" fmla="*/ 1844168 w 1844168"/>
                <a:gd name="connsiteY1-4" fmla="*/ 522514 h 522514"/>
                <a:gd name="connsiteX2-5" fmla="*/ 0 w 1844168"/>
                <a:gd name="connsiteY2-6" fmla="*/ 522514 h 522514"/>
                <a:gd name="connsiteX3-7" fmla="*/ 0 w 1844168"/>
                <a:gd name="connsiteY3-8" fmla="*/ 0 h 522514"/>
                <a:gd name="connsiteX0-9" fmla="*/ 0 w 1844168"/>
                <a:gd name="connsiteY0-10" fmla="*/ 0 h 522514"/>
                <a:gd name="connsiteX1-11" fmla="*/ 1844168 w 1844168"/>
                <a:gd name="connsiteY1-12" fmla="*/ 522514 h 522514"/>
                <a:gd name="connsiteX2-13" fmla="*/ 0 w 1844168"/>
                <a:gd name="connsiteY2-14" fmla="*/ 522514 h 522514"/>
                <a:gd name="connsiteX3-15" fmla="*/ 0 w 1844168"/>
                <a:gd name="connsiteY3-16" fmla="*/ 0 h 522514"/>
                <a:gd name="connsiteX0-17" fmla="*/ 0 w 1844168"/>
                <a:gd name="connsiteY0-18" fmla="*/ 10047 h 532561"/>
                <a:gd name="connsiteX1-19" fmla="*/ 1844168 w 1844168"/>
                <a:gd name="connsiteY1-20" fmla="*/ 532561 h 532561"/>
                <a:gd name="connsiteX2-21" fmla="*/ 0 w 1844168"/>
                <a:gd name="connsiteY2-22" fmla="*/ 532561 h 532561"/>
                <a:gd name="connsiteX3-23" fmla="*/ 0 w 1844168"/>
                <a:gd name="connsiteY3-24" fmla="*/ 10047 h 532561"/>
                <a:gd name="connsiteX0-25" fmla="*/ 17888 w 1862056"/>
                <a:gd name="connsiteY0-26" fmla="*/ 10047 h 532561"/>
                <a:gd name="connsiteX1-27" fmla="*/ 1862056 w 1862056"/>
                <a:gd name="connsiteY1-28" fmla="*/ 532561 h 532561"/>
                <a:gd name="connsiteX2-29" fmla="*/ 17888 w 1862056"/>
                <a:gd name="connsiteY2-30" fmla="*/ 532561 h 532561"/>
                <a:gd name="connsiteX3-31" fmla="*/ 17888 w 1862056"/>
                <a:gd name="connsiteY3-32" fmla="*/ 10047 h 532561"/>
                <a:gd name="connsiteX0-33" fmla="*/ 17888 w 1862056"/>
                <a:gd name="connsiteY0-34" fmla="*/ 20336 h 542850"/>
                <a:gd name="connsiteX1-35" fmla="*/ 1862056 w 1862056"/>
                <a:gd name="connsiteY1-36" fmla="*/ 542850 h 542850"/>
                <a:gd name="connsiteX2-37" fmla="*/ 17888 w 1862056"/>
                <a:gd name="connsiteY2-38" fmla="*/ 542850 h 542850"/>
                <a:gd name="connsiteX3-39" fmla="*/ 17888 w 1862056"/>
                <a:gd name="connsiteY3-40" fmla="*/ 20336 h 542850"/>
                <a:gd name="connsiteX0-41" fmla="*/ 34951 w 1879119"/>
                <a:gd name="connsiteY0-42" fmla="*/ 20336 h 542850"/>
                <a:gd name="connsiteX1-43" fmla="*/ 1879119 w 1879119"/>
                <a:gd name="connsiteY1-44" fmla="*/ 542850 h 542850"/>
                <a:gd name="connsiteX2-45" fmla="*/ 34951 w 1879119"/>
                <a:gd name="connsiteY2-46" fmla="*/ 542850 h 542850"/>
                <a:gd name="connsiteX3-47" fmla="*/ 34951 w 1879119"/>
                <a:gd name="connsiteY3-48" fmla="*/ 20336 h 542850"/>
                <a:gd name="connsiteX0-49" fmla="*/ 52399 w 1896567"/>
                <a:gd name="connsiteY0-50" fmla="*/ 20336 h 542850"/>
                <a:gd name="connsiteX1-51" fmla="*/ 1896567 w 1896567"/>
                <a:gd name="connsiteY1-52" fmla="*/ 542850 h 542850"/>
                <a:gd name="connsiteX2-53" fmla="*/ 52399 w 1896567"/>
                <a:gd name="connsiteY2-54" fmla="*/ 542850 h 542850"/>
                <a:gd name="connsiteX3-55" fmla="*/ 52399 w 1896567"/>
                <a:gd name="connsiteY3-56" fmla="*/ 20336 h 542850"/>
                <a:gd name="connsiteX0-57" fmla="*/ 52399 w 1896567"/>
                <a:gd name="connsiteY0-58" fmla="*/ 28557 h 551071"/>
                <a:gd name="connsiteX1-59" fmla="*/ 1896567 w 1896567"/>
                <a:gd name="connsiteY1-60" fmla="*/ 551071 h 551071"/>
                <a:gd name="connsiteX2-61" fmla="*/ 52399 w 1896567"/>
                <a:gd name="connsiteY2-62" fmla="*/ 551071 h 551071"/>
                <a:gd name="connsiteX3-63" fmla="*/ 52399 w 1896567"/>
                <a:gd name="connsiteY3-64" fmla="*/ 28557 h 551071"/>
                <a:gd name="connsiteX0-65" fmla="*/ 53709 w 1892948"/>
                <a:gd name="connsiteY0-66" fmla="*/ 27563 h 559762"/>
                <a:gd name="connsiteX1-67" fmla="*/ 1892948 w 1892948"/>
                <a:gd name="connsiteY1-68" fmla="*/ 559762 h 559762"/>
                <a:gd name="connsiteX2-69" fmla="*/ 48780 w 1892948"/>
                <a:gd name="connsiteY2-70" fmla="*/ 559762 h 559762"/>
                <a:gd name="connsiteX3-71" fmla="*/ 53709 w 1892948"/>
                <a:gd name="connsiteY3-72" fmla="*/ 27563 h 559762"/>
                <a:gd name="connsiteX0-73" fmla="*/ 53709 w 1892948"/>
                <a:gd name="connsiteY0-74" fmla="*/ 25701 h 557900"/>
                <a:gd name="connsiteX1-75" fmla="*/ 1892948 w 1892948"/>
                <a:gd name="connsiteY1-76" fmla="*/ 557900 h 557900"/>
                <a:gd name="connsiteX2-77" fmla="*/ 48780 w 1892948"/>
                <a:gd name="connsiteY2-78" fmla="*/ 557900 h 557900"/>
                <a:gd name="connsiteX3-79" fmla="*/ 53709 w 1892948"/>
                <a:gd name="connsiteY3-80" fmla="*/ 25701 h 557900"/>
                <a:gd name="connsiteX0-81" fmla="*/ 52653 w 1891892"/>
                <a:gd name="connsiteY0-82" fmla="*/ 25701 h 557900"/>
                <a:gd name="connsiteX1-83" fmla="*/ 1891892 w 1891892"/>
                <a:gd name="connsiteY1-84" fmla="*/ 557900 h 557900"/>
                <a:gd name="connsiteX2-85" fmla="*/ 47724 w 1891892"/>
                <a:gd name="connsiteY2-86" fmla="*/ 557900 h 557900"/>
                <a:gd name="connsiteX3-87" fmla="*/ 52653 w 1891892"/>
                <a:gd name="connsiteY3-88" fmla="*/ 25701 h 557900"/>
                <a:gd name="connsiteX0-89" fmla="*/ 59532 w 1898771"/>
                <a:gd name="connsiteY0-90" fmla="*/ 25701 h 557900"/>
                <a:gd name="connsiteX1-91" fmla="*/ 1898771 w 1898771"/>
                <a:gd name="connsiteY1-92" fmla="*/ 557900 h 557900"/>
                <a:gd name="connsiteX2-93" fmla="*/ 54603 w 1898771"/>
                <a:gd name="connsiteY2-94" fmla="*/ 557900 h 557900"/>
                <a:gd name="connsiteX3-95" fmla="*/ 59532 w 1898771"/>
                <a:gd name="connsiteY3-96" fmla="*/ 25701 h 557900"/>
                <a:gd name="connsiteX0-97" fmla="*/ 68692 w 1907931"/>
                <a:gd name="connsiteY0-98" fmla="*/ 25701 h 557900"/>
                <a:gd name="connsiteX1-99" fmla="*/ 1907931 w 1907931"/>
                <a:gd name="connsiteY1-100" fmla="*/ 557900 h 557900"/>
                <a:gd name="connsiteX2-101" fmla="*/ 39464 w 1907931"/>
                <a:gd name="connsiteY2-102" fmla="*/ 557727 h 557900"/>
                <a:gd name="connsiteX3-103" fmla="*/ 68692 w 1907931"/>
                <a:gd name="connsiteY3-104" fmla="*/ 25701 h 557900"/>
                <a:gd name="connsiteX0-105" fmla="*/ 69729 w 1908968"/>
                <a:gd name="connsiteY0-106" fmla="*/ 25701 h 557900"/>
                <a:gd name="connsiteX1-107" fmla="*/ 1908968 w 1908968"/>
                <a:gd name="connsiteY1-108" fmla="*/ 557900 h 557900"/>
                <a:gd name="connsiteX2-109" fmla="*/ 40501 w 1908968"/>
                <a:gd name="connsiteY2-110" fmla="*/ 557727 h 557900"/>
                <a:gd name="connsiteX3-111" fmla="*/ 69729 w 1908968"/>
                <a:gd name="connsiteY3-112" fmla="*/ 25701 h 557900"/>
                <a:gd name="connsiteX0-113" fmla="*/ 74689 w 1913928"/>
                <a:gd name="connsiteY0-114" fmla="*/ 25701 h 557900"/>
                <a:gd name="connsiteX1-115" fmla="*/ 1913928 w 1913928"/>
                <a:gd name="connsiteY1-116" fmla="*/ 557900 h 557900"/>
                <a:gd name="connsiteX2-117" fmla="*/ 34687 w 1913928"/>
                <a:gd name="connsiteY2-118" fmla="*/ 556562 h 557900"/>
                <a:gd name="connsiteX3-119" fmla="*/ 74689 w 1913928"/>
                <a:gd name="connsiteY3-120" fmla="*/ 25701 h 557900"/>
              </a:gdLst>
              <a:ahLst/>
              <a:cxnLst>
                <a:cxn ang="0">
                  <a:pos x="connsiteX0-1" y="connsiteY0-2"/>
                </a:cxn>
                <a:cxn ang="0">
                  <a:pos x="connsiteX1-3" y="connsiteY1-4"/>
                </a:cxn>
                <a:cxn ang="0">
                  <a:pos x="connsiteX2-5" y="connsiteY2-6"/>
                </a:cxn>
                <a:cxn ang="0">
                  <a:pos x="connsiteX3-7" y="connsiteY3-8"/>
                </a:cxn>
              </a:cxnLst>
              <a:rect l="l" t="t" r="r" b="b"/>
              <a:pathLst>
                <a:path w="1913928" h="557900">
                  <a:moveTo>
                    <a:pt x="74689" y="25701"/>
                  </a:moveTo>
                  <a:cubicBezTo>
                    <a:pt x="151828" y="-61546"/>
                    <a:pt x="1316075" y="63094"/>
                    <a:pt x="1913928" y="557900"/>
                  </a:cubicBezTo>
                  <a:lnTo>
                    <a:pt x="34687" y="556562"/>
                  </a:lnTo>
                  <a:cubicBezTo>
                    <a:pt x="4418" y="537691"/>
                    <a:pt x="-40831" y="43528"/>
                    <a:pt x="74689" y="25701"/>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grpSp>
      <p:sp>
        <p:nvSpPr>
          <p:cNvPr id="28" name="文本框 27"/>
          <p:cNvSpPr txBox="1"/>
          <p:nvPr/>
        </p:nvSpPr>
        <p:spPr>
          <a:xfrm rot="2327791">
            <a:off x="4858607" y="1448679"/>
            <a:ext cx="679004" cy="615411"/>
          </a:xfrm>
          <a:prstGeom prst="rect">
            <a:avLst/>
          </a:prstGeom>
          <a:noFill/>
        </p:spPr>
        <p:txBody>
          <a:bodyPr wrap="none" lIns="121906" tIns="60953" rIns="121906" bIns="60953" rtlCol="0">
            <a:spAutoFit/>
          </a:bodyPr>
          <a:lstStyle/>
          <a:p>
            <a:r>
              <a:rPr lang="en-US" altLang="zh-CN" sz="3200" dirty="0">
                <a:solidFill>
                  <a:schemeClr val="bg1"/>
                </a:solidFill>
                <a:effectLst>
                  <a:innerShdw blurRad="114300">
                    <a:prstClr val="black"/>
                  </a:innerShdw>
                </a:effectLst>
                <a:cs typeface="+mn-ea"/>
                <a:sym typeface="+mn-lt"/>
              </a:rPr>
              <a:t>01</a:t>
            </a:r>
            <a:endParaRPr lang="zh-CN" altLang="en-US" sz="3200" dirty="0">
              <a:solidFill>
                <a:schemeClr val="bg1"/>
              </a:solidFill>
              <a:effectLst>
                <a:innerShdw blurRad="114300">
                  <a:prstClr val="black"/>
                </a:innerShdw>
              </a:effectLst>
              <a:cs typeface="+mn-ea"/>
              <a:sym typeface="+mn-lt"/>
            </a:endParaRPr>
          </a:p>
        </p:txBody>
      </p:sp>
      <p:sp>
        <p:nvSpPr>
          <p:cNvPr id="29" name="文本框 28"/>
          <p:cNvSpPr txBox="1"/>
          <p:nvPr/>
        </p:nvSpPr>
        <p:spPr>
          <a:xfrm rot="2379737">
            <a:off x="5104626" y="2230244"/>
            <a:ext cx="1887668" cy="615283"/>
          </a:xfrm>
          <a:prstGeom prst="rect">
            <a:avLst/>
          </a:prstGeom>
          <a:noFill/>
        </p:spPr>
        <p:txBody>
          <a:bodyPr wrap="none" lIns="121906" tIns="60953" rIns="121906" bIns="60953" rtlCol="0">
            <a:spAutoFit/>
          </a:bodyPr>
          <a:lstStyle/>
          <a:p>
            <a:r>
              <a:rPr lang="zh-CN" altLang="en-US" sz="1600" dirty="0">
                <a:solidFill>
                  <a:schemeClr val="bg1"/>
                </a:solidFill>
                <a:cs typeface="+mn-ea"/>
                <a:sym typeface="+mn-lt"/>
              </a:rPr>
              <a:t>点击添加文本</a:t>
            </a:r>
            <a:endParaRPr lang="en-US" altLang="zh-CN" sz="1600" dirty="0">
              <a:solidFill>
                <a:schemeClr val="bg1"/>
              </a:solidFill>
              <a:cs typeface="+mn-ea"/>
              <a:sym typeface="+mn-lt"/>
            </a:endParaRPr>
          </a:p>
          <a:p>
            <a:r>
              <a:rPr lang="zh-CN" altLang="en-US" sz="1600" dirty="0">
                <a:solidFill>
                  <a:schemeClr val="bg1"/>
                </a:solidFill>
                <a:cs typeface="+mn-ea"/>
                <a:sym typeface="+mn-lt"/>
              </a:rPr>
              <a:t>点击此处添加文本</a:t>
            </a:r>
            <a:endParaRPr lang="en-US" altLang="zh-CN" sz="1600" dirty="0">
              <a:solidFill>
                <a:schemeClr val="bg1"/>
              </a:solidFill>
              <a:cs typeface="+mn-ea"/>
              <a:sym typeface="+mn-lt"/>
            </a:endParaRPr>
          </a:p>
        </p:txBody>
      </p:sp>
      <p:sp>
        <p:nvSpPr>
          <p:cNvPr id="31" name="文本框 30"/>
          <p:cNvSpPr txBox="1"/>
          <p:nvPr/>
        </p:nvSpPr>
        <p:spPr>
          <a:xfrm rot="2327791">
            <a:off x="4390125" y="2524471"/>
            <a:ext cx="679004" cy="615411"/>
          </a:xfrm>
          <a:prstGeom prst="rect">
            <a:avLst/>
          </a:prstGeom>
          <a:noFill/>
        </p:spPr>
        <p:txBody>
          <a:bodyPr wrap="none" lIns="121906" tIns="60953" rIns="121906" bIns="60953" rtlCol="0">
            <a:spAutoFit/>
          </a:bodyPr>
          <a:lstStyle/>
          <a:p>
            <a:r>
              <a:rPr lang="en-US" altLang="zh-CN" sz="3200" dirty="0">
                <a:solidFill>
                  <a:schemeClr val="bg1"/>
                </a:solidFill>
                <a:effectLst>
                  <a:innerShdw blurRad="114300">
                    <a:prstClr val="black"/>
                  </a:innerShdw>
                </a:effectLst>
                <a:cs typeface="+mn-ea"/>
                <a:sym typeface="+mn-lt"/>
              </a:rPr>
              <a:t>02</a:t>
            </a:r>
            <a:endParaRPr lang="zh-CN" altLang="en-US" sz="3200" dirty="0">
              <a:solidFill>
                <a:schemeClr val="bg1"/>
              </a:solidFill>
              <a:effectLst>
                <a:innerShdw blurRad="114300">
                  <a:prstClr val="black"/>
                </a:innerShdw>
              </a:effectLst>
              <a:cs typeface="+mn-ea"/>
              <a:sym typeface="+mn-lt"/>
            </a:endParaRPr>
          </a:p>
        </p:txBody>
      </p:sp>
      <p:sp>
        <p:nvSpPr>
          <p:cNvPr id="32" name="文本框 31"/>
          <p:cNvSpPr txBox="1"/>
          <p:nvPr/>
        </p:nvSpPr>
        <p:spPr>
          <a:xfrm rot="2256922">
            <a:off x="4820809" y="3339667"/>
            <a:ext cx="1887668" cy="615283"/>
          </a:xfrm>
          <a:prstGeom prst="rect">
            <a:avLst/>
          </a:prstGeom>
          <a:noFill/>
        </p:spPr>
        <p:txBody>
          <a:bodyPr wrap="none" lIns="121906" tIns="60953" rIns="121906" bIns="60953" rtlCol="0">
            <a:spAutoFit/>
          </a:bodyPr>
          <a:lstStyle/>
          <a:p>
            <a:r>
              <a:rPr lang="zh-CN" altLang="en-US" sz="1600" dirty="0">
                <a:solidFill>
                  <a:schemeClr val="bg1"/>
                </a:solidFill>
                <a:cs typeface="+mn-ea"/>
                <a:sym typeface="+mn-lt"/>
              </a:rPr>
              <a:t>点击此处添加文本</a:t>
            </a:r>
            <a:endParaRPr lang="en-US" altLang="zh-CN" sz="1600" dirty="0">
              <a:solidFill>
                <a:schemeClr val="bg1"/>
              </a:solidFill>
              <a:cs typeface="+mn-ea"/>
              <a:sym typeface="+mn-lt"/>
            </a:endParaRPr>
          </a:p>
          <a:p>
            <a:r>
              <a:rPr lang="zh-CN" altLang="en-US" sz="1600" dirty="0">
                <a:solidFill>
                  <a:schemeClr val="bg1"/>
                </a:solidFill>
                <a:cs typeface="+mn-ea"/>
                <a:sym typeface="+mn-lt"/>
              </a:rPr>
              <a:t>点击此处添加文本</a:t>
            </a:r>
            <a:endParaRPr lang="en-US" altLang="zh-CN" sz="1600" dirty="0">
              <a:solidFill>
                <a:schemeClr val="bg1"/>
              </a:solidFill>
              <a:cs typeface="+mn-ea"/>
              <a:sym typeface="+mn-lt"/>
            </a:endParaRPr>
          </a:p>
        </p:txBody>
      </p:sp>
      <p:sp>
        <p:nvSpPr>
          <p:cNvPr id="33" name="文本框 32"/>
          <p:cNvSpPr txBox="1"/>
          <p:nvPr/>
        </p:nvSpPr>
        <p:spPr>
          <a:xfrm rot="2327791">
            <a:off x="4096177" y="3784603"/>
            <a:ext cx="679004" cy="615411"/>
          </a:xfrm>
          <a:prstGeom prst="rect">
            <a:avLst/>
          </a:prstGeom>
          <a:noFill/>
        </p:spPr>
        <p:txBody>
          <a:bodyPr wrap="none" lIns="121906" tIns="60953" rIns="121906" bIns="60953" rtlCol="0">
            <a:spAutoFit/>
          </a:bodyPr>
          <a:lstStyle/>
          <a:p>
            <a:r>
              <a:rPr lang="en-US" altLang="zh-CN" sz="3200" dirty="0">
                <a:solidFill>
                  <a:schemeClr val="bg1"/>
                </a:solidFill>
                <a:effectLst>
                  <a:innerShdw blurRad="114300">
                    <a:prstClr val="black"/>
                  </a:innerShdw>
                </a:effectLst>
                <a:cs typeface="+mn-ea"/>
                <a:sym typeface="+mn-lt"/>
              </a:rPr>
              <a:t>03</a:t>
            </a:r>
            <a:endParaRPr lang="zh-CN" altLang="en-US" sz="3200" dirty="0">
              <a:solidFill>
                <a:schemeClr val="bg1"/>
              </a:solidFill>
              <a:effectLst>
                <a:innerShdw blurRad="114300">
                  <a:prstClr val="black"/>
                </a:innerShdw>
              </a:effectLst>
              <a:cs typeface="+mn-ea"/>
              <a:sym typeface="+mn-lt"/>
            </a:endParaRPr>
          </a:p>
        </p:txBody>
      </p:sp>
      <p:sp>
        <p:nvSpPr>
          <p:cNvPr id="34" name="文本框 33"/>
          <p:cNvSpPr txBox="1"/>
          <p:nvPr/>
        </p:nvSpPr>
        <p:spPr>
          <a:xfrm rot="2208576">
            <a:off x="4446534" y="4487077"/>
            <a:ext cx="1741196" cy="861376"/>
          </a:xfrm>
          <a:prstGeom prst="rect">
            <a:avLst/>
          </a:prstGeom>
          <a:noFill/>
        </p:spPr>
        <p:txBody>
          <a:bodyPr wrap="square" lIns="121906" tIns="60953" rIns="121906" bIns="60953" rtlCol="0">
            <a:spAutoFit/>
          </a:bodyPr>
          <a:lstStyle/>
          <a:p>
            <a:r>
              <a:rPr lang="zh-CN" altLang="en-US" sz="1600" dirty="0">
                <a:solidFill>
                  <a:schemeClr val="bg1"/>
                </a:solidFill>
                <a:cs typeface="+mn-ea"/>
                <a:sym typeface="+mn-lt"/>
              </a:rPr>
              <a:t>点击此处添加文本点击此处添加文本</a:t>
            </a:r>
            <a:endParaRPr lang="en-US" altLang="zh-CN" sz="1600" dirty="0">
              <a:solidFill>
                <a:schemeClr val="bg1"/>
              </a:solidFill>
              <a:cs typeface="+mn-ea"/>
              <a:sym typeface="+mn-lt"/>
            </a:endParaRPr>
          </a:p>
        </p:txBody>
      </p:sp>
      <p:cxnSp>
        <p:nvCxnSpPr>
          <p:cNvPr id="36" name="直接连接符 35"/>
          <p:cNvCxnSpPr/>
          <p:nvPr/>
        </p:nvCxnSpPr>
        <p:spPr>
          <a:xfrm>
            <a:off x="6641354" y="2461308"/>
            <a:ext cx="1508049" cy="0"/>
          </a:xfrm>
          <a:prstGeom prst="line">
            <a:avLst/>
          </a:prstGeom>
          <a:ln w="15875">
            <a:solidFill>
              <a:schemeClr val="accent2"/>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40" name="矩形 39"/>
          <p:cNvSpPr/>
          <p:nvPr/>
        </p:nvSpPr>
        <p:spPr>
          <a:xfrm>
            <a:off x="8279643" y="2064010"/>
            <a:ext cx="3243868" cy="566295"/>
          </a:xfrm>
          <a:prstGeom prst="rect">
            <a:avLst/>
          </a:prstGeom>
          <a:noFill/>
        </p:spPr>
        <p:txBody>
          <a:bodyPr wrap="square" lIns="121906" tIns="60953" rIns="121906" bIns="60953" rtlCol="0">
            <a:spAutoFit/>
          </a:bodyPr>
          <a:lstStyle/>
          <a:p>
            <a:pPr>
              <a:lnSpc>
                <a:spcPct val="120000"/>
              </a:lnSpc>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点击此处添加文本点击此处添加文本点击此处添加文本点击此处添加文本</a:t>
            </a:r>
          </a:p>
        </p:txBody>
      </p:sp>
      <p:cxnSp>
        <p:nvCxnSpPr>
          <p:cNvPr id="41" name="直接连接符 40"/>
          <p:cNvCxnSpPr/>
          <p:nvPr/>
        </p:nvCxnSpPr>
        <p:spPr>
          <a:xfrm>
            <a:off x="7082086" y="4309430"/>
            <a:ext cx="820955" cy="0"/>
          </a:xfrm>
          <a:prstGeom prst="line">
            <a:avLst/>
          </a:prstGeom>
          <a:ln w="15875">
            <a:solidFill>
              <a:schemeClr val="accent2"/>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42" name="矩形 41"/>
          <p:cNvSpPr/>
          <p:nvPr/>
        </p:nvSpPr>
        <p:spPr>
          <a:xfrm>
            <a:off x="8149405" y="3871928"/>
            <a:ext cx="3243868" cy="566295"/>
          </a:xfrm>
          <a:prstGeom prst="rect">
            <a:avLst/>
          </a:prstGeom>
          <a:noFill/>
        </p:spPr>
        <p:txBody>
          <a:bodyPr wrap="square" lIns="121906" tIns="60953" rIns="121906" bIns="60953" rtlCol="0">
            <a:spAutoFit/>
          </a:bodyPr>
          <a:lstStyle/>
          <a:p>
            <a:pPr>
              <a:lnSpc>
                <a:spcPct val="120000"/>
              </a:lnSpc>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点击此处添加文本点击此处添加文本点击此处添加文本点击此处添加文本</a:t>
            </a:r>
          </a:p>
        </p:txBody>
      </p:sp>
      <p:cxnSp>
        <p:nvCxnSpPr>
          <p:cNvPr id="45" name="直接连接符 44"/>
          <p:cNvCxnSpPr/>
          <p:nvPr/>
        </p:nvCxnSpPr>
        <p:spPr>
          <a:xfrm>
            <a:off x="2582310" y="3824453"/>
            <a:ext cx="1173515" cy="0"/>
          </a:xfrm>
          <a:prstGeom prst="line">
            <a:avLst/>
          </a:prstGeom>
          <a:ln w="15875">
            <a:solidFill>
              <a:schemeClr val="accent2"/>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3" name="矩形 22"/>
          <p:cNvSpPr/>
          <p:nvPr/>
        </p:nvSpPr>
        <p:spPr>
          <a:xfrm>
            <a:off x="879355" y="3973592"/>
            <a:ext cx="2561035" cy="787894"/>
          </a:xfrm>
          <a:prstGeom prst="rect">
            <a:avLst/>
          </a:prstGeom>
          <a:noFill/>
        </p:spPr>
        <p:txBody>
          <a:bodyPr wrap="square" lIns="121906" tIns="60953" rIns="121906" bIns="60953" rtlCol="0">
            <a:spAutoFit/>
          </a:bodyPr>
          <a:lstStyle/>
          <a:p>
            <a:pPr>
              <a:lnSpc>
                <a:spcPct val="120000"/>
              </a:lnSpc>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点击此处添加文本点击此处添加文本点击此处添加文本点击此处添加文本</a:t>
            </a:r>
          </a:p>
        </p:txBody>
      </p:sp>
    </p:spTree>
  </p:cSld>
  <p:clrMapOvr>
    <a:masterClrMapping/>
  </p:clrMapOvr>
  <mc:AlternateContent xmlns:mc="http://schemas.openxmlformats.org/markup-compatibility/2006" xmlns:p14="http://schemas.microsoft.com/office/powerpoint/2010/main">
    <mc:Choice Requires="p14">
      <p:transition spd="slow" p14:dur="1600" advTm="0">
        <p14:prism isContent="1" isInverted="1"/>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750" fill="hold"/>
                                        <p:tgtEl>
                                          <p:spTgt spid="2"/>
                                        </p:tgtEl>
                                        <p:attrNameLst>
                                          <p:attrName>ppt_x</p:attrName>
                                        </p:attrNameLst>
                                      </p:cBhvr>
                                      <p:tavLst>
                                        <p:tav tm="0">
                                          <p:val>
                                            <p:strVal val="#ppt_x"/>
                                          </p:val>
                                        </p:tav>
                                        <p:tav tm="100000">
                                          <p:val>
                                            <p:strVal val="#ppt_x"/>
                                          </p:val>
                                        </p:tav>
                                      </p:tavLst>
                                    </p:anim>
                                    <p:anim calcmode="lin" valueType="num">
                                      <p:cBhvr additive="base">
                                        <p:cTn id="8" dur="75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28"/>
                                        </p:tgtEl>
                                        <p:attrNameLst>
                                          <p:attrName>style.visibility</p:attrName>
                                        </p:attrNameLst>
                                      </p:cBhvr>
                                      <p:to>
                                        <p:strVal val="visible"/>
                                      </p:to>
                                    </p:set>
                                    <p:anim calcmode="lin" valueType="num">
                                      <p:cBhvr>
                                        <p:cTn id="12" dur="500" fill="hold"/>
                                        <p:tgtEl>
                                          <p:spTgt spid="28"/>
                                        </p:tgtEl>
                                        <p:attrNameLst>
                                          <p:attrName>ppt_w</p:attrName>
                                        </p:attrNameLst>
                                      </p:cBhvr>
                                      <p:tavLst>
                                        <p:tav tm="0">
                                          <p:val>
                                            <p:fltVal val="0"/>
                                          </p:val>
                                        </p:tav>
                                        <p:tav tm="100000">
                                          <p:val>
                                            <p:strVal val="#ppt_w"/>
                                          </p:val>
                                        </p:tav>
                                      </p:tavLst>
                                    </p:anim>
                                    <p:anim calcmode="lin" valueType="num">
                                      <p:cBhvr>
                                        <p:cTn id="13" dur="500" fill="hold"/>
                                        <p:tgtEl>
                                          <p:spTgt spid="28"/>
                                        </p:tgtEl>
                                        <p:attrNameLst>
                                          <p:attrName>ppt_h</p:attrName>
                                        </p:attrNameLst>
                                      </p:cBhvr>
                                      <p:tavLst>
                                        <p:tav tm="0">
                                          <p:val>
                                            <p:fltVal val="0"/>
                                          </p:val>
                                        </p:tav>
                                        <p:tav tm="100000">
                                          <p:val>
                                            <p:strVal val="#ppt_h"/>
                                          </p:val>
                                        </p:tav>
                                      </p:tavLst>
                                    </p:anim>
                                    <p:animEffect transition="in" filter="fade">
                                      <p:cBhvr>
                                        <p:cTn id="14" dur="500"/>
                                        <p:tgtEl>
                                          <p:spTgt spid="28"/>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29"/>
                                        </p:tgtEl>
                                        <p:attrNameLst>
                                          <p:attrName>style.visibility</p:attrName>
                                        </p:attrNameLst>
                                      </p:cBhvr>
                                      <p:to>
                                        <p:strVal val="visible"/>
                                      </p:to>
                                    </p:set>
                                    <p:animEffect transition="in" filter="wipe(left)">
                                      <p:cBhvr>
                                        <p:cTn id="18" dur="500"/>
                                        <p:tgtEl>
                                          <p:spTgt spid="29"/>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36"/>
                                        </p:tgtEl>
                                        <p:attrNameLst>
                                          <p:attrName>style.visibility</p:attrName>
                                        </p:attrNameLst>
                                      </p:cBhvr>
                                      <p:to>
                                        <p:strVal val="visible"/>
                                      </p:to>
                                    </p:set>
                                    <p:animEffect transition="in" filter="wipe(left)">
                                      <p:cBhvr>
                                        <p:cTn id="22" dur="500"/>
                                        <p:tgtEl>
                                          <p:spTgt spid="36"/>
                                        </p:tgtEl>
                                      </p:cBhvr>
                                    </p:animEffect>
                                  </p:childTnLst>
                                </p:cTn>
                              </p:par>
                            </p:childTnLst>
                          </p:cTn>
                        </p:par>
                        <p:par>
                          <p:cTn id="23" fill="hold">
                            <p:stCondLst>
                              <p:cond delay="2500"/>
                            </p:stCondLst>
                            <p:childTnLst>
                              <p:par>
                                <p:cTn id="24" presetID="2" presetClass="entr" presetSubtype="2" decel="53300" fill="hold" grpId="0" nodeType="afterEffect">
                                  <p:stCondLst>
                                    <p:cond delay="0"/>
                                  </p:stCondLst>
                                  <p:childTnLst>
                                    <p:set>
                                      <p:cBhvr>
                                        <p:cTn id="25" dur="1" fill="hold">
                                          <p:stCondLst>
                                            <p:cond delay="0"/>
                                          </p:stCondLst>
                                        </p:cTn>
                                        <p:tgtEl>
                                          <p:spTgt spid="40"/>
                                        </p:tgtEl>
                                        <p:attrNameLst>
                                          <p:attrName>style.visibility</p:attrName>
                                        </p:attrNameLst>
                                      </p:cBhvr>
                                      <p:to>
                                        <p:strVal val="visible"/>
                                      </p:to>
                                    </p:set>
                                    <p:anim calcmode="lin" valueType="num">
                                      <p:cBhvr additive="base">
                                        <p:cTn id="26" dur="750" fill="hold"/>
                                        <p:tgtEl>
                                          <p:spTgt spid="40"/>
                                        </p:tgtEl>
                                        <p:attrNameLst>
                                          <p:attrName>ppt_x</p:attrName>
                                        </p:attrNameLst>
                                      </p:cBhvr>
                                      <p:tavLst>
                                        <p:tav tm="0">
                                          <p:val>
                                            <p:strVal val="1+#ppt_w/2"/>
                                          </p:val>
                                        </p:tav>
                                        <p:tav tm="100000">
                                          <p:val>
                                            <p:strVal val="#ppt_x"/>
                                          </p:val>
                                        </p:tav>
                                      </p:tavLst>
                                    </p:anim>
                                    <p:anim calcmode="lin" valueType="num">
                                      <p:cBhvr additive="base">
                                        <p:cTn id="27" dur="750" fill="hold"/>
                                        <p:tgtEl>
                                          <p:spTgt spid="40"/>
                                        </p:tgtEl>
                                        <p:attrNameLst>
                                          <p:attrName>ppt_y</p:attrName>
                                        </p:attrNameLst>
                                      </p:cBhvr>
                                      <p:tavLst>
                                        <p:tav tm="0">
                                          <p:val>
                                            <p:strVal val="#ppt_y"/>
                                          </p:val>
                                        </p:tav>
                                        <p:tav tm="100000">
                                          <p:val>
                                            <p:strVal val="#ppt_y"/>
                                          </p:val>
                                        </p:tav>
                                      </p:tavLst>
                                    </p:anim>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p:cTn id="31" dur="500" fill="hold"/>
                                        <p:tgtEl>
                                          <p:spTgt spid="31"/>
                                        </p:tgtEl>
                                        <p:attrNameLst>
                                          <p:attrName>ppt_w</p:attrName>
                                        </p:attrNameLst>
                                      </p:cBhvr>
                                      <p:tavLst>
                                        <p:tav tm="0">
                                          <p:val>
                                            <p:fltVal val="0"/>
                                          </p:val>
                                        </p:tav>
                                        <p:tav tm="100000">
                                          <p:val>
                                            <p:strVal val="#ppt_w"/>
                                          </p:val>
                                        </p:tav>
                                      </p:tavLst>
                                    </p:anim>
                                    <p:anim calcmode="lin" valueType="num">
                                      <p:cBhvr>
                                        <p:cTn id="32" dur="500" fill="hold"/>
                                        <p:tgtEl>
                                          <p:spTgt spid="31"/>
                                        </p:tgtEl>
                                        <p:attrNameLst>
                                          <p:attrName>ppt_h</p:attrName>
                                        </p:attrNameLst>
                                      </p:cBhvr>
                                      <p:tavLst>
                                        <p:tav tm="0">
                                          <p:val>
                                            <p:fltVal val="0"/>
                                          </p:val>
                                        </p:tav>
                                        <p:tav tm="100000">
                                          <p:val>
                                            <p:strVal val="#ppt_h"/>
                                          </p:val>
                                        </p:tav>
                                      </p:tavLst>
                                    </p:anim>
                                    <p:animEffect transition="in" filter="fade">
                                      <p:cBhvr>
                                        <p:cTn id="33" dur="500"/>
                                        <p:tgtEl>
                                          <p:spTgt spid="31"/>
                                        </p:tgtEl>
                                      </p:cBhvr>
                                    </p:animEffect>
                                  </p:childTnLst>
                                </p:cTn>
                              </p:par>
                            </p:childTnLst>
                          </p:cTn>
                        </p:par>
                        <p:par>
                          <p:cTn id="34" fill="hold">
                            <p:stCondLst>
                              <p:cond delay="4000"/>
                            </p:stCondLst>
                            <p:childTnLst>
                              <p:par>
                                <p:cTn id="35" presetID="22" presetClass="entr" presetSubtype="8" fill="hold" grpId="0" nodeType="after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wipe(left)">
                                      <p:cBhvr>
                                        <p:cTn id="37" dur="500"/>
                                        <p:tgtEl>
                                          <p:spTgt spid="32"/>
                                        </p:tgtEl>
                                      </p:cBhvr>
                                    </p:animEffect>
                                  </p:childTnLst>
                                </p:cTn>
                              </p:par>
                            </p:childTnLst>
                          </p:cTn>
                        </p:par>
                        <p:par>
                          <p:cTn id="38" fill="hold">
                            <p:stCondLst>
                              <p:cond delay="4500"/>
                            </p:stCondLst>
                            <p:childTnLst>
                              <p:par>
                                <p:cTn id="39" presetID="22" presetClass="entr" presetSubtype="8" fill="hold" nodeType="afterEffect">
                                  <p:stCondLst>
                                    <p:cond delay="0"/>
                                  </p:stCondLst>
                                  <p:childTnLst>
                                    <p:set>
                                      <p:cBhvr>
                                        <p:cTn id="40" dur="1" fill="hold">
                                          <p:stCondLst>
                                            <p:cond delay="0"/>
                                          </p:stCondLst>
                                        </p:cTn>
                                        <p:tgtEl>
                                          <p:spTgt spid="41"/>
                                        </p:tgtEl>
                                        <p:attrNameLst>
                                          <p:attrName>style.visibility</p:attrName>
                                        </p:attrNameLst>
                                      </p:cBhvr>
                                      <p:to>
                                        <p:strVal val="visible"/>
                                      </p:to>
                                    </p:set>
                                    <p:animEffect transition="in" filter="wipe(left)">
                                      <p:cBhvr>
                                        <p:cTn id="41" dur="500"/>
                                        <p:tgtEl>
                                          <p:spTgt spid="41"/>
                                        </p:tgtEl>
                                      </p:cBhvr>
                                    </p:animEffect>
                                  </p:childTnLst>
                                </p:cTn>
                              </p:par>
                            </p:childTnLst>
                          </p:cTn>
                        </p:par>
                        <p:par>
                          <p:cTn id="42" fill="hold">
                            <p:stCondLst>
                              <p:cond delay="5000"/>
                            </p:stCondLst>
                            <p:childTnLst>
                              <p:par>
                                <p:cTn id="43" presetID="2" presetClass="entr" presetSubtype="2" decel="53300" fill="hold" grpId="0" nodeType="afterEffect">
                                  <p:stCondLst>
                                    <p:cond delay="0"/>
                                  </p:stCondLst>
                                  <p:childTnLst>
                                    <p:set>
                                      <p:cBhvr>
                                        <p:cTn id="44" dur="1" fill="hold">
                                          <p:stCondLst>
                                            <p:cond delay="0"/>
                                          </p:stCondLst>
                                        </p:cTn>
                                        <p:tgtEl>
                                          <p:spTgt spid="42"/>
                                        </p:tgtEl>
                                        <p:attrNameLst>
                                          <p:attrName>style.visibility</p:attrName>
                                        </p:attrNameLst>
                                      </p:cBhvr>
                                      <p:to>
                                        <p:strVal val="visible"/>
                                      </p:to>
                                    </p:set>
                                    <p:anim calcmode="lin" valueType="num">
                                      <p:cBhvr additive="base">
                                        <p:cTn id="45" dur="750" fill="hold"/>
                                        <p:tgtEl>
                                          <p:spTgt spid="42"/>
                                        </p:tgtEl>
                                        <p:attrNameLst>
                                          <p:attrName>ppt_x</p:attrName>
                                        </p:attrNameLst>
                                      </p:cBhvr>
                                      <p:tavLst>
                                        <p:tav tm="0">
                                          <p:val>
                                            <p:strVal val="1+#ppt_w/2"/>
                                          </p:val>
                                        </p:tav>
                                        <p:tav tm="100000">
                                          <p:val>
                                            <p:strVal val="#ppt_x"/>
                                          </p:val>
                                        </p:tav>
                                      </p:tavLst>
                                    </p:anim>
                                    <p:anim calcmode="lin" valueType="num">
                                      <p:cBhvr additive="base">
                                        <p:cTn id="46" dur="750" fill="hold"/>
                                        <p:tgtEl>
                                          <p:spTgt spid="42"/>
                                        </p:tgtEl>
                                        <p:attrNameLst>
                                          <p:attrName>ppt_y</p:attrName>
                                        </p:attrNameLst>
                                      </p:cBhvr>
                                      <p:tavLst>
                                        <p:tav tm="0">
                                          <p:val>
                                            <p:strVal val="#ppt_y"/>
                                          </p:val>
                                        </p:tav>
                                        <p:tav tm="100000">
                                          <p:val>
                                            <p:strVal val="#ppt_y"/>
                                          </p:val>
                                        </p:tav>
                                      </p:tavLst>
                                    </p:anim>
                                  </p:childTnLst>
                                </p:cTn>
                              </p:par>
                            </p:childTnLst>
                          </p:cTn>
                        </p:par>
                        <p:par>
                          <p:cTn id="47" fill="hold">
                            <p:stCondLst>
                              <p:cond delay="6000"/>
                            </p:stCondLst>
                            <p:childTnLst>
                              <p:par>
                                <p:cTn id="48" presetID="53" presetClass="entr" presetSubtype="16"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500" fill="hold"/>
                                        <p:tgtEl>
                                          <p:spTgt spid="33"/>
                                        </p:tgtEl>
                                        <p:attrNameLst>
                                          <p:attrName>ppt_w</p:attrName>
                                        </p:attrNameLst>
                                      </p:cBhvr>
                                      <p:tavLst>
                                        <p:tav tm="0">
                                          <p:val>
                                            <p:fltVal val="0"/>
                                          </p:val>
                                        </p:tav>
                                        <p:tav tm="100000">
                                          <p:val>
                                            <p:strVal val="#ppt_w"/>
                                          </p:val>
                                        </p:tav>
                                      </p:tavLst>
                                    </p:anim>
                                    <p:anim calcmode="lin" valueType="num">
                                      <p:cBhvr>
                                        <p:cTn id="51" dur="500" fill="hold"/>
                                        <p:tgtEl>
                                          <p:spTgt spid="33"/>
                                        </p:tgtEl>
                                        <p:attrNameLst>
                                          <p:attrName>ppt_h</p:attrName>
                                        </p:attrNameLst>
                                      </p:cBhvr>
                                      <p:tavLst>
                                        <p:tav tm="0">
                                          <p:val>
                                            <p:fltVal val="0"/>
                                          </p:val>
                                        </p:tav>
                                        <p:tav tm="100000">
                                          <p:val>
                                            <p:strVal val="#ppt_h"/>
                                          </p:val>
                                        </p:tav>
                                      </p:tavLst>
                                    </p:anim>
                                    <p:animEffect transition="in" filter="fade">
                                      <p:cBhvr>
                                        <p:cTn id="52" dur="500"/>
                                        <p:tgtEl>
                                          <p:spTgt spid="33"/>
                                        </p:tgtEl>
                                      </p:cBhvr>
                                    </p:animEffect>
                                  </p:childTnLst>
                                </p:cTn>
                              </p:par>
                            </p:childTnLst>
                          </p:cTn>
                        </p:par>
                        <p:par>
                          <p:cTn id="53" fill="hold">
                            <p:stCondLst>
                              <p:cond delay="6500"/>
                            </p:stCondLst>
                            <p:childTnLst>
                              <p:par>
                                <p:cTn id="54" presetID="22" presetClass="entr" presetSubtype="8" fill="hold" grpId="0" nodeType="afterEffect">
                                  <p:stCondLst>
                                    <p:cond delay="0"/>
                                  </p:stCondLst>
                                  <p:childTnLst>
                                    <p:set>
                                      <p:cBhvr>
                                        <p:cTn id="55" dur="1" fill="hold">
                                          <p:stCondLst>
                                            <p:cond delay="0"/>
                                          </p:stCondLst>
                                        </p:cTn>
                                        <p:tgtEl>
                                          <p:spTgt spid="34"/>
                                        </p:tgtEl>
                                        <p:attrNameLst>
                                          <p:attrName>style.visibility</p:attrName>
                                        </p:attrNameLst>
                                      </p:cBhvr>
                                      <p:to>
                                        <p:strVal val="visible"/>
                                      </p:to>
                                    </p:set>
                                    <p:animEffect transition="in" filter="wipe(left)">
                                      <p:cBhvr>
                                        <p:cTn id="56" dur="500"/>
                                        <p:tgtEl>
                                          <p:spTgt spid="34"/>
                                        </p:tgtEl>
                                      </p:cBhvr>
                                    </p:animEffect>
                                  </p:childTnLst>
                                </p:cTn>
                              </p:par>
                            </p:childTnLst>
                          </p:cTn>
                        </p:par>
                        <p:par>
                          <p:cTn id="57" fill="hold">
                            <p:stCondLst>
                              <p:cond delay="7000"/>
                            </p:stCondLst>
                            <p:childTnLst>
                              <p:par>
                                <p:cTn id="58" presetID="22" presetClass="entr" presetSubtype="2" fill="hold" nodeType="afterEffect">
                                  <p:stCondLst>
                                    <p:cond delay="0"/>
                                  </p:stCondLst>
                                  <p:childTnLst>
                                    <p:set>
                                      <p:cBhvr>
                                        <p:cTn id="59" dur="1" fill="hold">
                                          <p:stCondLst>
                                            <p:cond delay="0"/>
                                          </p:stCondLst>
                                        </p:cTn>
                                        <p:tgtEl>
                                          <p:spTgt spid="45"/>
                                        </p:tgtEl>
                                        <p:attrNameLst>
                                          <p:attrName>style.visibility</p:attrName>
                                        </p:attrNameLst>
                                      </p:cBhvr>
                                      <p:to>
                                        <p:strVal val="visible"/>
                                      </p:to>
                                    </p:set>
                                    <p:animEffect transition="in" filter="wipe(right)">
                                      <p:cBhvr>
                                        <p:cTn id="60" dur="500"/>
                                        <p:tgtEl>
                                          <p:spTgt spid="45"/>
                                        </p:tgtEl>
                                      </p:cBhvr>
                                    </p:animEffect>
                                  </p:childTnLst>
                                </p:cTn>
                              </p:par>
                            </p:childTnLst>
                          </p:cTn>
                        </p:par>
                        <p:par>
                          <p:cTn id="61" fill="hold">
                            <p:stCondLst>
                              <p:cond delay="7500"/>
                            </p:stCondLst>
                            <p:childTnLst>
                              <p:par>
                                <p:cTn id="62" presetID="2" presetClass="entr" presetSubtype="8" decel="53300"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750" fill="hold"/>
                                        <p:tgtEl>
                                          <p:spTgt spid="23"/>
                                        </p:tgtEl>
                                        <p:attrNameLst>
                                          <p:attrName>ppt_x</p:attrName>
                                        </p:attrNameLst>
                                      </p:cBhvr>
                                      <p:tavLst>
                                        <p:tav tm="0">
                                          <p:val>
                                            <p:strVal val="0-#ppt_w/2"/>
                                          </p:val>
                                        </p:tav>
                                        <p:tav tm="100000">
                                          <p:val>
                                            <p:strVal val="#ppt_x"/>
                                          </p:val>
                                        </p:tav>
                                      </p:tavLst>
                                    </p:anim>
                                    <p:anim calcmode="lin" valueType="num">
                                      <p:cBhvr additive="base">
                                        <p:cTn id="65" dur="750" fill="hold"/>
                                        <p:tgtEl>
                                          <p:spTgt spid="2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P spid="31" grpId="0"/>
      <p:bldP spid="32" grpId="0"/>
      <p:bldP spid="33" grpId="0"/>
      <p:bldP spid="34" grpId="0"/>
      <p:bldP spid="40" grpId="0"/>
      <p:bldP spid="42" grpId="0"/>
      <p:bldP spid="2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a:xfrm>
            <a:off x="2640331" y="1511407"/>
            <a:ext cx="9550512" cy="2842528"/>
          </a:xfrm>
          <a:prstGeom prst="rect">
            <a:avLst/>
          </a:prstGeom>
          <a:blipFill dpi="0" rotWithShape="1">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86683" tIns="43341" rIns="86683" bIns="43341" anchor="ctr"/>
          <a:lstStyle/>
          <a:p>
            <a:pPr algn="ctr" defTabSz="1374775">
              <a:lnSpc>
                <a:spcPct val="150000"/>
              </a:lnSpc>
              <a:defRPr/>
            </a:pPr>
            <a:endParaRPr lang="en-US" sz="2400" dirty="0">
              <a:latin typeface="Arial" panose="020B0604020202020204" pitchFamily="34" charset="0"/>
              <a:ea typeface="微软雅黑" panose="020B0503020204020204" pitchFamily="34" charset="-122"/>
              <a:sym typeface="Arial" panose="020B0604020202020204" pitchFamily="34" charset="0"/>
            </a:endParaRPr>
          </a:p>
        </p:txBody>
      </p:sp>
      <p:grpSp>
        <p:nvGrpSpPr>
          <p:cNvPr id="2" name="Group 9"/>
          <p:cNvGrpSpPr/>
          <p:nvPr/>
        </p:nvGrpSpPr>
        <p:grpSpPr bwMode="auto">
          <a:xfrm>
            <a:off x="-9088" y="1511407"/>
            <a:ext cx="2909703" cy="2842530"/>
            <a:chOff x="-7985" y="901147"/>
            <a:chExt cx="2182716" cy="2131459"/>
          </a:xfrm>
        </p:grpSpPr>
        <p:grpSp>
          <p:nvGrpSpPr>
            <p:cNvPr id="3" name="Group 41"/>
            <p:cNvGrpSpPr/>
            <p:nvPr/>
          </p:nvGrpSpPr>
          <p:grpSpPr>
            <a:xfrm>
              <a:off x="-7985" y="901147"/>
              <a:ext cx="2012646" cy="2131459"/>
              <a:chOff x="3189432" y="1419609"/>
              <a:chExt cx="2765136" cy="2131459"/>
            </a:xfrm>
            <a:solidFill>
              <a:schemeClr val="tx2">
                <a:lumMod val="60000"/>
                <a:lumOff val="40000"/>
              </a:schemeClr>
            </a:solidFill>
          </p:grpSpPr>
          <p:sp>
            <p:nvSpPr>
              <p:cNvPr id="13" name="Rectangle 12"/>
              <p:cNvSpPr/>
              <p:nvPr/>
            </p:nvSpPr>
            <p:spPr>
              <a:xfrm>
                <a:off x="3189432" y="1419609"/>
                <a:ext cx="2765136" cy="2131459"/>
              </a:xfrm>
              <a:prstGeom prst="rect">
                <a:avLst/>
              </a:prstGeom>
              <a:solidFill>
                <a:schemeClr val="accent1"/>
              </a:solidFill>
              <a:ln>
                <a:noFill/>
              </a:ln>
              <a:effectLst>
                <a:outerShdw blurRad="317500" sx="1000" sy="1000"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374775">
                  <a:lnSpc>
                    <a:spcPct val="150000"/>
                  </a:lnSpc>
                  <a:defRPr/>
                </a:pPr>
                <a:endParaRPr lang="en-US" sz="2400" dirty="0">
                  <a:latin typeface="Arial" panose="020B0604020202020204" pitchFamily="34" charset="0"/>
                  <a:ea typeface="微软雅黑" panose="020B0503020204020204" pitchFamily="34" charset="-122"/>
                  <a:sym typeface="Arial" panose="020B0604020202020204" pitchFamily="34" charset="0"/>
                </a:endParaRPr>
              </a:p>
            </p:txBody>
          </p:sp>
          <p:sp>
            <p:nvSpPr>
              <p:cNvPr id="14" name="TextBox 13"/>
              <p:cNvSpPr txBox="1"/>
              <p:nvPr/>
            </p:nvSpPr>
            <p:spPr>
              <a:xfrm>
                <a:off x="3477469" y="2308212"/>
                <a:ext cx="2189067" cy="1038533"/>
              </a:xfrm>
              <a:prstGeom prst="rect">
                <a:avLst/>
              </a:prstGeom>
              <a:noFill/>
            </p:spPr>
            <p:txBody>
              <a:bodyPr lIns="0" tIns="0" rIns="0" bIns="0">
                <a:spAutoFit/>
              </a:bodyPr>
              <a:lstStyle/>
              <a:p>
                <a:pPr algn="just" defTabSz="1374775">
                  <a:lnSpc>
                    <a:spcPct val="150000"/>
                  </a:lnSpc>
                  <a:defRPr/>
                </a:pPr>
                <a:r>
                  <a:rPr lang="zh-CN" altLang="en-US" sz="1200" dirty="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请替换文字内容，修改文字内容，也可以直接复制你的内容到此。请替换文字内容，修改文字内容，也可以直接复制你的内容到此。</a:t>
                </a:r>
                <a:endParaRPr lang="en-US" altLang="zh-CN" sz="12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5" name="TextBox 14"/>
              <p:cNvSpPr txBox="1"/>
              <p:nvPr/>
            </p:nvSpPr>
            <p:spPr>
              <a:xfrm>
                <a:off x="3476627" y="1775314"/>
                <a:ext cx="2190747" cy="476812"/>
              </a:xfrm>
              <a:prstGeom prst="rect">
                <a:avLst/>
              </a:prstGeom>
              <a:noFill/>
            </p:spPr>
            <p:txBody>
              <a:bodyPr wrap="square" lIns="0" tIns="0" rIns="0" bIns="0" anchor="ctr">
                <a:spAutoFit/>
              </a:bodyPr>
              <a:lstStyle/>
              <a:p>
                <a:pPr algn="ctr"/>
                <a:r>
                  <a:rPr lang="en-US" altLang="zh-CN" sz="4130" dirty="0">
                    <a:solidFill>
                      <a:schemeClr val="bg1"/>
                    </a:solidFill>
                    <a:latin typeface="Arial" panose="020B0604020202020204" pitchFamily="34" charset="0"/>
                    <a:ea typeface="微软雅黑" panose="020B0503020204020204" pitchFamily="34" charset="-122"/>
                    <a:sym typeface="Arial" panose="020B0604020202020204" pitchFamily="34" charset="0"/>
                  </a:rPr>
                  <a:t>$350</a:t>
                </a:r>
                <a:r>
                  <a:rPr lang="en-US" altLang="zh-CN" sz="3065" dirty="0">
                    <a:solidFill>
                      <a:schemeClr val="bg1"/>
                    </a:solidFill>
                    <a:latin typeface="Arial" panose="020B0604020202020204" pitchFamily="34" charset="0"/>
                    <a:ea typeface="微软雅黑" panose="020B0503020204020204" pitchFamily="34" charset="-122"/>
                    <a:sym typeface="Arial" panose="020B0604020202020204" pitchFamily="34" charset="0"/>
                  </a:rPr>
                  <a:t>.00</a:t>
                </a:r>
                <a:endParaRPr lang="en-US" altLang="zh-CN" sz="413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12" name="Isosceles Triangle 11"/>
            <p:cNvSpPr/>
            <p:nvPr/>
          </p:nvSpPr>
          <p:spPr>
            <a:xfrm rot="5400000">
              <a:off x="1846183" y="1869250"/>
              <a:ext cx="461843" cy="19525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374775">
                <a:lnSpc>
                  <a:spcPct val="150000"/>
                </a:lnSpc>
                <a:defRPr/>
              </a:pPr>
              <a:endParaRPr lang="en-US" sz="2400" dirty="0">
                <a:latin typeface="Arial" panose="020B0604020202020204" pitchFamily="34" charset="0"/>
                <a:ea typeface="微软雅黑" panose="020B0503020204020204" pitchFamily="34" charset="-122"/>
                <a:sym typeface="Arial" panose="020B0604020202020204" pitchFamily="34" charset="0"/>
              </a:endParaRPr>
            </a:p>
          </p:txBody>
        </p:sp>
      </p:grpSp>
      <p:sp>
        <p:nvSpPr>
          <p:cNvPr id="16" name="TextBox 15"/>
          <p:cNvSpPr txBox="1"/>
          <p:nvPr/>
        </p:nvSpPr>
        <p:spPr>
          <a:xfrm>
            <a:off x="1036290" y="5295799"/>
            <a:ext cx="10119423" cy="1107996"/>
          </a:xfrm>
          <a:prstGeom prst="rect">
            <a:avLst/>
          </a:prstGeom>
          <a:noFill/>
        </p:spPr>
        <p:txBody>
          <a:bodyPr lIns="0" tIns="0" rIns="0" bIns="0">
            <a:spAutoFit/>
          </a:bodyPr>
          <a:lstStyle/>
          <a:p>
            <a:pPr algn="just" defTabSz="1374775">
              <a:lnSpc>
                <a:spcPct val="150000"/>
              </a:lnSpc>
              <a:defRPr/>
            </a:pPr>
            <a:r>
              <a:rPr lang="zh-CN" altLang="en-US" sz="12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请替换文字内容，修改文字内容，也可以直接复制你的内容到此。请替换文字内容，修改文字内容，也可以直接复制你的内容到此。请替换文字内容，修改文字内容，也可以直接复制你的内容到此。请替换文字内容，修改文字内容，也可以直接复制你的内容到此。请替换文字内容，修改文字内容，也可以直接复制你的内容到此。请替换文字内容，修改文字内容，也可以直接复制你的内容到此。请替换文字内容，修改文字内容，也可以直接复制你的内容到此。</a:t>
            </a:r>
            <a:endParaRPr lang="en-US" altLang="zh-CN" sz="12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cxnSp>
        <p:nvCxnSpPr>
          <p:cNvPr id="21" name="Straight Connector 20"/>
          <p:cNvCxnSpPr/>
          <p:nvPr/>
        </p:nvCxnSpPr>
        <p:spPr>
          <a:xfrm>
            <a:off x="1044756" y="5118007"/>
            <a:ext cx="10102494" cy="0"/>
          </a:xfrm>
          <a:prstGeom prst="line">
            <a:avLst/>
          </a:prstGeom>
          <a:ln w="19050">
            <a:solidFill>
              <a:schemeClr val="bg1">
                <a:lumMod val="75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32" name="Rounded Rectangle 31"/>
          <p:cNvSpPr/>
          <p:nvPr/>
        </p:nvSpPr>
        <p:spPr>
          <a:xfrm>
            <a:off x="4005245" y="3896759"/>
            <a:ext cx="914177" cy="914351"/>
          </a:xfrm>
          <a:prstGeom prst="roundRect">
            <a:avLst/>
          </a:prstGeom>
          <a:solidFill>
            <a:schemeClr val="accent1"/>
          </a:solidFill>
          <a:ln w="381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86683" tIns="43341" rIns="86683" bIns="43341" anchor="ctr"/>
          <a:lstStyle/>
          <a:p>
            <a:pPr algn="ctr" defTabSz="1374775">
              <a:lnSpc>
                <a:spcPct val="150000"/>
              </a:lnSpc>
              <a:defRPr/>
            </a:pPr>
            <a:r>
              <a:rPr lang="zh-CN" altLang="en-US" sz="1865" dirty="0">
                <a:solidFill>
                  <a:schemeClr val="bg1"/>
                </a:solidFill>
                <a:latin typeface="Arial" panose="020B0604020202020204" pitchFamily="34" charset="0"/>
                <a:ea typeface="微软雅黑" panose="020B0503020204020204" pitchFamily="34" charset="-122"/>
                <a:sym typeface="Arial" panose="020B0604020202020204" pitchFamily="34" charset="0"/>
              </a:rPr>
              <a:t>文字</a:t>
            </a:r>
            <a:endParaRPr lang="en-US" sz="1865"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33" name="Rounded Rectangle 32"/>
          <p:cNvSpPr/>
          <p:nvPr/>
        </p:nvSpPr>
        <p:spPr>
          <a:xfrm>
            <a:off x="5114107" y="3896759"/>
            <a:ext cx="914177" cy="914351"/>
          </a:xfrm>
          <a:prstGeom prst="roundRect">
            <a:avLst/>
          </a:prstGeom>
          <a:solidFill>
            <a:schemeClr val="accent2"/>
          </a:solidFill>
          <a:ln w="381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86683" tIns="43341" rIns="86683" bIns="121884" anchor="ctr"/>
          <a:lstStyle/>
          <a:p>
            <a:pPr algn="ctr" defTabSz="1374775">
              <a:lnSpc>
                <a:spcPct val="150000"/>
              </a:lnSpc>
              <a:defRPr/>
            </a:pPr>
            <a:r>
              <a:rPr lang="zh-CN" altLang="en-US" sz="1865" dirty="0">
                <a:solidFill>
                  <a:schemeClr val="bg1"/>
                </a:solidFill>
                <a:latin typeface="Arial" panose="020B0604020202020204" pitchFamily="34" charset="0"/>
                <a:ea typeface="微软雅黑" panose="020B0503020204020204" pitchFamily="34" charset="-122"/>
                <a:sym typeface="Arial" panose="020B0604020202020204" pitchFamily="34" charset="0"/>
              </a:rPr>
              <a:t>文字</a:t>
            </a:r>
            <a:endParaRPr lang="en-US" altLang="zh-CN" sz="1865"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34" name="Rounded Rectangle 33"/>
          <p:cNvSpPr/>
          <p:nvPr/>
        </p:nvSpPr>
        <p:spPr>
          <a:xfrm>
            <a:off x="6222969" y="3896759"/>
            <a:ext cx="914177" cy="914351"/>
          </a:xfrm>
          <a:prstGeom prst="roundRect">
            <a:avLst/>
          </a:prstGeom>
          <a:solidFill>
            <a:schemeClr val="accent3"/>
          </a:solidFill>
          <a:ln w="381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86683" tIns="43341" rIns="86683" bIns="43341" anchor="ctr"/>
          <a:lstStyle/>
          <a:p>
            <a:pPr algn="ctr" defTabSz="1374775">
              <a:lnSpc>
                <a:spcPct val="150000"/>
              </a:lnSpc>
              <a:defRPr/>
            </a:pPr>
            <a:r>
              <a:rPr lang="zh-CN" altLang="en-US" sz="1865" dirty="0">
                <a:solidFill>
                  <a:schemeClr val="bg1"/>
                </a:solidFill>
                <a:latin typeface="Arial" panose="020B0604020202020204" pitchFamily="34" charset="0"/>
                <a:ea typeface="微软雅黑" panose="020B0503020204020204" pitchFamily="34" charset="-122"/>
                <a:sym typeface="Arial" panose="020B0604020202020204" pitchFamily="34" charset="0"/>
              </a:rPr>
              <a:t>文字</a:t>
            </a:r>
            <a:endParaRPr lang="en-US" altLang="zh-CN" sz="1865"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35" name="Rounded Rectangle 34"/>
          <p:cNvSpPr/>
          <p:nvPr/>
        </p:nvSpPr>
        <p:spPr>
          <a:xfrm>
            <a:off x="7329717" y="3896759"/>
            <a:ext cx="916292" cy="914351"/>
          </a:xfrm>
          <a:prstGeom prst="roundRect">
            <a:avLst/>
          </a:prstGeom>
          <a:solidFill>
            <a:schemeClr val="accent4"/>
          </a:solidFill>
          <a:ln w="381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60941" tIns="0" rIns="0" bIns="43341" anchor="ctr"/>
          <a:lstStyle/>
          <a:p>
            <a:pPr algn="ctr" defTabSz="1374775">
              <a:lnSpc>
                <a:spcPct val="150000"/>
              </a:lnSpc>
              <a:defRPr/>
            </a:pPr>
            <a:r>
              <a:rPr lang="zh-CN" altLang="en-US" sz="1865" dirty="0">
                <a:solidFill>
                  <a:schemeClr val="bg1"/>
                </a:solidFill>
                <a:latin typeface="Arial" panose="020B0604020202020204" pitchFamily="34" charset="0"/>
                <a:ea typeface="微软雅黑" panose="020B0503020204020204" pitchFamily="34" charset="-122"/>
                <a:sym typeface="Arial" panose="020B0604020202020204" pitchFamily="34" charset="0"/>
              </a:rPr>
              <a:t>文字</a:t>
            </a:r>
            <a:endParaRPr lang="en-US" altLang="zh-CN" sz="1865"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7" name="TextBox 8"/>
          <p:cNvSpPr txBox="1"/>
          <p:nvPr/>
        </p:nvSpPr>
        <p:spPr>
          <a:xfrm>
            <a:off x="813513" y="219040"/>
            <a:ext cx="3743879" cy="471796"/>
          </a:xfrm>
          <a:prstGeom prst="rect">
            <a:avLst/>
          </a:prstGeom>
          <a:noFill/>
        </p:spPr>
        <p:txBody>
          <a:bodyPr wrap="square" lIns="0" tIns="0" rIns="0" bIns="0" rtlCol="0" anchor="ctr">
            <a:spAutoFit/>
          </a:bodyPr>
          <a:lstStyle/>
          <a:p>
            <a:r>
              <a:rPr lang="en-US" altLang="zh-CN" sz="3065"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2017</a:t>
            </a:r>
            <a:r>
              <a:rPr lang="zh-CN" altLang="en-US" sz="3065"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年度工作概述</a:t>
            </a:r>
            <a:endParaRPr lang="zh-CN" altLang="en-US" sz="373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8" name="TextBox 8"/>
          <p:cNvSpPr txBox="1"/>
          <p:nvPr/>
        </p:nvSpPr>
        <p:spPr>
          <a:xfrm>
            <a:off x="813513" y="704595"/>
            <a:ext cx="2661776" cy="205121"/>
          </a:xfrm>
          <a:prstGeom prst="rect">
            <a:avLst/>
          </a:prstGeom>
          <a:noFill/>
        </p:spPr>
        <p:txBody>
          <a:bodyPr wrap="square" lIns="0" tIns="0" rIns="0" bIns="0" rtlCol="0" anchor="ctr">
            <a:spAutoFit/>
          </a:bodyPr>
          <a:lstStyle/>
          <a:p>
            <a:r>
              <a:rPr lang="en-US" altLang="zh-CN" sz="1335"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2017 ANNUAL WORK SUMMARY</a:t>
            </a:r>
            <a:endParaRPr lang="zh-CN" altLang="en-US" sz="2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600" advTm="0">
        <p14:prism isContent="1" isInverted="1"/>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ppt_x"/>
                                          </p:val>
                                        </p:tav>
                                        <p:tav tm="100000">
                                          <p:val>
                                            <p:strVal val="#ppt_x"/>
                                          </p:val>
                                        </p:tav>
                                      </p:tavLst>
                                    </p:anim>
                                    <p:anim calcmode="lin" valueType="num">
                                      <p:cBhvr additive="base">
                                        <p:cTn id="13" dur="500" fill="hold"/>
                                        <p:tgtEl>
                                          <p:spTgt spid="31"/>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accel="50000" decel="50000"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 calcmode="lin" valueType="num">
                                      <p:cBhvr additive="base">
                                        <p:cTn id="17" dur="500" fill="hold"/>
                                        <p:tgtEl>
                                          <p:spTgt spid="32"/>
                                        </p:tgtEl>
                                        <p:attrNameLst>
                                          <p:attrName>ppt_x</p:attrName>
                                        </p:attrNameLst>
                                      </p:cBhvr>
                                      <p:tavLst>
                                        <p:tav tm="0">
                                          <p:val>
                                            <p:strVal val="#ppt_x"/>
                                          </p:val>
                                        </p:tav>
                                        <p:tav tm="100000">
                                          <p:val>
                                            <p:strVal val="#ppt_x"/>
                                          </p:val>
                                        </p:tav>
                                      </p:tavLst>
                                    </p:anim>
                                    <p:anim calcmode="lin" valueType="num">
                                      <p:cBhvr additive="base">
                                        <p:cTn id="18" dur="500" fill="hold"/>
                                        <p:tgtEl>
                                          <p:spTgt spid="32"/>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accel="50000" decel="5000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 calcmode="lin" valueType="num">
                                      <p:cBhvr additive="base">
                                        <p:cTn id="22" dur="500" fill="hold"/>
                                        <p:tgtEl>
                                          <p:spTgt spid="33"/>
                                        </p:tgtEl>
                                        <p:attrNameLst>
                                          <p:attrName>ppt_x</p:attrName>
                                        </p:attrNameLst>
                                      </p:cBhvr>
                                      <p:tavLst>
                                        <p:tav tm="0">
                                          <p:val>
                                            <p:strVal val="#ppt_x"/>
                                          </p:val>
                                        </p:tav>
                                        <p:tav tm="100000">
                                          <p:val>
                                            <p:strVal val="#ppt_x"/>
                                          </p:val>
                                        </p:tav>
                                      </p:tavLst>
                                    </p:anim>
                                    <p:anim calcmode="lin" valueType="num">
                                      <p:cBhvr additive="base">
                                        <p:cTn id="23" dur="500" fill="hold"/>
                                        <p:tgtEl>
                                          <p:spTgt spid="33"/>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accel="50000" decel="5000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 calcmode="lin" valueType="num">
                                      <p:cBhvr additive="base">
                                        <p:cTn id="27" dur="500" fill="hold"/>
                                        <p:tgtEl>
                                          <p:spTgt spid="34"/>
                                        </p:tgtEl>
                                        <p:attrNameLst>
                                          <p:attrName>ppt_x</p:attrName>
                                        </p:attrNameLst>
                                      </p:cBhvr>
                                      <p:tavLst>
                                        <p:tav tm="0">
                                          <p:val>
                                            <p:strVal val="#ppt_x"/>
                                          </p:val>
                                        </p:tav>
                                        <p:tav tm="100000">
                                          <p:val>
                                            <p:strVal val="#ppt_x"/>
                                          </p:val>
                                        </p:tav>
                                      </p:tavLst>
                                    </p:anim>
                                    <p:anim calcmode="lin" valueType="num">
                                      <p:cBhvr additive="base">
                                        <p:cTn id="28" dur="500" fill="hold"/>
                                        <p:tgtEl>
                                          <p:spTgt spid="34"/>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accel="50000" decel="50000" fill="hold" grpId="0" nodeType="afterEffect">
                                  <p:stCondLst>
                                    <p:cond delay="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500" fill="hold"/>
                                        <p:tgtEl>
                                          <p:spTgt spid="35"/>
                                        </p:tgtEl>
                                        <p:attrNameLst>
                                          <p:attrName>ppt_x</p:attrName>
                                        </p:attrNameLst>
                                      </p:cBhvr>
                                      <p:tavLst>
                                        <p:tav tm="0">
                                          <p:val>
                                            <p:strVal val="#ppt_x"/>
                                          </p:val>
                                        </p:tav>
                                        <p:tav tm="100000">
                                          <p:val>
                                            <p:strVal val="#ppt_x"/>
                                          </p:val>
                                        </p:tav>
                                      </p:tavLst>
                                    </p:anim>
                                    <p:anim calcmode="lin" valueType="num">
                                      <p:cBhvr additive="base">
                                        <p:cTn id="33" dur="500" fill="hold"/>
                                        <p:tgtEl>
                                          <p:spTgt spid="35"/>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18" presetClass="entr" presetSubtype="3" fill="hold"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strips(upRight)">
                                      <p:cBhvr>
                                        <p:cTn id="37" dur="500"/>
                                        <p:tgtEl>
                                          <p:spTgt spid="21"/>
                                        </p:tgtEl>
                                      </p:cBhvr>
                                    </p:animEffect>
                                  </p:childTnLst>
                                </p:cTn>
                              </p:par>
                            </p:childTnLst>
                          </p:cTn>
                        </p:par>
                        <p:par>
                          <p:cTn id="38" fill="hold">
                            <p:stCondLst>
                              <p:cond delay="3500"/>
                            </p:stCondLst>
                            <p:childTnLst>
                              <p:par>
                                <p:cTn id="39" presetID="10" presetClass="entr" presetSubtype="0"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16" grpId="0"/>
      <p:bldP spid="32" grpId="0" animBg="1"/>
      <p:bldP spid="33" grpId="0" animBg="1"/>
      <p:bldP spid="34" grpId="0" animBg="1"/>
      <p:bldP spid="3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9"/>
          <p:cNvSpPr/>
          <p:nvPr/>
        </p:nvSpPr>
        <p:spPr bwMode="auto">
          <a:xfrm>
            <a:off x="581141" y="2507650"/>
            <a:ext cx="1379113" cy="268288"/>
          </a:xfrm>
          <a:custGeom>
            <a:avLst/>
            <a:gdLst>
              <a:gd name="T0" fmla="*/ 0 w 869"/>
              <a:gd name="T1" fmla="*/ 169 h 169"/>
              <a:gd name="T2" fmla="*/ 116 w 869"/>
              <a:gd name="T3" fmla="*/ 82 h 169"/>
              <a:gd name="T4" fmla="*/ 245 w 869"/>
              <a:gd name="T5" fmla="*/ 74 h 169"/>
              <a:gd name="T6" fmla="*/ 362 w 869"/>
              <a:gd name="T7" fmla="*/ 0 h 169"/>
              <a:gd name="T8" fmla="*/ 483 w 869"/>
              <a:gd name="T9" fmla="*/ 0 h 169"/>
              <a:gd name="T10" fmla="*/ 650 w 869"/>
              <a:gd name="T11" fmla="*/ 74 h 169"/>
              <a:gd name="T12" fmla="*/ 784 w 869"/>
              <a:gd name="T13" fmla="*/ 74 h 169"/>
              <a:gd name="T14" fmla="*/ 869 w 869"/>
              <a:gd name="T15" fmla="*/ 169 h 169"/>
              <a:gd name="T16" fmla="*/ 0 w 869"/>
              <a:gd name="T17" fmla="*/ 169 h 169"/>
              <a:gd name="T18" fmla="*/ 0 w 869"/>
              <a:gd name="T19" fmla="*/ 169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69" h="169">
                <a:moveTo>
                  <a:pt x="0" y="169"/>
                </a:moveTo>
                <a:lnTo>
                  <a:pt x="116" y="82"/>
                </a:lnTo>
                <a:lnTo>
                  <a:pt x="245" y="74"/>
                </a:lnTo>
                <a:lnTo>
                  <a:pt x="362" y="0"/>
                </a:lnTo>
                <a:lnTo>
                  <a:pt x="483" y="0"/>
                </a:lnTo>
                <a:lnTo>
                  <a:pt x="650" y="74"/>
                </a:lnTo>
                <a:lnTo>
                  <a:pt x="784" y="74"/>
                </a:lnTo>
                <a:lnTo>
                  <a:pt x="869" y="169"/>
                </a:lnTo>
                <a:lnTo>
                  <a:pt x="0" y="169"/>
                </a:lnTo>
                <a:lnTo>
                  <a:pt x="0" y="169"/>
                </a:lnTo>
                <a:close/>
              </a:path>
            </a:pathLst>
          </a:custGeom>
          <a:solidFill>
            <a:schemeClr val="accent1"/>
          </a:solidFill>
          <a:ln>
            <a:noFill/>
          </a:ln>
        </p:spPr>
        <p:txBody>
          <a:bodyPr vert="horz" wrap="square" lIns="91412" tIns="45706" rIns="91412" bIns="45706" numCol="1" anchor="t" anchorCtr="0" compatLnSpc="1"/>
          <a:lstStyle/>
          <a:p>
            <a:pPr defTabSz="1218565">
              <a:defRPr/>
            </a:pPr>
            <a:endParaRPr lang="en-US" sz="1350" kern="0">
              <a:solidFill>
                <a:prstClr val="black"/>
              </a:solidFill>
            </a:endParaRPr>
          </a:p>
        </p:txBody>
      </p:sp>
      <p:sp>
        <p:nvSpPr>
          <p:cNvPr id="6" name="Freeform 10"/>
          <p:cNvSpPr>
            <a:spLocks noEditPoints="1"/>
          </p:cNvSpPr>
          <p:nvPr/>
        </p:nvSpPr>
        <p:spPr bwMode="auto">
          <a:xfrm>
            <a:off x="544640" y="2394937"/>
            <a:ext cx="2864555" cy="1473200"/>
          </a:xfrm>
          <a:custGeom>
            <a:avLst/>
            <a:gdLst>
              <a:gd name="T0" fmla="*/ 1096 w 1103"/>
              <a:gd name="T1" fmla="*/ 356 h 565"/>
              <a:gd name="T2" fmla="*/ 1096 w 1103"/>
              <a:gd name="T3" fmla="*/ 295 h 565"/>
              <a:gd name="T4" fmla="*/ 1080 w 1103"/>
              <a:gd name="T5" fmla="*/ 237 h 565"/>
              <a:gd name="T6" fmla="*/ 996 w 1103"/>
              <a:gd name="T7" fmla="*/ 71 h 565"/>
              <a:gd name="T8" fmla="*/ 974 w 1103"/>
              <a:gd name="T9" fmla="*/ 60 h 565"/>
              <a:gd name="T10" fmla="*/ 733 w 1103"/>
              <a:gd name="T11" fmla="*/ 60 h 565"/>
              <a:gd name="T12" fmla="*/ 733 w 1103"/>
              <a:gd name="T13" fmla="*/ 329 h 565"/>
              <a:gd name="T14" fmla="*/ 711 w 1103"/>
              <a:gd name="T15" fmla="*/ 329 h 565"/>
              <a:gd name="T16" fmla="*/ 711 w 1103"/>
              <a:gd name="T17" fmla="*/ 40 h 565"/>
              <a:gd name="T18" fmla="*/ 789 w 1103"/>
              <a:gd name="T19" fmla="*/ 40 h 565"/>
              <a:gd name="T20" fmla="*/ 789 w 1103"/>
              <a:gd name="T21" fmla="*/ 0 h 565"/>
              <a:gd name="T22" fmla="*/ 587 w 1103"/>
              <a:gd name="T23" fmla="*/ 0 h 565"/>
              <a:gd name="T24" fmla="*/ 557 w 1103"/>
              <a:gd name="T25" fmla="*/ 160 h 565"/>
              <a:gd name="T26" fmla="*/ 0 w 1103"/>
              <a:gd name="T27" fmla="*/ 160 h 565"/>
              <a:gd name="T28" fmla="*/ 36 w 1103"/>
              <a:gd name="T29" fmla="*/ 342 h 565"/>
              <a:gd name="T30" fmla="*/ 79 w 1103"/>
              <a:gd name="T31" fmla="*/ 342 h 565"/>
              <a:gd name="T32" fmla="*/ 79 w 1103"/>
              <a:gd name="T33" fmla="*/ 505 h 565"/>
              <a:gd name="T34" fmla="*/ 141 w 1103"/>
              <a:gd name="T35" fmla="*/ 505 h 565"/>
              <a:gd name="T36" fmla="*/ 230 w 1103"/>
              <a:gd name="T37" fmla="*/ 565 h 565"/>
              <a:gd name="T38" fmla="*/ 320 w 1103"/>
              <a:gd name="T39" fmla="*/ 505 h 565"/>
              <a:gd name="T40" fmla="*/ 353 w 1103"/>
              <a:gd name="T41" fmla="*/ 505 h 565"/>
              <a:gd name="T42" fmla="*/ 442 w 1103"/>
              <a:gd name="T43" fmla="*/ 565 h 565"/>
              <a:gd name="T44" fmla="*/ 532 w 1103"/>
              <a:gd name="T45" fmla="*/ 505 h 565"/>
              <a:gd name="T46" fmla="*/ 844 w 1103"/>
              <a:gd name="T47" fmla="*/ 505 h 565"/>
              <a:gd name="T48" fmla="*/ 934 w 1103"/>
              <a:gd name="T49" fmla="*/ 565 h 565"/>
              <a:gd name="T50" fmla="*/ 1023 w 1103"/>
              <a:gd name="T51" fmla="*/ 505 h 565"/>
              <a:gd name="T52" fmla="*/ 1087 w 1103"/>
              <a:gd name="T53" fmla="*/ 505 h 565"/>
              <a:gd name="T54" fmla="*/ 1103 w 1103"/>
              <a:gd name="T55" fmla="*/ 489 h 565"/>
              <a:gd name="T56" fmla="*/ 1103 w 1103"/>
              <a:gd name="T57" fmla="*/ 387 h 565"/>
              <a:gd name="T58" fmla="*/ 1096 w 1103"/>
              <a:gd name="T59" fmla="*/ 356 h 565"/>
              <a:gd name="T60" fmla="*/ 230 w 1103"/>
              <a:gd name="T61" fmla="*/ 522 h 565"/>
              <a:gd name="T62" fmla="*/ 178 w 1103"/>
              <a:gd name="T63" fmla="*/ 469 h 565"/>
              <a:gd name="T64" fmla="*/ 230 w 1103"/>
              <a:gd name="T65" fmla="*/ 416 h 565"/>
              <a:gd name="T66" fmla="*/ 283 w 1103"/>
              <a:gd name="T67" fmla="*/ 469 h 565"/>
              <a:gd name="T68" fmla="*/ 230 w 1103"/>
              <a:gd name="T69" fmla="*/ 522 h 565"/>
              <a:gd name="T70" fmla="*/ 442 w 1103"/>
              <a:gd name="T71" fmla="*/ 522 h 565"/>
              <a:gd name="T72" fmla="*/ 389 w 1103"/>
              <a:gd name="T73" fmla="*/ 469 h 565"/>
              <a:gd name="T74" fmla="*/ 442 w 1103"/>
              <a:gd name="T75" fmla="*/ 416 h 565"/>
              <a:gd name="T76" fmla="*/ 495 w 1103"/>
              <a:gd name="T77" fmla="*/ 469 h 565"/>
              <a:gd name="T78" fmla="*/ 442 w 1103"/>
              <a:gd name="T79" fmla="*/ 522 h 565"/>
              <a:gd name="T80" fmla="*/ 934 w 1103"/>
              <a:gd name="T81" fmla="*/ 522 h 565"/>
              <a:gd name="T82" fmla="*/ 881 w 1103"/>
              <a:gd name="T83" fmla="*/ 469 h 565"/>
              <a:gd name="T84" fmla="*/ 934 w 1103"/>
              <a:gd name="T85" fmla="*/ 416 h 565"/>
              <a:gd name="T86" fmla="*/ 986 w 1103"/>
              <a:gd name="T87" fmla="*/ 469 h 565"/>
              <a:gd name="T88" fmla="*/ 934 w 1103"/>
              <a:gd name="T89" fmla="*/ 522 h 565"/>
              <a:gd name="T90" fmla="*/ 1015 w 1103"/>
              <a:gd name="T91" fmla="*/ 213 h 565"/>
              <a:gd name="T92" fmla="*/ 842 w 1103"/>
              <a:gd name="T93" fmla="*/ 213 h 565"/>
              <a:gd name="T94" fmla="*/ 830 w 1103"/>
              <a:gd name="T95" fmla="*/ 194 h 565"/>
              <a:gd name="T96" fmla="*/ 830 w 1103"/>
              <a:gd name="T97" fmla="*/ 113 h 565"/>
              <a:gd name="T98" fmla="*/ 838 w 1103"/>
              <a:gd name="T99" fmla="*/ 106 h 565"/>
              <a:gd name="T100" fmla="*/ 964 w 1103"/>
              <a:gd name="T101" fmla="*/ 106 h 565"/>
              <a:gd name="T102" fmla="*/ 977 w 1103"/>
              <a:gd name="T103" fmla="*/ 114 h 565"/>
              <a:gd name="T104" fmla="*/ 1022 w 1103"/>
              <a:gd name="T105" fmla="*/ 203 h 565"/>
              <a:gd name="T106" fmla="*/ 1015 w 1103"/>
              <a:gd name="T107" fmla="*/ 213 h 5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3" h="565">
                <a:moveTo>
                  <a:pt x="1096" y="356"/>
                </a:moveTo>
                <a:cubicBezTo>
                  <a:pt x="1096" y="295"/>
                  <a:pt x="1096" y="295"/>
                  <a:pt x="1096" y="295"/>
                </a:cubicBezTo>
                <a:cubicBezTo>
                  <a:pt x="1095" y="274"/>
                  <a:pt x="1090" y="255"/>
                  <a:pt x="1080" y="237"/>
                </a:cubicBezTo>
                <a:cubicBezTo>
                  <a:pt x="996" y="71"/>
                  <a:pt x="996" y="71"/>
                  <a:pt x="996" y="71"/>
                </a:cubicBezTo>
                <a:cubicBezTo>
                  <a:pt x="992" y="64"/>
                  <a:pt x="985" y="60"/>
                  <a:pt x="974" y="60"/>
                </a:cubicBezTo>
                <a:cubicBezTo>
                  <a:pt x="733" y="60"/>
                  <a:pt x="733" y="60"/>
                  <a:pt x="733" y="60"/>
                </a:cubicBezTo>
                <a:cubicBezTo>
                  <a:pt x="733" y="329"/>
                  <a:pt x="733" y="329"/>
                  <a:pt x="733" y="329"/>
                </a:cubicBezTo>
                <a:cubicBezTo>
                  <a:pt x="711" y="329"/>
                  <a:pt x="711" y="329"/>
                  <a:pt x="711" y="329"/>
                </a:cubicBezTo>
                <a:cubicBezTo>
                  <a:pt x="711" y="40"/>
                  <a:pt x="711" y="40"/>
                  <a:pt x="711" y="40"/>
                </a:cubicBezTo>
                <a:cubicBezTo>
                  <a:pt x="789" y="40"/>
                  <a:pt x="789" y="40"/>
                  <a:pt x="789" y="40"/>
                </a:cubicBezTo>
                <a:cubicBezTo>
                  <a:pt x="789" y="0"/>
                  <a:pt x="789" y="0"/>
                  <a:pt x="789" y="0"/>
                </a:cubicBezTo>
                <a:cubicBezTo>
                  <a:pt x="722" y="0"/>
                  <a:pt x="654" y="0"/>
                  <a:pt x="587" y="0"/>
                </a:cubicBezTo>
                <a:cubicBezTo>
                  <a:pt x="557" y="160"/>
                  <a:pt x="557" y="160"/>
                  <a:pt x="557" y="160"/>
                </a:cubicBezTo>
                <a:cubicBezTo>
                  <a:pt x="0" y="160"/>
                  <a:pt x="0" y="160"/>
                  <a:pt x="0" y="160"/>
                </a:cubicBezTo>
                <a:cubicBezTo>
                  <a:pt x="36" y="342"/>
                  <a:pt x="36" y="342"/>
                  <a:pt x="36" y="342"/>
                </a:cubicBezTo>
                <a:cubicBezTo>
                  <a:pt x="79" y="342"/>
                  <a:pt x="79" y="342"/>
                  <a:pt x="79" y="342"/>
                </a:cubicBezTo>
                <a:cubicBezTo>
                  <a:pt x="79" y="396"/>
                  <a:pt x="79" y="451"/>
                  <a:pt x="79" y="505"/>
                </a:cubicBezTo>
                <a:cubicBezTo>
                  <a:pt x="141" y="505"/>
                  <a:pt x="141" y="505"/>
                  <a:pt x="141" y="505"/>
                </a:cubicBezTo>
                <a:cubicBezTo>
                  <a:pt x="155" y="540"/>
                  <a:pt x="190" y="565"/>
                  <a:pt x="230" y="565"/>
                </a:cubicBezTo>
                <a:cubicBezTo>
                  <a:pt x="271" y="565"/>
                  <a:pt x="306" y="540"/>
                  <a:pt x="320" y="505"/>
                </a:cubicBezTo>
                <a:cubicBezTo>
                  <a:pt x="353" y="505"/>
                  <a:pt x="353" y="505"/>
                  <a:pt x="353" y="505"/>
                </a:cubicBezTo>
                <a:cubicBezTo>
                  <a:pt x="367" y="540"/>
                  <a:pt x="402" y="565"/>
                  <a:pt x="442" y="565"/>
                </a:cubicBezTo>
                <a:cubicBezTo>
                  <a:pt x="483" y="565"/>
                  <a:pt x="518" y="540"/>
                  <a:pt x="532" y="505"/>
                </a:cubicBezTo>
                <a:cubicBezTo>
                  <a:pt x="844" y="505"/>
                  <a:pt x="844" y="505"/>
                  <a:pt x="844" y="505"/>
                </a:cubicBezTo>
                <a:cubicBezTo>
                  <a:pt x="858" y="540"/>
                  <a:pt x="893" y="565"/>
                  <a:pt x="934" y="565"/>
                </a:cubicBezTo>
                <a:cubicBezTo>
                  <a:pt x="974" y="565"/>
                  <a:pt x="1009" y="540"/>
                  <a:pt x="1023" y="505"/>
                </a:cubicBezTo>
                <a:cubicBezTo>
                  <a:pt x="1087" y="505"/>
                  <a:pt x="1087" y="505"/>
                  <a:pt x="1087" y="505"/>
                </a:cubicBezTo>
                <a:cubicBezTo>
                  <a:pt x="1096" y="505"/>
                  <a:pt x="1103" y="498"/>
                  <a:pt x="1103" y="489"/>
                </a:cubicBezTo>
                <a:cubicBezTo>
                  <a:pt x="1103" y="387"/>
                  <a:pt x="1103" y="387"/>
                  <a:pt x="1103" y="387"/>
                </a:cubicBezTo>
                <a:cubicBezTo>
                  <a:pt x="1103" y="372"/>
                  <a:pt x="1101" y="369"/>
                  <a:pt x="1096" y="356"/>
                </a:cubicBezTo>
                <a:close/>
                <a:moveTo>
                  <a:pt x="230" y="522"/>
                </a:moveTo>
                <a:cubicBezTo>
                  <a:pt x="201" y="522"/>
                  <a:pt x="178" y="498"/>
                  <a:pt x="178" y="469"/>
                </a:cubicBezTo>
                <a:cubicBezTo>
                  <a:pt x="178" y="440"/>
                  <a:pt x="201" y="416"/>
                  <a:pt x="230" y="416"/>
                </a:cubicBezTo>
                <a:cubicBezTo>
                  <a:pt x="260" y="416"/>
                  <a:pt x="283" y="440"/>
                  <a:pt x="283" y="469"/>
                </a:cubicBezTo>
                <a:cubicBezTo>
                  <a:pt x="283" y="498"/>
                  <a:pt x="260" y="522"/>
                  <a:pt x="230" y="522"/>
                </a:cubicBezTo>
                <a:close/>
                <a:moveTo>
                  <a:pt x="442" y="522"/>
                </a:moveTo>
                <a:cubicBezTo>
                  <a:pt x="413" y="522"/>
                  <a:pt x="389" y="498"/>
                  <a:pt x="389" y="469"/>
                </a:cubicBezTo>
                <a:cubicBezTo>
                  <a:pt x="389" y="440"/>
                  <a:pt x="413" y="416"/>
                  <a:pt x="442" y="416"/>
                </a:cubicBezTo>
                <a:cubicBezTo>
                  <a:pt x="471" y="416"/>
                  <a:pt x="495" y="440"/>
                  <a:pt x="495" y="469"/>
                </a:cubicBezTo>
                <a:cubicBezTo>
                  <a:pt x="495" y="498"/>
                  <a:pt x="471" y="522"/>
                  <a:pt x="442" y="522"/>
                </a:cubicBezTo>
                <a:close/>
                <a:moveTo>
                  <a:pt x="934" y="522"/>
                </a:moveTo>
                <a:cubicBezTo>
                  <a:pt x="904" y="522"/>
                  <a:pt x="881" y="498"/>
                  <a:pt x="881" y="469"/>
                </a:cubicBezTo>
                <a:cubicBezTo>
                  <a:pt x="881" y="440"/>
                  <a:pt x="904" y="416"/>
                  <a:pt x="934" y="416"/>
                </a:cubicBezTo>
                <a:cubicBezTo>
                  <a:pt x="963" y="416"/>
                  <a:pt x="986" y="440"/>
                  <a:pt x="986" y="469"/>
                </a:cubicBezTo>
                <a:cubicBezTo>
                  <a:pt x="986" y="498"/>
                  <a:pt x="963" y="522"/>
                  <a:pt x="934" y="522"/>
                </a:cubicBezTo>
                <a:close/>
                <a:moveTo>
                  <a:pt x="1015" y="213"/>
                </a:moveTo>
                <a:cubicBezTo>
                  <a:pt x="842" y="213"/>
                  <a:pt x="842" y="213"/>
                  <a:pt x="842" y="213"/>
                </a:cubicBezTo>
                <a:cubicBezTo>
                  <a:pt x="831" y="212"/>
                  <a:pt x="830" y="204"/>
                  <a:pt x="830" y="194"/>
                </a:cubicBezTo>
                <a:cubicBezTo>
                  <a:pt x="830" y="113"/>
                  <a:pt x="830" y="113"/>
                  <a:pt x="830" y="113"/>
                </a:cubicBezTo>
                <a:cubicBezTo>
                  <a:pt x="830" y="109"/>
                  <a:pt x="833" y="106"/>
                  <a:pt x="838" y="106"/>
                </a:cubicBezTo>
                <a:cubicBezTo>
                  <a:pt x="964" y="106"/>
                  <a:pt x="964" y="106"/>
                  <a:pt x="964" y="106"/>
                </a:cubicBezTo>
                <a:cubicBezTo>
                  <a:pt x="970" y="106"/>
                  <a:pt x="974" y="109"/>
                  <a:pt x="977" y="114"/>
                </a:cubicBezTo>
                <a:cubicBezTo>
                  <a:pt x="1022" y="203"/>
                  <a:pt x="1022" y="203"/>
                  <a:pt x="1022" y="203"/>
                </a:cubicBezTo>
                <a:cubicBezTo>
                  <a:pt x="1024" y="207"/>
                  <a:pt x="1023" y="212"/>
                  <a:pt x="1015" y="213"/>
                </a:cubicBezTo>
                <a:close/>
              </a:path>
            </a:pathLst>
          </a:custGeom>
          <a:solidFill>
            <a:schemeClr val="accent1"/>
          </a:solidFill>
          <a:ln>
            <a:noFill/>
          </a:ln>
        </p:spPr>
        <p:txBody>
          <a:bodyPr vert="horz" wrap="square" lIns="91412" tIns="45706" rIns="91412" bIns="45706" numCol="1" anchor="t" anchorCtr="0" compatLnSpc="1"/>
          <a:lstStyle/>
          <a:p>
            <a:pPr defTabSz="1218565">
              <a:defRPr/>
            </a:pPr>
            <a:endParaRPr lang="en-US" sz="1350" kern="0">
              <a:solidFill>
                <a:prstClr val="black"/>
              </a:solidFill>
            </a:endParaRPr>
          </a:p>
        </p:txBody>
      </p:sp>
      <p:sp>
        <p:nvSpPr>
          <p:cNvPr id="7" name="Freeform 16"/>
          <p:cNvSpPr/>
          <p:nvPr/>
        </p:nvSpPr>
        <p:spPr bwMode="auto">
          <a:xfrm>
            <a:off x="4503726" y="1931909"/>
            <a:ext cx="1379113" cy="844029"/>
          </a:xfrm>
          <a:custGeom>
            <a:avLst/>
            <a:gdLst>
              <a:gd name="T0" fmla="*/ 0 w 869"/>
              <a:gd name="T1" fmla="*/ 169 h 169"/>
              <a:gd name="T2" fmla="*/ 116 w 869"/>
              <a:gd name="T3" fmla="*/ 82 h 169"/>
              <a:gd name="T4" fmla="*/ 245 w 869"/>
              <a:gd name="T5" fmla="*/ 74 h 169"/>
              <a:gd name="T6" fmla="*/ 362 w 869"/>
              <a:gd name="T7" fmla="*/ 0 h 169"/>
              <a:gd name="T8" fmla="*/ 483 w 869"/>
              <a:gd name="T9" fmla="*/ 0 h 169"/>
              <a:gd name="T10" fmla="*/ 650 w 869"/>
              <a:gd name="T11" fmla="*/ 74 h 169"/>
              <a:gd name="T12" fmla="*/ 784 w 869"/>
              <a:gd name="T13" fmla="*/ 74 h 169"/>
              <a:gd name="T14" fmla="*/ 869 w 869"/>
              <a:gd name="T15" fmla="*/ 169 h 169"/>
              <a:gd name="T16" fmla="*/ 0 w 869"/>
              <a:gd name="T17" fmla="*/ 169 h 169"/>
              <a:gd name="T18" fmla="*/ 0 w 869"/>
              <a:gd name="T19" fmla="*/ 169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69" h="169">
                <a:moveTo>
                  <a:pt x="0" y="169"/>
                </a:moveTo>
                <a:lnTo>
                  <a:pt x="116" y="82"/>
                </a:lnTo>
                <a:lnTo>
                  <a:pt x="245" y="74"/>
                </a:lnTo>
                <a:lnTo>
                  <a:pt x="362" y="0"/>
                </a:lnTo>
                <a:lnTo>
                  <a:pt x="483" y="0"/>
                </a:lnTo>
                <a:lnTo>
                  <a:pt x="650" y="74"/>
                </a:lnTo>
                <a:lnTo>
                  <a:pt x="784" y="74"/>
                </a:lnTo>
                <a:lnTo>
                  <a:pt x="869" y="169"/>
                </a:lnTo>
                <a:lnTo>
                  <a:pt x="0" y="169"/>
                </a:lnTo>
                <a:lnTo>
                  <a:pt x="0" y="169"/>
                </a:lnTo>
                <a:close/>
              </a:path>
            </a:pathLst>
          </a:custGeom>
          <a:solidFill>
            <a:schemeClr val="accent2"/>
          </a:solidFill>
          <a:ln>
            <a:noFill/>
          </a:ln>
        </p:spPr>
        <p:txBody>
          <a:bodyPr vert="horz" wrap="square" lIns="91412" tIns="45706" rIns="91412" bIns="45706" numCol="1" anchor="t" anchorCtr="0" compatLnSpc="1"/>
          <a:lstStyle/>
          <a:p>
            <a:pPr defTabSz="1218565">
              <a:defRPr/>
            </a:pPr>
            <a:endParaRPr lang="en-US" sz="1350" kern="0">
              <a:solidFill>
                <a:prstClr val="black"/>
              </a:solidFill>
            </a:endParaRPr>
          </a:p>
        </p:txBody>
      </p:sp>
      <p:sp>
        <p:nvSpPr>
          <p:cNvPr id="8" name="Freeform 17"/>
          <p:cNvSpPr>
            <a:spLocks noEditPoints="1"/>
          </p:cNvSpPr>
          <p:nvPr/>
        </p:nvSpPr>
        <p:spPr bwMode="auto">
          <a:xfrm>
            <a:off x="4467226" y="2394937"/>
            <a:ext cx="2864555" cy="1473200"/>
          </a:xfrm>
          <a:custGeom>
            <a:avLst/>
            <a:gdLst>
              <a:gd name="T0" fmla="*/ 1096 w 1103"/>
              <a:gd name="T1" fmla="*/ 356 h 565"/>
              <a:gd name="T2" fmla="*/ 1096 w 1103"/>
              <a:gd name="T3" fmla="*/ 295 h 565"/>
              <a:gd name="T4" fmla="*/ 1080 w 1103"/>
              <a:gd name="T5" fmla="*/ 237 h 565"/>
              <a:gd name="T6" fmla="*/ 996 w 1103"/>
              <a:gd name="T7" fmla="*/ 71 h 565"/>
              <a:gd name="T8" fmla="*/ 974 w 1103"/>
              <a:gd name="T9" fmla="*/ 60 h 565"/>
              <a:gd name="T10" fmla="*/ 733 w 1103"/>
              <a:gd name="T11" fmla="*/ 60 h 565"/>
              <a:gd name="T12" fmla="*/ 733 w 1103"/>
              <a:gd name="T13" fmla="*/ 329 h 565"/>
              <a:gd name="T14" fmla="*/ 711 w 1103"/>
              <a:gd name="T15" fmla="*/ 329 h 565"/>
              <a:gd name="T16" fmla="*/ 711 w 1103"/>
              <a:gd name="T17" fmla="*/ 40 h 565"/>
              <a:gd name="T18" fmla="*/ 789 w 1103"/>
              <a:gd name="T19" fmla="*/ 40 h 565"/>
              <a:gd name="T20" fmla="*/ 789 w 1103"/>
              <a:gd name="T21" fmla="*/ 0 h 565"/>
              <a:gd name="T22" fmla="*/ 587 w 1103"/>
              <a:gd name="T23" fmla="*/ 0 h 565"/>
              <a:gd name="T24" fmla="*/ 557 w 1103"/>
              <a:gd name="T25" fmla="*/ 160 h 565"/>
              <a:gd name="T26" fmla="*/ 0 w 1103"/>
              <a:gd name="T27" fmla="*/ 160 h 565"/>
              <a:gd name="T28" fmla="*/ 36 w 1103"/>
              <a:gd name="T29" fmla="*/ 342 h 565"/>
              <a:gd name="T30" fmla="*/ 79 w 1103"/>
              <a:gd name="T31" fmla="*/ 342 h 565"/>
              <a:gd name="T32" fmla="*/ 79 w 1103"/>
              <a:gd name="T33" fmla="*/ 505 h 565"/>
              <a:gd name="T34" fmla="*/ 141 w 1103"/>
              <a:gd name="T35" fmla="*/ 505 h 565"/>
              <a:gd name="T36" fmla="*/ 230 w 1103"/>
              <a:gd name="T37" fmla="*/ 565 h 565"/>
              <a:gd name="T38" fmla="*/ 320 w 1103"/>
              <a:gd name="T39" fmla="*/ 505 h 565"/>
              <a:gd name="T40" fmla="*/ 353 w 1103"/>
              <a:gd name="T41" fmla="*/ 505 h 565"/>
              <a:gd name="T42" fmla="*/ 442 w 1103"/>
              <a:gd name="T43" fmla="*/ 565 h 565"/>
              <a:gd name="T44" fmla="*/ 532 w 1103"/>
              <a:gd name="T45" fmla="*/ 505 h 565"/>
              <a:gd name="T46" fmla="*/ 844 w 1103"/>
              <a:gd name="T47" fmla="*/ 505 h 565"/>
              <a:gd name="T48" fmla="*/ 934 w 1103"/>
              <a:gd name="T49" fmla="*/ 565 h 565"/>
              <a:gd name="T50" fmla="*/ 1023 w 1103"/>
              <a:gd name="T51" fmla="*/ 505 h 565"/>
              <a:gd name="T52" fmla="*/ 1087 w 1103"/>
              <a:gd name="T53" fmla="*/ 505 h 565"/>
              <a:gd name="T54" fmla="*/ 1103 w 1103"/>
              <a:gd name="T55" fmla="*/ 489 h 565"/>
              <a:gd name="T56" fmla="*/ 1103 w 1103"/>
              <a:gd name="T57" fmla="*/ 387 h 565"/>
              <a:gd name="T58" fmla="*/ 1096 w 1103"/>
              <a:gd name="T59" fmla="*/ 356 h 565"/>
              <a:gd name="T60" fmla="*/ 230 w 1103"/>
              <a:gd name="T61" fmla="*/ 522 h 565"/>
              <a:gd name="T62" fmla="*/ 178 w 1103"/>
              <a:gd name="T63" fmla="*/ 469 h 565"/>
              <a:gd name="T64" fmla="*/ 230 w 1103"/>
              <a:gd name="T65" fmla="*/ 416 h 565"/>
              <a:gd name="T66" fmla="*/ 283 w 1103"/>
              <a:gd name="T67" fmla="*/ 469 h 565"/>
              <a:gd name="T68" fmla="*/ 230 w 1103"/>
              <a:gd name="T69" fmla="*/ 522 h 565"/>
              <a:gd name="T70" fmla="*/ 442 w 1103"/>
              <a:gd name="T71" fmla="*/ 522 h 565"/>
              <a:gd name="T72" fmla="*/ 389 w 1103"/>
              <a:gd name="T73" fmla="*/ 469 h 565"/>
              <a:gd name="T74" fmla="*/ 442 w 1103"/>
              <a:gd name="T75" fmla="*/ 416 h 565"/>
              <a:gd name="T76" fmla="*/ 495 w 1103"/>
              <a:gd name="T77" fmla="*/ 469 h 565"/>
              <a:gd name="T78" fmla="*/ 442 w 1103"/>
              <a:gd name="T79" fmla="*/ 522 h 565"/>
              <a:gd name="T80" fmla="*/ 934 w 1103"/>
              <a:gd name="T81" fmla="*/ 522 h 565"/>
              <a:gd name="T82" fmla="*/ 881 w 1103"/>
              <a:gd name="T83" fmla="*/ 469 h 565"/>
              <a:gd name="T84" fmla="*/ 934 w 1103"/>
              <a:gd name="T85" fmla="*/ 416 h 565"/>
              <a:gd name="T86" fmla="*/ 986 w 1103"/>
              <a:gd name="T87" fmla="*/ 469 h 565"/>
              <a:gd name="T88" fmla="*/ 934 w 1103"/>
              <a:gd name="T89" fmla="*/ 522 h 565"/>
              <a:gd name="T90" fmla="*/ 1015 w 1103"/>
              <a:gd name="T91" fmla="*/ 213 h 565"/>
              <a:gd name="T92" fmla="*/ 842 w 1103"/>
              <a:gd name="T93" fmla="*/ 213 h 565"/>
              <a:gd name="T94" fmla="*/ 830 w 1103"/>
              <a:gd name="T95" fmla="*/ 194 h 565"/>
              <a:gd name="T96" fmla="*/ 830 w 1103"/>
              <a:gd name="T97" fmla="*/ 113 h 565"/>
              <a:gd name="T98" fmla="*/ 838 w 1103"/>
              <a:gd name="T99" fmla="*/ 106 h 565"/>
              <a:gd name="T100" fmla="*/ 964 w 1103"/>
              <a:gd name="T101" fmla="*/ 106 h 565"/>
              <a:gd name="T102" fmla="*/ 977 w 1103"/>
              <a:gd name="T103" fmla="*/ 114 h 565"/>
              <a:gd name="T104" fmla="*/ 1022 w 1103"/>
              <a:gd name="T105" fmla="*/ 203 h 565"/>
              <a:gd name="T106" fmla="*/ 1015 w 1103"/>
              <a:gd name="T107" fmla="*/ 213 h 5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3" h="565">
                <a:moveTo>
                  <a:pt x="1096" y="356"/>
                </a:moveTo>
                <a:cubicBezTo>
                  <a:pt x="1096" y="295"/>
                  <a:pt x="1096" y="295"/>
                  <a:pt x="1096" y="295"/>
                </a:cubicBezTo>
                <a:cubicBezTo>
                  <a:pt x="1095" y="274"/>
                  <a:pt x="1090" y="255"/>
                  <a:pt x="1080" y="237"/>
                </a:cubicBezTo>
                <a:cubicBezTo>
                  <a:pt x="996" y="71"/>
                  <a:pt x="996" y="71"/>
                  <a:pt x="996" y="71"/>
                </a:cubicBezTo>
                <a:cubicBezTo>
                  <a:pt x="992" y="64"/>
                  <a:pt x="985" y="60"/>
                  <a:pt x="974" y="60"/>
                </a:cubicBezTo>
                <a:cubicBezTo>
                  <a:pt x="733" y="60"/>
                  <a:pt x="733" y="60"/>
                  <a:pt x="733" y="60"/>
                </a:cubicBezTo>
                <a:cubicBezTo>
                  <a:pt x="733" y="329"/>
                  <a:pt x="733" y="329"/>
                  <a:pt x="733" y="329"/>
                </a:cubicBezTo>
                <a:cubicBezTo>
                  <a:pt x="711" y="329"/>
                  <a:pt x="711" y="329"/>
                  <a:pt x="711" y="329"/>
                </a:cubicBezTo>
                <a:cubicBezTo>
                  <a:pt x="711" y="40"/>
                  <a:pt x="711" y="40"/>
                  <a:pt x="711" y="40"/>
                </a:cubicBezTo>
                <a:cubicBezTo>
                  <a:pt x="789" y="40"/>
                  <a:pt x="789" y="40"/>
                  <a:pt x="789" y="40"/>
                </a:cubicBezTo>
                <a:cubicBezTo>
                  <a:pt x="789" y="0"/>
                  <a:pt x="789" y="0"/>
                  <a:pt x="789" y="0"/>
                </a:cubicBezTo>
                <a:cubicBezTo>
                  <a:pt x="722" y="0"/>
                  <a:pt x="654" y="0"/>
                  <a:pt x="587" y="0"/>
                </a:cubicBezTo>
                <a:cubicBezTo>
                  <a:pt x="557" y="160"/>
                  <a:pt x="557" y="160"/>
                  <a:pt x="557" y="160"/>
                </a:cubicBezTo>
                <a:cubicBezTo>
                  <a:pt x="0" y="160"/>
                  <a:pt x="0" y="160"/>
                  <a:pt x="0" y="160"/>
                </a:cubicBezTo>
                <a:cubicBezTo>
                  <a:pt x="36" y="342"/>
                  <a:pt x="36" y="342"/>
                  <a:pt x="36" y="342"/>
                </a:cubicBezTo>
                <a:cubicBezTo>
                  <a:pt x="79" y="342"/>
                  <a:pt x="79" y="342"/>
                  <a:pt x="79" y="342"/>
                </a:cubicBezTo>
                <a:cubicBezTo>
                  <a:pt x="79" y="396"/>
                  <a:pt x="79" y="451"/>
                  <a:pt x="79" y="505"/>
                </a:cubicBezTo>
                <a:cubicBezTo>
                  <a:pt x="141" y="505"/>
                  <a:pt x="141" y="505"/>
                  <a:pt x="141" y="505"/>
                </a:cubicBezTo>
                <a:cubicBezTo>
                  <a:pt x="155" y="540"/>
                  <a:pt x="190" y="565"/>
                  <a:pt x="230" y="565"/>
                </a:cubicBezTo>
                <a:cubicBezTo>
                  <a:pt x="271" y="565"/>
                  <a:pt x="306" y="540"/>
                  <a:pt x="320" y="505"/>
                </a:cubicBezTo>
                <a:cubicBezTo>
                  <a:pt x="353" y="505"/>
                  <a:pt x="353" y="505"/>
                  <a:pt x="353" y="505"/>
                </a:cubicBezTo>
                <a:cubicBezTo>
                  <a:pt x="367" y="540"/>
                  <a:pt x="402" y="565"/>
                  <a:pt x="442" y="565"/>
                </a:cubicBezTo>
                <a:cubicBezTo>
                  <a:pt x="483" y="565"/>
                  <a:pt x="518" y="540"/>
                  <a:pt x="532" y="505"/>
                </a:cubicBezTo>
                <a:cubicBezTo>
                  <a:pt x="844" y="505"/>
                  <a:pt x="844" y="505"/>
                  <a:pt x="844" y="505"/>
                </a:cubicBezTo>
                <a:cubicBezTo>
                  <a:pt x="858" y="540"/>
                  <a:pt x="893" y="565"/>
                  <a:pt x="934" y="565"/>
                </a:cubicBezTo>
                <a:cubicBezTo>
                  <a:pt x="974" y="565"/>
                  <a:pt x="1009" y="540"/>
                  <a:pt x="1023" y="505"/>
                </a:cubicBezTo>
                <a:cubicBezTo>
                  <a:pt x="1087" y="505"/>
                  <a:pt x="1087" y="505"/>
                  <a:pt x="1087" y="505"/>
                </a:cubicBezTo>
                <a:cubicBezTo>
                  <a:pt x="1096" y="505"/>
                  <a:pt x="1103" y="498"/>
                  <a:pt x="1103" y="489"/>
                </a:cubicBezTo>
                <a:cubicBezTo>
                  <a:pt x="1103" y="387"/>
                  <a:pt x="1103" y="387"/>
                  <a:pt x="1103" y="387"/>
                </a:cubicBezTo>
                <a:cubicBezTo>
                  <a:pt x="1103" y="372"/>
                  <a:pt x="1101" y="369"/>
                  <a:pt x="1096" y="356"/>
                </a:cubicBezTo>
                <a:close/>
                <a:moveTo>
                  <a:pt x="230" y="522"/>
                </a:moveTo>
                <a:cubicBezTo>
                  <a:pt x="201" y="522"/>
                  <a:pt x="178" y="498"/>
                  <a:pt x="178" y="469"/>
                </a:cubicBezTo>
                <a:cubicBezTo>
                  <a:pt x="178" y="440"/>
                  <a:pt x="201" y="416"/>
                  <a:pt x="230" y="416"/>
                </a:cubicBezTo>
                <a:cubicBezTo>
                  <a:pt x="260" y="416"/>
                  <a:pt x="283" y="440"/>
                  <a:pt x="283" y="469"/>
                </a:cubicBezTo>
                <a:cubicBezTo>
                  <a:pt x="283" y="498"/>
                  <a:pt x="260" y="522"/>
                  <a:pt x="230" y="522"/>
                </a:cubicBezTo>
                <a:close/>
                <a:moveTo>
                  <a:pt x="442" y="522"/>
                </a:moveTo>
                <a:cubicBezTo>
                  <a:pt x="413" y="522"/>
                  <a:pt x="389" y="498"/>
                  <a:pt x="389" y="469"/>
                </a:cubicBezTo>
                <a:cubicBezTo>
                  <a:pt x="389" y="440"/>
                  <a:pt x="413" y="416"/>
                  <a:pt x="442" y="416"/>
                </a:cubicBezTo>
                <a:cubicBezTo>
                  <a:pt x="471" y="416"/>
                  <a:pt x="495" y="440"/>
                  <a:pt x="495" y="469"/>
                </a:cubicBezTo>
                <a:cubicBezTo>
                  <a:pt x="495" y="498"/>
                  <a:pt x="471" y="522"/>
                  <a:pt x="442" y="522"/>
                </a:cubicBezTo>
                <a:close/>
                <a:moveTo>
                  <a:pt x="934" y="522"/>
                </a:moveTo>
                <a:cubicBezTo>
                  <a:pt x="904" y="522"/>
                  <a:pt x="881" y="498"/>
                  <a:pt x="881" y="469"/>
                </a:cubicBezTo>
                <a:cubicBezTo>
                  <a:pt x="881" y="440"/>
                  <a:pt x="904" y="416"/>
                  <a:pt x="934" y="416"/>
                </a:cubicBezTo>
                <a:cubicBezTo>
                  <a:pt x="963" y="416"/>
                  <a:pt x="986" y="440"/>
                  <a:pt x="986" y="469"/>
                </a:cubicBezTo>
                <a:cubicBezTo>
                  <a:pt x="986" y="498"/>
                  <a:pt x="963" y="522"/>
                  <a:pt x="934" y="522"/>
                </a:cubicBezTo>
                <a:close/>
                <a:moveTo>
                  <a:pt x="1015" y="213"/>
                </a:moveTo>
                <a:cubicBezTo>
                  <a:pt x="842" y="213"/>
                  <a:pt x="842" y="213"/>
                  <a:pt x="842" y="213"/>
                </a:cubicBezTo>
                <a:cubicBezTo>
                  <a:pt x="831" y="212"/>
                  <a:pt x="830" y="204"/>
                  <a:pt x="830" y="194"/>
                </a:cubicBezTo>
                <a:cubicBezTo>
                  <a:pt x="830" y="113"/>
                  <a:pt x="830" y="113"/>
                  <a:pt x="830" y="113"/>
                </a:cubicBezTo>
                <a:cubicBezTo>
                  <a:pt x="830" y="109"/>
                  <a:pt x="833" y="106"/>
                  <a:pt x="838" y="106"/>
                </a:cubicBezTo>
                <a:cubicBezTo>
                  <a:pt x="964" y="106"/>
                  <a:pt x="964" y="106"/>
                  <a:pt x="964" y="106"/>
                </a:cubicBezTo>
                <a:cubicBezTo>
                  <a:pt x="970" y="106"/>
                  <a:pt x="974" y="109"/>
                  <a:pt x="977" y="114"/>
                </a:cubicBezTo>
                <a:cubicBezTo>
                  <a:pt x="1022" y="203"/>
                  <a:pt x="1022" y="203"/>
                  <a:pt x="1022" y="203"/>
                </a:cubicBezTo>
                <a:cubicBezTo>
                  <a:pt x="1024" y="207"/>
                  <a:pt x="1023" y="212"/>
                  <a:pt x="1015" y="213"/>
                </a:cubicBezTo>
                <a:close/>
              </a:path>
            </a:pathLst>
          </a:custGeom>
          <a:solidFill>
            <a:schemeClr val="accent2"/>
          </a:solidFill>
          <a:ln>
            <a:noFill/>
          </a:ln>
        </p:spPr>
        <p:txBody>
          <a:bodyPr vert="horz" wrap="square" lIns="91412" tIns="45706" rIns="91412" bIns="45706" numCol="1" anchor="t" anchorCtr="0" compatLnSpc="1"/>
          <a:lstStyle/>
          <a:p>
            <a:pPr defTabSz="1218565">
              <a:defRPr/>
            </a:pPr>
            <a:endParaRPr lang="en-US" sz="1350" kern="0">
              <a:solidFill>
                <a:prstClr val="black"/>
              </a:solidFill>
            </a:endParaRPr>
          </a:p>
        </p:txBody>
      </p:sp>
      <p:sp>
        <p:nvSpPr>
          <p:cNvPr id="9" name="Freeform 19"/>
          <p:cNvSpPr/>
          <p:nvPr/>
        </p:nvSpPr>
        <p:spPr bwMode="auto">
          <a:xfrm>
            <a:off x="8462814" y="2151828"/>
            <a:ext cx="1379113" cy="510293"/>
          </a:xfrm>
          <a:custGeom>
            <a:avLst/>
            <a:gdLst>
              <a:gd name="T0" fmla="*/ 0 w 869"/>
              <a:gd name="T1" fmla="*/ 169 h 169"/>
              <a:gd name="T2" fmla="*/ 116 w 869"/>
              <a:gd name="T3" fmla="*/ 82 h 169"/>
              <a:gd name="T4" fmla="*/ 245 w 869"/>
              <a:gd name="T5" fmla="*/ 74 h 169"/>
              <a:gd name="T6" fmla="*/ 362 w 869"/>
              <a:gd name="T7" fmla="*/ 0 h 169"/>
              <a:gd name="T8" fmla="*/ 483 w 869"/>
              <a:gd name="T9" fmla="*/ 0 h 169"/>
              <a:gd name="T10" fmla="*/ 650 w 869"/>
              <a:gd name="T11" fmla="*/ 74 h 169"/>
              <a:gd name="T12" fmla="*/ 784 w 869"/>
              <a:gd name="T13" fmla="*/ 74 h 169"/>
              <a:gd name="T14" fmla="*/ 869 w 869"/>
              <a:gd name="T15" fmla="*/ 169 h 169"/>
              <a:gd name="T16" fmla="*/ 0 w 869"/>
              <a:gd name="T17" fmla="*/ 169 h 169"/>
              <a:gd name="T18" fmla="*/ 0 w 869"/>
              <a:gd name="T19" fmla="*/ 169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69" h="169">
                <a:moveTo>
                  <a:pt x="0" y="169"/>
                </a:moveTo>
                <a:lnTo>
                  <a:pt x="116" y="82"/>
                </a:lnTo>
                <a:lnTo>
                  <a:pt x="245" y="74"/>
                </a:lnTo>
                <a:lnTo>
                  <a:pt x="362" y="0"/>
                </a:lnTo>
                <a:lnTo>
                  <a:pt x="483" y="0"/>
                </a:lnTo>
                <a:lnTo>
                  <a:pt x="650" y="74"/>
                </a:lnTo>
                <a:lnTo>
                  <a:pt x="784" y="74"/>
                </a:lnTo>
                <a:lnTo>
                  <a:pt x="869" y="169"/>
                </a:lnTo>
                <a:lnTo>
                  <a:pt x="0" y="169"/>
                </a:lnTo>
                <a:lnTo>
                  <a:pt x="0" y="169"/>
                </a:lnTo>
                <a:close/>
              </a:path>
            </a:pathLst>
          </a:custGeom>
          <a:solidFill>
            <a:schemeClr val="accent3"/>
          </a:solidFill>
          <a:ln>
            <a:noFill/>
          </a:ln>
        </p:spPr>
        <p:txBody>
          <a:bodyPr vert="horz" wrap="square" lIns="91412" tIns="45706" rIns="91412" bIns="45706" numCol="1" anchor="t" anchorCtr="0" compatLnSpc="1"/>
          <a:lstStyle/>
          <a:p>
            <a:pPr defTabSz="1218565">
              <a:defRPr/>
            </a:pPr>
            <a:endParaRPr lang="en-US" sz="1350" kern="0">
              <a:solidFill>
                <a:prstClr val="black"/>
              </a:solidFill>
            </a:endParaRPr>
          </a:p>
        </p:txBody>
      </p:sp>
      <p:sp>
        <p:nvSpPr>
          <p:cNvPr id="10" name="Freeform 20"/>
          <p:cNvSpPr>
            <a:spLocks noEditPoints="1"/>
          </p:cNvSpPr>
          <p:nvPr/>
        </p:nvSpPr>
        <p:spPr bwMode="auto">
          <a:xfrm>
            <a:off x="8426313" y="2281119"/>
            <a:ext cx="2864555" cy="1473200"/>
          </a:xfrm>
          <a:custGeom>
            <a:avLst/>
            <a:gdLst>
              <a:gd name="T0" fmla="*/ 1096 w 1103"/>
              <a:gd name="T1" fmla="*/ 356 h 565"/>
              <a:gd name="T2" fmla="*/ 1096 w 1103"/>
              <a:gd name="T3" fmla="*/ 295 h 565"/>
              <a:gd name="T4" fmla="*/ 1080 w 1103"/>
              <a:gd name="T5" fmla="*/ 237 h 565"/>
              <a:gd name="T6" fmla="*/ 996 w 1103"/>
              <a:gd name="T7" fmla="*/ 71 h 565"/>
              <a:gd name="T8" fmla="*/ 974 w 1103"/>
              <a:gd name="T9" fmla="*/ 60 h 565"/>
              <a:gd name="T10" fmla="*/ 733 w 1103"/>
              <a:gd name="T11" fmla="*/ 60 h 565"/>
              <a:gd name="T12" fmla="*/ 733 w 1103"/>
              <a:gd name="T13" fmla="*/ 329 h 565"/>
              <a:gd name="T14" fmla="*/ 711 w 1103"/>
              <a:gd name="T15" fmla="*/ 329 h 565"/>
              <a:gd name="T16" fmla="*/ 711 w 1103"/>
              <a:gd name="T17" fmla="*/ 40 h 565"/>
              <a:gd name="T18" fmla="*/ 789 w 1103"/>
              <a:gd name="T19" fmla="*/ 40 h 565"/>
              <a:gd name="T20" fmla="*/ 789 w 1103"/>
              <a:gd name="T21" fmla="*/ 0 h 565"/>
              <a:gd name="T22" fmla="*/ 587 w 1103"/>
              <a:gd name="T23" fmla="*/ 0 h 565"/>
              <a:gd name="T24" fmla="*/ 557 w 1103"/>
              <a:gd name="T25" fmla="*/ 160 h 565"/>
              <a:gd name="T26" fmla="*/ 0 w 1103"/>
              <a:gd name="T27" fmla="*/ 160 h 565"/>
              <a:gd name="T28" fmla="*/ 36 w 1103"/>
              <a:gd name="T29" fmla="*/ 342 h 565"/>
              <a:gd name="T30" fmla="*/ 79 w 1103"/>
              <a:gd name="T31" fmla="*/ 342 h 565"/>
              <a:gd name="T32" fmla="*/ 79 w 1103"/>
              <a:gd name="T33" fmla="*/ 505 h 565"/>
              <a:gd name="T34" fmla="*/ 141 w 1103"/>
              <a:gd name="T35" fmla="*/ 505 h 565"/>
              <a:gd name="T36" fmla="*/ 230 w 1103"/>
              <a:gd name="T37" fmla="*/ 565 h 565"/>
              <a:gd name="T38" fmla="*/ 320 w 1103"/>
              <a:gd name="T39" fmla="*/ 505 h 565"/>
              <a:gd name="T40" fmla="*/ 353 w 1103"/>
              <a:gd name="T41" fmla="*/ 505 h 565"/>
              <a:gd name="T42" fmla="*/ 442 w 1103"/>
              <a:gd name="T43" fmla="*/ 565 h 565"/>
              <a:gd name="T44" fmla="*/ 532 w 1103"/>
              <a:gd name="T45" fmla="*/ 505 h 565"/>
              <a:gd name="T46" fmla="*/ 844 w 1103"/>
              <a:gd name="T47" fmla="*/ 505 h 565"/>
              <a:gd name="T48" fmla="*/ 934 w 1103"/>
              <a:gd name="T49" fmla="*/ 565 h 565"/>
              <a:gd name="T50" fmla="*/ 1023 w 1103"/>
              <a:gd name="T51" fmla="*/ 505 h 565"/>
              <a:gd name="T52" fmla="*/ 1087 w 1103"/>
              <a:gd name="T53" fmla="*/ 505 h 565"/>
              <a:gd name="T54" fmla="*/ 1103 w 1103"/>
              <a:gd name="T55" fmla="*/ 489 h 565"/>
              <a:gd name="T56" fmla="*/ 1103 w 1103"/>
              <a:gd name="T57" fmla="*/ 387 h 565"/>
              <a:gd name="T58" fmla="*/ 1096 w 1103"/>
              <a:gd name="T59" fmla="*/ 356 h 565"/>
              <a:gd name="T60" fmla="*/ 230 w 1103"/>
              <a:gd name="T61" fmla="*/ 522 h 565"/>
              <a:gd name="T62" fmla="*/ 178 w 1103"/>
              <a:gd name="T63" fmla="*/ 469 h 565"/>
              <a:gd name="T64" fmla="*/ 230 w 1103"/>
              <a:gd name="T65" fmla="*/ 416 h 565"/>
              <a:gd name="T66" fmla="*/ 283 w 1103"/>
              <a:gd name="T67" fmla="*/ 469 h 565"/>
              <a:gd name="T68" fmla="*/ 230 w 1103"/>
              <a:gd name="T69" fmla="*/ 522 h 565"/>
              <a:gd name="T70" fmla="*/ 442 w 1103"/>
              <a:gd name="T71" fmla="*/ 522 h 565"/>
              <a:gd name="T72" fmla="*/ 389 w 1103"/>
              <a:gd name="T73" fmla="*/ 469 h 565"/>
              <a:gd name="T74" fmla="*/ 442 w 1103"/>
              <a:gd name="T75" fmla="*/ 416 h 565"/>
              <a:gd name="T76" fmla="*/ 495 w 1103"/>
              <a:gd name="T77" fmla="*/ 469 h 565"/>
              <a:gd name="T78" fmla="*/ 442 w 1103"/>
              <a:gd name="T79" fmla="*/ 522 h 565"/>
              <a:gd name="T80" fmla="*/ 934 w 1103"/>
              <a:gd name="T81" fmla="*/ 522 h 565"/>
              <a:gd name="T82" fmla="*/ 881 w 1103"/>
              <a:gd name="T83" fmla="*/ 469 h 565"/>
              <a:gd name="T84" fmla="*/ 934 w 1103"/>
              <a:gd name="T85" fmla="*/ 416 h 565"/>
              <a:gd name="T86" fmla="*/ 986 w 1103"/>
              <a:gd name="T87" fmla="*/ 469 h 565"/>
              <a:gd name="T88" fmla="*/ 934 w 1103"/>
              <a:gd name="T89" fmla="*/ 522 h 565"/>
              <a:gd name="T90" fmla="*/ 1015 w 1103"/>
              <a:gd name="T91" fmla="*/ 213 h 565"/>
              <a:gd name="T92" fmla="*/ 842 w 1103"/>
              <a:gd name="T93" fmla="*/ 213 h 565"/>
              <a:gd name="T94" fmla="*/ 830 w 1103"/>
              <a:gd name="T95" fmla="*/ 194 h 565"/>
              <a:gd name="T96" fmla="*/ 830 w 1103"/>
              <a:gd name="T97" fmla="*/ 113 h 565"/>
              <a:gd name="T98" fmla="*/ 838 w 1103"/>
              <a:gd name="T99" fmla="*/ 106 h 565"/>
              <a:gd name="T100" fmla="*/ 964 w 1103"/>
              <a:gd name="T101" fmla="*/ 106 h 565"/>
              <a:gd name="T102" fmla="*/ 977 w 1103"/>
              <a:gd name="T103" fmla="*/ 114 h 565"/>
              <a:gd name="T104" fmla="*/ 1022 w 1103"/>
              <a:gd name="T105" fmla="*/ 203 h 565"/>
              <a:gd name="T106" fmla="*/ 1015 w 1103"/>
              <a:gd name="T107" fmla="*/ 213 h 5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3" h="565">
                <a:moveTo>
                  <a:pt x="1096" y="356"/>
                </a:moveTo>
                <a:cubicBezTo>
                  <a:pt x="1096" y="295"/>
                  <a:pt x="1096" y="295"/>
                  <a:pt x="1096" y="295"/>
                </a:cubicBezTo>
                <a:cubicBezTo>
                  <a:pt x="1095" y="274"/>
                  <a:pt x="1090" y="255"/>
                  <a:pt x="1080" y="237"/>
                </a:cubicBezTo>
                <a:cubicBezTo>
                  <a:pt x="996" y="71"/>
                  <a:pt x="996" y="71"/>
                  <a:pt x="996" y="71"/>
                </a:cubicBezTo>
                <a:cubicBezTo>
                  <a:pt x="992" y="64"/>
                  <a:pt x="985" y="60"/>
                  <a:pt x="974" y="60"/>
                </a:cubicBezTo>
                <a:cubicBezTo>
                  <a:pt x="733" y="60"/>
                  <a:pt x="733" y="60"/>
                  <a:pt x="733" y="60"/>
                </a:cubicBezTo>
                <a:cubicBezTo>
                  <a:pt x="733" y="329"/>
                  <a:pt x="733" y="329"/>
                  <a:pt x="733" y="329"/>
                </a:cubicBezTo>
                <a:cubicBezTo>
                  <a:pt x="711" y="329"/>
                  <a:pt x="711" y="329"/>
                  <a:pt x="711" y="329"/>
                </a:cubicBezTo>
                <a:cubicBezTo>
                  <a:pt x="711" y="40"/>
                  <a:pt x="711" y="40"/>
                  <a:pt x="711" y="40"/>
                </a:cubicBezTo>
                <a:cubicBezTo>
                  <a:pt x="789" y="40"/>
                  <a:pt x="789" y="40"/>
                  <a:pt x="789" y="40"/>
                </a:cubicBezTo>
                <a:cubicBezTo>
                  <a:pt x="789" y="0"/>
                  <a:pt x="789" y="0"/>
                  <a:pt x="789" y="0"/>
                </a:cubicBezTo>
                <a:cubicBezTo>
                  <a:pt x="722" y="0"/>
                  <a:pt x="654" y="0"/>
                  <a:pt x="587" y="0"/>
                </a:cubicBezTo>
                <a:cubicBezTo>
                  <a:pt x="557" y="160"/>
                  <a:pt x="557" y="160"/>
                  <a:pt x="557" y="160"/>
                </a:cubicBezTo>
                <a:cubicBezTo>
                  <a:pt x="0" y="160"/>
                  <a:pt x="0" y="160"/>
                  <a:pt x="0" y="160"/>
                </a:cubicBezTo>
                <a:cubicBezTo>
                  <a:pt x="36" y="342"/>
                  <a:pt x="36" y="342"/>
                  <a:pt x="36" y="342"/>
                </a:cubicBezTo>
                <a:cubicBezTo>
                  <a:pt x="79" y="342"/>
                  <a:pt x="79" y="342"/>
                  <a:pt x="79" y="342"/>
                </a:cubicBezTo>
                <a:cubicBezTo>
                  <a:pt x="79" y="396"/>
                  <a:pt x="79" y="451"/>
                  <a:pt x="79" y="505"/>
                </a:cubicBezTo>
                <a:cubicBezTo>
                  <a:pt x="141" y="505"/>
                  <a:pt x="141" y="505"/>
                  <a:pt x="141" y="505"/>
                </a:cubicBezTo>
                <a:cubicBezTo>
                  <a:pt x="155" y="540"/>
                  <a:pt x="190" y="565"/>
                  <a:pt x="230" y="565"/>
                </a:cubicBezTo>
                <a:cubicBezTo>
                  <a:pt x="271" y="565"/>
                  <a:pt x="306" y="540"/>
                  <a:pt x="320" y="505"/>
                </a:cubicBezTo>
                <a:cubicBezTo>
                  <a:pt x="353" y="505"/>
                  <a:pt x="353" y="505"/>
                  <a:pt x="353" y="505"/>
                </a:cubicBezTo>
                <a:cubicBezTo>
                  <a:pt x="367" y="540"/>
                  <a:pt x="402" y="565"/>
                  <a:pt x="442" y="565"/>
                </a:cubicBezTo>
                <a:cubicBezTo>
                  <a:pt x="483" y="565"/>
                  <a:pt x="518" y="540"/>
                  <a:pt x="532" y="505"/>
                </a:cubicBezTo>
                <a:cubicBezTo>
                  <a:pt x="844" y="505"/>
                  <a:pt x="844" y="505"/>
                  <a:pt x="844" y="505"/>
                </a:cubicBezTo>
                <a:cubicBezTo>
                  <a:pt x="858" y="540"/>
                  <a:pt x="893" y="565"/>
                  <a:pt x="934" y="565"/>
                </a:cubicBezTo>
                <a:cubicBezTo>
                  <a:pt x="974" y="565"/>
                  <a:pt x="1009" y="540"/>
                  <a:pt x="1023" y="505"/>
                </a:cubicBezTo>
                <a:cubicBezTo>
                  <a:pt x="1087" y="505"/>
                  <a:pt x="1087" y="505"/>
                  <a:pt x="1087" y="505"/>
                </a:cubicBezTo>
                <a:cubicBezTo>
                  <a:pt x="1096" y="505"/>
                  <a:pt x="1103" y="498"/>
                  <a:pt x="1103" y="489"/>
                </a:cubicBezTo>
                <a:cubicBezTo>
                  <a:pt x="1103" y="387"/>
                  <a:pt x="1103" y="387"/>
                  <a:pt x="1103" y="387"/>
                </a:cubicBezTo>
                <a:cubicBezTo>
                  <a:pt x="1103" y="372"/>
                  <a:pt x="1101" y="369"/>
                  <a:pt x="1096" y="356"/>
                </a:cubicBezTo>
                <a:close/>
                <a:moveTo>
                  <a:pt x="230" y="522"/>
                </a:moveTo>
                <a:cubicBezTo>
                  <a:pt x="201" y="522"/>
                  <a:pt x="178" y="498"/>
                  <a:pt x="178" y="469"/>
                </a:cubicBezTo>
                <a:cubicBezTo>
                  <a:pt x="178" y="440"/>
                  <a:pt x="201" y="416"/>
                  <a:pt x="230" y="416"/>
                </a:cubicBezTo>
                <a:cubicBezTo>
                  <a:pt x="260" y="416"/>
                  <a:pt x="283" y="440"/>
                  <a:pt x="283" y="469"/>
                </a:cubicBezTo>
                <a:cubicBezTo>
                  <a:pt x="283" y="498"/>
                  <a:pt x="260" y="522"/>
                  <a:pt x="230" y="522"/>
                </a:cubicBezTo>
                <a:close/>
                <a:moveTo>
                  <a:pt x="442" y="522"/>
                </a:moveTo>
                <a:cubicBezTo>
                  <a:pt x="413" y="522"/>
                  <a:pt x="389" y="498"/>
                  <a:pt x="389" y="469"/>
                </a:cubicBezTo>
                <a:cubicBezTo>
                  <a:pt x="389" y="440"/>
                  <a:pt x="413" y="416"/>
                  <a:pt x="442" y="416"/>
                </a:cubicBezTo>
                <a:cubicBezTo>
                  <a:pt x="471" y="416"/>
                  <a:pt x="495" y="440"/>
                  <a:pt x="495" y="469"/>
                </a:cubicBezTo>
                <a:cubicBezTo>
                  <a:pt x="495" y="498"/>
                  <a:pt x="471" y="522"/>
                  <a:pt x="442" y="522"/>
                </a:cubicBezTo>
                <a:close/>
                <a:moveTo>
                  <a:pt x="934" y="522"/>
                </a:moveTo>
                <a:cubicBezTo>
                  <a:pt x="904" y="522"/>
                  <a:pt x="881" y="498"/>
                  <a:pt x="881" y="469"/>
                </a:cubicBezTo>
                <a:cubicBezTo>
                  <a:pt x="881" y="440"/>
                  <a:pt x="904" y="416"/>
                  <a:pt x="934" y="416"/>
                </a:cubicBezTo>
                <a:cubicBezTo>
                  <a:pt x="963" y="416"/>
                  <a:pt x="986" y="440"/>
                  <a:pt x="986" y="469"/>
                </a:cubicBezTo>
                <a:cubicBezTo>
                  <a:pt x="986" y="498"/>
                  <a:pt x="963" y="522"/>
                  <a:pt x="934" y="522"/>
                </a:cubicBezTo>
                <a:close/>
                <a:moveTo>
                  <a:pt x="1015" y="213"/>
                </a:moveTo>
                <a:cubicBezTo>
                  <a:pt x="842" y="213"/>
                  <a:pt x="842" y="213"/>
                  <a:pt x="842" y="213"/>
                </a:cubicBezTo>
                <a:cubicBezTo>
                  <a:pt x="831" y="212"/>
                  <a:pt x="830" y="204"/>
                  <a:pt x="830" y="194"/>
                </a:cubicBezTo>
                <a:cubicBezTo>
                  <a:pt x="830" y="113"/>
                  <a:pt x="830" y="113"/>
                  <a:pt x="830" y="113"/>
                </a:cubicBezTo>
                <a:cubicBezTo>
                  <a:pt x="830" y="109"/>
                  <a:pt x="833" y="106"/>
                  <a:pt x="838" y="106"/>
                </a:cubicBezTo>
                <a:cubicBezTo>
                  <a:pt x="964" y="106"/>
                  <a:pt x="964" y="106"/>
                  <a:pt x="964" y="106"/>
                </a:cubicBezTo>
                <a:cubicBezTo>
                  <a:pt x="970" y="106"/>
                  <a:pt x="974" y="109"/>
                  <a:pt x="977" y="114"/>
                </a:cubicBezTo>
                <a:cubicBezTo>
                  <a:pt x="1022" y="203"/>
                  <a:pt x="1022" y="203"/>
                  <a:pt x="1022" y="203"/>
                </a:cubicBezTo>
                <a:cubicBezTo>
                  <a:pt x="1024" y="207"/>
                  <a:pt x="1023" y="212"/>
                  <a:pt x="1015" y="213"/>
                </a:cubicBezTo>
                <a:close/>
              </a:path>
            </a:pathLst>
          </a:custGeom>
          <a:solidFill>
            <a:schemeClr val="accent3"/>
          </a:solidFill>
          <a:ln>
            <a:noFill/>
          </a:ln>
        </p:spPr>
        <p:txBody>
          <a:bodyPr vert="horz" wrap="square" lIns="91412" tIns="45706" rIns="91412" bIns="45706" numCol="1" anchor="t" anchorCtr="0" compatLnSpc="1"/>
          <a:lstStyle/>
          <a:p>
            <a:pPr defTabSz="1218565">
              <a:defRPr/>
            </a:pPr>
            <a:endParaRPr lang="en-US" sz="1350" kern="0">
              <a:solidFill>
                <a:prstClr val="black"/>
              </a:solidFill>
            </a:endParaRPr>
          </a:p>
        </p:txBody>
      </p:sp>
      <p:sp>
        <p:nvSpPr>
          <p:cNvPr id="12" name="TextBox 67"/>
          <p:cNvSpPr txBox="1"/>
          <p:nvPr/>
        </p:nvSpPr>
        <p:spPr>
          <a:xfrm>
            <a:off x="595998" y="4874418"/>
            <a:ext cx="2764543" cy="923330"/>
          </a:xfrm>
          <a:prstGeom prst="rect">
            <a:avLst/>
          </a:prstGeom>
          <a:noFill/>
        </p:spPr>
        <p:txBody>
          <a:bodyPr wrap="square" rtlCol="0">
            <a:spAutoFit/>
          </a:bodyPr>
          <a:lstStyle/>
          <a:p>
            <a:pPr>
              <a:lnSpc>
                <a:spcPct val="150000"/>
              </a:lnSpc>
            </a:pP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sym typeface="Gill Sans" charset="0"/>
              </a:rPr>
              <a:t>用途概况：</a:t>
            </a:r>
            <a:r>
              <a:rPr lang="zh-CN" altLang="en-US" sz="1200" dirty="0">
                <a:solidFill>
                  <a:prstClr val="black">
                    <a:lumMod val="50000"/>
                    <a:lumOff val="50000"/>
                  </a:prstClr>
                </a:solidFill>
                <a:latin typeface="微软雅黑" panose="020B0503020204020204" pitchFamily="34" charset="-122"/>
                <a:ea typeface="微软雅黑" panose="020B0503020204020204" pitchFamily="34" charset="-122"/>
                <a:sym typeface="Gill Sans" charset="0"/>
              </a:rPr>
              <a:t>此处添加详细文本描述，建议与标题相关并符合整体语言风格，语言描述尽量简洁。</a:t>
            </a:r>
          </a:p>
        </p:txBody>
      </p:sp>
      <p:sp>
        <p:nvSpPr>
          <p:cNvPr id="13" name="TextBox 68"/>
          <p:cNvSpPr txBox="1"/>
          <p:nvPr/>
        </p:nvSpPr>
        <p:spPr>
          <a:xfrm>
            <a:off x="1098380" y="4361228"/>
            <a:ext cx="1415772" cy="338426"/>
          </a:xfrm>
          <a:prstGeom prst="rect">
            <a:avLst/>
          </a:prstGeom>
          <a:noFill/>
        </p:spPr>
        <p:txBody>
          <a:bodyPr wrap="none" rtlCol="0">
            <a:spAutoFit/>
          </a:bodyPr>
          <a:lstStyle/>
          <a:p>
            <a:pPr algn="ct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单击添加标题</a:t>
            </a:r>
            <a:endPar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5" name="TextBox 73"/>
          <p:cNvSpPr txBox="1"/>
          <p:nvPr/>
        </p:nvSpPr>
        <p:spPr>
          <a:xfrm>
            <a:off x="4503728" y="4874418"/>
            <a:ext cx="2764543" cy="923330"/>
          </a:xfrm>
          <a:prstGeom prst="rect">
            <a:avLst/>
          </a:prstGeom>
          <a:noFill/>
        </p:spPr>
        <p:txBody>
          <a:bodyPr wrap="square" rtlCol="0">
            <a:spAutoFit/>
          </a:bodyPr>
          <a:lstStyle/>
          <a:p>
            <a:pPr>
              <a:lnSpc>
                <a:spcPct val="150000"/>
              </a:lnSpc>
            </a:pPr>
            <a:r>
              <a:rPr lang="zh-CN" altLang="en-US" sz="1200" dirty="0">
                <a:solidFill>
                  <a:prstClr val="black">
                    <a:lumMod val="85000"/>
                    <a:lumOff val="15000"/>
                  </a:prstClr>
                </a:solidFill>
                <a:latin typeface="微软雅黑" panose="020B0503020204020204" pitchFamily="34" charset="-122"/>
                <a:ea typeface="微软雅黑" panose="020B0503020204020204" pitchFamily="34" charset="-122"/>
                <a:sym typeface="Gill Sans" charset="0"/>
              </a:rPr>
              <a:t>用途概况：</a:t>
            </a:r>
            <a:r>
              <a:rPr lang="zh-CN" altLang="en-US" sz="1200" dirty="0">
                <a:solidFill>
                  <a:prstClr val="black">
                    <a:lumMod val="50000"/>
                    <a:lumOff val="50000"/>
                  </a:prstClr>
                </a:solidFill>
                <a:latin typeface="微软雅黑" panose="020B0503020204020204" pitchFamily="34" charset="-122"/>
                <a:ea typeface="微软雅黑" panose="020B0503020204020204" pitchFamily="34" charset="-122"/>
                <a:sym typeface="Gill Sans" charset="0"/>
              </a:rPr>
              <a:t>此处添加详细文本描述，建议与标题相关并符合整体语言风格，语言描述尽量简洁。</a:t>
            </a:r>
          </a:p>
        </p:txBody>
      </p:sp>
      <p:sp>
        <p:nvSpPr>
          <p:cNvPr id="16" name="TextBox 74"/>
          <p:cNvSpPr txBox="1"/>
          <p:nvPr/>
        </p:nvSpPr>
        <p:spPr>
          <a:xfrm>
            <a:off x="4937622" y="4297792"/>
            <a:ext cx="1415772" cy="338426"/>
          </a:xfrm>
          <a:prstGeom prst="rect">
            <a:avLst/>
          </a:prstGeom>
          <a:noFill/>
        </p:spPr>
        <p:txBody>
          <a:bodyPr wrap="none" rtlCol="0">
            <a:spAutoFit/>
          </a:bodyPr>
          <a:lstStyle/>
          <a:p>
            <a:pPr algn="ct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单击添加标题</a:t>
            </a:r>
            <a:endPar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8" name="TextBox 76"/>
          <p:cNvSpPr txBox="1"/>
          <p:nvPr/>
        </p:nvSpPr>
        <p:spPr>
          <a:xfrm>
            <a:off x="8514434" y="4874418"/>
            <a:ext cx="2764543" cy="923330"/>
          </a:xfrm>
          <a:prstGeom prst="rect">
            <a:avLst/>
          </a:prstGeom>
          <a:noFill/>
        </p:spPr>
        <p:txBody>
          <a:bodyPr wrap="square" rtlCol="0">
            <a:spAutoFit/>
          </a:bodyPr>
          <a:lstStyle/>
          <a:p>
            <a:pPr>
              <a:lnSpc>
                <a:spcPct val="150000"/>
              </a:lnSpc>
            </a:pPr>
            <a:r>
              <a:rPr lang="zh-CN" altLang="en-US" sz="1200" dirty="0">
                <a:solidFill>
                  <a:prstClr val="black">
                    <a:lumMod val="85000"/>
                    <a:lumOff val="15000"/>
                  </a:prstClr>
                </a:solidFill>
                <a:latin typeface="微软雅黑" panose="020B0503020204020204" pitchFamily="34" charset="-122"/>
                <a:ea typeface="微软雅黑" panose="020B0503020204020204" pitchFamily="34" charset="-122"/>
                <a:sym typeface="Gill Sans" charset="0"/>
              </a:rPr>
              <a:t>用途概况：</a:t>
            </a:r>
            <a:r>
              <a:rPr lang="zh-CN" altLang="en-US" sz="1200" dirty="0">
                <a:solidFill>
                  <a:prstClr val="black">
                    <a:lumMod val="50000"/>
                    <a:lumOff val="50000"/>
                  </a:prstClr>
                </a:solidFill>
                <a:latin typeface="微软雅黑" panose="020B0503020204020204" pitchFamily="34" charset="-122"/>
                <a:ea typeface="微软雅黑" panose="020B0503020204020204" pitchFamily="34" charset="-122"/>
                <a:sym typeface="Gill Sans" charset="0"/>
              </a:rPr>
              <a:t>此处添加详细文本描述，建议与标题相关并符合整体语言风格，语言描述尽量简洁。</a:t>
            </a:r>
          </a:p>
        </p:txBody>
      </p:sp>
      <p:sp>
        <p:nvSpPr>
          <p:cNvPr id="19" name="TextBox 77"/>
          <p:cNvSpPr txBox="1"/>
          <p:nvPr/>
        </p:nvSpPr>
        <p:spPr>
          <a:xfrm>
            <a:off x="8920835" y="4297792"/>
            <a:ext cx="1415772" cy="338426"/>
          </a:xfrm>
          <a:prstGeom prst="rect">
            <a:avLst/>
          </a:prstGeom>
          <a:noFill/>
        </p:spPr>
        <p:txBody>
          <a:bodyPr wrap="none" rtlCol="0">
            <a:spAutoFit/>
          </a:bodyPr>
          <a:lstStyle/>
          <a:p>
            <a:pPr algn="ct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单击添加标题</a:t>
            </a:r>
            <a:endPar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600" advClick="0" advTm="0">
        <p14:prism isContent="1" isInverted="1"/>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0-#ppt_w/2"/>
                                          </p:val>
                                        </p:tav>
                                        <p:tav tm="100000">
                                          <p:val>
                                            <p:strVal val="#ppt_x"/>
                                          </p:val>
                                        </p:tav>
                                      </p:tavLst>
                                    </p:anim>
                                    <p:anim calcmode="lin" valueType="num">
                                      <p:cBhvr additive="base">
                                        <p:cTn id="13" dur="500" fill="hold"/>
                                        <p:tgtEl>
                                          <p:spTgt spid="8"/>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0-#ppt_w/2"/>
                                          </p:val>
                                        </p:tav>
                                        <p:tav tm="100000">
                                          <p:val>
                                            <p:strVal val="#ppt_x"/>
                                          </p:val>
                                        </p:tav>
                                      </p:tavLst>
                                    </p:anim>
                                    <p:anim calcmode="lin" valueType="num">
                                      <p:cBhvr additive="base">
                                        <p:cTn id="18" dur="500" fill="hold"/>
                                        <p:tgtEl>
                                          <p:spTgt spid="6"/>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2" presetClass="entr" presetSubtype="4"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down)">
                                      <p:cBhvr>
                                        <p:cTn id="22" dur="500"/>
                                        <p:tgtEl>
                                          <p:spTgt spid="9"/>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down)">
                                      <p:cBhvr>
                                        <p:cTn id="25" dur="500"/>
                                        <p:tgtEl>
                                          <p:spTgt spid="7"/>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wipe(down)">
                                      <p:cBhvr>
                                        <p:cTn id="28" dur="500"/>
                                        <p:tgtEl>
                                          <p:spTgt spid="5"/>
                                        </p:tgtEl>
                                      </p:cBhvr>
                                    </p:animEffect>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p:cTn id="37" dur="500" fill="hold"/>
                                        <p:tgtEl>
                                          <p:spTgt spid="16"/>
                                        </p:tgtEl>
                                        <p:attrNameLst>
                                          <p:attrName>ppt_w</p:attrName>
                                        </p:attrNameLst>
                                      </p:cBhvr>
                                      <p:tavLst>
                                        <p:tav tm="0">
                                          <p:val>
                                            <p:fltVal val="0"/>
                                          </p:val>
                                        </p:tav>
                                        <p:tav tm="100000">
                                          <p:val>
                                            <p:strVal val="#ppt_w"/>
                                          </p:val>
                                        </p:tav>
                                      </p:tavLst>
                                    </p:anim>
                                    <p:anim calcmode="lin" valueType="num">
                                      <p:cBhvr>
                                        <p:cTn id="38" dur="500" fill="hold"/>
                                        <p:tgtEl>
                                          <p:spTgt spid="16"/>
                                        </p:tgtEl>
                                        <p:attrNameLst>
                                          <p:attrName>ppt_h</p:attrName>
                                        </p:attrNameLst>
                                      </p:cBhvr>
                                      <p:tavLst>
                                        <p:tav tm="0">
                                          <p:val>
                                            <p:fltVal val="0"/>
                                          </p:val>
                                        </p:tav>
                                        <p:tav tm="100000">
                                          <p:val>
                                            <p:strVal val="#ppt_h"/>
                                          </p:val>
                                        </p:tav>
                                      </p:tavLst>
                                    </p:anim>
                                    <p:animEffect transition="in" filter="fade">
                                      <p:cBhvr>
                                        <p:cTn id="39" dur="500"/>
                                        <p:tgtEl>
                                          <p:spTgt spid="16"/>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p:cTn id="42" dur="500" fill="hold"/>
                                        <p:tgtEl>
                                          <p:spTgt spid="19"/>
                                        </p:tgtEl>
                                        <p:attrNameLst>
                                          <p:attrName>ppt_w</p:attrName>
                                        </p:attrNameLst>
                                      </p:cBhvr>
                                      <p:tavLst>
                                        <p:tav tm="0">
                                          <p:val>
                                            <p:fltVal val="0"/>
                                          </p:val>
                                        </p:tav>
                                        <p:tav tm="100000">
                                          <p:val>
                                            <p:strVal val="#ppt_w"/>
                                          </p:val>
                                        </p:tav>
                                      </p:tavLst>
                                    </p:anim>
                                    <p:anim calcmode="lin" valueType="num">
                                      <p:cBhvr>
                                        <p:cTn id="43" dur="500" fill="hold"/>
                                        <p:tgtEl>
                                          <p:spTgt spid="19"/>
                                        </p:tgtEl>
                                        <p:attrNameLst>
                                          <p:attrName>ppt_h</p:attrName>
                                        </p:attrNameLst>
                                      </p:cBhvr>
                                      <p:tavLst>
                                        <p:tav tm="0">
                                          <p:val>
                                            <p:fltVal val="0"/>
                                          </p:val>
                                        </p:tav>
                                        <p:tav tm="100000">
                                          <p:val>
                                            <p:strVal val="#ppt_h"/>
                                          </p:val>
                                        </p:tav>
                                      </p:tavLst>
                                    </p:anim>
                                    <p:animEffect transition="in" filter="fade">
                                      <p:cBhvr>
                                        <p:cTn id="44" dur="500"/>
                                        <p:tgtEl>
                                          <p:spTgt spid="19"/>
                                        </p:tgtEl>
                                      </p:cBhvr>
                                    </p:animEffect>
                                  </p:childTnLst>
                                </p:cTn>
                              </p:par>
                            </p:childTnLst>
                          </p:cTn>
                        </p:par>
                        <p:par>
                          <p:cTn id="45" fill="hold">
                            <p:stCondLst>
                              <p:cond delay="2500"/>
                            </p:stCondLst>
                            <p:childTnLst>
                              <p:par>
                                <p:cTn id="46" presetID="10" presetClass="entr" presetSubtype="0" fill="hold" grpId="0" nodeType="afterEffect">
                                  <p:stCondLst>
                                    <p:cond delay="0"/>
                                  </p:stCondLst>
                                  <p:childTnLst>
                                    <p:set>
                                      <p:cBhvr>
                                        <p:cTn id="47" dur="1" fill="hold">
                                          <p:stCondLst>
                                            <p:cond delay="0"/>
                                          </p:stCondLst>
                                        </p:cTn>
                                        <p:tgtEl>
                                          <p:spTgt spid="12"/>
                                        </p:tgtEl>
                                        <p:attrNameLst>
                                          <p:attrName>style.visibility</p:attrName>
                                        </p:attrNameLst>
                                      </p:cBhvr>
                                      <p:to>
                                        <p:strVal val="visible"/>
                                      </p:to>
                                    </p:set>
                                    <p:animEffect transition="in" filter="fade">
                                      <p:cBhvr>
                                        <p:cTn id="48" dur="500"/>
                                        <p:tgtEl>
                                          <p:spTgt spid="12"/>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fade">
                                      <p:cBhvr>
                                        <p:cTn id="51" dur="500"/>
                                        <p:tgtEl>
                                          <p:spTgt spid="15"/>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18"/>
                                        </p:tgtEl>
                                        <p:attrNameLst>
                                          <p:attrName>style.visibility</p:attrName>
                                        </p:attrNameLst>
                                      </p:cBhvr>
                                      <p:to>
                                        <p:strVal val="visible"/>
                                      </p:to>
                                    </p:set>
                                    <p:animEffect transition="in" filter="fade">
                                      <p:cBhvr>
                                        <p:cTn id="5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2" grpId="0"/>
      <p:bldP spid="13" grpId="0"/>
      <p:bldP spid="15" grpId="0"/>
      <p:bldP spid="16" grpId="0"/>
      <p:bldP spid="18" grpId="0"/>
      <p:bldP spid="1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直角三角形 15"/>
          <p:cNvSpPr/>
          <p:nvPr/>
        </p:nvSpPr>
        <p:spPr>
          <a:xfrm rot="16200000" flipV="1">
            <a:off x="5269325" y="-62794"/>
            <a:ext cx="1653351" cy="12188238"/>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cxnSp>
        <p:nvCxnSpPr>
          <p:cNvPr id="17" name="直接连接符 30"/>
          <p:cNvCxnSpPr>
            <a:cxnSpLocks noChangeShapeType="1"/>
          </p:cNvCxnSpPr>
          <p:nvPr/>
        </p:nvCxnSpPr>
        <p:spPr bwMode="auto">
          <a:xfrm>
            <a:off x="1881" y="1413398"/>
            <a:ext cx="12188238" cy="0"/>
          </a:xfrm>
          <a:prstGeom prst="line">
            <a:avLst/>
          </a:prstGeom>
          <a:noFill/>
          <a:ln w="6350" cmpd="sng">
            <a:solidFill>
              <a:schemeClr val="bg1">
                <a:alpha val="50000"/>
              </a:schemeClr>
            </a:solidFill>
            <a:round/>
          </a:ln>
          <a:extLst>
            <a:ext uri="{909E8E84-426E-40DD-AFC4-6F175D3DCCD1}">
              <a14:hiddenFill xmlns:a14="http://schemas.microsoft.com/office/drawing/2010/main">
                <a:noFill/>
              </a14:hiddenFill>
            </a:ext>
          </a:extLst>
        </p:spPr>
      </p:cxnSp>
      <p:grpSp>
        <p:nvGrpSpPr>
          <p:cNvPr id="2" name="组合 5"/>
          <p:cNvGrpSpPr/>
          <p:nvPr/>
        </p:nvGrpSpPr>
        <p:grpSpPr bwMode="auto">
          <a:xfrm>
            <a:off x="1881" y="1761063"/>
            <a:ext cx="12188238" cy="1479550"/>
            <a:chOff x="0" y="0"/>
            <a:chExt cx="12192000" cy="1480457"/>
          </a:xfrm>
        </p:grpSpPr>
        <p:sp>
          <p:nvSpPr>
            <p:cNvPr id="20" name="弧形 44"/>
            <p:cNvSpPr/>
            <p:nvPr/>
          </p:nvSpPr>
          <p:spPr bwMode="auto">
            <a:xfrm>
              <a:off x="5356225" y="0"/>
              <a:ext cx="1479550" cy="1480457"/>
            </a:xfrm>
            <a:custGeom>
              <a:avLst/>
              <a:gdLst>
                <a:gd name="T0" fmla="*/ 0 w 1479550"/>
                <a:gd name="T1" fmla="*/ 740228 h 1480457"/>
                <a:gd name="T2" fmla="*/ 739775 w 1479550"/>
                <a:gd name="T3" fmla="*/ 0 h 1480457"/>
                <a:gd name="T4" fmla="*/ 1479550 w 1479550"/>
                <a:gd name="T5" fmla="*/ 740229 h 1480457"/>
                <a:gd name="T6" fmla="*/ 739775 w 1479550"/>
                <a:gd name="T7" fmla="*/ 740229 h 1480457"/>
                <a:gd name="T8" fmla="*/ 0 w 1479550"/>
                <a:gd name="T9" fmla="*/ 740228 h 1480457"/>
                <a:gd name="T10" fmla="*/ 0 w 1479550"/>
                <a:gd name="T11" fmla="*/ 740228 h 1480457"/>
                <a:gd name="T12" fmla="*/ 739775 w 1479550"/>
                <a:gd name="T13" fmla="*/ 0 h 1480457"/>
                <a:gd name="T14" fmla="*/ 1479550 w 1479550"/>
                <a:gd name="T15" fmla="*/ 740229 h 14804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79550" h="1480457" stroke="0">
                  <a:moveTo>
                    <a:pt x="0" y="740228"/>
                  </a:moveTo>
                  <a:cubicBezTo>
                    <a:pt x="0" y="331411"/>
                    <a:pt x="331209" y="0"/>
                    <a:pt x="739775" y="0"/>
                  </a:cubicBezTo>
                  <a:cubicBezTo>
                    <a:pt x="1148341" y="0"/>
                    <a:pt x="1479550" y="331412"/>
                    <a:pt x="1479550" y="740229"/>
                  </a:cubicBezTo>
                  <a:lnTo>
                    <a:pt x="739775" y="740229"/>
                  </a:lnTo>
                  <a:lnTo>
                    <a:pt x="0" y="740228"/>
                  </a:lnTo>
                  <a:close/>
                </a:path>
                <a:path w="1479550" h="1480457" fill="none">
                  <a:moveTo>
                    <a:pt x="0" y="740228"/>
                  </a:moveTo>
                  <a:cubicBezTo>
                    <a:pt x="0" y="331411"/>
                    <a:pt x="331209" y="0"/>
                    <a:pt x="739775" y="0"/>
                  </a:cubicBezTo>
                  <a:cubicBezTo>
                    <a:pt x="1148341" y="0"/>
                    <a:pt x="1479550" y="331412"/>
                    <a:pt x="1479550" y="740229"/>
                  </a:cubicBezTo>
                </a:path>
              </a:pathLst>
            </a:custGeom>
            <a:noFill/>
            <a:ln w="12700" cap="flat" cmpd="sng">
              <a:solidFill>
                <a:schemeClr val="accent1">
                  <a:lumMod val="50000"/>
                  <a:alpha val="70000"/>
                </a:schemeClr>
              </a:solidFill>
              <a:round/>
            </a:ln>
            <a:extLst>
              <a:ext uri="{909E8E84-426E-40DD-AFC4-6F175D3DCCD1}">
                <a14:hiddenFill xmlns:a14="http://schemas.microsoft.com/office/drawing/2010/main">
                  <a:solidFill>
                    <a:srgbClr val="FFFFFF"/>
                  </a:solidFill>
                </a14:hiddenFill>
              </a:ext>
            </a:extLst>
          </p:spPr>
          <p:txBody>
            <a:bodyPr anchor="ctr"/>
            <a:lstStyle/>
            <a:p>
              <a:endParaRPr lang="zh-CN" altLang="en-US" sz="2400"/>
            </a:p>
          </p:txBody>
        </p:sp>
        <p:cxnSp>
          <p:nvCxnSpPr>
            <p:cNvPr id="21" name="直接连接符 48"/>
            <p:cNvCxnSpPr>
              <a:cxnSpLocks noChangeShapeType="1"/>
            </p:cNvCxnSpPr>
            <p:nvPr/>
          </p:nvCxnSpPr>
          <p:spPr bwMode="auto">
            <a:xfrm>
              <a:off x="0" y="733875"/>
              <a:ext cx="5353050" cy="0"/>
            </a:xfrm>
            <a:prstGeom prst="line">
              <a:avLst/>
            </a:prstGeom>
            <a:noFill/>
            <a:ln w="12700" cmpd="sng">
              <a:solidFill>
                <a:schemeClr val="accent1">
                  <a:lumMod val="50000"/>
                  <a:alpha val="70000"/>
                </a:schemeClr>
              </a:solidFill>
              <a:round/>
            </a:ln>
            <a:extLst>
              <a:ext uri="{909E8E84-426E-40DD-AFC4-6F175D3DCCD1}">
                <a14:hiddenFill xmlns:a14="http://schemas.microsoft.com/office/drawing/2010/main">
                  <a:noFill/>
                </a14:hiddenFill>
              </a:ext>
            </a:extLst>
          </p:spPr>
        </p:cxnSp>
        <p:cxnSp>
          <p:nvCxnSpPr>
            <p:cNvPr id="22" name="直接连接符 49"/>
            <p:cNvCxnSpPr>
              <a:cxnSpLocks noChangeShapeType="1"/>
            </p:cNvCxnSpPr>
            <p:nvPr/>
          </p:nvCxnSpPr>
          <p:spPr bwMode="auto">
            <a:xfrm>
              <a:off x="6838950" y="733875"/>
              <a:ext cx="5353050" cy="0"/>
            </a:xfrm>
            <a:prstGeom prst="line">
              <a:avLst/>
            </a:prstGeom>
            <a:noFill/>
            <a:ln w="12700" cmpd="sng">
              <a:solidFill>
                <a:schemeClr val="accent1">
                  <a:lumMod val="50000"/>
                  <a:alpha val="70000"/>
                </a:schemeClr>
              </a:solidFill>
              <a:round/>
            </a:ln>
            <a:extLst>
              <a:ext uri="{909E8E84-426E-40DD-AFC4-6F175D3DCCD1}">
                <a14:hiddenFill xmlns:a14="http://schemas.microsoft.com/office/drawing/2010/main">
                  <a:noFill/>
                </a14:hiddenFill>
              </a:ext>
            </a:extLst>
          </p:spPr>
        </p:cxnSp>
      </p:grpSp>
      <p:grpSp>
        <p:nvGrpSpPr>
          <p:cNvPr id="3" name="组合 74"/>
          <p:cNvGrpSpPr/>
          <p:nvPr/>
        </p:nvGrpSpPr>
        <p:grpSpPr bwMode="auto">
          <a:xfrm>
            <a:off x="5475480" y="1870599"/>
            <a:ext cx="1247390" cy="1249364"/>
            <a:chOff x="0" y="0"/>
            <a:chExt cx="1248318" cy="1248318"/>
          </a:xfrm>
        </p:grpSpPr>
        <p:sp>
          <p:nvSpPr>
            <p:cNvPr id="24" name="椭圆 57"/>
            <p:cNvSpPr>
              <a:spLocks noChangeArrowheads="1"/>
            </p:cNvSpPr>
            <p:nvPr/>
          </p:nvSpPr>
          <p:spPr bwMode="auto">
            <a:xfrm>
              <a:off x="0" y="0"/>
              <a:ext cx="1248318" cy="1248318"/>
            </a:xfrm>
            <a:prstGeom prst="ellipse">
              <a:avLst/>
            </a:pr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eaLnBrk="1" hangingPunct="1"/>
              <a:endParaRPr lang="zh-CN" altLang="en-US" sz="2400"/>
            </a:p>
          </p:txBody>
        </p:sp>
        <p:sp>
          <p:nvSpPr>
            <p:cNvPr id="25" name="文本框 61"/>
            <p:cNvSpPr txBox="1">
              <a:spLocks noChangeArrowheads="1"/>
            </p:cNvSpPr>
            <p:nvPr/>
          </p:nvSpPr>
          <p:spPr bwMode="auto">
            <a:xfrm>
              <a:off x="169699" y="207807"/>
              <a:ext cx="924400" cy="8299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vl2pPr marL="742950" indent="-285750"/>
              <a:lvl3pPr/>
              <a:lvl4pPr/>
              <a:lvl5pPr/>
              <a:lvl6pPr/>
              <a:lvl7pPr/>
              <a:lvl8pPr/>
              <a:lvl9pPr/>
            </a:lstStyle>
            <a:p>
              <a:pPr algn="ctr" eaLnBrk="1" hangingPunct="1"/>
              <a:r>
                <a:rPr lang="en-US" altLang="zh-CN" sz="4800" dirty="0">
                  <a:solidFill>
                    <a:schemeClr val="bg1">
                      <a:lumMod val="95000"/>
                    </a:schemeClr>
                  </a:solidFill>
                  <a:latin typeface="华文细黑" panose="02010600040101010101" pitchFamily="2" charset="-122"/>
                  <a:ea typeface="华文细黑" panose="02010600040101010101" pitchFamily="2" charset="-122"/>
                </a:rPr>
                <a:t>03</a:t>
              </a:r>
              <a:endParaRPr lang="zh-CN" altLang="en-US" sz="4800" dirty="0">
                <a:solidFill>
                  <a:schemeClr val="bg1">
                    <a:lumMod val="95000"/>
                  </a:schemeClr>
                </a:solidFill>
                <a:latin typeface="华文细黑" panose="02010600040101010101" pitchFamily="2" charset="-122"/>
                <a:ea typeface="华文细黑" panose="02010600040101010101" pitchFamily="2" charset="-122"/>
              </a:endParaRPr>
            </a:p>
          </p:txBody>
        </p:sp>
      </p:grpSp>
      <p:grpSp>
        <p:nvGrpSpPr>
          <p:cNvPr id="4" name="组合 25"/>
          <p:cNvGrpSpPr/>
          <p:nvPr/>
        </p:nvGrpSpPr>
        <p:grpSpPr bwMode="auto">
          <a:xfrm>
            <a:off x="4933055" y="3191402"/>
            <a:ext cx="2271075" cy="842832"/>
            <a:chOff x="3891" y="0"/>
            <a:chExt cx="2272957" cy="843121"/>
          </a:xfrm>
        </p:grpSpPr>
        <p:sp>
          <p:nvSpPr>
            <p:cNvPr id="27" name="文本框 66"/>
            <p:cNvSpPr txBox="1">
              <a:spLocks noChangeArrowheads="1"/>
            </p:cNvSpPr>
            <p:nvPr/>
          </p:nvSpPr>
          <p:spPr bwMode="auto">
            <a:xfrm>
              <a:off x="15071" y="0"/>
              <a:ext cx="2261777" cy="4618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vl2pPr marL="742950" indent="-285750"/>
              <a:lvl3pPr/>
              <a:lvl4pPr/>
              <a:lvl5pPr/>
              <a:lvl6pPr/>
              <a:lvl7pPr/>
              <a:lvl8pPr/>
              <a:lvl9pPr/>
            </a:lstStyle>
            <a:p>
              <a:pPr lvl="0" algn="ctr" defTabSz="914400">
                <a:defRPr/>
              </a:pPr>
              <a:r>
                <a:rPr lang="zh-CN" altLang="en-US" sz="2400" b="1" dirty="0">
                  <a:solidFill>
                    <a:schemeClr val="accent1"/>
                  </a:solidFill>
                  <a:latin typeface="微软雅黑" panose="020B0503020204020204" pitchFamily="34" charset="-122"/>
                  <a:ea typeface="微软雅黑" panose="020B0503020204020204" pitchFamily="34" charset="-122"/>
                </a:rPr>
                <a:t>市场分析</a:t>
              </a:r>
              <a:endParaRPr lang="zh-CN" altLang="en-US" sz="2400" kern="0" dirty="0">
                <a:solidFill>
                  <a:schemeClr val="accent1"/>
                </a:solidFill>
                <a:latin typeface="微软雅黑" panose="020B0503020204020204" pitchFamily="34" charset="-122"/>
                <a:ea typeface="微软雅黑" panose="020B0503020204020204" pitchFamily="34" charset="-122"/>
              </a:endParaRPr>
            </a:p>
          </p:txBody>
        </p:sp>
        <p:sp>
          <p:nvSpPr>
            <p:cNvPr id="28" name="矩形 70"/>
            <p:cNvSpPr>
              <a:spLocks noChangeArrowheads="1"/>
            </p:cNvSpPr>
            <p:nvPr/>
          </p:nvSpPr>
          <p:spPr bwMode="auto">
            <a:xfrm>
              <a:off x="3891" y="504579"/>
              <a:ext cx="2268604" cy="338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defRPr/>
              </a:pPr>
              <a:endPar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sp>
        <p:nvSpPr>
          <p:cNvPr id="29" name="矩形 26"/>
          <p:cNvSpPr>
            <a:spLocks noChangeArrowheads="1"/>
          </p:cNvSpPr>
          <p:nvPr/>
        </p:nvSpPr>
        <p:spPr bwMode="auto">
          <a:xfrm>
            <a:off x="4608295" y="3831265"/>
            <a:ext cx="1535698" cy="297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4" tIns="45713" rIns="91424" bIns="45713">
            <a:spAutoFit/>
          </a:bodyPr>
          <a:lstStyle/>
          <a:p>
            <a:pPr algn="ctr">
              <a:defRPr/>
            </a:pPr>
            <a:r>
              <a:rPr lang="zh-CN" altLang="en-US" sz="1335" dirty="0">
                <a:solidFill>
                  <a:schemeClr val="tx1">
                    <a:lumMod val="75000"/>
                    <a:lumOff val="25000"/>
                  </a:schemeClr>
                </a:solidFill>
                <a:latin typeface="微软雅黑" panose="020B0503020204020204" pitchFamily="34" charset="-122"/>
                <a:ea typeface="微软雅黑" panose="020B0503020204020204" pitchFamily="34" charset="-122"/>
                <a:cs typeface="宋体" panose="02010600030101010101" pitchFamily="2" charset="-122"/>
              </a:rPr>
              <a:t>单此处添加文本</a:t>
            </a:r>
            <a:endParaRPr lang="zh-CN" altLang="en-US" sz="1335"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0" name="矩形 26"/>
          <p:cNvSpPr>
            <a:spLocks noChangeArrowheads="1"/>
          </p:cNvSpPr>
          <p:nvPr/>
        </p:nvSpPr>
        <p:spPr bwMode="auto">
          <a:xfrm>
            <a:off x="4608295" y="4167199"/>
            <a:ext cx="1535698" cy="297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4" tIns="45713" rIns="91424" bIns="45713">
            <a:spAutoFit/>
          </a:bodyPr>
          <a:lstStyle/>
          <a:p>
            <a:pPr algn="ctr">
              <a:defRPr/>
            </a:pPr>
            <a:r>
              <a:rPr lang="zh-CN" altLang="en-US" sz="1335" dirty="0">
                <a:solidFill>
                  <a:schemeClr val="tx1">
                    <a:lumMod val="75000"/>
                    <a:lumOff val="25000"/>
                  </a:schemeClr>
                </a:solidFill>
                <a:latin typeface="微软雅黑" panose="020B0503020204020204" pitchFamily="34" charset="-122"/>
                <a:ea typeface="微软雅黑" panose="020B0503020204020204" pitchFamily="34" charset="-122"/>
                <a:cs typeface="宋体" panose="02010600030101010101" pitchFamily="2" charset="-122"/>
              </a:rPr>
              <a:t>单此处添加文本</a:t>
            </a:r>
            <a:endParaRPr lang="zh-CN" altLang="en-US" sz="1335"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1" name="矩形 26"/>
          <p:cNvSpPr>
            <a:spLocks noChangeArrowheads="1"/>
          </p:cNvSpPr>
          <p:nvPr/>
        </p:nvSpPr>
        <p:spPr bwMode="auto">
          <a:xfrm>
            <a:off x="6143991" y="3831265"/>
            <a:ext cx="1535698" cy="297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4" tIns="45713" rIns="91424" bIns="45713">
            <a:spAutoFit/>
          </a:bodyPr>
          <a:lstStyle/>
          <a:p>
            <a:pPr algn="ctr">
              <a:defRPr/>
            </a:pPr>
            <a:r>
              <a:rPr lang="zh-CN" altLang="en-US" sz="1335" dirty="0">
                <a:solidFill>
                  <a:schemeClr val="tx1">
                    <a:lumMod val="75000"/>
                    <a:lumOff val="25000"/>
                  </a:schemeClr>
                </a:solidFill>
                <a:latin typeface="微软雅黑" panose="020B0503020204020204" pitchFamily="34" charset="-122"/>
                <a:ea typeface="微软雅黑" panose="020B0503020204020204" pitchFamily="34" charset="-122"/>
                <a:cs typeface="宋体" panose="02010600030101010101" pitchFamily="2" charset="-122"/>
              </a:rPr>
              <a:t>单此处添加文本</a:t>
            </a:r>
            <a:endParaRPr lang="zh-CN" altLang="en-US" sz="1335"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2" name="矩形 31"/>
          <p:cNvSpPr>
            <a:spLocks noChangeArrowheads="1"/>
          </p:cNvSpPr>
          <p:nvPr/>
        </p:nvSpPr>
        <p:spPr bwMode="auto">
          <a:xfrm>
            <a:off x="6143991" y="4167199"/>
            <a:ext cx="1535698" cy="297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4" tIns="45713" rIns="91424" bIns="45713">
            <a:spAutoFit/>
          </a:bodyPr>
          <a:lstStyle/>
          <a:p>
            <a:pPr algn="ctr">
              <a:defRPr/>
            </a:pPr>
            <a:r>
              <a:rPr lang="zh-CN" altLang="en-US" sz="1335" dirty="0">
                <a:solidFill>
                  <a:schemeClr val="tx1">
                    <a:lumMod val="75000"/>
                    <a:lumOff val="25000"/>
                  </a:schemeClr>
                </a:solidFill>
                <a:latin typeface="微软雅黑" panose="020B0503020204020204" pitchFamily="34" charset="-122"/>
                <a:ea typeface="微软雅黑" panose="020B0503020204020204" pitchFamily="34" charset="-122"/>
                <a:cs typeface="宋体" panose="02010600030101010101" pitchFamily="2" charset="-122"/>
              </a:rPr>
              <a:t>单此处添加文本</a:t>
            </a:r>
            <a:endParaRPr lang="zh-CN" altLang="en-US" sz="1335"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0">
        <p14:window dir="vert"/>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childTnLst>
                                </p:cTn>
                              </p:par>
                              <p:par>
                                <p:cTn id="9" presetID="12" presetClass="entr" presetSubtype="1"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p:tgtEl>
                                          <p:spTgt spid="4"/>
                                        </p:tgtEl>
                                        <p:attrNameLst>
                                          <p:attrName>ppt_y</p:attrName>
                                        </p:attrNameLst>
                                      </p:cBhvr>
                                      <p:tavLst>
                                        <p:tav tm="0">
                                          <p:val>
                                            <p:strVal val="#ppt_y-#ppt_h*1.125000"/>
                                          </p:val>
                                        </p:tav>
                                        <p:tav tm="100000">
                                          <p:val>
                                            <p:strVal val="#ppt_y"/>
                                          </p:val>
                                        </p:tav>
                                      </p:tavLst>
                                    </p:anim>
                                    <p:animEffect transition="in" filter="wipe(down)">
                                      <p:cBhvr>
                                        <p:cTn id="12" dur="500"/>
                                        <p:tgtEl>
                                          <p:spTgt spid="4"/>
                                        </p:tgtEl>
                                      </p:cBhvr>
                                    </p:animEffect>
                                  </p:childTnLst>
                                </p:cTn>
                              </p:par>
                            </p:childTnLst>
                          </p:cTn>
                        </p:par>
                        <p:par>
                          <p:cTn id="13" fill="hold">
                            <p:stCondLst>
                              <p:cond delay="500"/>
                            </p:stCondLst>
                            <p:childTnLst>
                              <p:par>
                                <p:cTn id="14" presetID="16" presetClass="entr" presetSubtype="37"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barn(outVertical)">
                                      <p:cBhvr>
                                        <p:cTn id="16" dur="900"/>
                                        <p:tgtEl>
                                          <p:spTgt spid="2"/>
                                        </p:tgtEl>
                                      </p:cBhvr>
                                    </p:animEffect>
                                  </p:childTnLst>
                                </p:cTn>
                              </p:par>
                              <p:par>
                                <p:cTn id="17" presetID="2" presetClass="entr" presetSubtype="8" fill="hold" grpId="0" nodeType="withEffect">
                                  <p:stCondLst>
                                    <p:cond delay="0"/>
                                  </p:stCondLst>
                                  <p:childTnLst>
                                    <p:set>
                                      <p:cBhvr>
                                        <p:cTn id="18" dur="1" fill="hold">
                                          <p:stCondLst>
                                            <p:cond delay="0"/>
                                          </p:stCondLst>
                                        </p:cTn>
                                        <p:tgtEl>
                                          <p:spTgt spid="29"/>
                                        </p:tgtEl>
                                        <p:attrNameLst>
                                          <p:attrName>style.visibility</p:attrName>
                                        </p:attrNameLst>
                                      </p:cBhvr>
                                      <p:to>
                                        <p:strVal val="visible"/>
                                      </p:to>
                                    </p:set>
                                    <p:anim calcmode="lin" valueType="num">
                                      <p:cBhvr additive="base">
                                        <p:cTn id="19" dur="600" fill="hold"/>
                                        <p:tgtEl>
                                          <p:spTgt spid="29"/>
                                        </p:tgtEl>
                                        <p:attrNameLst>
                                          <p:attrName>ppt_x</p:attrName>
                                        </p:attrNameLst>
                                      </p:cBhvr>
                                      <p:tavLst>
                                        <p:tav tm="0">
                                          <p:val>
                                            <p:strVal val="0-#ppt_w/2"/>
                                          </p:val>
                                        </p:tav>
                                        <p:tav tm="100000">
                                          <p:val>
                                            <p:strVal val="#ppt_x"/>
                                          </p:val>
                                        </p:tav>
                                      </p:tavLst>
                                    </p:anim>
                                    <p:anim calcmode="lin" valueType="num">
                                      <p:cBhvr additive="base">
                                        <p:cTn id="20" dur="600" fill="hold"/>
                                        <p:tgtEl>
                                          <p:spTgt spid="29"/>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30"/>
                                        </p:tgtEl>
                                        <p:attrNameLst>
                                          <p:attrName>style.visibility</p:attrName>
                                        </p:attrNameLst>
                                      </p:cBhvr>
                                      <p:to>
                                        <p:strVal val="visible"/>
                                      </p:to>
                                    </p:set>
                                    <p:anim calcmode="lin" valueType="num">
                                      <p:cBhvr additive="base">
                                        <p:cTn id="23" dur="600" fill="hold"/>
                                        <p:tgtEl>
                                          <p:spTgt spid="30"/>
                                        </p:tgtEl>
                                        <p:attrNameLst>
                                          <p:attrName>ppt_x</p:attrName>
                                        </p:attrNameLst>
                                      </p:cBhvr>
                                      <p:tavLst>
                                        <p:tav tm="0">
                                          <p:val>
                                            <p:strVal val="0-#ppt_w/2"/>
                                          </p:val>
                                        </p:tav>
                                        <p:tav tm="100000">
                                          <p:val>
                                            <p:strVal val="#ppt_x"/>
                                          </p:val>
                                        </p:tav>
                                      </p:tavLst>
                                    </p:anim>
                                    <p:anim calcmode="lin" valueType="num">
                                      <p:cBhvr additive="base">
                                        <p:cTn id="24" dur="600" fill="hold"/>
                                        <p:tgtEl>
                                          <p:spTgt spid="30"/>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31"/>
                                        </p:tgtEl>
                                        <p:attrNameLst>
                                          <p:attrName>style.visibility</p:attrName>
                                        </p:attrNameLst>
                                      </p:cBhvr>
                                      <p:to>
                                        <p:strVal val="visible"/>
                                      </p:to>
                                    </p:set>
                                    <p:anim calcmode="lin" valueType="num">
                                      <p:cBhvr additive="base">
                                        <p:cTn id="27" dur="600" fill="hold"/>
                                        <p:tgtEl>
                                          <p:spTgt spid="31"/>
                                        </p:tgtEl>
                                        <p:attrNameLst>
                                          <p:attrName>ppt_x</p:attrName>
                                        </p:attrNameLst>
                                      </p:cBhvr>
                                      <p:tavLst>
                                        <p:tav tm="0">
                                          <p:val>
                                            <p:strVal val="0-#ppt_w/2"/>
                                          </p:val>
                                        </p:tav>
                                        <p:tav tm="100000">
                                          <p:val>
                                            <p:strVal val="#ppt_x"/>
                                          </p:val>
                                        </p:tav>
                                      </p:tavLst>
                                    </p:anim>
                                    <p:anim calcmode="lin" valueType="num">
                                      <p:cBhvr additive="base">
                                        <p:cTn id="28" dur="600" fill="hold"/>
                                        <p:tgtEl>
                                          <p:spTgt spid="31"/>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32"/>
                                        </p:tgtEl>
                                        <p:attrNameLst>
                                          <p:attrName>style.visibility</p:attrName>
                                        </p:attrNameLst>
                                      </p:cBhvr>
                                      <p:to>
                                        <p:strVal val="visible"/>
                                      </p:to>
                                    </p:set>
                                    <p:anim calcmode="lin" valueType="num">
                                      <p:cBhvr additive="base">
                                        <p:cTn id="31" dur="600" fill="hold"/>
                                        <p:tgtEl>
                                          <p:spTgt spid="32"/>
                                        </p:tgtEl>
                                        <p:attrNameLst>
                                          <p:attrName>ppt_x</p:attrName>
                                        </p:attrNameLst>
                                      </p:cBhvr>
                                      <p:tavLst>
                                        <p:tav tm="0">
                                          <p:val>
                                            <p:strVal val="0-#ppt_w/2"/>
                                          </p:val>
                                        </p:tav>
                                        <p:tav tm="100000">
                                          <p:val>
                                            <p:strVal val="#ppt_x"/>
                                          </p:val>
                                        </p:tav>
                                      </p:tavLst>
                                    </p:anim>
                                    <p:anim calcmode="lin" valueType="num">
                                      <p:cBhvr additive="base">
                                        <p:cTn id="32" dur="600" fill="hold"/>
                                        <p:tgtEl>
                                          <p:spTgt spid="3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31" grpId="0"/>
      <p:bldP spid="3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五边形 5"/>
          <p:cNvSpPr/>
          <p:nvPr/>
        </p:nvSpPr>
        <p:spPr>
          <a:xfrm rot="16200000" flipV="1">
            <a:off x="10063433" y="5662949"/>
            <a:ext cx="1615709" cy="833412"/>
          </a:xfrm>
          <a:prstGeom prst="homePlat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7" name="TextBox 6"/>
          <p:cNvSpPr txBox="1"/>
          <p:nvPr/>
        </p:nvSpPr>
        <p:spPr bwMode="auto">
          <a:xfrm>
            <a:off x="884768" y="2520129"/>
            <a:ext cx="6171042" cy="646331"/>
          </a:xfrm>
          <a:prstGeom prst="rect">
            <a:avLst/>
          </a:prstGeom>
          <a:noFill/>
        </p:spPr>
        <p:txBody>
          <a:bodyPr wrap="square">
            <a:spAutoFit/>
          </a:bodyPr>
          <a:lstStyle/>
          <a:p>
            <a:pPr>
              <a:lnSpc>
                <a:spcPct val="150000"/>
              </a:lnSpc>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这里输入简单的文字概述这里输入简单文字概述简单的文字概述这里输入这里输入简单的文字概述这里输入简单文字概述简单的文字</a:t>
            </a:r>
          </a:p>
        </p:txBody>
      </p:sp>
      <p:sp>
        <p:nvSpPr>
          <p:cNvPr id="8" name="矩形 7"/>
          <p:cNvSpPr/>
          <p:nvPr/>
        </p:nvSpPr>
        <p:spPr bwMode="auto">
          <a:xfrm>
            <a:off x="980750" y="2087977"/>
            <a:ext cx="2693685" cy="338426"/>
          </a:xfrm>
          <a:prstGeom prst="rect">
            <a:avLst/>
          </a:prstGeom>
        </p:spPr>
        <p:txBody>
          <a:bodyPr>
            <a:spAutoFit/>
          </a:bodyPr>
          <a:lstStyle/>
          <a:p>
            <a:pPr>
              <a:defRPr/>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输入相关标题</a:t>
            </a:r>
            <a:endParaRPr lang="zh-CN" altLang="en-US" sz="1600" dirty="0">
              <a:solidFill>
                <a:schemeClr val="tx1">
                  <a:lumMod val="75000"/>
                  <a:lumOff val="25000"/>
                </a:schemeClr>
              </a:solidFill>
            </a:endParaRPr>
          </a:p>
        </p:txBody>
      </p:sp>
      <p:sp>
        <p:nvSpPr>
          <p:cNvPr id="9" name="TextBox 8"/>
          <p:cNvSpPr txBox="1"/>
          <p:nvPr/>
        </p:nvSpPr>
        <p:spPr bwMode="auto">
          <a:xfrm>
            <a:off x="884768" y="3910363"/>
            <a:ext cx="6171042" cy="646331"/>
          </a:xfrm>
          <a:prstGeom prst="rect">
            <a:avLst/>
          </a:prstGeom>
          <a:noFill/>
        </p:spPr>
        <p:txBody>
          <a:bodyPr wrap="square">
            <a:spAutoFit/>
          </a:bodyPr>
          <a:lstStyle/>
          <a:p>
            <a:pPr>
              <a:lnSpc>
                <a:spcPct val="150000"/>
              </a:lnSpc>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这里输入简单的文字概述这里输入简单文字概述简单的文字概述这里输入这里输入简单的文字概述这里输入简单文字概述简单的文字</a:t>
            </a:r>
          </a:p>
        </p:txBody>
      </p:sp>
      <p:sp>
        <p:nvSpPr>
          <p:cNvPr id="10" name="矩形 9"/>
          <p:cNvSpPr/>
          <p:nvPr/>
        </p:nvSpPr>
        <p:spPr bwMode="auto">
          <a:xfrm>
            <a:off x="980750" y="3478209"/>
            <a:ext cx="2693685" cy="338426"/>
          </a:xfrm>
          <a:prstGeom prst="rect">
            <a:avLst/>
          </a:prstGeom>
        </p:spPr>
        <p:txBody>
          <a:bodyPr>
            <a:spAutoFit/>
          </a:bodyPr>
          <a:lstStyle/>
          <a:p>
            <a:pPr>
              <a:defRPr/>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输入相关标题</a:t>
            </a:r>
            <a:endParaRPr lang="zh-CN" altLang="en-US" sz="1600" dirty="0">
              <a:solidFill>
                <a:schemeClr val="tx1">
                  <a:lumMod val="75000"/>
                  <a:lumOff val="25000"/>
                </a:schemeClr>
              </a:solidFill>
            </a:endParaRPr>
          </a:p>
        </p:txBody>
      </p:sp>
      <p:sp>
        <p:nvSpPr>
          <p:cNvPr id="11" name="TextBox 10"/>
          <p:cNvSpPr txBox="1"/>
          <p:nvPr/>
        </p:nvSpPr>
        <p:spPr bwMode="auto">
          <a:xfrm>
            <a:off x="884768" y="5305299"/>
            <a:ext cx="6171042" cy="646331"/>
          </a:xfrm>
          <a:prstGeom prst="rect">
            <a:avLst/>
          </a:prstGeom>
          <a:noFill/>
        </p:spPr>
        <p:txBody>
          <a:bodyPr wrap="square">
            <a:spAutoFit/>
          </a:bodyPr>
          <a:lstStyle/>
          <a:p>
            <a:pPr>
              <a:lnSpc>
                <a:spcPct val="150000"/>
              </a:lnSpc>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这里输入简单的文字概述这里输入简单文字概述简单的文字概述这里输入这里输入简单的文字概述这里输入简单文字概述简单的文字</a:t>
            </a:r>
          </a:p>
        </p:txBody>
      </p:sp>
      <p:sp>
        <p:nvSpPr>
          <p:cNvPr id="12" name="矩形 11"/>
          <p:cNvSpPr/>
          <p:nvPr/>
        </p:nvSpPr>
        <p:spPr bwMode="auto">
          <a:xfrm>
            <a:off x="980750" y="4873145"/>
            <a:ext cx="2693685" cy="338426"/>
          </a:xfrm>
          <a:prstGeom prst="rect">
            <a:avLst/>
          </a:prstGeom>
        </p:spPr>
        <p:txBody>
          <a:bodyPr>
            <a:spAutoFit/>
          </a:bodyPr>
          <a:lstStyle/>
          <a:p>
            <a:pPr>
              <a:defRPr/>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输入相关标题</a:t>
            </a:r>
            <a:endParaRPr lang="zh-CN" altLang="en-US" sz="1600" dirty="0">
              <a:solidFill>
                <a:schemeClr val="tx1">
                  <a:lumMod val="75000"/>
                  <a:lumOff val="25000"/>
                </a:schemeClr>
              </a:solidFill>
            </a:endParaRPr>
          </a:p>
        </p:txBody>
      </p:sp>
      <p:grpSp>
        <p:nvGrpSpPr>
          <p:cNvPr id="2" name="组合 15"/>
          <p:cNvGrpSpPr/>
          <p:nvPr/>
        </p:nvGrpSpPr>
        <p:grpSpPr>
          <a:xfrm>
            <a:off x="9368373" y="1557370"/>
            <a:ext cx="833412" cy="5036224"/>
            <a:chOff x="7331124" y="625256"/>
            <a:chExt cx="625252" cy="4066685"/>
          </a:xfrm>
          <a:solidFill>
            <a:schemeClr val="accent2"/>
          </a:solidFill>
        </p:grpSpPr>
        <p:sp>
          <p:nvSpPr>
            <p:cNvPr id="17" name="五边形 16"/>
            <p:cNvSpPr/>
            <p:nvPr/>
          </p:nvSpPr>
          <p:spPr>
            <a:xfrm rot="5400000">
              <a:off x="5610407" y="2345973"/>
              <a:ext cx="4066685" cy="625252"/>
            </a:xfrm>
            <a:prstGeom prst="homePlat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bg1">
                    <a:lumMod val="95000"/>
                  </a:schemeClr>
                </a:solidFill>
                <a:latin typeface="微软雅黑" panose="020B0503020204020204" pitchFamily="34" charset="-122"/>
                <a:ea typeface="微软雅黑" panose="020B0503020204020204" pitchFamily="34" charset="-122"/>
              </a:endParaRPr>
            </a:p>
          </p:txBody>
        </p:sp>
        <p:sp>
          <p:nvSpPr>
            <p:cNvPr id="18" name="TextBox 17"/>
            <p:cNvSpPr txBox="1"/>
            <p:nvPr/>
          </p:nvSpPr>
          <p:spPr>
            <a:xfrm>
              <a:off x="7551412" y="1536332"/>
              <a:ext cx="323169" cy="1400027"/>
            </a:xfrm>
            <a:prstGeom prst="rect">
              <a:avLst/>
            </a:prstGeom>
            <a:grpFill/>
          </p:spPr>
          <p:txBody>
            <a:bodyPr vert="eaVert" wrap="none" rtlCol="0">
              <a:spAutoFit/>
            </a:bodyPr>
            <a:lstStyle/>
            <a:p>
              <a:r>
                <a:rPr lang="zh-CN" altLang="en-US" sz="1600" dirty="0">
                  <a:solidFill>
                    <a:schemeClr val="bg1">
                      <a:lumMod val="95000"/>
                    </a:schemeClr>
                  </a:solidFill>
                  <a:latin typeface="微软雅黑" panose="020B0503020204020204" pitchFamily="34" charset="-122"/>
                  <a:ea typeface="微软雅黑" panose="020B0503020204020204" pitchFamily="34" charset="-122"/>
                </a:rPr>
                <a:t>输入相关文字标题</a:t>
              </a:r>
            </a:p>
          </p:txBody>
        </p:sp>
      </p:grpSp>
      <p:grpSp>
        <p:nvGrpSpPr>
          <p:cNvPr id="3" name="组合 18"/>
          <p:cNvGrpSpPr/>
          <p:nvPr/>
        </p:nvGrpSpPr>
        <p:grpSpPr>
          <a:xfrm>
            <a:off x="8159592" y="3251688"/>
            <a:ext cx="833412" cy="3635822"/>
            <a:chOff x="6395020" y="2376256"/>
            <a:chExt cx="625252" cy="2726025"/>
          </a:xfrm>
          <a:solidFill>
            <a:schemeClr val="accent1"/>
          </a:solidFill>
        </p:grpSpPr>
        <p:sp>
          <p:nvSpPr>
            <p:cNvPr id="20" name="五边形 19"/>
            <p:cNvSpPr/>
            <p:nvPr/>
          </p:nvSpPr>
          <p:spPr>
            <a:xfrm rot="16200000" flipV="1">
              <a:off x="5344633" y="3426643"/>
              <a:ext cx="2726025" cy="625252"/>
            </a:xfrm>
            <a:prstGeom prst="homePlat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微软雅黑" panose="020B0503020204020204" pitchFamily="34" charset="-122"/>
                <a:ea typeface="微软雅黑" panose="020B0503020204020204" pitchFamily="34" charset="-122"/>
              </a:endParaRPr>
            </a:p>
          </p:txBody>
        </p:sp>
        <p:sp>
          <p:nvSpPr>
            <p:cNvPr id="25" name="TextBox 24"/>
            <p:cNvSpPr txBox="1"/>
            <p:nvPr/>
          </p:nvSpPr>
          <p:spPr>
            <a:xfrm>
              <a:off x="6615309" y="2921377"/>
              <a:ext cx="323169" cy="1299955"/>
            </a:xfrm>
            <a:prstGeom prst="rect">
              <a:avLst/>
            </a:prstGeom>
            <a:grpFill/>
          </p:spPr>
          <p:txBody>
            <a:bodyPr vert="eaVert" wrap="none" rtlCol="0">
              <a:spAutoFit/>
            </a:bodyPr>
            <a:lstStyle/>
            <a:p>
              <a:r>
                <a:rPr lang="zh-CN" altLang="en-US" sz="1600" dirty="0">
                  <a:solidFill>
                    <a:schemeClr val="bg1"/>
                  </a:solidFill>
                  <a:latin typeface="微软雅黑" panose="020B0503020204020204" pitchFamily="34" charset="-122"/>
                  <a:ea typeface="微软雅黑" panose="020B0503020204020204" pitchFamily="34" charset="-122"/>
                </a:rPr>
                <a:t>输入相关文字标题</a:t>
              </a:r>
            </a:p>
          </p:txBody>
        </p:sp>
      </p:grpSp>
    </p:spTree>
  </p:cSld>
  <p:clrMapOvr>
    <a:masterClrMapping/>
  </p:clrMapOvr>
  <mc:AlternateContent xmlns:mc="http://schemas.openxmlformats.org/markup-compatibility/2006" xmlns:p14="http://schemas.microsoft.com/office/powerpoint/2010/main">
    <mc:Choice Requires="p14">
      <p:transition spd="slow" p14:dur="2000" advTm="0">
        <p14:ferris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500"/>
                                        <p:tgtEl>
                                          <p:spTgt spid="6"/>
                                        </p:tgtEl>
                                      </p:cBhvr>
                                    </p:animEffect>
                                  </p:childTnLst>
                                </p:cTn>
                              </p:par>
                            </p:childTnLst>
                          </p:cTn>
                        </p:par>
                        <p:par>
                          <p:cTn id="16" fill="hold">
                            <p:stCondLst>
                              <p:cond delay="1500"/>
                            </p:stCondLst>
                            <p:childTnLst>
                              <p:par>
                                <p:cTn id="17" presetID="2" presetClass="entr" presetSubtype="2"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1+#ppt_w/2"/>
                                          </p:val>
                                        </p:tav>
                                        <p:tav tm="100000">
                                          <p:val>
                                            <p:strVal val="#ppt_x"/>
                                          </p:val>
                                        </p:tav>
                                      </p:tavLst>
                                    </p:anim>
                                    <p:anim calcmode="lin" valueType="num">
                                      <p:cBhvr additive="base">
                                        <p:cTn id="20" dur="500" fill="hold"/>
                                        <p:tgtEl>
                                          <p:spTgt spid="8"/>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1+#ppt_w/2"/>
                                          </p:val>
                                        </p:tav>
                                        <p:tav tm="100000">
                                          <p:val>
                                            <p:strVal val="#ppt_x"/>
                                          </p:val>
                                        </p:tav>
                                      </p:tavLst>
                                    </p:anim>
                                    <p:anim calcmode="lin" valueType="num">
                                      <p:cBhvr additive="base">
                                        <p:cTn id="24" dur="500" fill="hold"/>
                                        <p:tgtEl>
                                          <p:spTgt spid="7"/>
                                        </p:tgtEl>
                                        <p:attrNameLst>
                                          <p:attrName>ppt_y</p:attrName>
                                        </p:attrNameLst>
                                      </p:cBhvr>
                                      <p:tavLst>
                                        <p:tav tm="0">
                                          <p:val>
                                            <p:strVal val="#ppt_y"/>
                                          </p:val>
                                        </p:tav>
                                        <p:tav tm="100000">
                                          <p:val>
                                            <p:strVal val="#ppt_y"/>
                                          </p:val>
                                        </p:tav>
                                      </p:tavLst>
                                    </p:anim>
                                  </p:childTnLst>
                                </p:cTn>
                              </p:par>
                            </p:childTnLst>
                          </p:cTn>
                        </p:par>
                        <p:par>
                          <p:cTn id="25" fill="hold">
                            <p:stCondLst>
                              <p:cond delay="2000"/>
                            </p:stCondLst>
                            <p:childTnLst>
                              <p:par>
                                <p:cTn id="26" presetID="2" presetClass="entr" presetSubtype="2"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additive="base">
                                        <p:cTn id="28" dur="500" fill="hold"/>
                                        <p:tgtEl>
                                          <p:spTgt spid="10"/>
                                        </p:tgtEl>
                                        <p:attrNameLst>
                                          <p:attrName>ppt_x</p:attrName>
                                        </p:attrNameLst>
                                      </p:cBhvr>
                                      <p:tavLst>
                                        <p:tav tm="0">
                                          <p:val>
                                            <p:strVal val="1+#ppt_w/2"/>
                                          </p:val>
                                        </p:tav>
                                        <p:tav tm="100000">
                                          <p:val>
                                            <p:strVal val="#ppt_x"/>
                                          </p:val>
                                        </p:tav>
                                      </p:tavLst>
                                    </p:anim>
                                    <p:anim calcmode="lin" valueType="num">
                                      <p:cBhvr additive="base">
                                        <p:cTn id="29" dur="500" fill="hold"/>
                                        <p:tgtEl>
                                          <p:spTgt spid="10"/>
                                        </p:tgtEl>
                                        <p:attrNameLst>
                                          <p:attrName>ppt_y</p:attrName>
                                        </p:attrNameLst>
                                      </p:cBhvr>
                                      <p:tavLst>
                                        <p:tav tm="0">
                                          <p:val>
                                            <p:strVal val="#ppt_y"/>
                                          </p:val>
                                        </p:tav>
                                        <p:tav tm="100000">
                                          <p:val>
                                            <p:strVal val="#ppt_y"/>
                                          </p:val>
                                        </p:tav>
                                      </p:tavLst>
                                    </p:anim>
                                  </p:childTnLst>
                                </p:cTn>
                              </p:par>
                              <p:par>
                                <p:cTn id="30" presetID="2" presetClass="entr" presetSubtype="2" fill="hold" grpId="0" nodeType="with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additive="base">
                                        <p:cTn id="32" dur="500" fill="hold"/>
                                        <p:tgtEl>
                                          <p:spTgt spid="9"/>
                                        </p:tgtEl>
                                        <p:attrNameLst>
                                          <p:attrName>ppt_x</p:attrName>
                                        </p:attrNameLst>
                                      </p:cBhvr>
                                      <p:tavLst>
                                        <p:tav tm="0">
                                          <p:val>
                                            <p:strVal val="1+#ppt_w/2"/>
                                          </p:val>
                                        </p:tav>
                                        <p:tav tm="100000">
                                          <p:val>
                                            <p:strVal val="#ppt_x"/>
                                          </p:val>
                                        </p:tav>
                                      </p:tavLst>
                                    </p:anim>
                                    <p:anim calcmode="lin" valueType="num">
                                      <p:cBhvr additive="base">
                                        <p:cTn id="33" dur="500" fill="hold"/>
                                        <p:tgtEl>
                                          <p:spTgt spid="9"/>
                                        </p:tgtEl>
                                        <p:attrNameLst>
                                          <p:attrName>ppt_y</p:attrName>
                                        </p:attrNameLst>
                                      </p:cBhvr>
                                      <p:tavLst>
                                        <p:tav tm="0">
                                          <p:val>
                                            <p:strVal val="#ppt_y"/>
                                          </p:val>
                                        </p:tav>
                                        <p:tav tm="100000">
                                          <p:val>
                                            <p:strVal val="#ppt_y"/>
                                          </p:val>
                                        </p:tav>
                                      </p:tavLst>
                                    </p:anim>
                                  </p:childTnLst>
                                </p:cTn>
                              </p:par>
                            </p:childTnLst>
                          </p:cTn>
                        </p:par>
                        <p:par>
                          <p:cTn id="34" fill="hold">
                            <p:stCondLst>
                              <p:cond delay="2500"/>
                            </p:stCondLst>
                            <p:childTnLst>
                              <p:par>
                                <p:cTn id="35" presetID="2" presetClass="entr" presetSubtype="2"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500" fill="hold"/>
                                        <p:tgtEl>
                                          <p:spTgt spid="12"/>
                                        </p:tgtEl>
                                        <p:attrNameLst>
                                          <p:attrName>ppt_x</p:attrName>
                                        </p:attrNameLst>
                                      </p:cBhvr>
                                      <p:tavLst>
                                        <p:tav tm="0">
                                          <p:val>
                                            <p:strVal val="1+#ppt_w/2"/>
                                          </p:val>
                                        </p:tav>
                                        <p:tav tm="100000">
                                          <p:val>
                                            <p:strVal val="#ppt_x"/>
                                          </p:val>
                                        </p:tav>
                                      </p:tavLst>
                                    </p:anim>
                                    <p:anim calcmode="lin" valueType="num">
                                      <p:cBhvr additive="base">
                                        <p:cTn id="38" dur="500" fill="hold"/>
                                        <p:tgtEl>
                                          <p:spTgt spid="12"/>
                                        </p:tgtEl>
                                        <p:attrNameLst>
                                          <p:attrName>ppt_y</p:attrName>
                                        </p:attrNameLst>
                                      </p:cBhvr>
                                      <p:tavLst>
                                        <p:tav tm="0">
                                          <p:val>
                                            <p:strVal val="#ppt_y"/>
                                          </p:val>
                                        </p:tav>
                                        <p:tav tm="100000">
                                          <p:val>
                                            <p:strVal val="#ppt_y"/>
                                          </p:val>
                                        </p:tav>
                                      </p:tavLst>
                                    </p:anim>
                                  </p:childTnLst>
                                </p:cTn>
                              </p:par>
                              <p:par>
                                <p:cTn id="39" presetID="2" presetClass="entr" presetSubtype="2" fill="hold" grpId="0" nodeType="withEffect">
                                  <p:stCondLst>
                                    <p:cond delay="0"/>
                                  </p:stCondLst>
                                  <p:childTnLst>
                                    <p:set>
                                      <p:cBhvr>
                                        <p:cTn id="40" dur="1" fill="hold">
                                          <p:stCondLst>
                                            <p:cond delay="0"/>
                                          </p:stCondLst>
                                        </p:cTn>
                                        <p:tgtEl>
                                          <p:spTgt spid="11"/>
                                        </p:tgtEl>
                                        <p:attrNameLst>
                                          <p:attrName>style.visibility</p:attrName>
                                        </p:attrNameLst>
                                      </p:cBhvr>
                                      <p:to>
                                        <p:strVal val="visible"/>
                                      </p:to>
                                    </p:set>
                                    <p:anim calcmode="lin" valueType="num">
                                      <p:cBhvr additive="base">
                                        <p:cTn id="41" dur="500" fill="hold"/>
                                        <p:tgtEl>
                                          <p:spTgt spid="11"/>
                                        </p:tgtEl>
                                        <p:attrNameLst>
                                          <p:attrName>ppt_x</p:attrName>
                                        </p:attrNameLst>
                                      </p:cBhvr>
                                      <p:tavLst>
                                        <p:tav tm="0">
                                          <p:val>
                                            <p:strVal val="1+#ppt_w/2"/>
                                          </p:val>
                                        </p:tav>
                                        <p:tav tm="100000">
                                          <p:val>
                                            <p:strVal val="#ppt_x"/>
                                          </p:val>
                                        </p:tav>
                                      </p:tavLst>
                                    </p:anim>
                                    <p:anim calcmode="lin" valueType="num">
                                      <p:cBhvr additive="base">
                                        <p:cTn id="42"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p:bldP spid="9" grpId="0"/>
      <p:bldP spid="10" grpId="0"/>
      <p:bldP spid="11" grpId="0"/>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494129" y="2097894"/>
            <a:ext cx="1755412" cy="1755649"/>
            <a:chOff x="1493507" y="2097894"/>
            <a:chExt cx="1755648" cy="1755648"/>
          </a:xfrm>
        </p:grpSpPr>
        <p:sp>
          <p:nvSpPr>
            <p:cNvPr id="7" name="Chord 6"/>
            <p:cNvSpPr/>
            <p:nvPr/>
          </p:nvSpPr>
          <p:spPr>
            <a:xfrm>
              <a:off x="1493507" y="2865814"/>
              <a:ext cx="1754377" cy="987728"/>
            </a:xfrm>
            <a:custGeom>
              <a:avLst/>
              <a:gdLst>
                <a:gd name="connsiteX0" fmla="*/ 1753824 w 1754372"/>
                <a:gd name="connsiteY0" fmla="*/ 846190 h 1754372"/>
                <a:gd name="connsiteX1" fmla="*/ 1322010 w 1754372"/>
                <a:gd name="connsiteY1" fmla="*/ 1633219 h 1754372"/>
                <a:gd name="connsiteX2" fmla="*/ 424315 w 1754372"/>
                <a:gd name="connsiteY2" fmla="*/ 1628427 h 1754372"/>
                <a:gd name="connsiteX3" fmla="*/ 929 w 1754372"/>
                <a:gd name="connsiteY3" fmla="*/ 836832 h 1754372"/>
                <a:gd name="connsiteX4" fmla="*/ 1753824 w 1754372"/>
                <a:gd name="connsiteY4" fmla="*/ 846190 h 1754372"/>
                <a:gd name="connsiteX0-1" fmla="*/ 1753827 w 1754377"/>
                <a:gd name="connsiteY0-2" fmla="*/ 9358 h 917539"/>
                <a:gd name="connsiteX1-3" fmla="*/ 1322013 w 1754377"/>
                <a:gd name="connsiteY1-4" fmla="*/ 796387 h 917539"/>
                <a:gd name="connsiteX2-5" fmla="*/ 424318 w 1754377"/>
                <a:gd name="connsiteY2-6" fmla="*/ 791595 h 917539"/>
                <a:gd name="connsiteX3-7" fmla="*/ 932 w 1754377"/>
                <a:gd name="connsiteY3-8" fmla="*/ 0 h 917539"/>
                <a:gd name="connsiteX4-9" fmla="*/ 1753827 w 1754377"/>
                <a:gd name="connsiteY4-10" fmla="*/ 9358 h 917539"/>
                <a:gd name="connsiteX0-11" fmla="*/ 1753827 w 1754377"/>
                <a:gd name="connsiteY0-12" fmla="*/ 79547 h 987728"/>
                <a:gd name="connsiteX1-13" fmla="*/ 1322013 w 1754377"/>
                <a:gd name="connsiteY1-14" fmla="*/ 866576 h 987728"/>
                <a:gd name="connsiteX2-15" fmla="*/ 424318 w 1754377"/>
                <a:gd name="connsiteY2-16" fmla="*/ 861784 h 987728"/>
                <a:gd name="connsiteX3-17" fmla="*/ 932 w 1754377"/>
                <a:gd name="connsiteY3-18" fmla="*/ 70189 h 987728"/>
                <a:gd name="connsiteX4-19" fmla="*/ 1753827 w 1754377"/>
                <a:gd name="connsiteY4-20" fmla="*/ 79547 h 98772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754377" h="987728">
                  <a:moveTo>
                    <a:pt x="1753827" y="79547"/>
                  </a:moveTo>
                  <a:cubicBezTo>
                    <a:pt x="1765202" y="401249"/>
                    <a:pt x="1599457" y="703338"/>
                    <a:pt x="1322013" y="866576"/>
                  </a:cubicBezTo>
                  <a:cubicBezTo>
                    <a:pt x="1044569" y="1029814"/>
                    <a:pt x="700003" y="1027975"/>
                    <a:pt x="424318" y="861784"/>
                  </a:cubicBezTo>
                  <a:cubicBezTo>
                    <a:pt x="148633" y="695593"/>
                    <a:pt x="-13877" y="391751"/>
                    <a:pt x="932" y="70189"/>
                  </a:cubicBezTo>
                  <a:cubicBezTo>
                    <a:pt x="510802" y="371019"/>
                    <a:pt x="1382180" y="-200018"/>
                    <a:pt x="1753827" y="79547"/>
                  </a:cubicBezTo>
                  <a:close/>
                </a:path>
              </a:pathLst>
            </a:cu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60%</a:t>
              </a:r>
            </a:p>
          </p:txBody>
        </p:sp>
        <p:sp>
          <p:nvSpPr>
            <p:cNvPr id="8" name="Oval 7"/>
            <p:cNvSpPr/>
            <p:nvPr/>
          </p:nvSpPr>
          <p:spPr>
            <a:xfrm>
              <a:off x="1493507" y="2097894"/>
              <a:ext cx="1755648" cy="1755648"/>
            </a:xfrm>
            <a:prstGeom prst="ellipse">
              <a:avLst/>
            </a:prstGeom>
            <a:noFill/>
            <a:ln w="1270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 name="组合 3"/>
          <p:cNvGrpSpPr/>
          <p:nvPr/>
        </p:nvGrpSpPr>
        <p:grpSpPr>
          <a:xfrm>
            <a:off x="6460201" y="2101879"/>
            <a:ext cx="1773943" cy="1769265"/>
            <a:chOff x="6460251" y="2101878"/>
            <a:chExt cx="1774182" cy="1769265"/>
          </a:xfrm>
        </p:grpSpPr>
        <p:sp>
          <p:nvSpPr>
            <p:cNvPr id="12" name="Freeform 11"/>
            <p:cNvSpPr/>
            <p:nvPr/>
          </p:nvSpPr>
          <p:spPr>
            <a:xfrm>
              <a:off x="6460251" y="2865815"/>
              <a:ext cx="1774182" cy="1005328"/>
            </a:xfrm>
            <a:custGeom>
              <a:avLst/>
              <a:gdLst>
                <a:gd name="connsiteX0" fmla="*/ 1566215 w 1628832"/>
                <a:gd name="connsiteY0" fmla="*/ 825 h 672806"/>
                <a:gd name="connsiteX1" fmla="*/ 1628832 w 1628832"/>
                <a:gd name="connsiteY1" fmla="*/ 7793 h 672806"/>
                <a:gd name="connsiteX2" fmla="*/ 1616432 w 1628832"/>
                <a:gd name="connsiteY2" fmla="*/ 56020 h 672806"/>
                <a:gd name="connsiteX3" fmla="*/ 778073 w 1628832"/>
                <a:gd name="connsiteY3" fmla="*/ 672806 h 672806"/>
                <a:gd name="connsiteX4" fmla="*/ 50168 w 1628832"/>
                <a:gd name="connsiteY4" fmla="*/ 285782 h 672806"/>
                <a:gd name="connsiteX5" fmla="*/ 0 w 1628832"/>
                <a:gd name="connsiteY5" fmla="*/ 193355 h 672806"/>
                <a:gd name="connsiteX6" fmla="*/ 70648 w 1628832"/>
                <a:gd name="connsiteY6" fmla="*/ 201691 h 672806"/>
                <a:gd name="connsiteX7" fmla="*/ 1566215 w 1628832"/>
                <a:gd name="connsiteY7" fmla="*/ 825 h 672806"/>
                <a:gd name="connsiteX0-1" fmla="*/ 1566215 w 1628832"/>
                <a:gd name="connsiteY0-2" fmla="*/ 825 h 680049"/>
                <a:gd name="connsiteX1-3" fmla="*/ 1628832 w 1628832"/>
                <a:gd name="connsiteY1-4" fmla="*/ 7793 h 680049"/>
                <a:gd name="connsiteX2-5" fmla="*/ 1616432 w 1628832"/>
                <a:gd name="connsiteY2-6" fmla="*/ 56020 h 680049"/>
                <a:gd name="connsiteX3-7" fmla="*/ 807667 w 1628832"/>
                <a:gd name="connsiteY3-8" fmla="*/ 680049 h 680049"/>
                <a:gd name="connsiteX4-9" fmla="*/ 50168 w 1628832"/>
                <a:gd name="connsiteY4-10" fmla="*/ 285782 h 680049"/>
                <a:gd name="connsiteX5-11" fmla="*/ 0 w 1628832"/>
                <a:gd name="connsiteY5-12" fmla="*/ 193355 h 680049"/>
                <a:gd name="connsiteX6-13" fmla="*/ 70648 w 1628832"/>
                <a:gd name="connsiteY6-14" fmla="*/ 201691 h 680049"/>
                <a:gd name="connsiteX7-15" fmla="*/ 1566215 w 1628832"/>
                <a:gd name="connsiteY7-16" fmla="*/ 825 h 680049"/>
                <a:gd name="connsiteX0-17" fmla="*/ 1566215 w 1628832"/>
                <a:gd name="connsiteY0-18" fmla="*/ 825 h 682011"/>
                <a:gd name="connsiteX1-19" fmla="*/ 1628832 w 1628832"/>
                <a:gd name="connsiteY1-20" fmla="*/ 7793 h 682011"/>
                <a:gd name="connsiteX2-21" fmla="*/ 1616432 w 1628832"/>
                <a:gd name="connsiteY2-22" fmla="*/ 56020 h 682011"/>
                <a:gd name="connsiteX3-23" fmla="*/ 807667 w 1628832"/>
                <a:gd name="connsiteY3-24" fmla="*/ 680049 h 682011"/>
                <a:gd name="connsiteX4-25" fmla="*/ 50168 w 1628832"/>
                <a:gd name="connsiteY4-26" fmla="*/ 285782 h 682011"/>
                <a:gd name="connsiteX5-27" fmla="*/ 0 w 1628832"/>
                <a:gd name="connsiteY5-28" fmla="*/ 193355 h 682011"/>
                <a:gd name="connsiteX6-29" fmla="*/ 70648 w 1628832"/>
                <a:gd name="connsiteY6-30" fmla="*/ 201691 h 682011"/>
                <a:gd name="connsiteX7-31" fmla="*/ 1566215 w 1628832"/>
                <a:gd name="connsiteY7-32" fmla="*/ 825 h 682011"/>
                <a:gd name="connsiteX0-33" fmla="*/ 1566215 w 1646026"/>
                <a:gd name="connsiteY0-34" fmla="*/ 825 h 684795"/>
                <a:gd name="connsiteX1-35" fmla="*/ 1628832 w 1646026"/>
                <a:gd name="connsiteY1-36" fmla="*/ 7793 h 684795"/>
                <a:gd name="connsiteX2-37" fmla="*/ 1646026 w 1646026"/>
                <a:gd name="connsiteY2-38" fmla="*/ 56020 h 684795"/>
                <a:gd name="connsiteX3-39" fmla="*/ 807667 w 1646026"/>
                <a:gd name="connsiteY3-40" fmla="*/ 680049 h 684795"/>
                <a:gd name="connsiteX4-41" fmla="*/ 50168 w 1646026"/>
                <a:gd name="connsiteY4-42" fmla="*/ 285782 h 684795"/>
                <a:gd name="connsiteX5-43" fmla="*/ 0 w 1646026"/>
                <a:gd name="connsiteY5-44" fmla="*/ 193355 h 684795"/>
                <a:gd name="connsiteX6-45" fmla="*/ 70648 w 1646026"/>
                <a:gd name="connsiteY6-46" fmla="*/ 201691 h 684795"/>
                <a:gd name="connsiteX7-47" fmla="*/ 1566215 w 1646026"/>
                <a:gd name="connsiteY7-48" fmla="*/ 825 h 684795"/>
                <a:gd name="connsiteX0-49" fmla="*/ 1566215 w 1646026"/>
                <a:gd name="connsiteY0-50" fmla="*/ 825 h 684795"/>
                <a:gd name="connsiteX1-51" fmla="*/ 1628832 w 1646026"/>
                <a:gd name="connsiteY1-52" fmla="*/ 7793 h 684795"/>
                <a:gd name="connsiteX2-53" fmla="*/ 1646026 w 1646026"/>
                <a:gd name="connsiteY2-54" fmla="*/ 56020 h 684795"/>
                <a:gd name="connsiteX3-55" fmla="*/ 807667 w 1646026"/>
                <a:gd name="connsiteY3-56" fmla="*/ 680049 h 684795"/>
                <a:gd name="connsiteX4-57" fmla="*/ 50168 w 1646026"/>
                <a:gd name="connsiteY4-58" fmla="*/ 285782 h 684795"/>
                <a:gd name="connsiteX5-59" fmla="*/ 0 w 1646026"/>
                <a:gd name="connsiteY5-60" fmla="*/ 193355 h 684795"/>
                <a:gd name="connsiteX6-61" fmla="*/ 70648 w 1646026"/>
                <a:gd name="connsiteY6-62" fmla="*/ 201691 h 684795"/>
                <a:gd name="connsiteX7-63" fmla="*/ 1566215 w 1646026"/>
                <a:gd name="connsiteY7-64" fmla="*/ 825 h 68479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1646026" h="684795">
                  <a:moveTo>
                    <a:pt x="1566215" y="825"/>
                  </a:moveTo>
                  <a:lnTo>
                    <a:pt x="1628832" y="7793"/>
                  </a:lnTo>
                  <a:lnTo>
                    <a:pt x="1646026" y="56020"/>
                  </a:lnTo>
                  <a:cubicBezTo>
                    <a:pt x="1633529" y="427840"/>
                    <a:pt x="1073643" y="641755"/>
                    <a:pt x="807667" y="680049"/>
                  </a:cubicBezTo>
                  <a:cubicBezTo>
                    <a:pt x="541691" y="718343"/>
                    <a:pt x="207919" y="519285"/>
                    <a:pt x="50168" y="285782"/>
                  </a:cubicBezTo>
                  <a:lnTo>
                    <a:pt x="0" y="193355"/>
                  </a:lnTo>
                  <a:lnTo>
                    <a:pt x="70648" y="201691"/>
                  </a:lnTo>
                  <a:cubicBezTo>
                    <a:pt x="558950" y="229026"/>
                    <a:pt x="1146488" y="-15960"/>
                    <a:pt x="1566215" y="825"/>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25%</a:t>
              </a:r>
            </a:p>
          </p:txBody>
        </p:sp>
        <p:sp>
          <p:nvSpPr>
            <p:cNvPr id="11" name="Oval 10"/>
            <p:cNvSpPr/>
            <p:nvPr/>
          </p:nvSpPr>
          <p:spPr>
            <a:xfrm>
              <a:off x="6460251" y="2101878"/>
              <a:ext cx="1755648" cy="1747681"/>
            </a:xfrm>
            <a:prstGeom prst="ellipse">
              <a:avLst/>
            </a:prstGeom>
            <a:noFill/>
            <a:ln w="1270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4" name="组合 4"/>
          <p:cNvGrpSpPr/>
          <p:nvPr/>
        </p:nvGrpSpPr>
        <p:grpSpPr>
          <a:xfrm>
            <a:off x="8943239" y="2101879"/>
            <a:ext cx="1755412" cy="1747681"/>
            <a:chOff x="8943623" y="2101878"/>
            <a:chExt cx="1755648" cy="1747681"/>
          </a:xfrm>
        </p:grpSpPr>
        <p:sp>
          <p:nvSpPr>
            <p:cNvPr id="16" name="Freeform 15"/>
            <p:cNvSpPr/>
            <p:nvPr/>
          </p:nvSpPr>
          <p:spPr>
            <a:xfrm>
              <a:off x="8943623" y="2481855"/>
              <a:ext cx="1755648" cy="1363915"/>
            </a:xfrm>
            <a:custGeom>
              <a:avLst/>
              <a:gdLst>
                <a:gd name="connsiteX0" fmla="*/ 1604485 w 1755648"/>
                <a:gd name="connsiteY0" fmla="*/ 0 h 1363915"/>
                <a:gd name="connsiteX1" fmla="*/ 1605730 w 1755648"/>
                <a:gd name="connsiteY1" fmla="*/ 1501 h 1363915"/>
                <a:gd name="connsiteX2" fmla="*/ 1755648 w 1755648"/>
                <a:gd name="connsiteY2" fmla="*/ 490074 h 1363915"/>
                <a:gd name="connsiteX3" fmla="*/ 877824 w 1755648"/>
                <a:gd name="connsiteY3" fmla="*/ 1363915 h 1363915"/>
                <a:gd name="connsiteX4" fmla="*/ 0 w 1755648"/>
                <a:gd name="connsiteY4" fmla="*/ 490074 h 1363915"/>
                <a:gd name="connsiteX5" fmla="*/ 17835 w 1755648"/>
                <a:gd name="connsiteY5" fmla="*/ 313965 h 1363915"/>
                <a:gd name="connsiteX6" fmla="*/ 19210 w 1755648"/>
                <a:gd name="connsiteY6" fmla="*/ 309556 h 1363915"/>
                <a:gd name="connsiteX7" fmla="*/ 465497 w 1755648"/>
                <a:gd name="connsiteY7" fmla="*/ 217496 h 1363915"/>
                <a:gd name="connsiteX8" fmla="*/ 1386872 w 1755648"/>
                <a:gd name="connsiteY8" fmla="*/ 32627 h 1363915"/>
                <a:gd name="connsiteX0-1" fmla="*/ 1604485 w 1755648"/>
                <a:gd name="connsiteY0-2" fmla="*/ 0 h 1363915"/>
                <a:gd name="connsiteX1-3" fmla="*/ 1605730 w 1755648"/>
                <a:gd name="connsiteY1-4" fmla="*/ 1501 h 1363915"/>
                <a:gd name="connsiteX2-5" fmla="*/ 1755648 w 1755648"/>
                <a:gd name="connsiteY2-6" fmla="*/ 490074 h 1363915"/>
                <a:gd name="connsiteX3-7" fmla="*/ 877824 w 1755648"/>
                <a:gd name="connsiteY3-8" fmla="*/ 1363915 h 1363915"/>
                <a:gd name="connsiteX4-9" fmla="*/ 0 w 1755648"/>
                <a:gd name="connsiteY4-10" fmla="*/ 490074 h 1363915"/>
                <a:gd name="connsiteX5-11" fmla="*/ 17835 w 1755648"/>
                <a:gd name="connsiteY5-12" fmla="*/ 313965 h 1363915"/>
                <a:gd name="connsiteX6-13" fmla="*/ 19210 w 1755648"/>
                <a:gd name="connsiteY6-14" fmla="*/ 309556 h 1363915"/>
                <a:gd name="connsiteX7-15" fmla="*/ 465497 w 1755648"/>
                <a:gd name="connsiteY7-16" fmla="*/ 111171 h 1363915"/>
                <a:gd name="connsiteX8-17" fmla="*/ 1386872 w 1755648"/>
                <a:gd name="connsiteY8-18" fmla="*/ 32627 h 1363915"/>
                <a:gd name="connsiteX9" fmla="*/ 1604485 w 1755648"/>
                <a:gd name="connsiteY9" fmla="*/ 0 h 136391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 y="connsiteY9"/>
                </a:cxn>
              </a:cxnLst>
              <a:rect l="l" t="t" r="r" b="b"/>
              <a:pathLst>
                <a:path w="1755648" h="1363915">
                  <a:moveTo>
                    <a:pt x="1604485" y="0"/>
                  </a:moveTo>
                  <a:lnTo>
                    <a:pt x="1605730" y="1501"/>
                  </a:lnTo>
                  <a:cubicBezTo>
                    <a:pt x="1700381" y="140967"/>
                    <a:pt x="1755648" y="309096"/>
                    <a:pt x="1755648" y="490074"/>
                  </a:cubicBezTo>
                  <a:cubicBezTo>
                    <a:pt x="1755648" y="972683"/>
                    <a:pt x="1362633" y="1363915"/>
                    <a:pt x="877824" y="1363915"/>
                  </a:cubicBezTo>
                  <a:cubicBezTo>
                    <a:pt x="393015" y="1363915"/>
                    <a:pt x="0" y="972683"/>
                    <a:pt x="0" y="490074"/>
                  </a:cubicBezTo>
                  <a:cubicBezTo>
                    <a:pt x="0" y="429748"/>
                    <a:pt x="6141" y="370850"/>
                    <a:pt x="17835" y="313965"/>
                  </a:cubicBezTo>
                  <a:lnTo>
                    <a:pt x="19210" y="309556"/>
                  </a:lnTo>
                  <a:cubicBezTo>
                    <a:pt x="167972" y="278869"/>
                    <a:pt x="316735" y="141858"/>
                    <a:pt x="465497" y="111171"/>
                  </a:cubicBezTo>
                  <a:cubicBezTo>
                    <a:pt x="781191" y="43603"/>
                    <a:pt x="1091689" y="81559"/>
                    <a:pt x="1386872" y="32627"/>
                  </a:cubicBezTo>
                  <a:lnTo>
                    <a:pt x="1604485" y="0"/>
                  </a:lnTo>
                  <a:close/>
                </a:path>
              </a:pathLst>
            </a:custGeom>
            <a:solidFill>
              <a:schemeClr val="accent4"/>
            </a:solidFill>
            <a:ln w="1270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90%</a:t>
              </a:r>
            </a:p>
          </p:txBody>
        </p:sp>
        <p:sp>
          <p:nvSpPr>
            <p:cNvPr id="17" name="Oval 16"/>
            <p:cNvSpPr/>
            <p:nvPr/>
          </p:nvSpPr>
          <p:spPr>
            <a:xfrm>
              <a:off x="8943623" y="2101878"/>
              <a:ext cx="1755648" cy="1747681"/>
            </a:xfrm>
            <a:prstGeom prst="ellipse">
              <a:avLst/>
            </a:prstGeom>
            <a:noFill/>
            <a:ln w="1270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5" name="组合 2"/>
          <p:cNvGrpSpPr/>
          <p:nvPr/>
        </p:nvGrpSpPr>
        <p:grpSpPr>
          <a:xfrm>
            <a:off x="3977165" y="2101880"/>
            <a:ext cx="1755412" cy="1747682"/>
            <a:chOff x="3976879" y="2101878"/>
            <a:chExt cx="1755648" cy="1747681"/>
          </a:xfrm>
        </p:grpSpPr>
        <p:sp>
          <p:nvSpPr>
            <p:cNvPr id="20" name="Freeform 19"/>
            <p:cNvSpPr/>
            <p:nvPr/>
          </p:nvSpPr>
          <p:spPr>
            <a:xfrm>
              <a:off x="4279532" y="3381007"/>
              <a:ext cx="1318437" cy="395495"/>
            </a:xfrm>
            <a:custGeom>
              <a:avLst/>
              <a:gdLst>
                <a:gd name="connsiteX0" fmla="*/ 1527957 w 1527957"/>
                <a:gd name="connsiteY0" fmla="*/ 0 h 623770"/>
                <a:gd name="connsiteX1" fmla="*/ 1499871 w 1527957"/>
                <a:gd name="connsiteY1" fmla="*/ 90068 h 623770"/>
                <a:gd name="connsiteX2" fmla="*/ 691030 w 1527957"/>
                <a:gd name="connsiteY2" fmla="*/ 623770 h 623770"/>
                <a:gd name="connsiteX3" fmla="*/ 70315 w 1527957"/>
                <a:gd name="connsiteY3" fmla="*/ 367828 h 623770"/>
                <a:gd name="connsiteX4" fmla="*/ 0 w 1527957"/>
                <a:gd name="connsiteY4" fmla="*/ 282992 h 623770"/>
                <a:gd name="connsiteX5" fmla="*/ 164586 w 1527957"/>
                <a:gd name="connsiteY5" fmla="*/ 254714 h 623770"/>
                <a:gd name="connsiteX6" fmla="*/ 1388267 w 1527957"/>
                <a:gd name="connsiteY6" fmla="*/ 15544 h 623770"/>
                <a:gd name="connsiteX0-1" fmla="*/ 1527957 w 1527957"/>
                <a:gd name="connsiteY0-2" fmla="*/ 0 h 623770"/>
                <a:gd name="connsiteX1-3" fmla="*/ 1499871 w 1527957"/>
                <a:gd name="connsiteY1-4" fmla="*/ 90068 h 623770"/>
                <a:gd name="connsiteX2-5" fmla="*/ 691030 w 1527957"/>
                <a:gd name="connsiteY2-6" fmla="*/ 623770 h 623770"/>
                <a:gd name="connsiteX3-7" fmla="*/ 70315 w 1527957"/>
                <a:gd name="connsiteY3-8" fmla="*/ 367828 h 623770"/>
                <a:gd name="connsiteX4-9" fmla="*/ 0 w 1527957"/>
                <a:gd name="connsiteY4-10" fmla="*/ 282992 h 623770"/>
                <a:gd name="connsiteX5-11" fmla="*/ 164586 w 1527957"/>
                <a:gd name="connsiteY5-12" fmla="*/ 254713 h 623770"/>
                <a:gd name="connsiteX6-13" fmla="*/ 1388267 w 1527957"/>
                <a:gd name="connsiteY6-14" fmla="*/ 15544 h 623770"/>
                <a:gd name="connsiteX7" fmla="*/ 1527957 w 1527957"/>
                <a:gd name="connsiteY7" fmla="*/ 0 h 623770"/>
                <a:gd name="connsiteX0-15" fmla="*/ 1527957 w 1527957"/>
                <a:gd name="connsiteY0-16" fmla="*/ 0 h 623770"/>
                <a:gd name="connsiteX1-17" fmla="*/ 1499871 w 1527957"/>
                <a:gd name="connsiteY1-18" fmla="*/ 90068 h 623770"/>
                <a:gd name="connsiteX2-19" fmla="*/ 691030 w 1527957"/>
                <a:gd name="connsiteY2-20" fmla="*/ 623770 h 623770"/>
                <a:gd name="connsiteX3-21" fmla="*/ 70315 w 1527957"/>
                <a:gd name="connsiteY3-22" fmla="*/ 367828 h 623770"/>
                <a:gd name="connsiteX4-23" fmla="*/ 0 w 1527957"/>
                <a:gd name="connsiteY4-24" fmla="*/ 282992 h 623770"/>
                <a:gd name="connsiteX5-25" fmla="*/ 164586 w 1527957"/>
                <a:gd name="connsiteY5-26" fmla="*/ 254713 h 623770"/>
                <a:gd name="connsiteX6-27" fmla="*/ 1388267 w 1527957"/>
                <a:gd name="connsiteY6-28" fmla="*/ 15544 h 623770"/>
                <a:gd name="connsiteX7-29" fmla="*/ 1527957 w 1527957"/>
                <a:gd name="connsiteY7-30" fmla="*/ 0 h 623770"/>
                <a:gd name="connsiteX0-31" fmla="*/ 1527957 w 1527957"/>
                <a:gd name="connsiteY0-32" fmla="*/ 3472 h 627242"/>
                <a:gd name="connsiteX1-33" fmla="*/ 1499871 w 1527957"/>
                <a:gd name="connsiteY1-34" fmla="*/ 93540 h 627242"/>
                <a:gd name="connsiteX2-35" fmla="*/ 691030 w 1527957"/>
                <a:gd name="connsiteY2-36" fmla="*/ 627242 h 627242"/>
                <a:gd name="connsiteX3-37" fmla="*/ 70315 w 1527957"/>
                <a:gd name="connsiteY3-38" fmla="*/ 371300 h 627242"/>
                <a:gd name="connsiteX4-39" fmla="*/ 0 w 1527957"/>
                <a:gd name="connsiteY4-40" fmla="*/ 286464 h 627242"/>
                <a:gd name="connsiteX5-41" fmla="*/ 176907 w 1527957"/>
                <a:gd name="connsiteY5-42" fmla="*/ 123284 h 627242"/>
                <a:gd name="connsiteX6-43" fmla="*/ 1388267 w 1527957"/>
                <a:gd name="connsiteY6-44" fmla="*/ 19016 h 627242"/>
                <a:gd name="connsiteX7-45" fmla="*/ 1527957 w 1527957"/>
                <a:gd name="connsiteY7-46" fmla="*/ 3472 h 62724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29" y="connsiteY7-30"/>
                </a:cxn>
              </a:cxnLst>
              <a:rect l="l" t="t" r="r" b="b"/>
              <a:pathLst>
                <a:path w="1527957" h="627242">
                  <a:moveTo>
                    <a:pt x="1527957" y="3472"/>
                  </a:moveTo>
                  <a:lnTo>
                    <a:pt x="1499871" y="93540"/>
                  </a:lnTo>
                  <a:cubicBezTo>
                    <a:pt x="1366610" y="407174"/>
                    <a:pt x="1054637" y="627242"/>
                    <a:pt x="691030" y="627242"/>
                  </a:cubicBezTo>
                  <a:cubicBezTo>
                    <a:pt x="448626" y="627242"/>
                    <a:pt x="229170" y="529434"/>
                    <a:pt x="70315" y="371300"/>
                  </a:cubicBezTo>
                  <a:lnTo>
                    <a:pt x="0" y="286464"/>
                  </a:lnTo>
                  <a:lnTo>
                    <a:pt x="176907" y="123284"/>
                  </a:lnTo>
                  <a:cubicBezTo>
                    <a:pt x="623453" y="-110261"/>
                    <a:pt x="1008067" y="69307"/>
                    <a:pt x="1388267" y="19016"/>
                  </a:cubicBezTo>
                  <a:lnTo>
                    <a:pt x="1527957" y="3472"/>
                  </a:lnTo>
                  <a:close/>
                </a:path>
              </a:pathLst>
            </a:custGeom>
            <a:solidFill>
              <a:schemeClr val="accent1"/>
            </a:solidFill>
            <a:ln w="1270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10%</a:t>
              </a:r>
            </a:p>
          </p:txBody>
        </p:sp>
        <p:sp>
          <p:nvSpPr>
            <p:cNvPr id="21" name="Oval 20"/>
            <p:cNvSpPr/>
            <p:nvPr/>
          </p:nvSpPr>
          <p:spPr>
            <a:xfrm>
              <a:off x="3976879" y="2101878"/>
              <a:ext cx="1755648" cy="1747681"/>
            </a:xfrm>
            <a:prstGeom prst="ellipse">
              <a:avLst/>
            </a:prstGeom>
            <a:noFill/>
            <a:ln w="1270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anose="020B0604020202020204" pitchFamily="34" charset="0"/>
                <a:ea typeface="微软雅黑" panose="020B0503020204020204" pitchFamily="34" charset="-122"/>
                <a:sym typeface="Arial" panose="020B0604020202020204" pitchFamily="34" charset="0"/>
              </a:endParaRPr>
            </a:p>
          </p:txBody>
        </p:sp>
      </p:grpSp>
      <p:sp>
        <p:nvSpPr>
          <p:cNvPr id="27" name="TextBox 26"/>
          <p:cNvSpPr txBox="1"/>
          <p:nvPr/>
        </p:nvSpPr>
        <p:spPr>
          <a:xfrm>
            <a:off x="1412262" y="4413569"/>
            <a:ext cx="1917873" cy="892410"/>
          </a:xfrm>
          <a:prstGeom prst="rect">
            <a:avLst/>
          </a:prstGeom>
          <a:noFill/>
        </p:spPr>
        <p:txBody>
          <a:bodyPr wrap="square" lIns="91424" tIns="45713" rIns="91424" bIns="45713" rtlCol="0">
            <a:spAutoFit/>
          </a:bodyPr>
          <a:lstStyle/>
          <a:p>
            <a:pPr algn="ctr"/>
            <a:r>
              <a:rPr lang="zh-CN" altLang="en-US" sz="1600" b="1" dirty="0">
                <a:solidFill>
                  <a:schemeClr val="accent2"/>
                </a:solidFill>
                <a:latin typeface="微软雅黑" panose="020B0503020204020204" pitchFamily="34" charset="-122"/>
                <a:ea typeface="微软雅黑" panose="020B0503020204020204" pitchFamily="34" charset="-122"/>
                <a:cs typeface="Open Sans" panose="020B0606030504020204" pitchFamily="34" charset="0"/>
                <a:sym typeface="Arial" panose="020B0604020202020204" pitchFamily="34" charset="0"/>
              </a:rPr>
              <a:t>添加标题</a:t>
            </a:r>
            <a:endParaRPr lang="en-US" sz="1600" b="1" dirty="0">
              <a:solidFill>
                <a:schemeClr val="accent2"/>
              </a:solidFill>
              <a:latin typeface="微软雅黑" panose="020B0503020204020204" pitchFamily="34" charset="-122"/>
              <a:ea typeface="微软雅黑" panose="020B0503020204020204" pitchFamily="34" charset="-122"/>
              <a:cs typeface="Open Sans" panose="020B0606030504020204" pitchFamily="34" charset="0"/>
              <a:sym typeface="Arial" panose="020B0604020202020204" pitchFamily="34" charset="0"/>
            </a:endParaRPr>
          </a:p>
          <a:p>
            <a:pPr algn="ct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cs typeface="Open Sans" panose="020B0606030504020204" pitchFamily="34" charset="0"/>
                <a:sym typeface="Arial" panose="020B0604020202020204" pitchFamily="34" charset="0"/>
              </a:rPr>
              <a:t>您的内容打在这里，或通过复制文本后在此选择粘贴，并选择只保留文字。</a:t>
            </a:r>
            <a:endParaRPr lang="en-US" sz="1200" dirty="0">
              <a:solidFill>
                <a:schemeClr val="tx1">
                  <a:lumMod val="50000"/>
                  <a:lumOff val="50000"/>
                </a:schemeClr>
              </a:solidFill>
              <a:latin typeface="微软雅黑" panose="020B0503020204020204" pitchFamily="34" charset="-122"/>
              <a:ea typeface="微软雅黑" panose="020B0503020204020204" pitchFamily="34" charset="-122"/>
              <a:cs typeface="Open Sans" panose="020B0606030504020204" pitchFamily="34" charset="0"/>
              <a:sym typeface="Arial" panose="020B0604020202020204" pitchFamily="34" charset="0"/>
            </a:endParaRPr>
          </a:p>
        </p:txBody>
      </p:sp>
      <p:sp>
        <p:nvSpPr>
          <p:cNvPr id="28" name="TextBox 27"/>
          <p:cNvSpPr txBox="1"/>
          <p:nvPr/>
        </p:nvSpPr>
        <p:spPr>
          <a:xfrm>
            <a:off x="3895935" y="4413569"/>
            <a:ext cx="1917873" cy="892410"/>
          </a:xfrm>
          <a:prstGeom prst="rect">
            <a:avLst/>
          </a:prstGeom>
          <a:noFill/>
        </p:spPr>
        <p:txBody>
          <a:bodyPr wrap="square" lIns="91424" tIns="45713" rIns="91424" bIns="45713" rtlCol="0">
            <a:spAutoFit/>
          </a:bodyPr>
          <a:lstStyle/>
          <a:p>
            <a:pPr algn="ctr"/>
            <a:r>
              <a:rPr lang="zh-CN" altLang="en-US" sz="1600" b="1" dirty="0">
                <a:solidFill>
                  <a:schemeClr val="accent1"/>
                </a:solidFill>
                <a:latin typeface="微软雅黑" panose="020B0503020204020204" pitchFamily="34" charset="-122"/>
                <a:ea typeface="微软雅黑" panose="020B0503020204020204" pitchFamily="34" charset="-122"/>
                <a:cs typeface="Open Sans" panose="020B0606030504020204" pitchFamily="34" charset="0"/>
                <a:sym typeface="Arial" panose="020B0604020202020204" pitchFamily="34" charset="0"/>
              </a:rPr>
              <a:t>添加标题</a:t>
            </a:r>
            <a:endParaRPr lang="en-US" sz="1600" b="1" dirty="0">
              <a:solidFill>
                <a:schemeClr val="accent1"/>
              </a:solidFill>
              <a:latin typeface="微软雅黑" panose="020B0503020204020204" pitchFamily="34" charset="-122"/>
              <a:ea typeface="微软雅黑" panose="020B0503020204020204" pitchFamily="34" charset="-122"/>
              <a:cs typeface="Open Sans" panose="020B0606030504020204" pitchFamily="34" charset="0"/>
              <a:sym typeface="Arial" panose="020B0604020202020204" pitchFamily="34" charset="0"/>
            </a:endParaRPr>
          </a:p>
          <a:p>
            <a:pPr algn="ct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cs typeface="Open Sans" panose="020B0606030504020204" pitchFamily="34" charset="0"/>
                <a:sym typeface="Arial" panose="020B0604020202020204" pitchFamily="34" charset="0"/>
              </a:rPr>
              <a:t>您的内容打在这里，或通过复制文本后在此选择粘贴，并选择只保留文字。</a:t>
            </a:r>
            <a:endParaRPr lang="en-US" sz="1200" dirty="0">
              <a:solidFill>
                <a:schemeClr val="tx1">
                  <a:lumMod val="50000"/>
                  <a:lumOff val="50000"/>
                </a:schemeClr>
              </a:solidFill>
              <a:latin typeface="微软雅黑" panose="020B0503020204020204" pitchFamily="34" charset="-122"/>
              <a:ea typeface="微软雅黑" panose="020B0503020204020204" pitchFamily="34" charset="-122"/>
              <a:cs typeface="Open Sans" panose="020B0606030504020204" pitchFamily="34" charset="0"/>
              <a:sym typeface="Arial" panose="020B0604020202020204" pitchFamily="34" charset="0"/>
            </a:endParaRPr>
          </a:p>
        </p:txBody>
      </p:sp>
      <p:sp>
        <p:nvSpPr>
          <p:cNvPr id="29" name="TextBox 28"/>
          <p:cNvSpPr txBox="1"/>
          <p:nvPr/>
        </p:nvSpPr>
        <p:spPr>
          <a:xfrm>
            <a:off x="6378972" y="4414626"/>
            <a:ext cx="1917873" cy="892410"/>
          </a:xfrm>
          <a:prstGeom prst="rect">
            <a:avLst/>
          </a:prstGeom>
          <a:noFill/>
        </p:spPr>
        <p:txBody>
          <a:bodyPr wrap="square" lIns="91424" tIns="45713" rIns="91424" bIns="45713" rtlCol="0">
            <a:spAutoFit/>
          </a:bodyPr>
          <a:lstStyle/>
          <a:p>
            <a:pPr algn="ctr"/>
            <a:r>
              <a:rPr lang="zh-CN" altLang="en-US" sz="1600" b="1" dirty="0">
                <a:solidFill>
                  <a:schemeClr val="accent3"/>
                </a:solidFill>
                <a:latin typeface="微软雅黑" panose="020B0503020204020204" pitchFamily="34" charset="-122"/>
                <a:ea typeface="微软雅黑" panose="020B0503020204020204" pitchFamily="34" charset="-122"/>
                <a:cs typeface="Open Sans" panose="020B0606030504020204" pitchFamily="34" charset="0"/>
                <a:sym typeface="Arial" panose="020B0604020202020204" pitchFamily="34" charset="0"/>
              </a:rPr>
              <a:t>添加标题</a:t>
            </a:r>
            <a:endParaRPr lang="en-US" sz="1600" b="1" dirty="0">
              <a:solidFill>
                <a:schemeClr val="accent3"/>
              </a:solidFill>
              <a:latin typeface="微软雅黑" panose="020B0503020204020204" pitchFamily="34" charset="-122"/>
              <a:ea typeface="微软雅黑" panose="020B0503020204020204" pitchFamily="34" charset="-122"/>
              <a:cs typeface="Open Sans" panose="020B0606030504020204" pitchFamily="34" charset="0"/>
              <a:sym typeface="Arial" panose="020B0604020202020204" pitchFamily="34" charset="0"/>
            </a:endParaRPr>
          </a:p>
          <a:p>
            <a:pPr algn="ct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cs typeface="Open Sans" panose="020B0606030504020204" pitchFamily="34" charset="0"/>
                <a:sym typeface="Arial" panose="020B0604020202020204" pitchFamily="34" charset="0"/>
              </a:rPr>
              <a:t>您的内容打在这里，或通过复制文本后在此选择粘贴，并选择只保留文字。</a:t>
            </a:r>
            <a:endParaRPr lang="en-US" sz="1200" dirty="0">
              <a:solidFill>
                <a:schemeClr val="tx1">
                  <a:lumMod val="50000"/>
                  <a:lumOff val="50000"/>
                </a:schemeClr>
              </a:solidFill>
              <a:latin typeface="微软雅黑" panose="020B0503020204020204" pitchFamily="34" charset="-122"/>
              <a:ea typeface="微软雅黑" panose="020B0503020204020204" pitchFamily="34" charset="-122"/>
              <a:cs typeface="Open Sans" panose="020B0606030504020204" pitchFamily="34" charset="0"/>
              <a:sym typeface="Arial" panose="020B0604020202020204" pitchFamily="34" charset="0"/>
            </a:endParaRPr>
          </a:p>
        </p:txBody>
      </p:sp>
      <p:sp>
        <p:nvSpPr>
          <p:cNvPr id="30" name="TextBox 29"/>
          <p:cNvSpPr txBox="1"/>
          <p:nvPr/>
        </p:nvSpPr>
        <p:spPr>
          <a:xfrm>
            <a:off x="8861866" y="4416000"/>
            <a:ext cx="1917873" cy="892410"/>
          </a:xfrm>
          <a:prstGeom prst="rect">
            <a:avLst/>
          </a:prstGeom>
          <a:noFill/>
        </p:spPr>
        <p:txBody>
          <a:bodyPr wrap="square" lIns="91424" tIns="45713" rIns="91424" bIns="45713" rtlCol="0">
            <a:spAutoFit/>
          </a:bodyPr>
          <a:lstStyle/>
          <a:p>
            <a:pPr algn="ctr"/>
            <a:r>
              <a:rPr lang="zh-CN" altLang="en-US" sz="1600" b="1" dirty="0">
                <a:solidFill>
                  <a:schemeClr val="accent4"/>
                </a:solidFill>
                <a:latin typeface="微软雅黑" panose="020B0503020204020204" pitchFamily="34" charset="-122"/>
                <a:ea typeface="微软雅黑" panose="020B0503020204020204" pitchFamily="34" charset="-122"/>
                <a:cs typeface="Open Sans" panose="020B0606030504020204" pitchFamily="34" charset="0"/>
                <a:sym typeface="Arial" panose="020B0604020202020204" pitchFamily="34" charset="0"/>
              </a:rPr>
              <a:t>添加标题</a:t>
            </a:r>
            <a:endParaRPr lang="en-US" sz="1600" b="1" dirty="0">
              <a:solidFill>
                <a:schemeClr val="accent4"/>
              </a:solidFill>
              <a:latin typeface="微软雅黑" panose="020B0503020204020204" pitchFamily="34" charset="-122"/>
              <a:ea typeface="微软雅黑" panose="020B0503020204020204" pitchFamily="34" charset="-122"/>
              <a:cs typeface="Open Sans" panose="020B0606030504020204" pitchFamily="34" charset="0"/>
              <a:sym typeface="Arial" panose="020B0604020202020204" pitchFamily="34" charset="0"/>
            </a:endParaRPr>
          </a:p>
          <a:p>
            <a:pPr algn="ct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cs typeface="Open Sans" panose="020B0606030504020204" pitchFamily="34" charset="0"/>
                <a:sym typeface="Arial" panose="020B0604020202020204" pitchFamily="34" charset="0"/>
              </a:rPr>
              <a:t>您的内容打在这里，或通过复制文本后在此选择粘贴，并选择只保留文字。</a:t>
            </a:r>
            <a:endParaRPr lang="en-US" sz="1200" dirty="0">
              <a:solidFill>
                <a:schemeClr val="tx1">
                  <a:lumMod val="50000"/>
                  <a:lumOff val="50000"/>
                </a:schemeClr>
              </a:solidFill>
              <a:latin typeface="微软雅黑" panose="020B0503020204020204" pitchFamily="34" charset="-122"/>
              <a:ea typeface="微软雅黑" panose="020B0503020204020204" pitchFamily="34" charset="-122"/>
              <a:cs typeface="Open Sans" panose="020B0606030504020204" pitchFamily="34" charset="0"/>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0">
        <p14:ferris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2)">
                                      <p:cBhvr>
                                        <p:cTn id="7" dur="2000"/>
                                        <p:tgtEl>
                                          <p:spTgt spid="2"/>
                                        </p:tgtEl>
                                      </p:cBhvr>
                                    </p:animEffect>
                                  </p:childTnLst>
                                </p:cTn>
                              </p:par>
                              <p:par>
                                <p:cTn id="8" presetID="21" presetClass="entr" presetSubtype="2"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heel(2)">
                                      <p:cBhvr>
                                        <p:cTn id="10" dur="2000"/>
                                        <p:tgtEl>
                                          <p:spTgt spid="5"/>
                                        </p:tgtEl>
                                      </p:cBhvr>
                                    </p:animEffect>
                                  </p:childTnLst>
                                </p:cTn>
                              </p:par>
                              <p:par>
                                <p:cTn id="11" presetID="21" presetClass="entr" presetSubtype="2"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heel(2)">
                                      <p:cBhvr>
                                        <p:cTn id="13" dur="2000"/>
                                        <p:tgtEl>
                                          <p:spTgt spid="3"/>
                                        </p:tgtEl>
                                      </p:cBhvr>
                                    </p:animEffect>
                                  </p:childTnLst>
                                </p:cTn>
                              </p:par>
                              <p:par>
                                <p:cTn id="14" presetID="21" presetClass="entr" presetSubtype="2"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heel(2)">
                                      <p:cBhvr>
                                        <p:cTn id="16" dur="20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500"/>
                                        <p:tgtEl>
                                          <p:spTgt spid="27"/>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fade">
                                      <p:cBhvr>
                                        <p:cTn id="24" dur="500"/>
                                        <p:tgtEl>
                                          <p:spTgt spid="28"/>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fade">
                                      <p:cBhvr>
                                        <p:cTn id="27" dur="500"/>
                                        <p:tgtEl>
                                          <p:spTgt spid="29"/>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9" grpId="0"/>
      <p:bldP spid="3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11"/>
          <p:cNvSpPr>
            <a:spLocks noChangeArrowheads="1"/>
          </p:cNvSpPr>
          <p:nvPr/>
        </p:nvSpPr>
        <p:spPr bwMode="auto">
          <a:xfrm>
            <a:off x="570678" y="1875000"/>
            <a:ext cx="2015940" cy="1813000"/>
          </a:xfrm>
          <a:prstGeom prst="rect">
            <a:avLst/>
          </a:prstGeom>
          <a:blipFill dpi="0" rotWithShape="1">
            <a:blip r:embed="rId2" cstate="print"/>
            <a:srcRect/>
            <a:stretch>
              <a:fillRect/>
            </a:stretch>
          </a:blipFill>
          <a:ln w="25400">
            <a:noFill/>
            <a:miter lim="800000"/>
          </a:ln>
        </p:spPr>
        <p:txBody>
          <a:bodyPr anchor="ctr"/>
          <a:lstStyle/>
          <a:p>
            <a:pPr algn="ctr"/>
            <a:endParaRPr lang="zh-CN" altLang="zh-CN" sz="2400">
              <a:solidFill>
                <a:srgbClr val="FFFFFF"/>
              </a:solidFill>
              <a:latin typeface="宋体" panose="02010600030101010101" pitchFamily="2" charset="-122"/>
              <a:sym typeface="宋体" panose="02010600030101010101" pitchFamily="2" charset="-122"/>
            </a:endParaRPr>
          </a:p>
        </p:txBody>
      </p:sp>
      <p:sp>
        <p:nvSpPr>
          <p:cNvPr id="18442" name="矩形 12"/>
          <p:cNvSpPr>
            <a:spLocks noChangeArrowheads="1"/>
          </p:cNvSpPr>
          <p:nvPr/>
        </p:nvSpPr>
        <p:spPr bwMode="auto">
          <a:xfrm>
            <a:off x="2793923" y="1875000"/>
            <a:ext cx="2013824" cy="1813000"/>
          </a:xfrm>
          <a:prstGeom prst="rect">
            <a:avLst/>
          </a:prstGeom>
          <a:blipFill dpi="0" rotWithShape="1">
            <a:blip r:embed="rId3"/>
            <a:srcRect/>
            <a:stretch>
              <a:fillRect/>
            </a:stretch>
          </a:blipFill>
          <a:ln w="25400">
            <a:noFill/>
            <a:miter lim="800000"/>
          </a:ln>
        </p:spPr>
        <p:txBody>
          <a:bodyPr anchor="ctr"/>
          <a:lstStyle/>
          <a:p>
            <a:pPr algn="ctr"/>
            <a:endParaRPr lang="zh-CN" altLang="zh-CN" sz="2400">
              <a:solidFill>
                <a:srgbClr val="FFFFFF"/>
              </a:solidFill>
              <a:latin typeface="宋体" panose="02010600030101010101" pitchFamily="2" charset="-122"/>
              <a:sym typeface="宋体" panose="02010600030101010101" pitchFamily="2" charset="-122"/>
            </a:endParaRPr>
          </a:p>
        </p:txBody>
      </p:sp>
      <p:sp>
        <p:nvSpPr>
          <p:cNvPr id="18443" name="矩形 13"/>
          <p:cNvSpPr>
            <a:spLocks noChangeArrowheads="1"/>
          </p:cNvSpPr>
          <p:nvPr/>
        </p:nvSpPr>
        <p:spPr bwMode="auto">
          <a:xfrm>
            <a:off x="5040438" y="1875000"/>
            <a:ext cx="2015938" cy="1813000"/>
          </a:xfrm>
          <a:prstGeom prst="rect">
            <a:avLst/>
          </a:prstGeom>
          <a:blipFill dpi="0" rotWithShape="1">
            <a:blip r:embed="rId4"/>
            <a:srcRect/>
            <a:stretch>
              <a:fillRect/>
            </a:stretch>
          </a:blipFill>
          <a:ln w="25400">
            <a:noFill/>
            <a:miter lim="800000"/>
          </a:ln>
        </p:spPr>
        <p:txBody>
          <a:bodyPr anchor="ctr"/>
          <a:lstStyle/>
          <a:p>
            <a:pPr algn="ctr"/>
            <a:endParaRPr lang="zh-CN" altLang="zh-CN" sz="2400">
              <a:solidFill>
                <a:srgbClr val="FFFFFF"/>
              </a:solidFill>
              <a:latin typeface="宋体" panose="02010600030101010101" pitchFamily="2" charset="-122"/>
              <a:sym typeface="宋体" panose="02010600030101010101" pitchFamily="2" charset="-122"/>
            </a:endParaRPr>
          </a:p>
        </p:txBody>
      </p:sp>
      <p:sp>
        <p:nvSpPr>
          <p:cNvPr id="18444" name="矩形 14"/>
          <p:cNvSpPr>
            <a:spLocks noChangeArrowheads="1"/>
          </p:cNvSpPr>
          <p:nvPr/>
        </p:nvSpPr>
        <p:spPr bwMode="auto">
          <a:xfrm>
            <a:off x="570678" y="3886059"/>
            <a:ext cx="2015940" cy="1813000"/>
          </a:xfrm>
          <a:prstGeom prst="rect">
            <a:avLst/>
          </a:prstGeom>
          <a:blipFill dpi="0" rotWithShape="1">
            <a:blip r:embed="rId5"/>
            <a:srcRect/>
            <a:stretch>
              <a:fillRect/>
            </a:stretch>
          </a:blipFill>
          <a:ln w="25400">
            <a:noFill/>
            <a:miter lim="800000"/>
          </a:ln>
        </p:spPr>
        <p:txBody>
          <a:bodyPr anchor="ctr"/>
          <a:lstStyle/>
          <a:p>
            <a:pPr algn="ctr"/>
            <a:endParaRPr lang="zh-CN" altLang="zh-CN" sz="2400">
              <a:solidFill>
                <a:srgbClr val="FFFFFF"/>
              </a:solidFill>
              <a:latin typeface="宋体" panose="02010600030101010101" pitchFamily="2" charset="-122"/>
              <a:sym typeface="宋体" panose="02010600030101010101" pitchFamily="2" charset="-122"/>
            </a:endParaRPr>
          </a:p>
        </p:txBody>
      </p:sp>
      <p:sp>
        <p:nvSpPr>
          <p:cNvPr id="18445" name="矩形 15"/>
          <p:cNvSpPr>
            <a:spLocks noChangeArrowheads="1"/>
          </p:cNvSpPr>
          <p:nvPr/>
        </p:nvSpPr>
        <p:spPr bwMode="auto">
          <a:xfrm>
            <a:off x="2793923" y="3886059"/>
            <a:ext cx="2013824" cy="1813000"/>
          </a:xfrm>
          <a:prstGeom prst="rect">
            <a:avLst/>
          </a:prstGeom>
          <a:blipFill dpi="0" rotWithShape="1">
            <a:blip r:embed="rId6"/>
            <a:srcRect/>
            <a:stretch>
              <a:fillRect/>
            </a:stretch>
          </a:blipFill>
          <a:ln w="25400">
            <a:noFill/>
            <a:miter lim="800000"/>
          </a:ln>
        </p:spPr>
        <p:txBody>
          <a:bodyPr anchor="ctr"/>
          <a:lstStyle/>
          <a:p>
            <a:pPr algn="ctr"/>
            <a:endParaRPr lang="zh-CN" altLang="zh-CN" sz="2400">
              <a:solidFill>
                <a:srgbClr val="FFFFFF"/>
              </a:solidFill>
              <a:latin typeface="宋体" panose="02010600030101010101" pitchFamily="2" charset="-122"/>
              <a:sym typeface="宋体" panose="02010600030101010101" pitchFamily="2" charset="-122"/>
            </a:endParaRPr>
          </a:p>
        </p:txBody>
      </p:sp>
      <p:sp>
        <p:nvSpPr>
          <p:cNvPr id="18446" name="矩形 16"/>
          <p:cNvSpPr>
            <a:spLocks noChangeArrowheads="1"/>
          </p:cNvSpPr>
          <p:nvPr/>
        </p:nvSpPr>
        <p:spPr bwMode="auto">
          <a:xfrm>
            <a:off x="5040438" y="3886059"/>
            <a:ext cx="2015938" cy="1813000"/>
          </a:xfrm>
          <a:prstGeom prst="rect">
            <a:avLst/>
          </a:prstGeom>
          <a:solidFill>
            <a:schemeClr val="accent4"/>
          </a:solidFill>
          <a:ln w="25400">
            <a:noFill/>
            <a:miter lim="800000"/>
          </a:ln>
        </p:spPr>
        <p:txBody>
          <a:bodyPr anchor="ctr"/>
          <a:lstStyle/>
          <a:p>
            <a:pPr algn="ctr"/>
            <a:endParaRPr lang="zh-CN" altLang="zh-CN" sz="2400">
              <a:solidFill>
                <a:srgbClr val="FFFFFF"/>
              </a:solidFill>
              <a:latin typeface="宋体" panose="02010600030101010101" pitchFamily="2" charset="-122"/>
              <a:sym typeface="宋体" panose="02010600030101010101" pitchFamily="2" charset="-122"/>
            </a:endParaRPr>
          </a:p>
        </p:txBody>
      </p:sp>
      <p:sp>
        <p:nvSpPr>
          <p:cNvPr id="18447" name="TextBox 17"/>
          <p:cNvSpPr>
            <a:spLocks noChangeArrowheads="1"/>
          </p:cNvSpPr>
          <p:nvPr/>
        </p:nvSpPr>
        <p:spPr bwMode="auto">
          <a:xfrm>
            <a:off x="5040440" y="4467599"/>
            <a:ext cx="2015936" cy="461217"/>
          </a:xfrm>
          <a:prstGeom prst="rect">
            <a:avLst/>
          </a:prstGeom>
          <a:noFill/>
          <a:ln w="9525">
            <a:noFill/>
            <a:miter lim="800000"/>
          </a:ln>
        </p:spPr>
        <p:txBody>
          <a:bodyPr wrap="square">
            <a:spAutoFit/>
          </a:bodyPr>
          <a:lstStyle/>
          <a:p>
            <a:pPr algn="ctr">
              <a:lnSpc>
                <a:spcPct val="150000"/>
              </a:lnSpc>
            </a:pPr>
            <a:r>
              <a:rPr lang="zh-CN" altLang="en-US" sz="16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部分案例展示</a:t>
            </a:r>
          </a:p>
        </p:txBody>
      </p:sp>
      <p:sp>
        <p:nvSpPr>
          <p:cNvPr id="18448" name="肘形连接符 18"/>
          <p:cNvSpPr>
            <a:spLocks noChangeShapeType="1"/>
          </p:cNvSpPr>
          <p:nvPr/>
        </p:nvSpPr>
        <p:spPr bwMode="auto">
          <a:xfrm rot="16200000" flipH="1">
            <a:off x="7823085" y="1769370"/>
            <a:ext cx="3454604" cy="3837265"/>
          </a:xfrm>
          <a:prstGeom prst="bentConnector3">
            <a:avLst>
              <a:gd name="adj1" fmla="val 50000"/>
            </a:avLst>
          </a:prstGeom>
          <a:noFill/>
          <a:ln w="57150">
            <a:solidFill>
              <a:schemeClr val="accent1"/>
            </a:solidFill>
            <a:bevel/>
          </a:ln>
        </p:spPr>
        <p:txBody>
          <a:bodyPr/>
          <a:lstStyle/>
          <a:p>
            <a:endParaRPr lang="zh-CN" altLang="en-US" sz="2400"/>
          </a:p>
        </p:txBody>
      </p:sp>
      <p:sp>
        <p:nvSpPr>
          <p:cNvPr id="18449" name="TextBox 19"/>
          <p:cNvSpPr>
            <a:spLocks noChangeArrowheads="1"/>
          </p:cNvSpPr>
          <p:nvPr/>
        </p:nvSpPr>
        <p:spPr bwMode="auto">
          <a:xfrm>
            <a:off x="7800982" y="2621826"/>
            <a:ext cx="3763228" cy="646331"/>
          </a:xfrm>
          <a:prstGeom prst="rect">
            <a:avLst/>
          </a:prstGeom>
          <a:noFill/>
          <a:ln w="9525">
            <a:noFill/>
            <a:miter lim="800000"/>
          </a:ln>
        </p:spPr>
        <p:txBody>
          <a:bodyPr>
            <a:spAutoFit/>
          </a:bodyPr>
          <a:lstStyle/>
          <a:p>
            <a:pPr>
              <a:lnSpc>
                <a:spcPct val="150000"/>
              </a:lnSpc>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sym typeface="宋体" panose="02010600030101010101" pitchFamily="2" charset="-122"/>
              </a:rPr>
              <a:t>这里输入简单的文字概述这里输入简单文字概述简单的文字概述这里输入简单的文字概述这里输入简单</a:t>
            </a:r>
          </a:p>
        </p:txBody>
      </p:sp>
      <p:sp>
        <p:nvSpPr>
          <p:cNvPr id="18450" name="矩形 20"/>
          <p:cNvSpPr>
            <a:spLocks noChangeArrowheads="1"/>
          </p:cNvSpPr>
          <p:nvPr/>
        </p:nvSpPr>
        <p:spPr bwMode="auto">
          <a:xfrm>
            <a:off x="7822134" y="2168765"/>
            <a:ext cx="2692856" cy="379463"/>
          </a:xfrm>
          <a:prstGeom prst="rect">
            <a:avLst/>
          </a:prstGeom>
          <a:noFill/>
          <a:ln w="9525">
            <a:noFill/>
            <a:miter lim="800000"/>
          </a:ln>
        </p:spPr>
        <p:txBody>
          <a:bodyPr>
            <a:spAutoFit/>
          </a:bodyPr>
          <a:lstStyle/>
          <a:p>
            <a:r>
              <a:rPr lang="zh-CN" altLang="en-US" sz="1865" dirty="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输入相关标题</a:t>
            </a:r>
          </a:p>
        </p:txBody>
      </p:sp>
      <p:sp>
        <p:nvSpPr>
          <p:cNvPr id="18451" name="TextBox 21"/>
          <p:cNvSpPr>
            <a:spLocks noChangeArrowheads="1"/>
          </p:cNvSpPr>
          <p:nvPr/>
        </p:nvSpPr>
        <p:spPr bwMode="auto">
          <a:xfrm>
            <a:off x="7631754" y="4623363"/>
            <a:ext cx="3763228" cy="646331"/>
          </a:xfrm>
          <a:prstGeom prst="rect">
            <a:avLst/>
          </a:prstGeom>
          <a:noFill/>
          <a:ln w="9525">
            <a:noFill/>
            <a:miter lim="800000"/>
          </a:ln>
        </p:spPr>
        <p:txBody>
          <a:bodyPr>
            <a:spAutoFit/>
          </a:bodyPr>
          <a:lstStyle/>
          <a:p>
            <a:pPr>
              <a:lnSpc>
                <a:spcPct val="150000"/>
              </a:lnSpc>
            </a:pPr>
            <a:r>
              <a:rPr lang="zh-CN" altLang="en-US" sz="1200">
                <a:solidFill>
                  <a:schemeClr val="tx1">
                    <a:lumMod val="50000"/>
                    <a:lumOff val="50000"/>
                  </a:schemeClr>
                </a:solidFill>
                <a:latin typeface="微软雅黑" panose="020B0503020204020204" pitchFamily="34" charset="-122"/>
                <a:ea typeface="微软雅黑" panose="020B0503020204020204" pitchFamily="34" charset="-122"/>
                <a:sym typeface="宋体" panose="02010600030101010101" pitchFamily="2" charset="-122"/>
              </a:rPr>
              <a:t>这里输入简单的文字概述这里输入简单文字概述简单的文字概述这里输入简单的文字概述这里输入简单</a:t>
            </a:r>
          </a:p>
        </p:txBody>
      </p:sp>
      <p:sp>
        <p:nvSpPr>
          <p:cNvPr id="18452" name="矩形 22"/>
          <p:cNvSpPr>
            <a:spLocks noChangeArrowheads="1"/>
          </p:cNvSpPr>
          <p:nvPr/>
        </p:nvSpPr>
        <p:spPr bwMode="auto">
          <a:xfrm>
            <a:off x="7652905" y="4170302"/>
            <a:ext cx="2692856" cy="379463"/>
          </a:xfrm>
          <a:prstGeom prst="rect">
            <a:avLst/>
          </a:prstGeom>
          <a:noFill/>
          <a:ln w="9525">
            <a:noFill/>
            <a:miter lim="800000"/>
          </a:ln>
        </p:spPr>
        <p:txBody>
          <a:bodyPr>
            <a:spAutoFit/>
          </a:bodyPr>
          <a:lstStyle/>
          <a:p>
            <a:r>
              <a:rPr lang="zh-CN" altLang="en-US" sz="1865">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输入相关标题</a:t>
            </a:r>
          </a:p>
        </p:txBody>
      </p:sp>
    </p:spTree>
  </p:cSld>
  <p:clrMapOvr>
    <a:masterClrMapping/>
  </p:clrMapOvr>
  <mc:AlternateContent xmlns:mc="http://schemas.openxmlformats.org/markup-compatibility/2006" xmlns:p14="http://schemas.microsoft.com/office/powerpoint/2010/main">
    <mc:Choice Requires="p14">
      <p:transition spd="slow" p14:dur="2000" advTm="0">
        <p14:ferris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ppt_x</p:attrName>
                                        </p:attrNameLst>
                                      </p:cBhvr>
                                      <p:tavLst>
                                        <p:tav tm="0">
                                          <p:val>
                                            <p:strVal val="#ppt_x"/>
                                          </p:val>
                                        </p:tav>
                                        <p:tav tm="100000">
                                          <p:val>
                                            <p:strVal val="#ppt_x"/>
                                          </p:val>
                                        </p:tav>
                                      </p:tavLst>
                                    </p:anim>
                                    <p:anim calcmode="lin" valueType="num">
                                      <p:cBhvr>
                                        <p:cTn id="8" dur="500" fill="hold"/>
                                        <p:tgtEl>
                                          <p:spTgt spid="3"/>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1" fill="hold" grpId="0" nodeType="afterEffect">
                                  <p:stCondLst>
                                    <p:cond delay="0"/>
                                  </p:stCondLst>
                                  <p:childTnLst>
                                    <p:set>
                                      <p:cBhvr>
                                        <p:cTn id="11" dur="1" fill="hold">
                                          <p:stCondLst>
                                            <p:cond delay="0"/>
                                          </p:stCondLst>
                                        </p:cTn>
                                        <p:tgtEl>
                                          <p:spTgt spid="18442"/>
                                        </p:tgtEl>
                                        <p:attrNameLst>
                                          <p:attrName>style.visibility</p:attrName>
                                        </p:attrNameLst>
                                      </p:cBhvr>
                                      <p:to>
                                        <p:strVal val="visible"/>
                                      </p:to>
                                    </p:set>
                                    <p:anim calcmode="lin" valueType="num">
                                      <p:cBhvr>
                                        <p:cTn id="12" dur="500" fill="hold"/>
                                        <p:tgtEl>
                                          <p:spTgt spid="18442"/>
                                        </p:tgtEl>
                                        <p:attrNameLst>
                                          <p:attrName>ppt_x</p:attrName>
                                        </p:attrNameLst>
                                      </p:cBhvr>
                                      <p:tavLst>
                                        <p:tav tm="0">
                                          <p:val>
                                            <p:strVal val="#ppt_x"/>
                                          </p:val>
                                        </p:tav>
                                        <p:tav tm="100000">
                                          <p:val>
                                            <p:strVal val="#ppt_x"/>
                                          </p:val>
                                        </p:tav>
                                      </p:tavLst>
                                    </p:anim>
                                    <p:anim calcmode="lin" valueType="num">
                                      <p:cBhvr>
                                        <p:cTn id="13" dur="500" fill="hold"/>
                                        <p:tgtEl>
                                          <p:spTgt spid="18442"/>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18444"/>
                                        </p:tgtEl>
                                        <p:attrNameLst>
                                          <p:attrName>style.visibility</p:attrName>
                                        </p:attrNameLst>
                                      </p:cBhvr>
                                      <p:to>
                                        <p:strVal val="visible"/>
                                      </p:to>
                                    </p:set>
                                    <p:anim calcmode="lin" valueType="num">
                                      <p:cBhvr>
                                        <p:cTn id="17" dur="500" fill="hold"/>
                                        <p:tgtEl>
                                          <p:spTgt spid="18444"/>
                                        </p:tgtEl>
                                        <p:attrNameLst>
                                          <p:attrName>ppt_x</p:attrName>
                                        </p:attrNameLst>
                                      </p:cBhvr>
                                      <p:tavLst>
                                        <p:tav tm="0">
                                          <p:val>
                                            <p:strVal val="#ppt_x"/>
                                          </p:val>
                                        </p:tav>
                                        <p:tav tm="100000">
                                          <p:val>
                                            <p:strVal val="#ppt_x"/>
                                          </p:val>
                                        </p:tav>
                                      </p:tavLst>
                                    </p:anim>
                                    <p:anim calcmode="lin" valueType="num">
                                      <p:cBhvr>
                                        <p:cTn id="18" dur="500" fill="hold"/>
                                        <p:tgtEl>
                                          <p:spTgt spid="18444"/>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 presetClass="entr" presetSubtype="1" fill="hold" grpId="0" nodeType="afterEffect">
                                  <p:stCondLst>
                                    <p:cond delay="0"/>
                                  </p:stCondLst>
                                  <p:childTnLst>
                                    <p:set>
                                      <p:cBhvr>
                                        <p:cTn id="21" dur="1" fill="hold">
                                          <p:stCondLst>
                                            <p:cond delay="0"/>
                                          </p:stCondLst>
                                        </p:cTn>
                                        <p:tgtEl>
                                          <p:spTgt spid="18445"/>
                                        </p:tgtEl>
                                        <p:attrNameLst>
                                          <p:attrName>style.visibility</p:attrName>
                                        </p:attrNameLst>
                                      </p:cBhvr>
                                      <p:to>
                                        <p:strVal val="visible"/>
                                      </p:to>
                                    </p:set>
                                    <p:anim calcmode="lin" valueType="num">
                                      <p:cBhvr>
                                        <p:cTn id="22" dur="500" fill="hold"/>
                                        <p:tgtEl>
                                          <p:spTgt spid="18445"/>
                                        </p:tgtEl>
                                        <p:attrNameLst>
                                          <p:attrName>ppt_x</p:attrName>
                                        </p:attrNameLst>
                                      </p:cBhvr>
                                      <p:tavLst>
                                        <p:tav tm="0">
                                          <p:val>
                                            <p:strVal val="#ppt_x"/>
                                          </p:val>
                                        </p:tav>
                                        <p:tav tm="100000">
                                          <p:val>
                                            <p:strVal val="#ppt_x"/>
                                          </p:val>
                                        </p:tav>
                                      </p:tavLst>
                                    </p:anim>
                                    <p:anim calcmode="lin" valueType="num">
                                      <p:cBhvr>
                                        <p:cTn id="23" dur="500" fill="hold"/>
                                        <p:tgtEl>
                                          <p:spTgt spid="18445"/>
                                        </p:tgtEl>
                                        <p:attrNameLst>
                                          <p:attrName>ppt_y</p:attrName>
                                        </p:attrNameLst>
                                      </p:cBhvr>
                                      <p:tavLst>
                                        <p:tav tm="0">
                                          <p:val>
                                            <p:strVal val="0-#ppt_h/2"/>
                                          </p:val>
                                        </p:tav>
                                        <p:tav tm="100000">
                                          <p:val>
                                            <p:strVal val="#ppt_y"/>
                                          </p:val>
                                        </p:tav>
                                      </p:tavLst>
                                    </p:anim>
                                  </p:childTnLst>
                                </p:cTn>
                              </p:par>
                            </p:childTnLst>
                          </p:cTn>
                        </p:par>
                        <p:par>
                          <p:cTn id="24" fill="hold">
                            <p:stCondLst>
                              <p:cond delay="2000"/>
                            </p:stCondLst>
                            <p:childTnLst>
                              <p:par>
                                <p:cTn id="25" presetID="2" presetClass="entr" presetSubtype="1" fill="hold" grpId="0" nodeType="afterEffect">
                                  <p:stCondLst>
                                    <p:cond delay="0"/>
                                  </p:stCondLst>
                                  <p:childTnLst>
                                    <p:set>
                                      <p:cBhvr>
                                        <p:cTn id="26" dur="1" fill="hold">
                                          <p:stCondLst>
                                            <p:cond delay="0"/>
                                          </p:stCondLst>
                                        </p:cTn>
                                        <p:tgtEl>
                                          <p:spTgt spid="18443"/>
                                        </p:tgtEl>
                                        <p:attrNameLst>
                                          <p:attrName>style.visibility</p:attrName>
                                        </p:attrNameLst>
                                      </p:cBhvr>
                                      <p:to>
                                        <p:strVal val="visible"/>
                                      </p:to>
                                    </p:set>
                                    <p:anim calcmode="lin" valueType="num">
                                      <p:cBhvr>
                                        <p:cTn id="27" dur="500" fill="hold"/>
                                        <p:tgtEl>
                                          <p:spTgt spid="18443"/>
                                        </p:tgtEl>
                                        <p:attrNameLst>
                                          <p:attrName>ppt_x</p:attrName>
                                        </p:attrNameLst>
                                      </p:cBhvr>
                                      <p:tavLst>
                                        <p:tav tm="0">
                                          <p:val>
                                            <p:strVal val="#ppt_x"/>
                                          </p:val>
                                        </p:tav>
                                        <p:tav tm="100000">
                                          <p:val>
                                            <p:strVal val="#ppt_x"/>
                                          </p:val>
                                        </p:tav>
                                      </p:tavLst>
                                    </p:anim>
                                    <p:anim calcmode="lin" valueType="num">
                                      <p:cBhvr>
                                        <p:cTn id="28" dur="500" fill="hold"/>
                                        <p:tgtEl>
                                          <p:spTgt spid="18443"/>
                                        </p:tgtEl>
                                        <p:attrNameLst>
                                          <p:attrName>ppt_y</p:attrName>
                                        </p:attrNameLst>
                                      </p:cBhvr>
                                      <p:tavLst>
                                        <p:tav tm="0">
                                          <p:val>
                                            <p:strVal val="0-#ppt_h/2"/>
                                          </p:val>
                                        </p:tav>
                                        <p:tav tm="100000">
                                          <p:val>
                                            <p:strVal val="#ppt_y"/>
                                          </p:val>
                                        </p:tav>
                                      </p:tavLst>
                                    </p:anim>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8446"/>
                                        </p:tgtEl>
                                        <p:attrNameLst>
                                          <p:attrName>style.visibility</p:attrName>
                                        </p:attrNameLst>
                                      </p:cBhvr>
                                      <p:to>
                                        <p:strVal val="visible"/>
                                      </p:to>
                                    </p:set>
                                    <p:anim calcmode="lin" valueType="num">
                                      <p:cBhvr>
                                        <p:cTn id="32" dur="500" fill="hold"/>
                                        <p:tgtEl>
                                          <p:spTgt spid="18446"/>
                                        </p:tgtEl>
                                        <p:attrNameLst>
                                          <p:attrName>ppt_x</p:attrName>
                                        </p:attrNameLst>
                                      </p:cBhvr>
                                      <p:tavLst>
                                        <p:tav tm="0">
                                          <p:val>
                                            <p:strVal val="#ppt_x"/>
                                          </p:val>
                                        </p:tav>
                                        <p:tav tm="100000">
                                          <p:val>
                                            <p:strVal val="#ppt_x"/>
                                          </p:val>
                                        </p:tav>
                                      </p:tavLst>
                                    </p:anim>
                                    <p:anim calcmode="lin" valueType="num">
                                      <p:cBhvr>
                                        <p:cTn id="33" dur="500" fill="hold"/>
                                        <p:tgtEl>
                                          <p:spTgt spid="18446"/>
                                        </p:tgtEl>
                                        <p:attrNameLst>
                                          <p:attrName>ppt_y</p:attrName>
                                        </p:attrNameLst>
                                      </p:cBhvr>
                                      <p:tavLst>
                                        <p:tav tm="0">
                                          <p:val>
                                            <p:strVal val="0-#ppt_h/2"/>
                                          </p:val>
                                        </p:tav>
                                        <p:tav tm="100000">
                                          <p:val>
                                            <p:strVal val="#ppt_y"/>
                                          </p:val>
                                        </p:tav>
                                      </p:tavLst>
                                    </p:anim>
                                  </p:childTnLst>
                                </p:cTn>
                              </p:par>
                            </p:childTnLst>
                          </p:cTn>
                        </p:par>
                        <p:par>
                          <p:cTn id="34" fill="hold">
                            <p:stCondLst>
                              <p:cond delay="3000"/>
                            </p:stCondLst>
                            <p:childTnLst>
                              <p:par>
                                <p:cTn id="35" presetID="10" presetClass="entr" presetSubtype="0" fill="hold" grpId="0" nodeType="afterEffect">
                                  <p:stCondLst>
                                    <p:cond delay="0"/>
                                  </p:stCondLst>
                                  <p:childTnLst>
                                    <p:set>
                                      <p:cBhvr>
                                        <p:cTn id="36" dur="1" fill="hold">
                                          <p:stCondLst>
                                            <p:cond delay="0"/>
                                          </p:stCondLst>
                                        </p:cTn>
                                        <p:tgtEl>
                                          <p:spTgt spid="18447"/>
                                        </p:tgtEl>
                                        <p:attrNameLst>
                                          <p:attrName>style.visibility</p:attrName>
                                        </p:attrNameLst>
                                      </p:cBhvr>
                                      <p:to>
                                        <p:strVal val="visible"/>
                                      </p:to>
                                    </p:set>
                                    <p:anim calcmode="lin" valueType="num">
                                      <p:cBhvr>
                                        <p:cTn id="37" dur="500" fill="hold"/>
                                        <p:tgtEl>
                                          <p:spTgt spid="18447"/>
                                        </p:tgtEl>
                                        <p:attrNameLst>
                                          <p:attrName>ppt_w</p:attrName>
                                        </p:attrNameLst>
                                      </p:cBhvr>
                                      <p:tavLst>
                                        <p:tav tm="0">
                                          <p:val>
                                            <p:fltVal val="0"/>
                                          </p:val>
                                        </p:tav>
                                        <p:tav tm="100000">
                                          <p:val>
                                            <p:strVal val="#ppt_w"/>
                                          </p:val>
                                        </p:tav>
                                      </p:tavLst>
                                    </p:anim>
                                    <p:anim calcmode="lin" valueType="num">
                                      <p:cBhvr>
                                        <p:cTn id="38" dur="500" fill="hold"/>
                                        <p:tgtEl>
                                          <p:spTgt spid="18447"/>
                                        </p:tgtEl>
                                        <p:attrNameLst>
                                          <p:attrName>ppt_h</p:attrName>
                                        </p:attrNameLst>
                                      </p:cBhvr>
                                      <p:tavLst>
                                        <p:tav tm="0">
                                          <p:val>
                                            <p:fltVal val="0"/>
                                          </p:val>
                                        </p:tav>
                                        <p:tav tm="100000">
                                          <p:val>
                                            <p:strVal val="#ppt_h"/>
                                          </p:val>
                                        </p:tav>
                                      </p:tavLst>
                                    </p:anim>
                                    <p:animEffect filter="fade">
                                      <p:cBhvr>
                                        <p:cTn id="39" dur="500"/>
                                        <p:tgtEl>
                                          <p:spTgt spid="18447"/>
                                        </p:tgtEl>
                                      </p:cBhvr>
                                    </p:animEffect>
                                  </p:childTnLst>
                                </p:cTn>
                              </p:par>
                            </p:childTnLst>
                          </p:cTn>
                        </p:par>
                        <p:par>
                          <p:cTn id="40" fill="hold">
                            <p:stCondLst>
                              <p:cond delay="3500"/>
                            </p:stCondLst>
                            <p:childTnLst>
                              <p:par>
                                <p:cTn id="41" presetID="22" presetClass="entr" presetSubtype="1" fill="hold" grpId="0" nodeType="afterEffect">
                                  <p:stCondLst>
                                    <p:cond delay="0"/>
                                  </p:stCondLst>
                                  <p:childTnLst>
                                    <p:set>
                                      <p:cBhvr>
                                        <p:cTn id="42" dur="1" fill="hold">
                                          <p:stCondLst>
                                            <p:cond delay="0"/>
                                          </p:stCondLst>
                                        </p:cTn>
                                        <p:tgtEl>
                                          <p:spTgt spid="18448"/>
                                        </p:tgtEl>
                                        <p:attrNameLst>
                                          <p:attrName>style.visibility</p:attrName>
                                        </p:attrNameLst>
                                      </p:cBhvr>
                                      <p:to>
                                        <p:strVal val="visible"/>
                                      </p:to>
                                    </p:set>
                                    <p:animEffect filter="wipe(up)">
                                      <p:cBhvr>
                                        <p:cTn id="43" dur="500"/>
                                        <p:tgtEl>
                                          <p:spTgt spid="18448"/>
                                        </p:tgtEl>
                                      </p:cBhvr>
                                    </p:animEffect>
                                  </p:childTnLst>
                                </p:cTn>
                              </p:par>
                            </p:childTnLst>
                          </p:cTn>
                        </p:par>
                        <p:par>
                          <p:cTn id="44" fill="hold">
                            <p:stCondLst>
                              <p:cond delay="4000"/>
                            </p:stCondLst>
                            <p:childTnLst>
                              <p:par>
                                <p:cTn id="45" presetID="42" presetClass="entr" presetSubtype="0" fill="hold" grpId="0" nodeType="afterEffect">
                                  <p:stCondLst>
                                    <p:cond delay="0"/>
                                  </p:stCondLst>
                                  <p:childTnLst>
                                    <p:set>
                                      <p:cBhvr>
                                        <p:cTn id="46" dur="1" fill="hold">
                                          <p:stCondLst>
                                            <p:cond delay="0"/>
                                          </p:stCondLst>
                                        </p:cTn>
                                        <p:tgtEl>
                                          <p:spTgt spid="18450"/>
                                        </p:tgtEl>
                                        <p:attrNameLst>
                                          <p:attrName>style.visibility</p:attrName>
                                        </p:attrNameLst>
                                      </p:cBhvr>
                                      <p:to>
                                        <p:strVal val="visible"/>
                                      </p:to>
                                    </p:set>
                                    <p:animEffect filter="fade">
                                      <p:cBhvr>
                                        <p:cTn id="47" dur="1000"/>
                                        <p:tgtEl>
                                          <p:spTgt spid="18450"/>
                                        </p:tgtEl>
                                      </p:cBhvr>
                                    </p:animEffect>
                                    <p:anim calcmode="lin" valueType="num">
                                      <p:cBhvr>
                                        <p:cTn id="48" dur="1000" fill="hold"/>
                                        <p:tgtEl>
                                          <p:spTgt spid="18450"/>
                                        </p:tgtEl>
                                        <p:attrNameLst>
                                          <p:attrName>ppt_x</p:attrName>
                                        </p:attrNameLst>
                                      </p:cBhvr>
                                      <p:tavLst>
                                        <p:tav tm="0">
                                          <p:val>
                                            <p:strVal val="#ppt_x"/>
                                          </p:val>
                                        </p:tav>
                                        <p:tav tm="100000">
                                          <p:val>
                                            <p:strVal val="#ppt_x"/>
                                          </p:val>
                                        </p:tav>
                                      </p:tavLst>
                                    </p:anim>
                                    <p:anim calcmode="lin" valueType="num">
                                      <p:cBhvr>
                                        <p:cTn id="49" dur="1000" fill="hold"/>
                                        <p:tgtEl>
                                          <p:spTgt spid="18450"/>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449"/>
                                        </p:tgtEl>
                                        <p:attrNameLst>
                                          <p:attrName>style.visibility</p:attrName>
                                        </p:attrNameLst>
                                      </p:cBhvr>
                                      <p:to>
                                        <p:strVal val="visible"/>
                                      </p:to>
                                    </p:set>
                                    <p:animEffect filter="fade">
                                      <p:cBhvr>
                                        <p:cTn id="52" dur="1000"/>
                                        <p:tgtEl>
                                          <p:spTgt spid="18449"/>
                                        </p:tgtEl>
                                      </p:cBhvr>
                                    </p:animEffect>
                                    <p:anim calcmode="lin" valueType="num">
                                      <p:cBhvr>
                                        <p:cTn id="53" dur="1000" fill="hold"/>
                                        <p:tgtEl>
                                          <p:spTgt spid="18449"/>
                                        </p:tgtEl>
                                        <p:attrNameLst>
                                          <p:attrName>ppt_x</p:attrName>
                                        </p:attrNameLst>
                                      </p:cBhvr>
                                      <p:tavLst>
                                        <p:tav tm="0">
                                          <p:val>
                                            <p:strVal val="#ppt_x"/>
                                          </p:val>
                                        </p:tav>
                                        <p:tav tm="100000">
                                          <p:val>
                                            <p:strVal val="#ppt_x"/>
                                          </p:val>
                                        </p:tav>
                                      </p:tavLst>
                                    </p:anim>
                                    <p:anim calcmode="lin" valueType="num">
                                      <p:cBhvr>
                                        <p:cTn id="54" dur="1000" fill="hold"/>
                                        <p:tgtEl>
                                          <p:spTgt spid="18449"/>
                                        </p:tgtEl>
                                        <p:attrNameLst>
                                          <p:attrName>ppt_y</p:attrName>
                                        </p:attrNameLst>
                                      </p:cBhvr>
                                      <p:tavLst>
                                        <p:tav tm="0">
                                          <p:val>
                                            <p:strVal val="#ppt_y+.1"/>
                                          </p:val>
                                        </p:tav>
                                        <p:tav tm="100000">
                                          <p:val>
                                            <p:strVal val="#ppt_y"/>
                                          </p:val>
                                        </p:tav>
                                      </p:tavLst>
                                    </p:anim>
                                  </p:childTnLst>
                                </p:cTn>
                              </p:par>
                            </p:childTnLst>
                          </p:cTn>
                        </p:par>
                        <p:par>
                          <p:cTn id="55" fill="hold">
                            <p:stCondLst>
                              <p:cond delay="5000"/>
                            </p:stCondLst>
                            <p:childTnLst>
                              <p:par>
                                <p:cTn id="56" presetID="42" presetClass="entr" presetSubtype="0" fill="hold" grpId="0" nodeType="afterEffect">
                                  <p:stCondLst>
                                    <p:cond delay="0"/>
                                  </p:stCondLst>
                                  <p:childTnLst>
                                    <p:set>
                                      <p:cBhvr>
                                        <p:cTn id="57" dur="1" fill="hold">
                                          <p:stCondLst>
                                            <p:cond delay="0"/>
                                          </p:stCondLst>
                                        </p:cTn>
                                        <p:tgtEl>
                                          <p:spTgt spid="18452"/>
                                        </p:tgtEl>
                                        <p:attrNameLst>
                                          <p:attrName>style.visibility</p:attrName>
                                        </p:attrNameLst>
                                      </p:cBhvr>
                                      <p:to>
                                        <p:strVal val="visible"/>
                                      </p:to>
                                    </p:set>
                                    <p:animEffect filter="fade">
                                      <p:cBhvr>
                                        <p:cTn id="58" dur="1000"/>
                                        <p:tgtEl>
                                          <p:spTgt spid="18452"/>
                                        </p:tgtEl>
                                      </p:cBhvr>
                                    </p:animEffect>
                                    <p:anim calcmode="lin" valueType="num">
                                      <p:cBhvr>
                                        <p:cTn id="59" dur="1000" fill="hold"/>
                                        <p:tgtEl>
                                          <p:spTgt spid="18452"/>
                                        </p:tgtEl>
                                        <p:attrNameLst>
                                          <p:attrName>ppt_x</p:attrName>
                                        </p:attrNameLst>
                                      </p:cBhvr>
                                      <p:tavLst>
                                        <p:tav tm="0">
                                          <p:val>
                                            <p:strVal val="#ppt_x"/>
                                          </p:val>
                                        </p:tav>
                                        <p:tav tm="100000">
                                          <p:val>
                                            <p:strVal val="#ppt_x"/>
                                          </p:val>
                                        </p:tav>
                                      </p:tavLst>
                                    </p:anim>
                                    <p:anim calcmode="lin" valueType="num">
                                      <p:cBhvr>
                                        <p:cTn id="60" dur="1000" fill="hold"/>
                                        <p:tgtEl>
                                          <p:spTgt spid="18452"/>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18451"/>
                                        </p:tgtEl>
                                        <p:attrNameLst>
                                          <p:attrName>style.visibility</p:attrName>
                                        </p:attrNameLst>
                                      </p:cBhvr>
                                      <p:to>
                                        <p:strVal val="visible"/>
                                      </p:to>
                                    </p:set>
                                    <p:animEffect filter="fade">
                                      <p:cBhvr>
                                        <p:cTn id="63" dur="1000"/>
                                        <p:tgtEl>
                                          <p:spTgt spid="18451"/>
                                        </p:tgtEl>
                                      </p:cBhvr>
                                    </p:animEffect>
                                    <p:anim calcmode="lin" valueType="num">
                                      <p:cBhvr>
                                        <p:cTn id="64" dur="1000" fill="hold"/>
                                        <p:tgtEl>
                                          <p:spTgt spid="18451"/>
                                        </p:tgtEl>
                                        <p:attrNameLst>
                                          <p:attrName>ppt_x</p:attrName>
                                        </p:attrNameLst>
                                      </p:cBhvr>
                                      <p:tavLst>
                                        <p:tav tm="0">
                                          <p:val>
                                            <p:strVal val="#ppt_x"/>
                                          </p:val>
                                        </p:tav>
                                        <p:tav tm="100000">
                                          <p:val>
                                            <p:strVal val="#ppt_x"/>
                                          </p:val>
                                        </p:tav>
                                      </p:tavLst>
                                    </p:anim>
                                    <p:anim calcmode="lin" valueType="num">
                                      <p:cBhvr>
                                        <p:cTn id="65" dur="1000" fill="hold"/>
                                        <p:tgtEl>
                                          <p:spTgt spid="184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18442" grpId="0" bldLvl="0" animBg="1"/>
      <p:bldP spid="18443" grpId="0" bldLvl="0" animBg="1"/>
      <p:bldP spid="18444" grpId="0" bldLvl="0" animBg="1"/>
      <p:bldP spid="18445" grpId="0" bldLvl="0" animBg="1"/>
      <p:bldP spid="18446" grpId="0" bldLvl="0" animBg="1"/>
      <p:bldP spid="18447" grpId="0" bldLvl="0"/>
      <p:bldP spid="18448" grpId="0" animBg="1"/>
      <p:bldP spid="18449" grpId="0" bldLvl="0"/>
      <p:bldP spid="18450" grpId="0" bldLvl="0"/>
      <p:bldP spid="18451" grpId="0" bldLvl="0"/>
      <p:bldP spid="18452" grpId="0" bldLvl="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3"/>
          <p:cNvGrpSpPr/>
          <p:nvPr/>
        </p:nvGrpSpPr>
        <p:grpSpPr bwMode="auto">
          <a:xfrm>
            <a:off x="4357175" y="2660888"/>
            <a:ext cx="1248063" cy="2304339"/>
            <a:chOff x="3131840" y="1995686"/>
            <a:chExt cx="936104" cy="1728192"/>
          </a:xfrm>
        </p:grpSpPr>
        <p:grpSp>
          <p:nvGrpSpPr>
            <p:cNvPr id="7" name="组合 19"/>
            <p:cNvGrpSpPr/>
            <p:nvPr/>
          </p:nvGrpSpPr>
          <p:grpSpPr bwMode="auto">
            <a:xfrm>
              <a:off x="3131840" y="1995686"/>
              <a:ext cx="936104" cy="1728192"/>
              <a:chOff x="3131840" y="1995686"/>
              <a:chExt cx="936104" cy="1728192"/>
            </a:xfrm>
          </p:grpSpPr>
          <p:cxnSp>
            <p:nvCxnSpPr>
              <p:cNvPr id="11" name="直接连接符 10"/>
              <p:cNvCxnSpPr/>
              <p:nvPr/>
            </p:nvCxnSpPr>
            <p:spPr>
              <a:xfrm flipH="1" flipV="1">
                <a:off x="3707782" y="2787575"/>
                <a:ext cx="360162" cy="936303"/>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16" name="椭圆 15"/>
              <p:cNvSpPr/>
              <p:nvPr/>
            </p:nvSpPr>
            <p:spPr>
              <a:xfrm>
                <a:off x="3131840" y="1995686"/>
                <a:ext cx="936104" cy="936303"/>
              </a:xfrm>
              <a:prstGeom prst="ellipse">
                <a:avLst/>
              </a:prstGeom>
              <a:solidFill>
                <a:schemeClr val="accent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sz="2400"/>
              </a:p>
            </p:txBody>
          </p:sp>
        </p:grpSp>
        <p:pic>
          <p:nvPicPr>
            <p:cNvPr id="41989" name="图片 3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29051" y="2193738"/>
              <a:ext cx="541682" cy="5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8" name="组合 24"/>
          <p:cNvGrpSpPr/>
          <p:nvPr/>
        </p:nvGrpSpPr>
        <p:grpSpPr bwMode="auto">
          <a:xfrm>
            <a:off x="6417537" y="2660888"/>
            <a:ext cx="1248063" cy="2304339"/>
            <a:chOff x="4678051" y="1995686"/>
            <a:chExt cx="936104" cy="1728192"/>
          </a:xfrm>
        </p:grpSpPr>
        <p:grpSp>
          <p:nvGrpSpPr>
            <p:cNvPr id="10" name="组合 20"/>
            <p:cNvGrpSpPr/>
            <p:nvPr/>
          </p:nvGrpSpPr>
          <p:grpSpPr bwMode="auto">
            <a:xfrm>
              <a:off x="4678051" y="1995686"/>
              <a:ext cx="936104" cy="1728192"/>
              <a:chOff x="4678051" y="1995686"/>
              <a:chExt cx="936104" cy="1728192"/>
            </a:xfrm>
          </p:grpSpPr>
          <p:cxnSp>
            <p:nvCxnSpPr>
              <p:cNvPr id="13" name="直接连接符 12"/>
              <p:cNvCxnSpPr/>
              <p:nvPr/>
            </p:nvCxnSpPr>
            <p:spPr>
              <a:xfrm flipV="1">
                <a:off x="4678051" y="2643163"/>
                <a:ext cx="398241" cy="1080715"/>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5" name="椭圆 14"/>
              <p:cNvSpPr/>
              <p:nvPr/>
            </p:nvSpPr>
            <p:spPr>
              <a:xfrm>
                <a:off x="4678051" y="1995686"/>
                <a:ext cx="936104" cy="936303"/>
              </a:xfrm>
              <a:prstGeom prst="ellipse">
                <a:avLst/>
              </a:prstGeom>
              <a:solidFill>
                <a:schemeClr val="accent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sz="2400"/>
              </a:p>
            </p:txBody>
          </p:sp>
        </p:grpSp>
        <p:pic>
          <p:nvPicPr>
            <p:cNvPr id="41994" name="图片 3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79616" y="2193738"/>
              <a:ext cx="541682" cy="5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2" name="组合 25"/>
          <p:cNvGrpSpPr/>
          <p:nvPr/>
        </p:nvGrpSpPr>
        <p:grpSpPr bwMode="auto">
          <a:xfrm>
            <a:off x="6948495" y="4053225"/>
            <a:ext cx="2314204" cy="1487558"/>
            <a:chOff x="5076056" y="3039802"/>
            <a:chExt cx="1736552" cy="1116124"/>
          </a:xfrm>
        </p:grpSpPr>
        <p:grpSp>
          <p:nvGrpSpPr>
            <p:cNvPr id="14" name="组合 21"/>
            <p:cNvGrpSpPr/>
            <p:nvPr/>
          </p:nvGrpSpPr>
          <p:grpSpPr bwMode="auto">
            <a:xfrm>
              <a:off x="5076056" y="3039802"/>
              <a:ext cx="1736552" cy="1116124"/>
              <a:chOff x="5076056" y="3039802"/>
              <a:chExt cx="1736552" cy="1116124"/>
            </a:xfrm>
          </p:grpSpPr>
          <p:cxnSp>
            <p:nvCxnSpPr>
              <p:cNvPr id="18" name="直接连接符 17"/>
              <p:cNvCxnSpPr/>
              <p:nvPr/>
            </p:nvCxnSpPr>
            <p:spPr>
              <a:xfrm flipV="1">
                <a:off x="5076056" y="3579606"/>
                <a:ext cx="1007962" cy="57632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7" name="椭圆 16"/>
              <p:cNvSpPr/>
              <p:nvPr/>
            </p:nvSpPr>
            <p:spPr>
              <a:xfrm>
                <a:off x="5876076" y="3039802"/>
                <a:ext cx="936532" cy="936719"/>
              </a:xfrm>
              <a:prstGeom prst="ellipse">
                <a:avLst/>
              </a:prstGeom>
              <a:solidFill>
                <a:schemeClr val="accent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sz="2400"/>
              </a:p>
            </p:txBody>
          </p:sp>
        </p:grpSp>
        <p:pic>
          <p:nvPicPr>
            <p:cNvPr id="41999" name="图片 3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73715" y="3237854"/>
              <a:ext cx="541682" cy="5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9" name="组合 22"/>
          <p:cNvGrpSpPr/>
          <p:nvPr/>
        </p:nvGrpSpPr>
        <p:grpSpPr bwMode="auto">
          <a:xfrm>
            <a:off x="2823540" y="4053227"/>
            <a:ext cx="2301512" cy="1392337"/>
            <a:chOff x="1979712" y="3039802"/>
            <a:chExt cx="1728192" cy="1044116"/>
          </a:xfrm>
        </p:grpSpPr>
        <p:grpSp>
          <p:nvGrpSpPr>
            <p:cNvPr id="20" name="组合 18"/>
            <p:cNvGrpSpPr/>
            <p:nvPr/>
          </p:nvGrpSpPr>
          <p:grpSpPr bwMode="auto">
            <a:xfrm>
              <a:off x="1979712" y="3039802"/>
              <a:ext cx="1728192" cy="1044116"/>
              <a:chOff x="1979712" y="3039802"/>
              <a:chExt cx="1728192" cy="1044116"/>
            </a:xfrm>
          </p:grpSpPr>
          <p:cxnSp>
            <p:nvCxnSpPr>
              <p:cNvPr id="9" name="直接连接符 8"/>
              <p:cNvCxnSpPr/>
              <p:nvPr/>
            </p:nvCxnSpPr>
            <p:spPr>
              <a:xfrm flipH="1" flipV="1">
                <a:off x="2699262" y="3579315"/>
                <a:ext cx="1008642" cy="504603"/>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6" name="椭圆 5"/>
              <p:cNvSpPr/>
              <p:nvPr/>
            </p:nvSpPr>
            <p:spPr>
              <a:xfrm>
                <a:off x="1979712" y="3039802"/>
                <a:ext cx="935574" cy="936213"/>
              </a:xfrm>
              <a:prstGeom prst="ellipse">
                <a:avLst/>
              </a:prstGeom>
              <a:solidFill>
                <a:schemeClr val="accent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sz="2400"/>
              </a:p>
            </p:txBody>
          </p:sp>
        </p:grpSp>
        <p:pic>
          <p:nvPicPr>
            <p:cNvPr id="42004" name="图片 30"/>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176923" y="3237854"/>
              <a:ext cx="541682" cy="5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4" name="直接连接符 3"/>
          <p:cNvCxnSpPr/>
          <p:nvPr/>
        </p:nvCxnSpPr>
        <p:spPr>
          <a:xfrm>
            <a:off x="1347018" y="5877228"/>
            <a:ext cx="9546623" cy="0"/>
          </a:xfrm>
          <a:prstGeom prst="line">
            <a:avLst/>
          </a:prstGeom>
          <a:ln>
            <a:solidFill>
              <a:schemeClr val="bg1">
                <a:lumMod val="65000"/>
              </a:schemeClr>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1" name="组合 26"/>
          <p:cNvGrpSpPr/>
          <p:nvPr/>
        </p:nvGrpSpPr>
        <p:grpSpPr bwMode="auto">
          <a:xfrm>
            <a:off x="4837365" y="4677450"/>
            <a:ext cx="3034342" cy="2399559"/>
            <a:chOff x="3491879" y="3507854"/>
            <a:chExt cx="2276609" cy="1800200"/>
          </a:xfrm>
        </p:grpSpPr>
        <p:sp>
          <p:nvSpPr>
            <p:cNvPr id="5" name="弦形 4"/>
            <p:cNvSpPr/>
            <p:nvPr/>
          </p:nvSpPr>
          <p:spPr>
            <a:xfrm rot="10800000">
              <a:off x="3491879" y="3507854"/>
              <a:ext cx="1799790" cy="1800200"/>
            </a:xfrm>
            <a:prstGeom prst="chord">
              <a:avLst>
                <a:gd name="adj1" fmla="val 21560248"/>
                <a:gd name="adj2" fmla="val 1085422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sz="2400"/>
            </a:p>
          </p:txBody>
        </p:sp>
        <p:sp>
          <p:nvSpPr>
            <p:cNvPr id="42017" name="TextBox 38"/>
            <p:cNvSpPr txBox="1">
              <a:spLocks noChangeArrowheads="1"/>
            </p:cNvSpPr>
            <p:nvPr/>
          </p:nvSpPr>
          <p:spPr bwMode="auto">
            <a:xfrm>
              <a:off x="3896280" y="4001648"/>
              <a:ext cx="1872208" cy="315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135" dirty="0">
                  <a:solidFill>
                    <a:schemeClr val="bg1"/>
                  </a:solidFill>
                  <a:latin typeface="微软雅黑" panose="020B0503020204020204" pitchFamily="34" charset="-122"/>
                  <a:ea typeface="微软雅黑" panose="020B0503020204020204" pitchFamily="34" charset="-122"/>
                </a:rPr>
                <a:t>填写标题</a:t>
              </a:r>
            </a:p>
          </p:txBody>
        </p:sp>
      </p:grpSp>
      <p:sp>
        <p:nvSpPr>
          <p:cNvPr id="41" name="矩形 40"/>
          <p:cNvSpPr>
            <a:spLocks noChangeArrowheads="1"/>
          </p:cNvSpPr>
          <p:nvPr/>
        </p:nvSpPr>
        <p:spPr bwMode="auto">
          <a:xfrm>
            <a:off x="1074134" y="2855561"/>
            <a:ext cx="2630883"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lnSpc>
                <a:spcPts val="2000"/>
              </a:lnSpc>
            </a:pPr>
            <a:r>
              <a:rPr lang="zh-CN" altLang="en-US" sz="1065">
                <a:solidFill>
                  <a:schemeClr val="tx1">
                    <a:lumMod val="50000"/>
                    <a:lumOff val="50000"/>
                  </a:schemeClr>
                </a:solidFill>
                <a:latin typeface="微软雅黑" panose="020B0503020204020204" pitchFamily="34" charset="-122"/>
                <a:ea typeface="微软雅黑" panose="020B0503020204020204" pitchFamily="34" charset="-122"/>
              </a:rPr>
              <a:t>随着计算机技术的发展及印刷技术进步，平面设计在视觉感观领域的表现也就会越来越丰富。 </a:t>
            </a:r>
          </a:p>
        </p:txBody>
      </p:sp>
      <p:sp>
        <p:nvSpPr>
          <p:cNvPr id="42" name="矩形 41"/>
          <p:cNvSpPr>
            <a:spLocks noChangeArrowheads="1"/>
          </p:cNvSpPr>
          <p:nvPr/>
        </p:nvSpPr>
        <p:spPr bwMode="auto">
          <a:xfrm>
            <a:off x="2711422" y="1403976"/>
            <a:ext cx="2630883"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lnSpc>
                <a:spcPts val="2000"/>
              </a:lnSpc>
            </a:pPr>
            <a:r>
              <a:rPr lang="zh-CN" altLang="en-US" sz="1065" dirty="0">
                <a:solidFill>
                  <a:schemeClr val="tx1">
                    <a:lumMod val="50000"/>
                    <a:lumOff val="50000"/>
                  </a:schemeClr>
                </a:solidFill>
                <a:latin typeface="微软雅黑" panose="020B0503020204020204" pitchFamily="34" charset="-122"/>
                <a:ea typeface="微软雅黑" panose="020B0503020204020204" pitchFamily="34" charset="-122"/>
              </a:rPr>
              <a:t>随着计算机技术的发展及印刷技术进步，平面设计在视觉感观领域的表现也就会越来越丰富。 </a:t>
            </a:r>
          </a:p>
        </p:txBody>
      </p:sp>
      <p:sp>
        <p:nvSpPr>
          <p:cNvPr id="43" name="矩形 42"/>
          <p:cNvSpPr>
            <a:spLocks noChangeArrowheads="1"/>
          </p:cNvSpPr>
          <p:nvPr/>
        </p:nvSpPr>
        <p:spPr bwMode="auto">
          <a:xfrm>
            <a:off x="7149450" y="1403976"/>
            <a:ext cx="2628447"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lnSpc>
                <a:spcPts val="2000"/>
              </a:lnSpc>
            </a:pPr>
            <a:r>
              <a:rPr lang="zh-CN" altLang="en-US" sz="1065">
                <a:solidFill>
                  <a:schemeClr val="tx1">
                    <a:lumMod val="50000"/>
                    <a:lumOff val="50000"/>
                  </a:schemeClr>
                </a:solidFill>
                <a:latin typeface="微软雅黑" panose="020B0503020204020204" pitchFamily="34" charset="-122"/>
                <a:ea typeface="微软雅黑" panose="020B0503020204020204" pitchFamily="34" charset="-122"/>
              </a:rPr>
              <a:t>随着计算机技术的发展及印刷技术进步，平面设计在视觉感观领域的表现也就会越来越丰富。 </a:t>
            </a:r>
          </a:p>
        </p:txBody>
      </p:sp>
      <p:sp>
        <p:nvSpPr>
          <p:cNvPr id="44" name="矩形 43"/>
          <p:cNvSpPr>
            <a:spLocks noChangeArrowheads="1"/>
          </p:cNvSpPr>
          <p:nvPr/>
        </p:nvSpPr>
        <p:spPr bwMode="auto">
          <a:xfrm>
            <a:off x="8704241" y="2855561"/>
            <a:ext cx="2628447"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lnSpc>
                <a:spcPts val="2000"/>
              </a:lnSpc>
            </a:pPr>
            <a:r>
              <a:rPr lang="zh-CN" altLang="en-US" sz="1065">
                <a:solidFill>
                  <a:schemeClr val="tx1">
                    <a:lumMod val="50000"/>
                    <a:lumOff val="50000"/>
                  </a:schemeClr>
                </a:solidFill>
                <a:latin typeface="微软雅黑" panose="020B0503020204020204" pitchFamily="34" charset="-122"/>
                <a:ea typeface="微软雅黑" panose="020B0503020204020204" pitchFamily="34" charset="-122"/>
              </a:rPr>
              <a:t>随着计算机技术的发展及印刷技术进步，平面设计在视觉感观领域的表现也就会越来越丰富。 </a:t>
            </a:r>
          </a:p>
        </p:txBody>
      </p:sp>
    </p:spTree>
  </p:cSld>
  <p:clrMapOvr>
    <a:masterClrMapping/>
  </p:clrMapOvr>
  <mc:AlternateContent xmlns:mc="http://schemas.openxmlformats.org/markup-compatibility/2006" xmlns:p14="http://schemas.microsoft.com/office/powerpoint/2010/main">
    <mc:Choice Requires="p14">
      <p:transition spd="slow" p14:dur="2000" advClick="0" advTm="0">
        <p14:ferris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p:tgtEl>
                                          <p:spTgt spid="21"/>
                                        </p:tgtEl>
                                        <p:attrNameLst>
                                          <p:attrName>ppt_y</p:attrName>
                                        </p:attrNameLst>
                                      </p:cBhvr>
                                      <p:tavLst>
                                        <p:tav tm="0">
                                          <p:val>
                                            <p:strVal val="#ppt_y+#ppt_h*1.125000"/>
                                          </p:val>
                                        </p:tav>
                                        <p:tav tm="100000">
                                          <p:val>
                                            <p:strVal val="#ppt_y"/>
                                          </p:val>
                                        </p:tav>
                                      </p:tavLst>
                                    </p:anim>
                                    <p:animEffect transition="in" filter="wipe(up)">
                                      <p:cBhvr>
                                        <p:cTn id="12" dur="500"/>
                                        <p:tgtEl>
                                          <p:spTgt spid="21"/>
                                        </p:tgtEl>
                                      </p:cBhvr>
                                    </p:animEffect>
                                  </p:childTnLst>
                                </p:cTn>
                              </p:par>
                            </p:childTnLst>
                          </p:cTn>
                        </p:par>
                        <p:par>
                          <p:cTn id="13" fill="hold">
                            <p:stCondLst>
                              <p:cond delay="1000"/>
                            </p:stCondLst>
                            <p:childTnLst>
                              <p:par>
                                <p:cTn id="14" presetID="22" presetClass="entr" presetSubtype="2" fill="hold" nodeType="after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wipe(right)">
                                      <p:cBhvr>
                                        <p:cTn id="16" dur="300"/>
                                        <p:tgtEl>
                                          <p:spTgt spid="19"/>
                                        </p:tgtEl>
                                      </p:cBhvr>
                                    </p:animEffect>
                                  </p:childTnLst>
                                </p:cTn>
                              </p:par>
                            </p:childTnLst>
                          </p:cTn>
                        </p:par>
                        <p:par>
                          <p:cTn id="17" fill="hold">
                            <p:stCondLst>
                              <p:cond delay="1500"/>
                            </p:stCondLst>
                            <p:childTnLst>
                              <p:par>
                                <p:cTn id="18" presetID="22" presetClass="entr" presetSubtype="4" fill="hold" nodeType="after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wipe(down)">
                                      <p:cBhvr>
                                        <p:cTn id="20" dur="300"/>
                                        <p:tgtEl>
                                          <p:spTgt spid="3"/>
                                        </p:tgtEl>
                                      </p:cBhvr>
                                    </p:animEffect>
                                  </p:childTnLst>
                                </p:cTn>
                              </p:par>
                            </p:childTnLst>
                          </p:cTn>
                        </p:par>
                        <p:par>
                          <p:cTn id="21" fill="hold">
                            <p:stCondLst>
                              <p:cond delay="2000"/>
                            </p:stCondLst>
                            <p:childTnLst>
                              <p:par>
                                <p:cTn id="22" presetID="22" presetClass="entr" presetSubtype="4"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ipe(down)">
                                      <p:cBhvr>
                                        <p:cTn id="24" dur="300"/>
                                        <p:tgtEl>
                                          <p:spTgt spid="8"/>
                                        </p:tgtEl>
                                      </p:cBhvr>
                                    </p:animEffect>
                                  </p:childTnLst>
                                </p:cTn>
                              </p:par>
                            </p:childTnLst>
                          </p:cTn>
                        </p:par>
                        <p:par>
                          <p:cTn id="25" fill="hold">
                            <p:stCondLst>
                              <p:cond delay="2500"/>
                            </p:stCondLst>
                            <p:childTnLst>
                              <p:par>
                                <p:cTn id="26" presetID="22" presetClass="entr" presetSubtype="8"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left)">
                                      <p:cBhvr>
                                        <p:cTn id="28" dur="300"/>
                                        <p:tgtEl>
                                          <p:spTgt spid="12"/>
                                        </p:tgtEl>
                                      </p:cBhvr>
                                    </p:animEffect>
                                  </p:childTnLst>
                                </p:cTn>
                              </p:par>
                            </p:childTnLst>
                          </p:cTn>
                        </p:par>
                        <p:par>
                          <p:cTn id="29" fill="hold">
                            <p:stCondLst>
                              <p:cond delay="3000"/>
                            </p:stCondLst>
                            <p:childTnLst>
                              <p:par>
                                <p:cTn id="30" presetID="12" presetClass="entr" presetSubtype="4" fill="hold" grpId="0" nodeType="after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additive="base">
                                        <p:cTn id="32" dur="300"/>
                                        <p:tgtEl>
                                          <p:spTgt spid="41"/>
                                        </p:tgtEl>
                                        <p:attrNameLst>
                                          <p:attrName>ppt_y</p:attrName>
                                        </p:attrNameLst>
                                      </p:cBhvr>
                                      <p:tavLst>
                                        <p:tav tm="0">
                                          <p:val>
                                            <p:strVal val="#ppt_y+#ppt_h*1.125000"/>
                                          </p:val>
                                        </p:tav>
                                        <p:tav tm="100000">
                                          <p:val>
                                            <p:strVal val="#ppt_y"/>
                                          </p:val>
                                        </p:tav>
                                      </p:tavLst>
                                    </p:anim>
                                    <p:animEffect transition="in" filter="wipe(up)">
                                      <p:cBhvr>
                                        <p:cTn id="33" dur="300"/>
                                        <p:tgtEl>
                                          <p:spTgt spid="41"/>
                                        </p:tgtEl>
                                      </p:cBhvr>
                                    </p:animEffect>
                                  </p:childTnLst>
                                </p:cTn>
                              </p:par>
                            </p:childTnLst>
                          </p:cTn>
                        </p:par>
                        <p:par>
                          <p:cTn id="34" fill="hold">
                            <p:stCondLst>
                              <p:cond delay="3500"/>
                            </p:stCondLst>
                            <p:childTnLst>
                              <p:par>
                                <p:cTn id="35" presetID="12" presetClass="entr" presetSubtype="4"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additive="base">
                                        <p:cTn id="37" dur="300"/>
                                        <p:tgtEl>
                                          <p:spTgt spid="44"/>
                                        </p:tgtEl>
                                        <p:attrNameLst>
                                          <p:attrName>ppt_y</p:attrName>
                                        </p:attrNameLst>
                                      </p:cBhvr>
                                      <p:tavLst>
                                        <p:tav tm="0">
                                          <p:val>
                                            <p:strVal val="#ppt_y+#ppt_h*1.125000"/>
                                          </p:val>
                                        </p:tav>
                                        <p:tav tm="100000">
                                          <p:val>
                                            <p:strVal val="#ppt_y"/>
                                          </p:val>
                                        </p:tav>
                                      </p:tavLst>
                                    </p:anim>
                                    <p:animEffect transition="in" filter="wipe(up)">
                                      <p:cBhvr>
                                        <p:cTn id="38" dur="300"/>
                                        <p:tgtEl>
                                          <p:spTgt spid="44"/>
                                        </p:tgtEl>
                                      </p:cBhvr>
                                    </p:animEffect>
                                  </p:childTnLst>
                                </p:cTn>
                              </p:par>
                            </p:childTnLst>
                          </p:cTn>
                        </p:par>
                        <p:par>
                          <p:cTn id="39" fill="hold">
                            <p:stCondLst>
                              <p:cond delay="4000"/>
                            </p:stCondLst>
                            <p:childTnLst>
                              <p:par>
                                <p:cTn id="40" presetID="12" presetClass="entr" presetSubtype="4" fill="hold" grpId="0" nodeType="after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300"/>
                                        <p:tgtEl>
                                          <p:spTgt spid="42"/>
                                        </p:tgtEl>
                                        <p:attrNameLst>
                                          <p:attrName>ppt_y</p:attrName>
                                        </p:attrNameLst>
                                      </p:cBhvr>
                                      <p:tavLst>
                                        <p:tav tm="0">
                                          <p:val>
                                            <p:strVal val="#ppt_y+#ppt_h*1.125000"/>
                                          </p:val>
                                        </p:tav>
                                        <p:tav tm="100000">
                                          <p:val>
                                            <p:strVal val="#ppt_y"/>
                                          </p:val>
                                        </p:tav>
                                      </p:tavLst>
                                    </p:anim>
                                    <p:animEffect transition="in" filter="wipe(up)">
                                      <p:cBhvr>
                                        <p:cTn id="43" dur="300"/>
                                        <p:tgtEl>
                                          <p:spTgt spid="42"/>
                                        </p:tgtEl>
                                      </p:cBhvr>
                                    </p:animEffect>
                                  </p:childTnLst>
                                </p:cTn>
                              </p:par>
                            </p:childTnLst>
                          </p:cTn>
                        </p:par>
                        <p:par>
                          <p:cTn id="44" fill="hold">
                            <p:stCondLst>
                              <p:cond delay="4500"/>
                            </p:stCondLst>
                            <p:childTnLst>
                              <p:par>
                                <p:cTn id="45" presetID="12" presetClass="entr" presetSubtype="4"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 calcmode="lin" valueType="num">
                                      <p:cBhvr additive="base">
                                        <p:cTn id="47" dur="300"/>
                                        <p:tgtEl>
                                          <p:spTgt spid="43"/>
                                        </p:tgtEl>
                                        <p:attrNameLst>
                                          <p:attrName>ppt_y</p:attrName>
                                        </p:attrNameLst>
                                      </p:cBhvr>
                                      <p:tavLst>
                                        <p:tav tm="0">
                                          <p:val>
                                            <p:strVal val="#ppt_y+#ppt_h*1.125000"/>
                                          </p:val>
                                        </p:tav>
                                        <p:tav tm="100000">
                                          <p:val>
                                            <p:strVal val="#ppt_y"/>
                                          </p:val>
                                        </p:tav>
                                      </p:tavLst>
                                    </p:anim>
                                    <p:animEffect transition="in" filter="wipe(up)">
                                      <p:cBhvr>
                                        <p:cTn id="48" dur="3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2" grpId="0"/>
      <p:bldP spid="43" grpId="0"/>
      <p:bldP spid="4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直角三角形 15"/>
          <p:cNvSpPr/>
          <p:nvPr/>
        </p:nvSpPr>
        <p:spPr>
          <a:xfrm rot="16200000" flipV="1">
            <a:off x="5269325" y="-62794"/>
            <a:ext cx="1653351" cy="12188238"/>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cxnSp>
        <p:nvCxnSpPr>
          <p:cNvPr id="17" name="直接连接符 30"/>
          <p:cNvCxnSpPr>
            <a:cxnSpLocks noChangeShapeType="1"/>
          </p:cNvCxnSpPr>
          <p:nvPr/>
        </p:nvCxnSpPr>
        <p:spPr bwMode="auto">
          <a:xfrm>
            <a:off x="1881" y="1413398"/>
            <a:ext cx="12188238" cy="0"/>
          </a:xfrm>
          <a:prstGeom prst="line">
            <a:avLst/>
          </a:prstGeom>
          <a:noFill/>
          <a:ln w="6350" cmpd="sng">
            <a:solidFill>
              <a:schemeClr val="bg1">
                <a:alpha val="50000"/>
              </a:schemeClr>
            </a:solidFill>
            <a:round/>
          </a:ln>
          <a:extLst>
            <a:ext uri="{909E8E84-426E-40DD-AFC4-6F175D3DCCD1}">
              <a14:hiddenFill xmlns:a14="http://schemas.microsoft.com/office/drawing/2010/main">
                <a:noFill/>
              </a14:hiddenFill>
            </a:ext>
          </a:extLst>
        </p:spPr>
      </p:cxnSp>
      <p:grpSp>
        <p:nvGrpSpPr>
          <p:cNvPr id="2" name="组合 5"/>
          <p:cNvGrpSpPr/>
          <p:nvPr/>
        </p:nvGrpSpPr>
        <p:grpSpPr bwMode="auto">
          <a:xfrm>
            <a:off x="1881" y="1761063"/>
            <a:ext cx="12188238" cy="1479550"/>
            <a:chOff x="0" y="0"/>
            <a:chExt cx="12192000" cy="1480457"/>
          </a:xfrm>
        </p:grpSpPr>
        <p:sp>
          <p:nvSpPr>
            <p:cNvPr id="20" name="弧形 44"/>
            <p:cNvSpPr/>
            <p:nvPr/>
          </p:nvSpPr>
          <p:spPr bwMode="auto">
            <a:xfrm>
              <a:off x="5356225" y="0"/>
              <a:ext cx="1479550" cy="1480457"/>
            </a:xfrm>
            <a:custGeom>
              <a:avLst/>
              <a:gdLst>
                <a:gd name="T0" fmla="*/ 0 w 1479550"/>
                <a:gd name="T1" fmla="*/ 740228 h 1480457"/>
                <a:gd name="T2" fmla="*/ 739775 w 1479550"/>
                <a:gd name="T3" fmla="*/ 0 h 1480457"/>
                <a:gd name="T4" fmla="*/ 1479550 w 1479550"/>
                <a:gd name="T5" fmla="*/ 740229 h 1480457"/>
                <a:gd name="T6" fmla="*/ 739775 w 1479550"/>
                <a:gd name="T7" fmla="*/ 740229 h 1480457"/>
                <a:gd name="T8" fmla="*/ 0 w 1479550"/>
                <a:gd name="T9" fmla="*/ 740228 h 1480457"/>
                <a:gd name="T10" fmla="*/ 0 w 1479550"/>
                <a:gd name="T11" fmla="*/ 740228 h 1480457"/>
                <a:gd name="T12" fmla="*/ 739775 w 1479550"/>
                <a:gd name="T13" fmla="*/ 0 h 1480457"/>
                <a:gd name="T14" fmla="*/ 1479550 w 1479550"/>
                <a:gd name="T15" fmla="*/ 740229 h 14804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79550" h="1480457" stroke="0">
                  <a:moveTo>
                    <a:pt x="0" y="740228"/>
                  </a:moveTo>
                  <a:cubicBezTo>
                    <a:pt x="0" y="331411"/>
                    <a:pt x="331209" y="0"/>
                    <a:pt x="739775" y="0"/>
                  </a:cubicBezTo>
                  <a:cubicBezTo>
                    <a:pt x="1148341" y="0"/>
                    <a:pt x="1479550" y="331412"/>
                    <a:pt x="1479550" y="740229"/>
                  </a:cubicBezTo>
                  <a:lnTo>
                    <a:pt x="739775" y="740229"/>
                  </a:lnTo>
                  <a:lnTo>
                    <a:pt x="0" y="740228"/>
                  </a:lnTo>
                  <a:close/>
                </a:path>
                <a:path w="1479550" h="1480457" fill="none">
                  <a:moveTo>
                    <a:pt x="0" y="740228"/>
                  </a:moveTo>
                  <a:cubicBezTo>
                    <a:pt x="0" y="331411"/>
                    <a:pt x="331209" y="0"/>
                    <a:pt x="739775" y="0"/>
                  </a:cubicBezTo>
                  <a:cubicBezTo>
                    <a:pt x="1148341" y="0"/>
                    <a:pt x="1479550" y="331412"/>
                    <a:pt x="1479550" y="740229"/>
                  </a:cubicBezTo>
                </a:path>
              </a:pathLst>
            </a:custGeom>
            <a:noFill/>
            <a:ln w="12700" cap="flat" cmpd="sng">
              <a:solidFill>
                <a:schemeClr val="accent1">
                  <a:lumMod val="50000"/>
                  <a:alpha val="70000"/>
                </a:schemeClr>
              </a:solidFill>
              <a:round/>
            </a:ln>
            <a:extLst>
              <a:ext uri="{909E8E84-426E-40DD-AFC4-6F175D3DCCD1}">
                <a14:hiddenFill xmlns:a14="http://schemas.microsoft.com/office/drawing/2010/main">
                  <a:solidFill>
                    <a:srgbClr val="FFFFFF"/>
                  </a:solidFill>
                </a14:hiddenFill>
              </a:ext>
            </a:extLst>
          </p:spPr>
          <p:txBody>
            <a:bodyPr anchor="ctr"/>
            <a:lstStyle/>
            <a:p>
              <a:endParaRPr lang="zh-CN" altLang="en-US" sz="2400"/>
            </a:p>
          </p:txBody>
        </p:sp>
        <p:cxnSp>
          <p:nvCxnSpPr>
            <p:cNvPr id="21" name="直接连接符 48"/>
            <p:cNvCxnSpPr>
              <a:cxnSpLocks noChangeShapeType="1"/>
            </p:cNvCxnSpPr>
            <p:nvPr/>
          </p:nvCxnSpPr>
          <p:spPr bwMode="auto">
            <a:xfrm>
              <a:off x="0" y="733875"/>
              <a:ext cx="5353050" cy="0"/>
            </a:xfrm>
            <a:prstGeom prst="line">
              <a:avLst/>
            </a:prstGeom>
            <a:noFill/>
            <a:ln w="12700" cmpd="sng">
              <a:solidFill>
                <a:schemeClr val="accent1">
                  <a:lumMod val="50000"/>
                  <a:alpha val="70000"/>
                </a:schemeClr>
              </a:solidFill>
              <a:round/>
            </a:ln>
            <a:extLst>
              <a:ext uri="{909E8E84-426E-40DD-AFC4-6F175D3DCCD1}">
                <a14:hiddenFill xmlns:a14="http://schemas.microsoft.com/office/drawing/2010/main">
                  <a:noFill/>
                </a14:hiddenFill>
              </a:ext>
            </a:extLst>
          </p:spPr>
        </p:cxnSp>
        <p:cxnSp>
          <p:nvCxnSpPr>
            <p:cNvPr id="22" name="直接连接符 49"/>
            <p:cNvCxnSpPr>
              <a:cxnSpLocks noChangeShapeType="1"/>
            </p:cNvCxnSpPr>
            <p:nvPr/>
          </p:nvCxnSpPr>
          <p:spPr bwMode="auto">
            <a:xfrm>
              <a:off x="6838950" y="733875"/>
              <a:ext cx="5353050" cy="0"/>
            </a:xfrm>
            <a:prstGeom prst="line">
              <a:avLst/>
            </a:prstGeom>
            <a:noFill/>
            <a:ln w="12700" cmpd="sng">
              <a:solidFill>
                <a:schemeClr val="accent1">
                  <a:lumMod val="50000"/>
                  <a:alpha val="70000"/>
                </a:schemeClr>
              </a:solidFill>
              <a:round/>
            </a:ln>
            <a:extLst>
              <a:ext uri="{909E8E84-426E-40DD-AFC4-6F175D3DCCD1}">
                <a14:hiddenFill xmlns:a14="http://schemas.microsoft.com/office/drawing/2010/main">
                  <a:noFill/>
                </a14:hiddenFill>
              </a:ext>
            </a:extLst>
          </p:spPr>
        </p:cxnSp>
      </p:grpSp>
      <p:grpSp>
        <p:nvGrpSpPr>
          <p:cNvPr id="3" name="组合 74"/>
          <p:cNvGrpSpPr/>
          <p:nvPr/>
        </p:nvGrpSpPr>
        <p:grpSpPr bwMode="auto">
          <a:xfrm>
            <a:off x="5475480" y="1870599"/>
            <a:ext cx="1247390" cy="1249364"/>
            <a:chOff x="0" y="0"/>
            <a:chExt cx="1248318" cy="1248318"/>
          </a:xfrm>
        </p:grpSpPr>
        <p:sp>
          <p:nvSpPr>
            <p:cNvPr id="24" name="椭圆 57"/>
            <p:cNvSpPr>
              <a:spLocks noChangeArrowheads="1"/>
            </p:cNvSpPr>
            <p:nvPr/>
          </p:nvSpPr>
          <p:spPr bwMode="auto">
            <a:xfrm>
              <a:off x="0" y="0"/>
              <a:ext cx="1248318" cy="1248318"/>
            </a:xfrm>
            <a:prstGeom prst="ellipse">
              <a:avLst/>
            </a:pr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eaLnBrk="1" hangingPunct="1"/>
              <a:endParaRPr lang="zh-CN" altLang="en-US" sz="2400"/>
            </a:p>
          </p:txBody>
        </p:sp>
        <p:sp>
          <p:nvSpPr>
            <p:cNvPr id="25" name="文本框 61"/>
            <p:cNvSpPr txBox="1">
              <a:spLocks noChangeArrowheads="1"/>
            </p:cNvSpPr>
            <p:nvPr/>
          </p:nvSpPr>
          <p:spPr bwMode="auto">
            <a:xfrm>
              <a:off x="169699" y="207807"/>
              <a:ext cx="924400" cy="8299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vl2pPr marL="742950" indent="-285750"/>
              <a:lvl3pPr/>
              <a:lvl4pPr/>
              <a:lvl5pPr/>
              <a:lvl6pPr/>
              <a:lvl7pPr/>
              <a:lvl8pPr/>
              <a:lvl9pPr/>
            </a:lstStyle>
            <a:p>
              <a:pPr algn="ctr" eaLnBrk="1" hangingPunct="1"/>
              <a:r>
                <a:rPr lang="en-US" altLang="zh-CN" sz="4800" dirty="0">
                  <a:solidFill>
                    <a:schemeClr val="bg1">
                      <a:lumMod val="95000"/>
                    </a:schemeClr>
                  </a:solidFill>
                  <a:latin typeface="华文细黑" panose="02010600040101010101" pitchFamily="2" charset="-122"/>
                  <a:ea typeface="华文细黑" panose="02010600040101010101" pitchFamily="2" charset="-122"/>
                </a:rPr>
                <a:t>04</a:t>
              </a:r>
              <a:endParaRPr lang="zh-CN" altLang="en-US" sz="4800" dirty="0">
                <a:solidFill>
                  <a:schemeClr val="bg1">
                    <a:lumMod val="95000"/>
                  </a:schemeClr>
                </a:solidFill>
                <a:latin typeface="华文细黑" panose="02010600040101010101" pitchFamily="2" charset="-122"/>
                <a:ea typeface="华文细黑" panose="02010600040101010101" pitchFamily="2" charset="-122"/>
              </a:endParaRPr>
            </a:p>
          </p:txBody>
        </p:sp>
      </p:grpSp>
      <p:grpSp>
        <p:nvGrpSpPr>
          <p:cNvPr id="4" name="组合 25"/>
          <p:cNvGrpSpPr/>
          <p:nvPr/>
        </p:nvGrpSpPr>
        <p:grpSpPr bwMode="auto">
          <a:xfrm>
            <a:off x="4933055" y="3191402"/>
            <a:ext cx="2271075" cy="842832"/>
            <a:chOff x="3891" y="0"/>
            <a:chExt cx="2272957" cy="843121"/>
          </a:xfrm>
        </p:grpSpPr>
        <p:sp>
          <p:nvSpPr>
            <p:cNvPr id="27" name="文本框 66"/>
            <p:cNvSpPr txBox="1">
              <a:spLocks noChangeArrowheads="1"/>
            </p:cNvSpPr>
            <p:nvPr/>
          </p:nvSpPr>
          <p:spPr bwMode="auto">
            <a:xfrm>
              <a:off x="15071" y="0"/>
              <a:ext cx="2261777" cy="4618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vl2pPr marL="742950" indent="-285750"/>
              <a:lvl3pPr/>
              <a:lvl4pPr/>
              <a:lvl5pPr/>
              <a:lvl6pPr/>
              <a:lvl7pPr/>
              <a:lvl8pPr/>
              <a:lvl9pPr/>
            </a:lstStyle>
            <a:p>
              <a:pPr lvl="0" algn="ctr" defTabSz="914400">
                <a:defRPr/>
              </a:pPr>
              <a:r>
                <a:rPr lang="zh-CN" altLang="en-US" sz="2400" b="1" dirty="0">
                  <a:solidFill>
                    <a:schemeClr val="accent1"/>
                  </a:solidFill>
                  <a:latin typeface="微软雅黑" panose="020B0503020204020204" pitchFamily="34" charset="-122"/>
                  <a:ea typeface="微软雅黑" panose="020B0503020204020204" pitchFamily="34" charset="-122"/>
                </a:rPr>
                <a:t>投资回报</a:t>
              </a:r>
              <a:endParaRPr lang="zh-CN" altLang="en-US" sz="2400" kern="0" dirty="0">
                <a:solidFill>
                  <a:schemeClr val="accent1"/>
                </a:solidFill>
                <a:latin typeface="微软雅黑" panose="020B0503020204020204" pitchFamily="34" charset="-122"/>
                <a:ea typeface="微软雅黑" panose="020B0503020204020204" pitchFamily="34" charset="-122"/>
              </a:endParaRPr>
            </a:p>
          </p:txBody>
        </p:sp>
        <p:sp>
          <p:nvSpPr>
            <p:cNvPr id="28" name="矩形 70"/>
            <p:cNvSpPr>
              <a:spLocks noChangeArrowheads="1"/>
            </p:cNvSpPr>
            <p:nvPr/>
          </p:nvSpPr>
          <p:spPr bwMode="auto">
            <a:xfrm>
              <a:off x="3891" y="504579"/>
              <a:ext cx="2268604" cy="338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defRPr/>
              </a:pPr>
              <a:endPar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sp>
        <p:nvSpPr>
          <p:cNvPr id="29" name="矩形 26"/>
          <p:cNvSpPr>
            <a:spLocks noChangeArrowheads="1"/>
          </p:cNvSpPr>
          <p:nvPr/>
        </p:nvSpPr>
        <p:spPr bwMode="auto">
          <a:xfrm>
            <a:off x="4608295" y="3831265"/>
            <a:ext cx="1535698" cy="297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4" tIns="45713" rIns="91424" bIns="45713">
            <a:spAutoFit/>
          </a:bodyPr>
          <a:lstStyle/>
          <a:p>
            <a:pPr algn="ctr">
              <a:defRPr/>
            </a:pPr>
            <a:r>
              <a:rPr lang="zh-CN" altLang="en-US" sz="1335" dirty="0">
                <a:solidFill>
                  <a:schemeClr val="tx1">
                    <a:lumMod val="75000"/>
                    <a:lumOff val="25000"/>
                  </a:schemeClr>
                </a:solidFill>
                <a:latin typeface="微软雅黑" panose="020B0503020204020204" pitchFamily="34" charset="-122"/>
                <a:ea typeface="微软雅黑" panose="020B0503020204020204" pitchFamily="34" charset="-122"/>
                <a:cs typeface="宋体" panose="02010600030101010101" pitchFamily="2" charset="-122"/>
              </a:rPr>
              <a:t>单此处添加文本</a:t>
            </a:r>
            <a:endParaRPr lang="zh-CN" altLang="en-US" sz="1335"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0" name="矩形 26"/>
          <p:cNvSpPr>
            <a:spLocks noChangeArrowheads="1"/>
          </p:cNvSpPr>
          <p:nvPr/>
        </p:nvSpPr>
        <p:spPr bwMode="auto">
          <a:xfrm>
            <a:off x="4608295" y="4167199"/>
            <a:ext cx="1535698" cy="297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4" tIns="45713" rIns="91424" bIns="45713">
            <a:spAutoFit/>
          </a:bodyPr>
          <a:lstStyle/>
          <a:p>
            <a:pPr algn="ctr">
              <a:defRPr/>
            </a:pPr>
            <a:r>
              <a:rPr lang="zh-CN" altLang="en-US" sz="1335" dirty="0">
                <a:solidFill>
                  <a:schemeClr val="tx1">
                    <a:lumMod val="75000"/>
                    <a:lumOff val="25000"/>
                  </a:schemeClr>
                </a:solidFill>
                <a:latin typeface="微软雅黑" panose="020B0503020204020204" pitchFamily="34" charset="-122"/>
                <a:ea typeface="微软雅黑" panose="020B0503020204020204" pitchFamily="34" charset="-122"/>
                <a:cs typeface="宋体" panose="02010600030101010101" pitchFamily="2" charset="-122"/>
              </a:rPr>
              <a:t>单此处添加文本</a:t>
            </a:r>
            <a:endParaRPr lang="zh-CN" altLang="en-US" sz="1335"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1" name="矩形 26"/>
          <p:cNvSpPr>
            <a:spLocks noChangeArrowheads="1"/>
          </p:cNvSpPr>
          <p:nvPr/>
        </p:nvSpPr>
        <p:spPr bwMode="auto">
          <a:xfrm>
            <a:off x="6143991" y="3831265"/>
            <a:ext cx="1535698" cy="297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4" tIns="45713" rIns="91424" bIns="45713">
            <a:spAutoFit/>
          </a:bodyPr>
          <a:lstStyle/>
          <a:p>
            <a:pPr algn="ctr">
              <a:defRPr/>
            </a:pPr>
            <a:r>
              <a:rPr lang="zh-CN" altLang="en-US" sz="1335" dirty="0">
                <a:solidFill>
                  <a:schemeClr val="tx1">
                    <a:lumMod val="75000"/>
                    <a:lumOff val="25000"/>
                  </a:schemeClr>
                </a:solidFill>
                <a:latin typeface="微软雅黑" panose="020B0503020204020204" pitchFamily="34" charset="-122"/>
                <a:ea typeface="微软雅黑" panose="020B0503020204020204" pitchFamily="34" charset="-122"/>
                <a:cs typeface="宋体" panose="02010600030101010101" pitchFamily="2" charset="-122"/>
              </a:rPr>
              <a:t>单此处添加文本</a:t>
            </a:r>
            <a:endParaRPr lang="zh-CN" altLang="en-US" sz="1335"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2" name="矩形 31"/>
          <p:cNvSpPr>
            <a:spLocks noChangeArrowheads="1"/>
          </p:cNvSpPr>
          <p:nvPr/>
        </p:nvSpPr>
        <p:spPr bwMode="auto">
          <a:xfrm>
            <a:off x="6143991" y="4167199"/>
            <a:ext cx="1535698" cy="297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4" tIns="45713" rIns="91424" bIns="45713">
            <a:spAutoFit/>
          </a:bodyPr>
          <a:lstStyle/>
          <a:p>
            <a:pPr algn="ctr">
              <a:defRPr/>
            </a:pPr>
            <a:r>
              <a:rPr lang="zh-CN" altLang="en-US" sz="1335" dirty="0">
                <a:solidFill>
                  <a:schemeClr val="tx1">
                    <a:lumMod val="75000"/>
                    <a:lumOff val="25000"/>
                  </a:schemeClr>
                </a:solidFill>
                <a:latin typeface="微软雅黑" panose="020B0503020204020204" pitchFamily="34" charset="-122"/>
                <a:ea typeface="微软雅黑" panose="020B0503020204020204" pitchFamily="34" charset="-122"/>
                <a:cs typeface="宋体" panose="02010600030101010101" pitchFamily="2" charset="-122"/>
              </a:rPr>
              <a:t>单此处添加文本</a:t>
            </a:r>
            <a:endParaRPr lang="zh-CN" altLang="en-US" sz="1335"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0">
        <p14:window dir="vert"/>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childTnLst>
                                </p:cTn>
                              </p:par>
                              <p:par>
                                <p:cTn id="9" presetID="12" presetClass="entr" presetSubtype="1"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p:tgtEl>
                                          <p:spTgt spid="4"/>
                                        </p:tgtEl>
                                        <p:attrNameLst>
                                          <p:attrName>ppt_y</p:attrName>
                                        </p:attrNameLst>
                                      </p:cBhvr>
                                      <p:tavLst>
                                        <p:tav tm="0">
                                          <p:val>
                                            <p:strVal val="#ppt_y-#ppt_h*1.125000"/>
                                          </p:val>
                                        </p:tav>
                                        <p:tav tm="100000">
                                          <p:val>
                                            <p:strVal val="#ppt_y"/>
                                          </p:val>
                                        </p:tav>
                                      </p:tavLst>
                                    </p:anim>
                                    <p:animEffect transition="in" filter="wipe(down)">
                                      <p:cBhvr>
                                        <p:cTn id="12" dur="500"/>
                                        <p:tgtEl>
                                          <p:spTgt spid="4"/>
                                        </p:tgtEl>
                                      </p:cBhvr>
                                    </p:animEffect>
                                  </p:childTnLst>
                                </p:cTn>
                              </p:par>
                            </p:childTnLst>
                          </p:cTn>
                        </p:par>
                        <p:par>
                          <p:cTn id="13" fill="hold">
                            <p:stCondLst>
                              <p:cond delay="500"/>
                            </p:stCondLst>
                            <p:childTnLst>
                              <p:par>
                                <p:cTn id="14" presetID="16" presetClass="entr" presetSubtype="37"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barn(outVertical)">
                                      <p:cBhvr>
                                        <p:cTn id="16" dur="900"/>
                                        <p:tgtEl>
                                          <p:spTgt spid="2"/>
                                        </p:tgtEl>
                                      </p:cBhvr>
                                    </p:animEffect>
                                  </p:childTnLst>
                                </p:cTn>
                              </p:par>
                              <p:par>
                                <p:cTn id="17" presetID="2" presetClass="entr" presetSubtype="8" fill="hold" grpId="0" nodeType="withEffect">
                                  <p:stCondLst>
                                    <p:cond delay="0"/>
                                  </p:stCondLst>
                                  <p:childTnLst>
                                    <p:set>
                                      <p:cBhvr>
                                        <p:cTn id="18" dur="1" fill="hold">
                                          <p:stCondLst>
                                            <p:cond delay="0"/>
                                          </p:stCondLst>
                                        </p:cTn>
                                        <p:tgtEl>
                                          <p:spTgt spid="29"/>
                                        </p:tgtEl>
                                        <p:attrNameLst>
                                          <p:attrName>style.visibility</p:attrName>
                                        </p:attrNameLst>
                                      </p:cBhvr>
                                      <p:to>
                                        <p:strVal val="visible"/>
                                      </p:to>
                                    </p:set>
                                    <p:anim calcmode="lin" valueType="num">
                                      <p:cBhvr additive="base">
                                        <p:cTn id="19" dur="600" fill="hold"/>
                                        <p:tgtEl>
                                          <p:spTgt spid="29"/>
                                        </p:tgtEl>
                                        <p:attrNameLst>
                                          <p:attrName>ppt_x</p:attrName>
                                        </p:attrNameLst>
                                      </p:cBhvr>
                                      <p:tavLst>
                                        <p:tav tm="0">
                                          <p:val>
                                            <p:strVal val="0-#ppt_w/2"/>
                                          </p:val>
                                        </p:tav>
                                        <p:tav tm="100000">
                                          <p:val>
                                            <p:strVal val="#ppt_x"/>
                                          </p:val>
                                        </p:tav>
                                      </p:tavLst>
                                    </p:anim>
                                    <p:anim calcmode="lin" valueType="num">
                                      <p:cBhvr additive="base">
                                        <p:cTn id="20" dur="600" fill="hold"/>
                                        <p:tgtEl>
                                          <p:spTgt spid="29"/>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30"/>
                                        </p:tgtEl>
                                        <p:attrNameLst>
                                          <p:attrName>style.visibility</p:attrName>
                                        </p:attrNameLst>
                                      </p:cBhvr>
                                      <p:to>
                                        <p:strVal val="visible"/>
                                      </p:to>
                                    </p:set>
                                    <p:anim calcmode="lin" valueType="num">
                                      <p:cBhvr additive="base">
                                        <p:cTn id="23" dur="600" fill="hold"/>
                                        <p:tgtEl>
                                          <p:spTgt spid="30"/>
                                        </p:tgtEl>
                                        <p:attrNameLst>
                                          <p:attrName>ppt_x</p:attrName>
                                        </p:attrNameLst>
                                      </p:cBhvr>
                                      <p:tavLst>
                                        <p:tav tm="0">
                                          <p:val>
                                            <p:strVal val="0-#ppt_w/2"/>
                                          </p:val>
                                        </p:tav>
                                        <p:tav tm="100000">
                                          <p:val>
                                            <p:strVal val="#ppt_x"/>
                                          </p:val>
                                        </p:tav>
                                      </p:tavLst>
                                    </p:anim>
                                    <p:anim calcmode="lin" valueType="num">
                                      <p:cBhvr additive="base">
                                        <p:cTn id="24" dur="600" fill="hold"/>
                                        <p:tgtEl>
                                          <p:spTgt spid="30"/>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31"/>
                                        </p:tgtEl>
                                        <p:attrNameLst>
                                          <p:attrName>style.visibility</p:attrName>
                                        </p:attrNameLst>
                                      </p:cBhvr>
                                      <p:to>
                                        <p:strVal val="visible"/>
                                      </p:to>
                                    </p:set>
                                    <p:anim calcmode="lin" valueType="num">
                                      <p:cBhvr additive="base">
                                        <p:cTn id="27" dur="600" fill="hold"/>
                                        <p:tgtEl>
                                          <p:spTgt spid="31"/>
                                        </p:tgtEl>
                                        <p:attrNameLst>
                                          <p:attrName>ppt_x</p:attrName>
                                        </p:attrNameLst>
                                      </p:cBhvr>
                                      <p:tavLst>
                                        <p:tav tm="0">
                                          <p:val>
                                            <p:strVal val="0-#ppt_w/2"/>
                                          </p:val>
                                        </p:tav>
                                        <p:tav tm="100000">
                                          <p:val>
                                            <p:strVal val="#ppt_x"/>
                                          </p:val>
                                        </p:tav>
                                      </p:tavLst>
                                    </p:anim>
                                    <p:anim calcmode="lin" valueType="num">
                                      <p:cBhvr additive="base">
                                        <p:cTn id="28" dur="600" fill="hold"/>
                                        <p:tgtEl>
                                          <p:spTgt spid="31"/>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32"/>
                                        </p:tgtEl>
                                        <p:attrNameLst>
                                          <p:attrName>style.visibility</p:attrName>
                                        </p:attrNameLst>
                                      </p:cBhvr>
                                      <p:to>
                                        <p:strVal val="visible"/>
                                      </p:to>
                                    </p:set>
                                    <p:anim calcmode="lin" valueType="num">
                                      <p:cBhvr additive="base">
                                        <p:cTn id="31" dur="600" fill="hold"/>
                                        <p:tgtEl>
                                          <p:spTgt spid="32"/>
                                        </p:tgtEl>
                                        <p:attrNameLst>
                                          <p:attrName>ppt_x</p:attrName>
                                        </p:attrNameLst>
                                      </p:cBhvr>
                                      <p:tavLst>
                                        <p:tav tm="0">
                                          <p:val>
                                            <p:strVal val="0-#ppt_w/2"/>
                                          </p:val>
                                        </p:tav>
                                        <p:tav tm="100000">
                                          <p:val>
                                            <p:strVal val="#ppt_x"/>
                                          </p:val>
                                        </p:tav>
                                      </p:tavLst>
                                    </p:anim>
                                    <p:anim calcmode="lin" valueType="num">
                                      <p:cBhvr additive="base">
                                        <p:cTn id="32" dur="600" fill="hold"/>
                                        <p:tgtEl>
                                          <p:spTgt spid="3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31" grpId="0"/>
      <p:bldP spid="3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椭圆 10"/>
          <p:cNvSpPr/>
          <p:nvPr/>
        </p:nvSpPr>
        <p:spPr>
          <a:xfrm>
            <a:off x="1217980" y="2969828"/>
            <a:ext cx="670570" cy="672892"/>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prstClr val="white"/>
              </a:solidFill>
            </a:endParaRPr>
          </a:p>
        </p:txBody>
      </p:sp>
      <p:sp>
        <p:nvSpPr>
          <p:cNvPr id="12" name="椭圆 11"/>
          <p:cNvSpPr/>
          <p:nvPr/>
        </p:nvSpPr>
        <p:spPr>
          <a:xfrm>
            <a:off x="1421052" y="1604998"/>
            <a:ext cx="2142861" cy="2143522"/>
          </a:xfrm>
          <a:prstGeom prst="ellipse">
            <a:avLst/>
          </a:prstGeom>
          <a:blipFill>
            <a:blip r:embed="rId3"/>
            <a:stretch>
              <a:fillRect/>
            </a:stretch>
          </a:blip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prstClr val="white"/>
              </a:solidFill>
            </a:endParaRPr>
          </a:p>
        </p:txBody>
      </p:sp>
      <p:sp>
        <p:nvSpPr>
          <p:cNvPr id="13" name="矩形 12"/>
          <p:cNvSpPr>
            <a:spLocks noChangeArrowheads="1"/>
          </p:cNvSpPr>
          <p:nvPr/>
        </p:nvSpPr>
        <p:spPr bwMode="auto">
          <a:xfrm>
            <a:off x="1010676" y="4349096"/>
            <a:ext cx="2739393" cy="615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804" tIns="60900" rIns="121804" bIns="60900">
            <a:spAutoFit/>
          </a:bodyPr>
          <a:lstStyle>
            <a:lvl1pPr defTabSz="913130">
              <a:defRPr>
                <a:solidFill>
                  <a:schemeClr val="tx1"/>
                </a:solidFill>
                <a:latin typeface="Calibri" panose="020F0502020204030204" pitchFamily="34" charset="0"/>
                <a:ea typeface="宋体" panose="02010600030101010101" pitchFamily="2" charset="-122"/>
              </a:defRPr>
            </a:lvl1pPr>
            <a:lvl2pPr defTabSz="913130">
              <a:defRPr>
                <a:solidFill>
                  <a:schemeClr val="tx1"/>
                </a:solidFill>
                <a:latin typeface="Calibri" panose="020F0502020204030204" pitchFamily="34" charset="0"/>
                <a:ea typeface="宋体" panose="02010600030101010101" pitchFamily="2" charset="-122"/>
              </a:defRPr>
            </a:lvl2pPr>
            <a:lvl3pPr defTabSz="913130">
              <a:defRPr>
                <a:solidFill>
                  <a:schemeClr val="tx1"/>
                </a:solidFill>
                <a:latin typeface="Calibri" panose="020F0502020204030204" pitchFamily="34" charset="0"/>
                <a:ea typeface="宋体" panose="02010600030101010101" pitchFamily="2" charset="-122"/>
              </a:defRPr>
            </a:lvl3pPr>
            <a:lvl4pPr defTabSz="913130">
              <a:defRPr>
                <a:solidFill>
                  <a:schemeClr val="tx1"/>
                </a:solidFill>
                <a:latin typeface="Calibri" panose="020F0502020204030204" pitchFamily="34" charset="0"/>
                <a:ea typeface="宋体" panose="02010600030101010101" pitchFamily="2" charset="-122"/>
              </a:defRPr>
            </a:lvl4pPr>
            <a:lvl5pPr defTabSz="913130">
              <a:defRPr>
                <a:solidFill>
                  <a:schemeClr val="tx1"/>
                </a:solidFill>
                <a:latin typeface="Calibri" panose="020F0502020204030204" pitchFamily="34" charset="0"/>
                <a:ea typeface="宋体" panose="02010600030101010101" pitchFamily="2" charset="-122"/>
              </a:defRPr>
            </a:lvl5pPr>
            <a:lvl6pPr defTabSz="91313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defTabSz="91313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defTabSz="91313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defTabSz="91313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just"/>
            <a:r>
              <a:rPr lang="zh-CN" altLang="en-US" sz="1065" dirty="0">
                <a:solidFill>
                  <a:schemeClr val="tx1">
                    <a:lumMod val="50000"/>
                    <a:lumOff val="50000"/>
                  </a:schemeClr>
                </a:solidFill>
                <a:latin typeface="微软雅黑" panose="020B0503020204020204" pitchFamily="34" charset="-122"/>
                <a:ea typeface="微软雅黑" panose="020B0503020204020204" pitchFamily="34" charset="-122"/>
              </a:rPr>
              <a:t>随着计算机技术的发展及印刷技术的进步，平面设计在视觉感观领域的表现也越来越丰富。</a:t>
            </a:r>
          </a:p>
        </p:txBody>
      </p:sp>
      <p:pic>
        <p:nvPicPr>
          <p:cNvPr id="14" name="Picture 1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91229" y="5155668"/>
            <a:ext cx="710762" cy="687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03172" y="5155668"/>
            <a:ext cx="683261" cy="710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023931" y="5155668"/>
            <a:ext cx="710762" cy="687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矩形 16"/>
          <p:cNvSpPr>
            <a:spLocks noChangeArrowheads="1"/>
          </p:cNvSpPr>
          <p:nvPr/>
        </p:nvSpPr>
        <p:spPr bwMode="auto">
          <a:xfrm>
            <a:off x="4501020" y="2332533"/>
            <a:ext cx="6775501" cy="769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804" tIns="60900" rIns="121804" bIns="60900">
            <a:spAutoFit/>
          </a:bodyPr>
          <a:lstStyle>
            <a:lvl1pPr defTabSz="913130">
              <a:defRPr>
                <a:solidFill>
                  <a:schemeClr val="tx1"/>
                </a:solidFill>
                <a:latin typeface="Calibri" panose="020F0502020204030204" pitchFamily="34" charset="0"/>
                <a:ea typeface="宋体" panose="02010600030101010101" pitchFamily="2" charset="-122"/>
              </a:defRPr>
            </a:lvl1pPr>
            <a:lvl2pPr defTabSz="913130">
              <a:defRPr>
                <a:solidFill>
                  <a:schemeClr val="tx1"/>
                </a:solidFill>
                <a:latin typeface="Calibri" panose="020F0502020204030204" pitchFamily="34" charset="0"/>
                <a:ea typeface="宋体" panose="02010600030101010101" pitchFamily="2" charset="-122"/>
              </a:defRPr>
            </a:lvl2pPr>
            <a:lvl3pPr defTabSz="913130">
              <a:defRPr>
                <a:solidFill>
                  <a:schemeClr val="tx1"/>
                </a:solidFill>
                <a:latin typeface="Calibri" panose="020F0502020204030204" pitchFamily="34" charset="0"/>
                <a:ea typeface="宋体" panose="02010600030101010101" pitchFamily="2" charset="-122"/>
              </a:defRPr>
            </a:lvl3pPr>
            <a:lvl4pPr defTabSz="913130">
              <a:defRPr>
                <a:solidFill>
                  <a:schemeClr val="tx1"/>
                </a:solidFill>
                <a:latin typeface="Calibri" panose="020F0502020204030204" pitchFamily="34" charset="0"/>
                <a:ea typeface="宋体" panose="02010600030101010101" pitchFamily="2" charset="-122"/>
              </a:defRPr>
            </a:lvl4pPr>
            <a:lvl5pPr defTabSz="913130">
              <a:defRPr>
                <a:solidFill>
                  <a:schemeClr val="tx1"/>
                </a:solidFill>
                <a:latin typeface="Calibri" panose="020F0502020204030204" pitchFamily="34" charset="0"/>
                <a:ea typeface="宋体" panose="02010600030101010101" pitchFamily="2" charset="-122"/>
              </a:defRPr>
            </a:lvl5pPr>
            <a:lvl6pPr defTabSz="91313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defTabSz="91313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defTabSz="91313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defTabSz="91313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just"/>
            <a:r>
              <a:rPr lang="zh-CN" altLang="en-US" sz="1050" dirty="0">
                <a:solidFill>
                  <a:schemeClr val="bg1">
                    <a:lumMod val="65000"/>
                  </a:schemeClr>
                </a:solidFill>
                <a:latin typeface="微软雅黑" panose="020B0503020204020204" pitchFamily="34" charset="-122"/>
                <a:ea typeface="微软雅黑" panose="020B0503020204020204" pitchFamily="34" charset="-122"/>
              </a:rPr>
              <a:t>随着计算机技术的发展及印刷技术的进步，平面设计在视觉感观领域的表现也越来越丰富，这对今天的平面设计都提出了空前的挑战，也为平面设计者提供了更为广阔的发展窨。从技术上讲，平面设计者不仅要掌握传统的设计工具，如画笔，绘图笔和相应的度量工具等，更 要掌握电脑和绘图软件等现代化的设计工具及相关的印刷技术工艺知识，因为这种非常高效、高质量、便利的工具将被广泛地应用。</a:t>
            </a:r>
          </a:p>
        </p:txBody>
      </p:sp>
      <p:sp>
        <p:nvSpPr>
          <p:cNvPr id="18" name="TextBox 17"/>
          <p:cNvSpPr txBox="1">
            <a:spLocks noChangeArrowheads="1"/>
          </p:cNvSpPr>
          <p:nvPr/>
        </p:nvSpPr>
        <p:spPr bwMode="auto">
          <a:xfrm>
            <a:off x="4465060" y="1702334"/>
            <a:ext cx="3938802" cy="338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600" dirty="0">
                <a:solidFill>
                  <a:schemeClr val="accent1"/>
                </a:solidFill>
                <a:latin typeface="微软雅黑" panose="020B0503020204020204" pitchFamily="34" charset="-122"/>
                <a:ea typeface="微软雅黑" panose="020B0503020204020204" pitchFamily="34" charset="-122"/>
              </a:rPr>
              <a:t>这里填写二级标题的主要内容</a:t>
            </a:r>
          </a:p>
        </p:txBody>
      </p:sp>
      <p:grpSp>
        <p:nvGrpSpPr>
          <p:cNvPr id="3" name="组合 18"/>
          <p:cNvGrpSpPr/>
          <p:nvPr/>
        </p:nvGrpSpPr>
        <p:grpSpPr bwMode="auto">
          <a:xfrm>
            <a:off x="4655440" y="3909336"/>
            <a:ext cx="1633059" cy="1633562"/>
            <a:chOff x="3020585" y="1421944"/>
            <a:chExt cx="1225164" cy="1225164"/>
          </a:xfrm>
        </p:grpSpPr>
        <p:sp>
          <p:nvSpPr>
            <p:cNvPr id="20" name="Oval 71"/>
            <p:cNvSpPr/>
            <p:nvPr/>
          </p:nvSpPr>
          <p:spPr>
            <a:xfrm>
              <a:off x="3020585" y="1421944"/>
              <a:ext cx="1225164" cy="1225164"/>
            </a:xfrm>
            <a:prstGeom prst="ellipse">
              <a:avLst/>
            </a:prstGeom>
            <a:noFill/>
            <a:ln w="9525" cap="flat" cmpd="sng" algn="ctr">
              <a:solidFill>
                <a:srgbClr val="4D4D4D">
                  <a:lumMod val="20000"/>
                  <a:lumOff val="80000"/>
                </a:srgbClr>
              </a:solidFill>
              <a:prstDash val="sysDash"/>
            </a:ln>
            <a:effectLst/>
          </p:spPr>
          <p:txBody>
            <a:bodyPr anchor="ctr"/>
            <a:lstStyle/>
            <a:p>
              <a:pPr algn="ctr">
                <a:defRPr/>
              </a:pPr>
              <a:endParaRPr lang="en-US" sz="2400" kern="0">
                <a:solidFill>
                  <a:sysClr val="window" lastClr="FFFFFF"/>
                </a:solidFill>
                <a:latin typeface="Calibri" panose="020F0502020204030204"/>
              </a:endParaRPr>
            </a:p>
          </p:txBody>
        </p:sp>
        <p:sp>
          <p:nvSpPr>
            <p:cNvPr id="21" name="椭圆 20"/>
            <p:cNvSpPr/>
            <p:nvPr/>
          </p:nvSpPr>
          <p:spPr>
            <a:xfrm>
              <a:off x="3118979" y="1521925"/>
              <a:ext cx="1026789" cy="1025202"/>
            </a:xfrm>
            <a:prstGeom prst="ellipse">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prstClr val="white"/>
                </a:solidFill>
              </a:endParaRPr>
            </a:p>
          </p:txBody>
        </p:sp>
      </p:grpSp>
      <p:grpSp>
        <p:nvGrpSpPr>
          <p:cNvPr id="4" name="组合 21"/>
          <p:cNvGrpSpPr/>
          <p:nvPr/>
        </p:nvGrpSpPr>
        <p:grpSpPr bwMode="auto">
          <a:xfrm>
            <a:off x="7058489" y="3909336"/>
            <a:ext cx="1633059" cy="1633562"/>
            <a:chOff x="4914372" y="1421944"/>
            <a:chExt cx="1225164" cy="1225164"/>
          </a:xfrm>
        </p:grpSpPr>
        <p:sp>
          <p:nvSpPr>
            <p:cNvPr id="23" name="Oval 83"/>
            <p:cNvSpPr/>
            <p:nvPr/>
          </p:nvSpPr>
          <p:spPr>
            <a:xfrm>
              <a:off x="4914372" y="1421944"/>
              <a:ext cx="1225164" cy="1225164"/>
            </a:xfrm>
            <a:prstGeom prst="ellipse">
              <a:avLst/>
            </a:prstGeom>
            <a:noFill/>
            <a:ln w="9525" cap="flat" cmpd="sng" algn="ctr">
              <a:solidFill>
                <a:srgbClr val="4D4D4D">
                  <a:lumMod val="20000"/>
                  <a:lumOff val="80000"/>
                </a:srgbClr>
              </a:solidFill>
              <a:prstDash val="sysDash"/>
            </a:ln>
            <a:effectLst/>
          </p:spPr>
          <p:txBody>
            <a:bodyPr anchor="ctr"/>
            <a:lstStyle/>
            <a:p>
              <a:pPr algn="ctr">
                <a:defRPr/>
              </a:pPr>
              <a:endParaRPr lang="en-US" sz="2400" kern="0">
                <a:solidFill>
                  <a:sysClr val="window" lastClr="FFFFFF"/>
                </a:solidFill>
                <a:latin typeface="Calibri" panose="020F0502020204030204"/>
              </a:endParaRPr>
            </a:p>
          </p:txBody>
        </p:sp>
        <p:sp>
          <p:nvSpPr>
            <p:cNvPr id="24" name="椭圆 23"/>
            <p:cNvSpPr/>
            <p:nvPr/>
          </p:nvSpPr>
          <p:spPr>
            <a:xfrm>
              <a:off x="5012766" y="1521925"/>
              <a:ext cx="1026789" cy="1025202"/>
            </a:xfrm>
            <a:prstGeom prst="ellipse">
              <a:avLst/>
            </a:pr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prstClr val="white"/>
                </a:solidFill>
              </a:endParaRPr>
            </a:p>
          </p:txBody>
        </p:sp>
      </p:grpSp>
      <p:grpSp>
        <p:nvGrpSpPr>
          <p:cNvPr id="5" name="组合 24"/>
          <p:cNvGrpSpPr/>
          <p:nvPr/>
        </p:nvGrpSpPr>
        <p:grpSpPr bwMode="auto">
          <a:xfrm>
            <a:off x="9461540" y="3909336"/>
            <a:ext cx="1633059" cy="1633562"/>
            <a:chOff x="6808158" y="1421944"/>
            <a:chExt cx="1225164" cy="1225164"/>
          </a:xfrm>
        </p:grpSpPr>
        <p:sp>
          <p:nvSpPr>
            <p:cNvPr id="26" name="Oval 88"/>
            <p:cNvSpPr/>
            <p:nvPr/>
          </p:nvSpPr>
          <p:spPr>
            <a:xfrm>
              <a:off x="6808158" y="1421944"/>
              <a:ext cx="1225164" cy="1225164"/>
            </a:xfrm>
            <a:prstGeom prst="ellipse">
              <a:avLst/>
            </a:prstGeom>
            <a:noFill/>
            <a:ln w="9525" cap="flat" cmpd="sng" algn="ctr">
              <a:solidFill>
                <a:srgbClr val="4D4D4D">
                  <a:lumMod val="20000"/>
                  <a:lumOff val="80000"/>
                </a:srgbClr>
              </a:solidFill>
              <a:prstDash val="sysDash"/>
            </a:ln>
            <a:effectLst/>
          </p:spPr>
          <p:txBody>
            <a:bodyPr anchor="ctr"/>
            <a:lstStyle/>
            <a:p>
              <a:pPr algn="ctr">
                <a:defRPr/>
              </a:pPr>
              <a:endParaRPr lang="en-US" sz="2400" kern="0">
                <a:solidFill>
                  <a:sysClr val="window" lastClr="FFFFFF"/>
                </a:solidFill>
                <a:latin typeface="Calibri" panose="020F0502020204030204"/>
              </a:endParaRPr>
            </a:p>
          </p:txBody>
        </p:sp>
        <p:sp>
          <p:nvSpPr>
            <p:cNvPr id="27" name="椭圆 26"/>
            <p:cNvSpPr/>
            <p:nvPr/>
          </p:nvSpPr>
          <p:spPr>
            <a:xfrm>
              <a:off x="6908139" y="1521925"/>
              <a:ext cx="1025202" cy="1025202"/>
            </a:xfrm>
            <a:prstGeom prst="ellipse">
              <a:avLst/>
            </a:prstGeom>
            <a:blipFill>
              <a:blip r:embed="rId9"/>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prstClr val="white"/>
                </a:solidFill>
              </a:endParaRPr>
            </a:p>
          </p:txBody>
        </p:sp>
      </p:grpSp>
      <p:cxnSp>
        <p:nvCxnSpPr>
          <p:cNvPr id="28" name="直接连接符 27"/>
          <p:cNvCxnSpPr/>
          <p:nvPr/>
        </p:nvCxnSpPr>
        <p:spPr>
          <a:xfrm>
            <a:off x="4177368" y="1604997"/>
            <a:ext cx="0" cy="4511342"/>
          </a:xfrm>
          <a:prstGeom prst="line">
            <a:avLst/>
          </a:prstGeom>
          <a:ln w="3175" cmpd="dbl">
            <a:solidFill>
              <a:schemeClr val="tx2"/>
            </a:solidFill>
            <a:prstDash val="lgDash"/>
          </a:ln>
        </p:spPr>
        <p:style>
          <a:lnRef idx="1">
            <a:schemeClr val="accent1"/>
          </a:lnRef>
          <a:fillRef idx="0">
            <a:schemeClr val="accent1"/>
          </a:fillRef>
          <a:effectRef idx="0">
            <a:schemeClr val="accent1"/>
          </a:effectRef>
          <a:fontRef idx="minor">
            <a:schemeClr val="tx1"/>
          </a:fontRef>
        </p:style>
      </p:cxnSp>
      <p:sp>
        <p:nvSpPr>
          <p:cNvPr id="29" name="TextBox 28"/>
          <p:cNvSpPr txBox="1">
            <a:spLocks noChangeArrowheads="1"/>
          </p:cNvSpPr>
          <p:nvPr/>
        </p:nvSpPr>
        <p:spPr bwMode="auto">
          <a:xfrm>
            <a:off x="4465058" y="5693301"/>
            <a:ext cx="1918632" cy="338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这里填写标题</a:t>
            </a:r>
            <a:endParaRPr lang="en-US" altLang="zh-CN" sz="16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0" name="TextBox 29"/>
          <p:cNvSpPr txBox="1">
            <a:spLocks noChangeArrowheads="1"/>
          </p:cNvSpPr>
          <p:nvPr/>
        </p:nvSpPr>
        <p:spPr bwMode="auto">
          <a:xfrm>
            <a:off x="6891379" y="5693301"/>
            <a:ext cx="1918633" cy="338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a:r>
              <a:rPr lang="zh-CN" altLang="en-US" sz="1600">
                <a:solidFill>
                  <a:schemeClr val="tx1">
                    <a:lumMod val="50000"/>
                    <a:lumOff val="50000"/>
                  </a:schemeClr>
                </a:solidFill>
                <a:latin typeface="微软雅黑" panose="020B0503020204020204" pitchFamily="34" charset="-122"/>
                <a:ea typeface="微软雅黑" panose="020B0503020204020204" pitchFamily="34" charset="-122"/>
              </a:rPr>
              <a:t>这里填写标题</a:t>
            </a:r>
            <a:endParaRPr lang="en-US" altLang="zh-CN" sz="160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1" name="TextBox 30"/>
          <p:cNvSpPr txBox="1">
            <a:spLocks noChangeArrowheads="1"/>
          </p:cNvSpPr>
          <p:nvPr/>
        </p:nvSpPr>
        <p:spPr bwMode="auto">
          <a:xfrm>
            <a:off x="9357890" y="5693301"/>
            <a:ext cx="1918633" cy="338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a:r>
              <a:rPr lang="zh-CN" altLang="en-US" sz="1600">
                <a:solidFill>
                  <a:schemeClr val="tx1">
                    <a:lumMod val="50000"/>
                    <a:lumOff val="50000"/>
                  </a:schemeClr>
                </a:solidFill>
                <a:latin typeface="微软雅黑" panose="020B0503020204020204" pitchFamily="34" charset="-122"/>
                <a:ea typeface="微软雅黑" panose="020B0503020204020204" pitchFamily="34" charset="-122"/>
              </a:rPr>
              <a:t>这里填写标题</a:t>
            </a:r>
            <a:endParaRPr lang="en-US" altLang="zh-CN" sz="1600">
              <a:solidFill>
                <a:schemeClr val="tx1">
                  <a:lumMod val="50000"/>
                  <a:lumOff val="50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600" advClick="0" advTm="0">
        <p14:prism isContent="1" isInverted="1"/>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200" fill="hold"/>
                                        <p:tgtEl>
                                          <p:spTgt spid="12"/>
                                        </p:tgtEl>
                                        <p:attrNameLst>
                                          <p:attrName>ppt_w</p:attrName>
                                        </p:attrNameLst>
                                      </p:cBhvr>
                                      <p:tavLst>
                                        <p:tav tm="0">
                                          <p:val>
                                            <p:fltVal val="0"/>
                                          </p:val>
                                        </p:tav>
                                        <p:tav tm="100000">
                                          <p:val>
                                            <p:strVal val="#ppt_w"/>
                                          </p:val>
                                        </p:tav>
                                      </p:tavLst>
                                    </p:anim>
                                    <p:anim calcmode="lin" valueType="num">
                                      <p:cBhvr>
                                        <p:cTn id="8" dur="200" fill="hold"/>
                                        <p:tgtEl>
                                          <p:spTgt spid="12"/>
                                        </p:tgtEl>
                                        <p:attrNameLst>
                                          <p:attrName>ppt_h</p:attrName>
                                        </p:attrNameLst>
                                      </p:cBhvr>
                                      <p:tavLst>
                                        <p:tav tm="0">
                                          <p:val>
                                            <p:fltVal val="0"/>
                                          </p:val>
                                        </p:tav>
                                        <p:tav tm="100000">
                                          <p:val>
                                            <p:strVal val="#ppt_h"/>
                                          </p:val>
                                        </p:tav>
                                      </p:tavLst>
                                    </p:anim>
                                    <p:animEffect transition="in" filter="fade">
                                      <p:cBhvr>
                                        <p:cTn id="9" dur="200"/>
                                        <p:tgtEl>
                                          <p:spTgt spid="1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200" fill="hold"/>
                                        <p:tgtEl>
                                          <p:spTgt spid="11"/>
                                        </p:tgtEl>
                                        <p:attrNameLst>
                                          <p:attrName>ppt_w</p:attrName>
                                        </p:attrNameLst>
                                      </p:cBhvr>
                                      <p:tavLst>
                                        <p:tav tm="0">
                                          <p:val>
                                            <p:fltVal val="0"/>
                                          </p:val>
                                        </p:tav>
                                        <p:tav tm="100000">
                                          <p:val>
                                            <p:strVal val="#ppt_w"/>
                                          </p:val>
                                        </p:tav>
                                      </p:tavLst>
                                    </p:anim>
                                    <p:anim calcmode="lin" valueType="num">
                                      <p:cBhvr>
                                        <p:cTn id="13" dur="200" fill="hold"/>
                                        <p:tgtEl>
                                          <p:spTgt spid="11"/>
                                        </p:tgtEl>
                                        <p:attrNameLst>
                                          <p:attrName>ppt_h</p:attrName>
                                        </p:attrNameLst>
                                      </p:cBhvr>
                                      <p:tavLst>
                                        <p:tav tm="0">
                                          <p:val>
                                            <p:fltVal val="0"/>
                                          </p:val>
                                        </p:tav>
                                        <p:tav tm="100000">
                                          <p:val>
                                            <p:strVal val="#ppt_h"/>
                                          </p:val>
                                        </p:tav>
                                      </p:tavLst>
                                    </p:anim>
                                    <p:animEffect transition="in" filter="fade">
                                      <p:cBhvr>
                                        <p:cTn id="14" dur="200"/>
                                        <p:tgtEl>
                                          <p:spTgt spid="11"/>
                                        </p:tgtEl>
                                      </p:cBhvr>
                                    </p:animEffect>
                                  </p:childTnLst>
                                </p:cTn>
                              </p:par>
                            </p:childTnLst>
                          </p:cTn>
                        </p:par>
                        <p:par>
                          <p:cTn id="15" fill="hold">
                            <p:stCondLst>
                              <p:cond delay="500"/>
                            </p:stCondLst>
                            <p:childTnLst>
                              <p:par>
                                <p:cTn id="16" presetID="53" presetClass="entr" presetSubtype="16"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p:cTn id="18" dur="500" fill="hold"/>
                                        <p:tgtEl>
                                          <p:spTgt spid="13"/>
                                        </p:tgtEl>
                                        <p:attrNameLst>
                                          <p:attrName>ppt_w</p:attrName>
                                        </p:attrNameLst>
                                      </p:cBhvr>
                                      <p:tavLst>
                                        <p:tav tm="0">
                                          <p:val>
                                            <p:fltVal val="0"/>
                                          </p:val>
                                        </p:tav>
                                        <p:tav tm="100000">
                                          <p:val>
                                            <p:strVal val="#ppt_w"/>
                                          </p:val>
                                        </p:tav>
                                      </p:tavLst>
                                    </p:anim>
                                    <p:anim calcmode="lin" valueType="num">
                                      <p:cBhvr>
                                        <p:cTn id="19" dur="500" fill="hold"/>
                                        <p:tgtEl>
                                          <p:spTgt spid="13"/>
                                        </p:tgtEl>
                                        <p:attrNameLst>
                                          <p:attrName>ppt_h</p:attrName>
                                        </p:attrNameLst>
                                      </p:cBhvr>
                                      <p:tavLst>
                                        <p:tav tm="0">
                                          <p:val>
                                            <p:fltVal val="0"/>
                                          </p:val>
                                        </p:tav>
                                        <p:tav tm="100000">
                                          <p:val>
                                            <p:strVal val="#ppt_h"/>
                                          </p:val>
                                        </p:tav>
                                      </p:tavLst>
                                    </p:anim>
                                    <p:animEffect transition="in" filter="fade">
                                      <p:cBhvr>
                                        <p:cTn id="20" dur="500"/>
                                        <p:tgtEl>
                                          <p:spTgt spid="13"/>
                                        </p:tgtEl>
                                      </p:cBhvr>
                                    </p:animEffect>
                                  </p:childTnLst>
                                </p:cTn>
                              </p:par>
                              <p:par>
                                <p:cTn id="21" presetID="23" presetClass="entr" presetSubtype="16"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childTnLst>
                                </p:cTn>
                              </p:par>
                              <p:par>
                                <p:cTn id="25" presetID="23" presetClass="entr" presetSubtype="16" fill="hold" nodeType="with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p:cTn id="27" dur="500" fill="hold"/>
                                        <p:tgtEl>
                                          <p:spTgt spid="15"/>
                                        </p:tgtEl>
                                        <p:attrNameLst>
                                          <p:attrName>ppt_w</p:attrName>
                                        </p:attrNameLst>
                                      </p:cBhvr>
                                      <p:tavLst>
                                        <p:tav tm="0">
                                          <p:val>
                                            <p:fltVal val="0"/>
                                          </p:val>
                                        </p:tav>
                                        <p:tav tm="100000">
                                          <p:val>
                                            <p:strVal val="#ppt_w"/>
                                          </p:val>
                                        </p:tav>
                                      </p:tavLst>
                                    </p:anim>
                                    <p:anim calcmode="lin" valueType="num">
                                      <p:cBhvr>
                                        <p:cTn id="28" dur="500" fill="hold"/>
                                        <p:tgtEl>
                                          <p:spTgt spid="15"/>
                                        </p:tgtEl>
                                        <p:attrNameLst>
                                          <p:attrName>ppt_h</p:attrName>
                                        </p:attrNameLst>
                                      </p:cBhvr>
                                      <p:tavLst>
                                        <p:tav tm="0">
                                          <p:val>
                                            <p:fltVal val="0"/>
                                          </p:val>
                                        </p:tav>
                                        <p:tav tm="100000">
                                          <p:val>
                                            <p:strVal val="#ppt_h"/>
                                          </p:val>
                                        </p:tav>
                                      </p:tavLst>
                                    </p:anim>
                                  </p:childTnLst>
                                </p:cTn>
                              </p:par>
                              <p:par>
                                <p:cTn id="29" presetID="23" presetClass="entr" presetSubtype="16" fill="hold" nodeType="with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p:cTn id="31" dur="500" fill="hold"/>
                                        <p:tgtEl>
                                          <p:spTgt spid="16"/>
                                        </p:tgtEl>
                                        <p:attrNameLst>
                                          <p:attrName>ppt_w</p:attrName>
                                        </p:attrNameLst>
                                      </p:cBhvr>
                                      <p:tavLst>
                                        <p:tav tm="0">
                                          <p:val>
                                            <p:fltVal val="0"/>
                                          </p:val>
                                        </p:tav>
                                        <p:tav tm="100000">
                                          <p:val>
                                            <p:strVal val="#ppt_w"/>
                                          </p:val>
                                        </p:tav>
                                      </p:tavLst>
                                    </p:anim>
                                    <p:anim calcmode="lin" valueType="num">
                                      <p:cBhvr>
                                        <p:cTn id="32" dur="500" fill="hold"/>
                                        <p:tgtEl>
                                          <p:spTgt spid="16"/>
                                        </p:tgtEl>
                                        <p:attrNameLst>
                                          <p:attrName>ppt_h</p:attrName>
                                        </p:attrNameLst>
                                      </p:cBhvr>
                                      <p:tavLst>
                                        <p:tav tm="0">
                                          <p:val>
                                            <p:fltVal val="0"/>
                                          </p:val>
                                        </p:tav>
                                        <p:tav tm="100000">
                                          <p:val>
                                            <p:strVal val="#ppt_h"/>
                                          </p:val>
                                        </p:tav>
                                      </p:tavLst>
                                    </p:anim>
                                  </p:childTnLst>
                                </p:cTn>
                              </p:par>
                            </p:childTnLst>
                          </p:cTn>
                        </p:par>
                        <p:par>
                          <p:cTn id="33" fill="hold">
                            <p:stCondLst>
                              <p:cond delay="1000"/>
                            </p:stCondLst>
                            <p:childTnLst>
                              <p:par>
                                <p:cTn id="34" presetID="22" presetClass="entr" presetSubtype="1" fill="hold" nodeType="afterEffect">
                                  <p:stCondLst>
                                    <p:cond delay="0"/>
                                  </p:stCondLst>
                                  <p:childTnLst>
                                    <p:set>
                                      <p:cBhvr>
                                        <p:cTn id="35" dur="1" fill="hold">
                                          <p:stCondLst>
                                            <p:cond delay="0"/>
                                          </p:stCondLst>
                                        </p:cTn>
                                        <p:tgtEl>
                                          <p:spTgt spid="28"/>
                                        </p:tgtEl>
                                        <p:attrNameLst>
                                          <p:attrName>style.visibility</p:attrName>
                                        </p:attrNameLst>
                                      </p:cBhvr>
                                      <p:to>
                                        <p:strVal val="visible"/>
                                      </p:to>
                                    </p:set>
                                    <p:animEffect transition="in" filter="wipe(up)">
                                      <p:cBhvr>
                                        <p:cTn id="36" dur="200"/>
                                        <p:tgtEl>
                                          <p:spTgt spid="28"/>
                                        </p:tgtEl>
                                      </p:cBhvr>
                                    </p:animEffect>
                                  </p:childTnLst>
                                </p:cTn>
                              </p:par>
                            </p:childTnLst>
                          </p:cTn>
                        </p:par>
                        <p:par>
                          <p:cTn id="37" fill="hold">
                            <p:stCondLst>
                              <p:cond delay="1500"/>
                            </p:stCondLst>
                            <p:childTnLst>
                              <p:par>
                                <p:cTn id="38" presetID="42" presetClass="entr" presetSubtype="0" fill="hold" grpId="0" nodeType="after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fade">
                                      <p:cBhvr>
                                        <p:cTn id="40" dur="500"/>
                                        <p:tgtEl>
                                          <p:spTgt spid="18"/>
                                        </p:tgtEl>
                                      </p:cBhvr>
                                    </p:animEffect>
                                    <p:anim calcmode="lin" valueType="num">
                                      <p:cBhvr>
                                        <p:cTn id="41" dur="500" fill="hold"/>
                                        <p:tgtEl>
                                          <p:spTgt spid="18"/>
                                        </p:tgtEl>
                                        <p:attrNameLst>
                                          <p:attrName>ppt_x</p:attrName>
                                        </p:attrNameLst>
                                      </p:cBhvr>
                                      <p:tavLst>
                                        <p:tav tm="0">
                                          <p:val>
                                            <p:strVal val="#ppt_x"/>
                                          </p:val>
                                        </p:tav>
                                        <p:tav tm="100000">
                                          <p:val>
                                            <p:strVal val="#ppt_x"/>
                                          </p:val>
                                        </p:tav>
                                      </p:tavLst>
                                    </p:anim>
                                    <p:anim calcmode="lin" valueType="num">
                                      <p:cBhvr>
                                        <p:cTn id="42" dur="500" fill="hold"/>
                                        <p:tgtEl>
                                          <p:spTgt spid="18"/>
                                        </p:tgtEl>
                                        <p:attrNameLst>
                                          <p:attrName>ppt_y</p:attrName>
                                        </p:attrNameLst>
                                      </p:cBhvr>
                                      <p:tavLst>
                                        <p:tav tm="0">
                                          <p:val>
                                            <p:strVal val="#ppt_y+.1"/>
                                          </p:val>
                                        </p:tav>
                                        <p:tav tm="100000">
                                          <p:val>
                                            <p:strVal val="#ppt_y"/>
                                          </p:val>
                                        </p:tav>
                                      </p:tavLst>
                                    </p:anim>
                                  </p:childTnLst>
                                </p:cTn>
                              </p:par>
                            </p:childTnLst>
                          </p:cTn>
                        </p:par>
                        <p:par>
                          <p:cTn id="43" fill="hold">
                            <p:stCondLst>
                              <p:cond delay="2000"/>
                            </p:stCondLst>
                            <p:childTnLst>
                              <p:par>
                                <p:cTn id="44" presetID="53" presetClass="entr" presetSubtype="16"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p:cTn id="46" dur="500" fill="hold"/>
                                        <p:tgtEl>
                                          <p:spTgt spid="17"/>
                                        </p:tgtEl>
                                        <p:attrNameLst>
                                          <p:attrName>ppt_w</p:attrName>
                                        </p:attrNameLst>
                                      </p:cBhvr>
                                      <p:tavLst>
                                        <p:tav tm="0">
                                          <p:val>
                                            <p:fltVal val="0"/>
                                          </p:val>
                                        </p:tav>
                                        <p:tav tm="100000">
                                          <p:val>
                                            <p:strVal val="#ppt_w"/>
                                          </p:val>
                                        </p:tav>
                                      </p:tavLst>
                                    </p:anim>
                                    <p:anim calcmode="lin" valueType="num">
                                      <p:cBhvr>
                                        <p:cTn id="47" dur="500" fill="hold"/>
                                        <p:tgtEl>
                                          <p:spTgt spid="17"/>
                                        </p:tgtEl>
                                        <p:attrNameLst>
                                          <p:attrName>ppt_h</p:attrName>
                                        </p:attrNameLst>
                                      </p:cBhvr>
                                      <p:tavLst>
                                        <p:tav tm="0">
                                          <p:val>
                                            <p:fltVal val="0"/>
                                          </p:val>
                                        </p:tav>
                                        <p:tav tm="100000">
                                          <p:val>
                                            <p:strVal val="#ppt_h"/>
                                          </p:val>
                                        </p:tav>
                                      </p:tavLst>
                                    </p:anim>
                                    <p:animEffect transition="in" filter="fade">
                                      <p:cBhvr>
                                        <p:cTn id="48" dur="500"/>
                                        <p:tgtEl>
                                          <p:spTgt spid="17"/>
                                        </p:tgtEl>
                                      </p:cBhvr>
                                    </p:animEffect>
                                  </p:childTnLst>
                                </p:cTn>
                              </p:par>
                            </p:childTnLst>
                          </p:cTn>
                        </p:par>
                        <p:par>
                          <p:cTn id="49" fill="hold">
                            <p:stCondLst>
                              <p:cond delay="2500"/>
                            </p:stCondLst>
                            <p:childTnLst>
                              <p:par>
                                <p:cTn id="50" presetID="23" presetClass="entr" presetSubtype="32" fill="hold" nodeType="afterEffect">
                                  <p:stCondLst>
                                    <p:cond delay="0"/>
                                  </p:stCondLst>
                                  <p:childTnLst>
                                    <p:set>
                                      <p:cBhvr>
                                        <p:cTn id="51" dur="1" fill="hold">
                                          <p:stCondLst>
                                            <p:cond delay="0"/>
                                          </p:stCondLst>
                                        </p:cTn>
                                        <p:tgtEl>
                                          <p:spTgt spid="3"/>
                                        </p:tgtEl>
                                        <p:attrNameLst>
                                          <p:attrName>style.visibility</p:attrName>
                                        </p:attrNameLst>
                                      </p:cBhvr>
                                      <p:to>
                                        <p:strVal val="visible"/>
                                      </p:to>
                                    </p:set>
                                    <p:anim calcmode="lin" valueType="num">
                                      <p:cBhvr>
                                        <p:cTn id="52" dur="300" fill="hold"/>
                                        <p:tgtEl>
                                          <p:spTgt spid="3"/>
                                        </p:tgtEl>
                                        <p:attrNameLst>
                                          <p:attrName>ppt_w</p:attrName>
                                        </p:attrNameLst>
                                      </p:cBhvr>
                                      <p:tavLst>
                                        <p:tav tm="0">
                                          <p:val>
                                            <p:strVal val="4*#ppt_w"/>
                                          </p:val>
                                        </p:tav>
                                        <p:tav tm="100000">
                                          <p:val>
                                            <p:strVal val="#ppt_w"/>
                                          </p:val>
                                        </p:tav>
                                      </p:tavLst>
                                    </p:anim>
                                    <p:anim calcmode="lin" valueType="num">
                                      <p:cBhvr>
                                        <p:cTn id="53" dur="300" fill="hold"/>
                                        <p:tgtEl>
                                          <p:spTgt spid="3"/>
                                        </p:tgtEl>
                                        <p:attrNameLst>
                                          <p:attrName>ppt_h</p:attrName>
                                        </p:attrNameLst>
                                      </p:cBhvr>
                                      <p:tavLst>
                                        <p:tav tm="0">
                                          <p:val>
                                            <p:strVal val="4*#ppt_h"/>
                                          </p:val>
                                        </p:tav>
                                        <p:tav tm="100000">
                                          <p:val>
                                            <p:strVal val="#ppt_h"/>
                                          </p:val>
                                        </p:tav>
                                      </p:tavLst>
                                    </p:anim>
                                  </p:childTnLst>
                                </p:cTn>
                              </p:par>
                            </p:childTnLst>
                          </p:cTn>
                        </p:par>
                        <p:par>
                          <p:cTn id="54" fill="hold">
                            <p:stCondLst>
                              <p:cond delay="3000"/>
                            </p:stCondLst>
                            <p:childTnLst>
                              <p:par>
                                <p:cTn id="55" presetID="23" presetClass="entr" presetSubtype="32" fill="hold" nodeType="afterEffect">
                                  <p:stCondLst>
                                    <p:cond delay="0"/>
                                  </p:stCondLst>
                                  <p:childTnLst>
                                    <p:set>
                                      <p:cBhvr>
                                        <p:cTn id="56" dur="1" fill="hold">
                                          <p:stCondLst>
                                            <p:cond delay="0"/>
                                          </p:stCondLst>
                                        </p:cTn>
                                        <p:tgtEl>
                                          <p:spTgt spid="4"/>
                                        </p:tgtEl>
                                        <p:attrNameLst>
                                          <p:attrName>style.visibility</p:attrName>
                                        </p:attrNameLst>
                                      </p:cBhvr>
                                      <p:to>
                                        <p:strVal val="visible"/>
                                      </p:to>
                                    </p:set>
                                    <p:anim calcmode="lin" valueType="num">
                                      <p:cBhvr>
                                        <p:cTn id="57" dur="300" fill="hold"/>
                                        <p:tgtEl>
                                          <p:spTgt spid="4"/>
                                        </p:tgtEl>
                                        <p:attrNameLst>
                                          <p:attrName>ppt_w</p:attrName>
                                        </p:attrNameLst>
                                      </p:cBhvr>
                                      <p:tavLst>
                                        <p:tav tm="0">
                                          <p:val>
                                            <p:strVal val="4*#ppt_w"/>
                                          </p:val>
                                        </p:tav>
                                        <p:tav tm="100000">
                                          <p:val>
                                            <p:strVal val="#ppt_w"/>
                                          </p:val>
                                        </p:tav>
                                      </p:tavLst>
                                    </p:anim>
                                    <p:anim calcmode="lin" valueType="num">
                                      <p:cBhvr>
                                        <p:cTn id="58" dur="300" fill="hold"/>
                                        <p:tgtEl>
                                          <p:spTgt spid="4"/>
                                        </p:tgtEl>
                                        <p:attrNameLst>
                                          <p:attrName>ppt_h</p:attrName>
                                        </p:attrNameLst>
                                      </p:cBhvr>
                                      <p:tavLst>
                                        <p:tav tm="0">
                                          <p:val>
                                            <p:strVal val="4*#ppt_h"/>
                                          </p:val>
                                        </p:tav>
                                        <p:tav tm="100000">
                                          <p:val>
                                            <p:strVal val="#ppt_h"/>
                                          </p:val>
                                        </p:tav>
                                      </p:tavLst>
                                    </p:anim>
                                  </p:childTnLst>
                                </p:cTn>
                              </p:par>
                            </p:childTnLst>
                          </p:cTn>
                        </p:par>
                        <p:par>
                          <p:cTn id="59" fill="hold">
                            <p:stCondLst>
                              <p:cond delay="3500"/>
                            </p:stCondLst>
                            <p:childTnLst>
                              <p:par>
                                <p:cTn id="60" presetID="23" presetClass="entr" presetSubtype="32" fill="hold" nodeType="afterEffect">
                                  <p:stCondLst>
                                    <p:cond delay="0"/>
                                  </p:stCondLst>
                                  <p:childTnLst>
                                    <p:set>
                                      <p:cBhvr>
                                        <p:cTn id="61" dur="1" fill="hold">
                                          <p:stCondLst>
                                            <p:cond delay="0"/>
                                          </p:stCondLst>
                                        </p:cTn>
                                        <p:tgtEl>
                                          <p:spTgt spid="5"/>
                                        </p:tgtEl>
                                        <p:attrNameLst>
                                          <p:attrName>style.visibility</p:attrName>
                                        </p:attrNameLst>
                                      </p:cBhvr>
                                      <p:to>
                                        <p:strVal val="visible"/>
                                      </p:to>
                                    </p:set>
                                    <p:anim calcmode="lin" valueType="num">
                                      <p:cBhvr>
                                        <p:cTn id="62" dur="300" fill="hold"/>
                                        <p:tgtEl>
                                          <p:spTgt spid="5"/>
                                        </p:tgtEl>
                                        <p:attrNameLst>
                                          <p:attrName>ppt_w</p:attrName>
                                        </p:attrNameLst>
                                      </p:cBhvr>
                                      <p:tavLst>
                                        <p:tav tm="0">
                                          <p:val>
                                            <p:strVal val="4*#ppt_w"/>
                                          </p:val>
                                        </p:tav>
                                        <p:tav tm="100000">
                                          <p:val>
                                            <p:strVal val="#ppt_w"/>
                                          </p:val>
                                        </p:tav>
                                      </p:tavLst>
                                    </p:anim>
                                    <p:anim calcmode="lin" valueType="num">
                                      <p:cBhvr>
                                        <p:cTn id="63" dur="300" fill="hold"/>
                                        <p:tgtEl>
                                          <p:spTgt spid="5"/>
                                        </p:tgtEl>
                                        <p:attrNameLst>
                                          <p:attrName>ppt_h</p:attrName>
                                        </p:attrNameLst>
                                      </p:cBhvr>
                                      <p:tavLst>
                                        <p:tav tm="0">
                                          <p:val>
                                            <p:strVal val="4*#ppt_h"/>
                                          </p:val>
                                        </p:tav>
                                        <p:tav tm="100000">
                                          <p:val>
                                            <p:strVal val="#ppt_h"/>
                                          </p:val>
                                        </p:tav>
                                      </p:tavLst>
                                    </p:anim>
                                  </p:childTnLst>
                                </p:cTn>
                              </p:par>
                            </p:childTnLst>
                          </p:cTn>
                        </p:par>
                        <p:par>
                          <p:cTn id="64" fill="hold">
                            <p:stCondLst>
                              <p:cond delay="4000"/>
                            </p:stCondLst>
                            <p:childTnLst>
                              <p:par>
                                <p:cTn id="65" presetID="49" presetClass="entr" presetSubtype="0" decel="100000" fill="hold" grpId="0" nodeType="afterEffect">
                                  <p:stCondLst>
                                    <p:cond delay="0"/>
                                  </p:stCondLst>
                                  <p:childTnLst>
                                    <p:set>
                                      <p:cBhvr>
                                        <p:cTn id="66" dur="1" fill="hold">
                                          <p:stCondLst>
                                            <p:cond delay="0"/>
                                          </p:stCondLst>
                                        </p:cTn>
                                        <p:tgtEl>
                                          <p:spTgt spid="29"/>
                                        </p:tgtEl>
                                        <p:attrNameLst>
                                          <p:attrName>style.visibility</p:attrName>
                                        </p:attrNameLst>
                                      </p:cBhvr>
                                      <p:to>
                                        <p:strVal val="visible"/>
                                      </p:to>
                                    </p:set>
                                    <p:anim calcmode="lin" valueType="num">
                                      <p:cBhvr>
                                        <p:cTn id="67" dur="500" fill="hold"/>
                                        <p:tgtEl>
                                          <p:spTgt spid="29"/>
                                        </p:tgtEl>
                                        <p:attrNameLst>
                                          <p:attrName>ppt_w</p:attrName>
                                        </p:attrNameLst>
                                      </p:cBhvr>
                                      <p:tavLst>
                                        <p:tav tm="0">
                                          <p:val>
                                            <p:fltVal val="0"/>
                                          </p:val>
                                        </p:tav>
                                        <p:tav tm="100000">
                                          <p:val>
                                            <p:strVal val="#ppt_w"/>
                                          </p:val>
                                        </p:tav>
                                      </p:tavLst>
                                    </p:anim>
                                    <p:anim calcmode="lin" valueType="num">
                                      <p:cBhvr>
                                        <p:cTn id="68" dur="500" fill="hold"/>
                                        <p:tgtEl>
                                          <p:spTgt spid="29"/>
                                        </p:tgtEl>
                                        <p:attrNameLst>
                                          <p:attrName>ppt_h</p:attrName>
                                        </p:attrNameLst>
                                      </p:cBhvr>
                                      <p:tavLst>
                                        <p:tav tm="0">
                                          <p:val>
                                            <p:fltVal val="0"/>
                                          </p:val>
                                        </p:tav>
                                        <p:tav tm="100000">
                                          <p:val>
                                            <p:strVal val="#ppt_h"/>
                                          </p:val>
                                        </p:tav>
                                      </p:tavLst>
                                    </p:anim>
                                    <p:anim calcmode="lin" valueType="num">
                                      <p:cBhvr>
                                        <p:cTn id="69" dur="500" fill="hold"/>
                                        <p:tgtEl>
                                          <p:spTgt spid="29"/>
                                        </p:tgtEl>
                                        <p:attrNameLst>
                                          <p:attrName>style.rotation</p:attrName>
                                        </p:attrNameLst>
                                      </p:cBhvr>
                                      <p:tavLst>
                                        <p:tav tm="0">
                                          <p:val>
                                            <p:fltVal val="360"/>
                                          </p:val>
                                        </p:tav>
                                        <p:tav tm="100000">
                                          <p:val>
                                            <p:fltVal val="0"/>
                                          </p:val>
                                        </p:tav>
                                      </p:tavLst>
                                    </p:anim>
                                    <p:animEffect transition="in" filter="fade">
                                      <p:cBhvr>
                                        <p:cTn id="70" dur="500"/>
                                        <p:tgtEl>
                                          <p:spTgt spid="29"/>
                                        </p:tgtEl>
                                      </p:cBhvr>
                                    </p:animEffect>
                                  </p:childTnLst>
                                </p:cTn>
                              </p:par>
                            </p:childTnLst>
                          </p:cTn>
                        </p:par>
                        <p:par>
                          <p:cTn id="71" fill="hold">
                            <p:stCondLst>
                              <p:cond delay="4500"/>
                            </p:stCondLst>
                            <p:childTnLst>
                              <p:par>
                                <p:cTn id="72" presetID="49" presetClass="entr" presetSubtype="0" decel="100000"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 calcmode="lin" valueType="num">
                                      <p:cBhvr>
                                        <p:cTn id="74" dur="500" fill="hold"/>
                                        <p:tgtEl>
                                          <p:spTgt spid="30"/>
                                        </p:tgtEl>
                                        <p:attrNameLst>
                                          <p:attrName>ppt_w</p:attrName>
                                        </p:attrNameLst>
                                      </p:cBhvr>
                                      <p:tavLst>
                                        <p:tav tm="0">
                                          <p:val>
                                            <p:fltVal val="0"/>
                                          </p:val>
                                        </p:tav>
                                        <p:tav tm="100000">
                                          <p:val>
                                            <p:strVal val="#ppt_w"/>
                                          </p:val>
                                        </p:tav>
                                      </p:tavLst>
                                    </p:anim>
                                    <p:anim calcmode="lin" valueType="num">
                                      <p:cBhvr>
                                        <p:cTn id="75" dur="500" fill="hold"/>
                                        <p:tgtEl>
                                          <p:spTgt spid="30"/>
                                        </p:tgtEl>
                                        <p:attrNameLst>
                                          <p:attrName>ppt_h</p:attrName>
                                        </p:attrNameLst>
                                      </p:cBhvr>
                                      <p:tavLst>
                                        <p:tav tm="0">
                                          <p:val>
                                            <p:fltVal val="0"/>
                                          </p:val>
                                        </p:tav>
                                        <p:tav tm="100000">
                                          <p:val>
                                            <p:strVal val="#ppt_h"/>
                                          </p:val>
                                        </p:tav>
                                      </p:tavLst>
                                    </p:anim>
                                    <p:anim calcmode="lin" valueType="num">
                                      <p:cBhvr>
                                        <p:cTn id="76" dur="500" fill="hold"/>
                                        <p:tgtEl>
                                          <p:spTgt spid="30"/>
                                        </p:tgtEl>
                                        <p:attrNameLst>
                                          <p:attrName>style.rotation</p:attrName>
                                        </p:attrNameLst>
                                      </p:cBhvr>
                                      <p:tavLst>
                                        <p:tav tm="0">
                                          <p:val>
                                            <p:fltVal val="360"/>
                                          </p:val>
                                        </p:tav>
                                        <p:tav tm="100000">
                                          <p:val>
                                            <p:fltVal val="0"/>
                                          </p:val>
                                        </p:tav>
                                      </p:tavLst>
                                    </p:anim>
                                    <p:animEffect transition="in" filter="fade">
                                      <p:cBhvr>
                                        <p:cTn id="77" dur="500"/>
                                        <p:tgtEl>
                                          <p:spTgt spid="30"/>
                                        </p:tgtEl>
                                      </p:cBhvr>
                                    </p:animEffect>
                                  </p:childTnLst>
                                </p:cTn>
                              </p:par>
                            </p:childTnLst>
                          </p:cTn>
                        </p:par>
                        <p:par>
                          <p:cTn id="78" fill="hold">
                            <p:stCondLst>
                              <p:cond delay="5000"/>
                            </p:stCondLst>
                            <p:childTnLst>
                              <p:par>
                                <p:cTn id="79" presetID="49" presetClass="entr" presetSubtype="0" decel="100000" fill="hold" grpId="0" nodeType="afterEffect">
                                  <p:stCondLst>
                                    <p:cond delay="0"/>
                                  </p:stCondLst>
                                  <p:childTnLst>
                                    <p:set>
                                      <p:cBhvr>
                                        <p:cTn id="80" dur="1" fill="hold">
                                          <p:stCondLst>
                                            <p:cond delay="0"/>
                                          </p:stCondLst>
                                        </p:cTn>
                                        <p:tgtEl>
                                          <p:spTgt spid="31"/>
                                        </p:tgtEl>
                                        <p:attrNameLst>
                                          <p:attrName>style.visibility</p:attrName>
                                        </p:attrNameLst>
                                      </p:cBhvr>
                                      <p:to>
                                        <p:strVal val="visible"/>
                                      </p:to>
                                    </p:set>
                                    <p:anim calcmode="lin" valueType="num">
                                      <p:cBhvr>
                                        <p:cTn id="81" dur="500" fill="hold"/>
                                        <p:tgtEl>
                                          <p:spTgt spid="31"/>
                                        </p:tgtEl>
                                        <p:attrNameLst>
                                          <p:attrName>ppt_w</p:attrName>
                                        </p:attrNameLst>
                                      </p:cBhvr>
                                      <p:tavLst>
                                        <p:tav tm="0">
                                          <p:val>
                                            <p:fltVal val="0"/>
                                          </p:val>
                                        </p:tav>
                                        <p:tav tm="100000">
                                          <p:val>
                                            <p:strVal val="#ppt_w"/>
                                          </p:val>
                                        </p:tav>
                                      </p:tavLst>
                                    </p:anim>
                                    <p:anim calcmode="lin" valueType="num">
                                      <p:cBhvr>
                                        <p:cTn id="82" dur="500" fill="hold"/>
                                        <p:tgtEl>
                                          <p:spTgt spid="31"/>
                                        </p:tgtEl>
                                        <p:attrNameLst>
                                          <p:attrName>ppt_h</p:attrName>
                                        </p:attrNameLst>
                                      </p:cBhvr>
                                      <p:tavLst>
                                        <p:tav tm="0">
                                          <p:val>
                                            <p:fltVal val="0"/>
                                          </p:val>
                                        </p:tav>
                                        <p:tav tm="100000">
                                          <p:val>
                                            <p:strVal val="#ppt_h"/>
                                          </p:val>
                                        </p:tav>
                                      </p:tavLst>
                                    </p:anim>
                                    <p:anim calcmode="lin" valueType="num">
                                      <p:cBhvr>
                                        <p:cTn id="83" dur="500" fill="hold"/>
                                        <p:tgtEl>
                                          <p:spTgt spid="31"/>
                                        </p:tgtEl>
                                        <p:attrNameLst>
                                          <p:attrName>style.rotation</p:attrName>
                                        </p:attrNameLst>
                                      </p:cBhvr>
                                      <p:tavLst>
                                        <p:tav tm="0">
                                          <p:val>
                                            <p:fltVal val="360"/>
                                          </p:val>
                                        </p:tav>
                                        <p:tav tm="100000">
                                          <p:val>
                                            <p:fltVal val="0"/>
                                          </p:val>
                                        </p:tav>
                                      </p:tavLst>
                                    </p:anim>
                                    <p:animEffect transition="in" filter="fade">
                                      <p:cBhvr>
                                        <p:cTn id="84"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p:bldP spid="17" grpId="0"/>
      <p:bldP spid="18" grpId="0"/>
      <p:bldP spid="29" grpId="0"/>
      <p:bldP spid="30" grpId="0"/>
      <p:bldP spid="3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532402" y="1068742"/>
            <a:ext cx="1127199" cy="584633"/>
          </a:xfrm>
          <a:prstGeom prst="rect">
            <a:avLst/>
          </a:prstGeom>
          <a:noFill/>
        </p:spPr>
        <p:txBody>
          <a:bodyPr wrap="none" lIns="91424" tIns="45713" rIns="91424" bIns="45713" rtlCol="0">
            <a:spAutoFit/>
          </a:bodyPr>
          <a:lstStyle/>
          <a:p>
            <a:pPr algn="ctr"/>
            <a:r>
              <a:rPr lang="zh-CN" altLang="en-US" sz="3200" b="1" dirty="0">
                <a:solidFill>
                  <a:schemeClr val="accent1"/>
                </a:solidFill>
                <a:latin typeface="微软雅黑" panose="020B0503020204020204" pitchFamily="34" charset="-122"/>
                <a:ea typeface="微软雅黑" panose="020B0503020204020204" pitchFamily="34" charset="-122"/>
                <a:cs typeface="+mn-ea"/>
                <a:sym typeface="+mn-lt"/>
              </a:rPr>
              <a:t>目 录</a:t>
            </a:r>
          </a:p>
        </p:txBody>
      </p:sp>
      <p:grpSp>
        <p:nvGrpSpPr>
          <p:cNvPr id="2" name="组合 16"/>
          <p:cNvGrpSpPr/>
          <p:nvPr/>
        </p:nvGrpSpPr>
        <p:grpSpPr>
          <a:xfrm>
            <a:off x="3504175" y="1384410"/>
            <a:ext cx="5183651" cy="124969"/>
            <a:chOff x="3502918" y="1793734"/>
            <a:chExt cx="5184576" cy="0"/>
          </a:xfrm>
        </p:grpSpPr>
        <p:cxnSp>
          <p:nvCxnSpPr>
            <p:cNvPr id="6" name="直接连接符 5"/>
            <p:cNvCxnSpPr/>
            <p:nvPr/>
          </p:nvCxnSpPr>
          <p:spPr>
            <a:xfrm>
              <a:off x="7110869" y="1793734"/>
              <a:ext cx="1576625" cy="0"/>
            </a:xfrm>
            <a:prstGeom prst="line">
              <a:avLst/>
            </a:prstGeom>
            <a:ln>
              <a:solidFill>
                <a:schemeClr val="accent1">
                  <a:alpha val="60000"/>
                </a:schemeClr>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3502918" y="1793734"/>
              <a:ext cx="1576625" cy="0"/>
            </a:xfrm>
            <a:prstGeom prst="line">
              <a:avLst/>
            </a:prstGeom>
            <a:ln>
              <a:solidFill>
                <a:schemeClr val="accent1">
                  <a:alpha val="60000"/>
                </a:schemeClr>
              </a:solidFill>
            </a:ln>
          </p:spPr>
          <p:style>
            <a:lnRef idx="1">
              <a:schemeClr val="accent1"/>
            </a:lnRef>
            <a:fillRef idx="0">
              <a:schemeClr val="accent1"/>
            </a:fillRef>
            <a:effectRef idx="0">
              <a:schemeClr val="accent1"/>
            </a:effectRef>
            <a:fontRef idx="minor">
              <a:schemeClr val="tx1"/>
            </a:fontRef>
          </p:style>
        </p:cxnSp>
      </p:grpSp>
      <p:cxnSp>
        <p:nvCxnSpPr>
          <p:cNvPr id="8" name="直接连接符 42"/>
          <p:cNvCxnSpPr>
            <a:cxnSpLocks noChangeShapeType="1"/>
          </p:cNvCxnSpPr>
          <p:nvPr/>
        </p:nvCxnSpPr>
        <p:spPr bwMode="auto">
          <a:xfrm>
            <a:off x="-82231" y="3851618"/>
            <a:ext cx="1583838" cy="0"/>
          </a:xfrm>
          <a:prstGeom prst="line">
            <a:avLst/>
          </a:prstGeom>
          <a:noFill/>
          <a:ln w="12700" cmpd="sng">
            <a:solidFill>
              <a:schemeClr val="accent1">
                <a:alpha val="70000"/>
              </a:schemeClr>
            </a:solidFill>
            <a:round/>
          </a:ln>
          <a:extLst>
            <a:ext uri="{909E8E84-426E-40DD-AFC4-6F175D3DCCD1}">
              <a14:hiddenFill xmlns:a14="http://schemas.microsoft.com/office/drawing/2010/main">
                <a:noFill/>
              </a14:hiddenFill>
            </a:ext>
          </a:extLst>
        </p:spPr>
      </p:cxnSp>
      <p:sp>
        <p:nvSpPr>
          <p:cNvPr id="9" name="弧形 43"/>
          <p:cNvSpPr/>
          <p:nvPr/>
        </p:nvSpPr>
        <p:spPr bwMode="auto">
          <a:xfrm>
            <a:off x="1500019" y="3118194"/>
            <a:ext cx="1480680" cy="1479550"/>
          </a:xfrm>
          <a:custGeom>
            <a:avLst/>
            <a:gdLst>
              <a:gd name="T0" fmla="*/ 0 w 1481138"/>
              <a:gd name="T1" fmla="*/ 739774 h 1479550"/>
              <a:gd name="T2" fmla="*/ 740569 w 1481138"/>
              <a:gd name="T3" fmla="*/ 0 h 1479550"/>
              <a:gd name="T4" fmla="*/ 1481138 w 1481138"/>
              <a:gd name="T5" fmla="*/ 739775 h 1479550"/>
              <a:gd name="T6" fmla="*/ 740569 w 1481138"/>
              <a:gd name="T7" fmla="*/ 739775 h 1479550"/>
              <a:gd name="T8" fmla="*/ 0 w 1481138"/>
              <a:gd name="T9" fmla="*/ 739774 h 1479550"/>
              <a:gd name="T10" fmla="*/ 0 w 1481138"/>
              <a:gd name="T11" fmla="*/ 739774 h 1479550"/>
              <a:gd name="T12" fmla="*/ 740569 w 1481138"/>
              <a:gd name="T13" fmla="*/ 0 h 1479550"/>
              <a:gd name="T14" fmla="*/ 1481138 w 1481138"/>
              <a:gd name="T15" fmla="*/ 739775 h 14795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81138" h="1479550" stroke="0">
                <a:moveTo>
                  <a:pt x="0" y="739774"/>
                </a:moveTo>
                <a:cubicBezTo>
                  <a:pt x="0" y="331208"/>
                  <a:pt x="331565" y="0"/>
                  <a:pt x="740569" y="0"/>
                </a:cubicBezTo>
                <a:cubicBezTo>
                  <a:pt x="1149574" y="0"/>
                  <a:pt x="1481138" y="331209"/>
                  <a:pt x="1481138" y="739775"/>
                </a:cubicBezTo>
                <a:lnTo>
                  <a:pt x="740569" y="739775"/>
                </a:lnTo>
                <a:lnTo>
                  <a:pt x="0" y="739774"/>
                </a:lnTo>
                <a:close/>
              </a:path>
              <a:path w="1481138" h="1479550" fill="none">
                <a:moveTo>
                  <a:pt x="0" y="739774"/>
                </a:moveTo>
                <a:cubicBezTo>
                  <a:pt x="0" y="331208"/>
                  <a:pt x="331565" y="0"/>
                  <a:pt x="740569" y="0"/>
                </a:cubicBezTo>
                <a:cubicBezTo>
                  <a:pt x="1149574" y="0"/>
                  <a:pt x="1481138" y="331209"/>
                  <a:pt x="1481138" y="739775"/>
                </a:cubicBezTo>
              </a:path>
            </a:pathLst>
          </a:custGeom>
          <a:noFill/>
          <a:ln w="12700" cap="flat" cmpd="sng">
            <a:solidFill>
              <a:schemeClr val="accent1">
                <a:alpha val="70000"/>
              </a:schemeClr>
            </a:solidFill>
            <a:round/>
          </a:ln>
          <a:extLst>
            <a:ext uri="{909E8E84-426E-40DD-AFC4-6F175D3DCCD1}">
              <a14:hiddenFill xmlns:a14="http://schemas.microsoft.com/office/drawing/2010/main">
                <a:solidFill>
                  <a:srgbClr val="FFFFFF"/>
                </a:solidFill>
              </a14:hiddenFill>
            </a:ext>
          </a:extLst>
        </p:spPr>
        <p:txBody>
          <a:bodyPr lIns="91424" tIns="45713" rIns="91424" bIns="45713" anchor="ctr"/>
          <a:lstStyle/>
          <a:p>
            <a:endParaRPr lang="zh-CN" altLang="en-US" sz="2400">
              <a:solidFill>
                <a:schemeClr val="tx1">
                  <a:lumMod val="75000"/>
                  <a:lumOff val="25000"/>
                </a:schemeClr>
              </a:solidFill>
            </a:endParaRPr>
          </a:p>
        </p:txBody>
      </p:sp>
      <p:sp>
        <p:nvSpPr>
          <p:cNvPr id="10" name="弧形 44"/>
          <p:cNvSpPr/>
          <p:nvPr/>
        </p:nvSpPr>
        <p:spPr bwMode="auto">
          <a:xfrm>
            <a:off x="4066217" y="3118194"/>
            <a:ext cx="1480680" cy="1479550"/>
          </a:xfrm>
          <a:custGeom>
            <a:avLst/>
            <a:gdLst>
              <a:gd name="T0" fmla="*/ 0 w 1481137"/>
              <a:gd name="T1" fmla="*/ 739774 h 1479550"/>
              <a:gd name="T2" fmla="*/ 740569 w 1481137"/>
              <a:gd name="T3" fmla="*/ 0 h 1479550"/>
              <a:gd name="T4" fmla="*/ 1481138 w 1481137"/>
              <a:gd name="T5" fmla="*/ 739775 h 1479550"/>
              <a:gd name="T6" fmla="*/ 740569 w 1481137"/>
              <a:gd name="T7" fmla="*/ 739775 h 1479550"/>
              <a:gd name="T8" fmla="*/ 0 w 1481137"/>
              <a:gd name="T9" fmla="*/ 739774 h 1479550"/>
              <a:gd name="T10" fmla="*/ 0 w 1481137"/>
              <a:gd name="T11" fmla="*/ 739774 h 1479550"/>
              <a:gd name="T12" fmla="*/ 740569 w 1481137"/>
              <a:gd name="T13" fmla="*/ 0 h 1479550"/>
              <a:gd name="T14" fmla="*/ 1481138 w 1481137"/>
              <a:gd name="T15" fmla="*/ 739775 h 14795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81137" h="1479550" stroke="0">
                <a:moveTo>
                  <a:pt x="0" y="739774"/>
                </a:moveTo>
                <a:cubicBezTo>
                  <a:pt x="0" y="331208"/>
                  <a:pt x="331565" y="0"/>
                  <a:pt x="740569" y="0"/>
                </a:cubicBezTo>
                <a:cubicBezTo>
                  <a:pt x="1149574" y="0"/>
                  <a:pt x="1481138" y="331209"/>
                  <a:pt x="1481138" y="739775"/>
                </a:cubicBezTo>
                <a:lnTo>
                  <a:pt x="740569" y="739775"/>
                </a:lnTo>
                <a:lnTo>
                  <a:pt x="0" y="739774"/>
                </a:lnTo>
                <a:close/>
              </a:path>
              <a:path w="1481137" h="1479550" fill="none">
                <a:moveTo>
                  <a:pt x="0" y="739774"/>
                </a:moveTo>
                <a:cubicBezTo>
                  <a:pt x="0" y="331208"/>
                  <a:pt x="331565" y="0"/>
                  <a:pt x="740569" y="0"/>
                </a:cubicBezTo>
                <a:cubicBezTo>
                  <a:pt x="1149574" y="0"/>
                  <a:pt x="1481138" y="331209"/>
                  <a:pt x="1481138" y="739775"/>
                </a:cubicBezTo>
              </a:path>
            </a:pathLst>
          </a:custGeom>
          <a:noFill/>
          <a:ln w="12700" cap="flat" cmpd="sng">
            <a:solidFill>
              <a:schemeClr val="accent1">
                <a:alpha val="70000"/>
              </a:schemeClr>
            </a:solidFill>
            <a:round/>
          </a:ln>
          <a:extLst>
            <a:ext uri="{909E8E84-426E-40DD-AFC4-6F175D3DCCD1}">
              <a14:hiddenFill xmlns:a14="http://schemas.microsoft.com/office/drawing/2010/main">
                <a:solidFill>
                  <a:srgbClr val="FFFFFF"/>
                </a:solidFill>
              </a14:hiddenFill>
            </a:ext>
          </a:extLst>
        </p:spPr>
        <p:txBody>
          <a:bodyPr lIns="91424" tIns="45713" rIns="91424" bIns="45713" anchor="ctr"/>
          <a:lstStyle/>
          <a:p>
            <a:endParaRPr lang="zh-CN" altLang="en-US" sz="2400">
              <a:solidFill>
                <a:schemeClr val="tx1">
                  <a:lumMod val="75000"/>
                  <a:lumOff val="25000"/>
                </a:schemeClr>
              </a:solidFill>
            </a:endParaRPr>
          </a:p>
        </p:txBody>
      </p:sp>
      <p:sp>
        <p:nvSpPr>
          <p:cNvPr id="11" name="弧形 45"/>
          <p:cNvSpPr/>
          <p:nvPr/>
        </p:nvSpPr>
        <p:spPr bwMode="auto">
          <a:xfrm>
            <a:off x="6633999" y="3118194"/>
            <a:ext cx="1480680" cy="1479550"/>
          </a:xfrm>
          <a:custGeom>
            <a:avLst/>
            <a:gdLst>
              <a:gd name="T0" fmla="*/ 0 w 1481137"/>
              <a:gd name="T1" fmla="*/ 739774 h 1479550"/>
              <a:gd name="T2" fmla="*/ 740569 w 1481137"/>
              <a:gd name="T3" fmla="*/ 0 h 1479550"/>
              <a:gd name="T4" fmla="*/ 1481138 w 1481137"/>
              <a:gd name="T5" fmla="*/ 739775 h 1479550"/>
              <a:gd name="T6" fmla="*/ 740569 w 1481137"/>
              <a:gd name="T7" fmla="*/ 739775 h 1479550"/>
              <a:gd name="T8" fmla="*/ 0 w 1481137"/>
              <a:gd name="T9" fmla="*/ 739774 h 1479550"/>
              <a:gd name="T10" fmla="*/ 0 w 1481137"/>
              <a:gd name="T11" fmla="*/ 739774 h 1479550"/>
              <a:gd name="T12" fmla="*/ 740569 w 1481137"/>
              <a:gd name="T13" fmla="*/ 0 h 1479550"/>
              <a:gd name="T14" fmla="*/ 1481138 w 1481137"/>
              <a:gd name="T15" fmla="*/ 739775 h 14795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81137" h="1479550" stroke="0">
                <a:moveTo>
                  <a:pt x="0" y="739774"/>
                </a:moveTo>
                <a:cubicBezTo>
                  <a:pt x="0" y="331208"/>
                  <a:pt x="331565" y="0"/>
                  <a:pt x="740569" y="0"/>
                </a:cubicBezTo>
                <a:cubicBezTo>
                  <a:pt x="1149574" y="0"/>
                  <a:pt x="1481138" y="331209"/>
                  <a:pt x="1481138" y="739775"/>
                </a:cubicBezTo>
                <a:lnTo>
                  <a:pt x="740569" y="739775"/>
                </a:lnTo>
                <a:lnTo>
                  <a:pt x="0" y="739774"/>
                </a:lnTo>
                <a:close/>
              </a:path>
              <a:path w="1481137" h="1479550" fill="none">
                <a:moveTo>
                  <a:pt x="0" y="739774"/>
                </a:moveTo>
                <a:cubicBezTo>
                  <a:pt x="0" y="331208"/>
                  <a:pt x="331565" y="0"/>
                  <a:pt x="740569" y="0"/>
                </a:cubicBezTo>
                <a:cubicBezTo>
                  <a:pt x="1149574" y="0"/>
                  <a:pt x="1481138" y="331209"/>
                  <a:pt x="1481138" y="739775"/>
                </a:cubicBezTo>
              </a:path>
            </a:pathLst>
          </a:custGeom>
          <a:noFill/>
          <a:ln w="12700" cap="flat" cmpd="sng">
            <a:solidFill>
              <a:schemeClr val="accent1">
                <a:alpha val="70000"/>
              </a:schemeClr>
            </a:solidFill>
            <a:round/>
          </a:ln>
          <a:extLst>
            <a:ext uri="{909E8E84-426E-40DD-AFC4-6F175D3DCCD1}">
              <a14:hiddenFill xmlns:a14="http://schemas.microsoft.com/office/drawing/2010/main">
                <a:solidFill>
                  <a:srgbClr val="FFFFFF"/>
                </a:solidFill>
              </a14:hiddenFill>
            </a:ext>
          </a:extLst>
        </p:spPr>
        <p:txBody>
          <a:bodyPr lIns="91424" tIns="45713" rIns="91424" bIns="45713" anchor="ctr"/>
          <a:lstStyle/>
          <a:p>
            <a:endParaRPr lang="zh-CN" altLang="en-US" sz="2400">
              <a:solidFill>
                <a:schemeClr val="tx1">
                  <a:lumMod val="75000"/>
                  <a:lumOff val="25000"/>
                </a:schemeClr>
              </a:solidFill>
            </a:endParaRPr>
          </a:p>
        </p:txBody>
      </p:sp>
      <p:sp>
        <p:nvSpPr>
          <p:cNvPr id="12" name="弧形 46"/>
          <p:cNvSpPr/>
          <p:nvPr/>
        </p:nvSpPr>
        <p:spPr bwMode="auto">
          <a:xfrm>
            <a:off x="9201780" y="3118194"/>
            <a:ext cx="1479093" cy="1479550"/>
          </a:xfrm>
          <a:custGeom>
            <a:avLst/>
            <a:gdLst>
              <a:gd name="T0" fmla="*/ 0 w 1479550"/>
              <a:gd name="T1" fmla="*/ 739774 h 1479550"/>
              <a:gd name="T2" fmla="*/ 739775 w 1479550"/>
              <a:gd name="T3" fmla="*/ 0 h 1479550"/>
              <a:gd name="T4" fmla="*/ 1479550 w 1479550"/>
              <a:gd name="T5" fmla="*/ 739775 h 1479550"/>
              <a:gd name="T6" fmla="*/ 739775 w 1479550"/>
              <a:gd name="T7" fmla="*/ 739775 h 1479550"/>
              <a:gd name="T8" fmla="*/ 0 w 1479550"/>
              <a:gd name="T9" fmla="*/ 739774 h 1479550"/>
              <a:gd name="T10" fmla="*/ 0 w 1479550"/>
              <a:gd name="T11" fmla="*/ 739774 h 1479550"/>
              <a:gd name="T12" fmla="*/ 739775 w 1479550"/>
              <a:gd name="T13" fmla="*/ 0 h 1479550"/>
              <a:gd name="T14" fmla="*/ 1479550 w 1479550"/>
              <a:gd name="T15" fmla="*/ 739775 h 14795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79550" h="1479550" stroke="0">
                <a:moveTo>
                  <a:pt x="0" y="739774"/>
                </a:moveTo>
                <a:cubicBezTo>
                  <a:pt x="0" y="331208"/>
                  <a:pt x="331209" y="0"/>
                  <a:pt x="739775" y="0"/>
                </a:cubicBezTo>
                <a:cubicBezTo>
                  <a:pt x="1148341" y="0"/>
                  <a:pt x="1479550" y="331209"/>
                  <a:pt x="1479550" y="739775"/>
                </a:cubicBezTo>
                <a:lnTo>
                  <a:pt x="739775" y="739775"/>
                </a:lnTo>
                <a:lnTo>
                  <a:pt x="0" y="739774"/>
                </a:lnTo>
                <a:close/>
              </a:path>
              <a:path w="1479550" h="1479550" fill="none">
                <a:moveTo>
                  <a:pt x="0" y="739774"/>
                </a:moveTo>
                <a:cubicBezTo>
                  <a:pt x="0" y="331208"/>
                  <a:pt x="331209" y="0"/>
                  <a:pt x="739775" y="0"/>
                </a:cubicBezTo>
                <a:cubicBezTo>
                  <a:pt x="1148341" y="0"/>
                  <a:pt x="1479550" y="331209"/>
                  <a:pt x="1479550" y="739775"/>
                </a:cubicBezTo>
              </a:path>
            </a:pathLst>
          </a:custGeom>
          <a:noFill/>
          <a:ln w="12700" cap="flat" cmpd="sng">
            <a:solidFill>
              <a:schemeClr val="accent1">
                <a:alpha val="70000"/>
              </a:schemeClr>
            </a:solidFill>
            <a:round/>
          </a:ln>
          <a:extLst>
            <a:ext uri="{909E8E84-426E-40DD-AFC4-6F175D3DCCD1}">
              <a14:hiddenFill xmlns:a14="http://schemas.microsoft.com/office/drawing/2010/main">
                <a:solidFill>
                  <a:srgbClr val="FFFFFF"/>
                </a:solidFill>
              </a14:hiddenFill>
            </a:ext>
          </a:extLst>
        </p:spPr>
        <p:txBody>
          <a:bodyPr lIns="91424" tIns="45713" rIns="91424" bIns="45713" anchor="ctr"/>
          <a:lstStyle/>
          <a:p>
            <a:endParaRPr lang="zh-CN" altLang="en-US" sz="2400">
              <a:solidFill>
                <a:schemeClr val="tx1">
                  <a:lumMod val="75000"/>
                  <a:lumOff val="25000"/>
                </a:schemeClr>
              </a:solidFill>
            </a:endParaRPr>
          </a:p>
        </p:txBody>
      </p:sp>
      <p:cxnSp>
        <p:nvCxnSpPr>
          <p:cNvPr id="13" name="直接连接符 47"/>
          <p:cNvCxnSpPr>
            <a:cxnSpLocks noChangeShapeType="1"/>
          </p:cNvCxnSpPr>
          <p:nvPr/>
        </p:nvCxnSpPr>
        <p:spPr bwMode="auto">
          <a:xfrm>
            <a:off x="10680873" y="3851618"/>
            <a:ext cx="1528291" cy="0"/>
          </a:xfrm>
          <a:prstGeom prst="line">
            <a:avLst/>
          </a:prstGeom>
          <a:noFill/>
          <a:ln w="12700" cmpd="sng">
            <a:solidFill>
              <a:schemeClr val="accent1">
                <a:alpha val="70000"/>
              </a:schemeClr>
            </a:solidFill>
            <a:round/>
          </a:ln>
          <a:extLst>
            <a:ext uri="{909E8E84-426E-40DD-AFC4-6F175D3DCCD1}">
              <a14:hiddenFill xmlns:a14="http://schemas.microsoft.com/office/drawing/2010/main">
                <a:noFill/>
              </a14:hiddenFill>
            </a:ext>
          </a:extLst>
        </p:spPr>
      </p:cxnSp>
      <p:cxnSp>
        <p:nvCxnSpPr>
          <p:cNvPr id="14" name="直接连接符 48"/>
          <p:cNvCxnSpPr>
            <a:cxnSpLocks noChangeShapeType="1"/>
          </p:cNvCxnSpPr>
          <p:nvPr/>
        </p:nvCxnSpPr>
        <p:spPr bwMode="auto">
          <a:xfrm>
            <a:off x="2985461" y="3851618"/>
            <a:ext cx="1079167" cy="0"/>
          </a:xfrm>
          <a:prstGeom prst="line">
            <a:avLst/>
          </a:prstGeom>
          <a:noFill/>
          <a:ln w="12700" cmpd="sng">
            <a:solidFill>
              <a:schemeClr val="accent1">
                <a:alpha val="70000"/>
              </a:schemeClr>
            </a:solidFill>
            <a:round/>
          </a:ln>
          <a:extLst>
            <a:ext uri="{909E8E84-426E-40DD-AFC4-6F175D3DCCD1}">
              <a14:hiddenFill xmlns:a14="http://schemas.microsoft.com/office/drawing/2010/main">
                <a:noFill/>
              </a14:hiddenFill>
            </a:ext>
          </a:extLst>
        </p:spPr>
      </p:cxnSp>
      <p:cxnSp>
        <p:nvCxnSpPr>
          <p:cNvPr id="15" name="直接连接符 49"/>
          <p:cNvCxnSpPr>
            <a:cxnSpLocks noChangeShapeType="1"/>
          </p:cNvCxnSpPr>
          <p:nvPr/>
        </p:nvCxnSpPr>
        <p:spPr bwMode="auto">
          <a:xfrm>
            <a:off x="5550069" y="3851618"/>
            <a:ext cx="1079167" cy="0"/>
          </a:xfrm>
          <a:prstGeom prst="line">
            <a:avLst/>
          </a:prstGeom>
          <a:noFill/>
          <a:ln w="12700" cmpd="sng">
            <a:solidFill>
              <a:schemeClr val="accent1">
                <a:alpha val="70000"/>
              </a:schemeClr>
            </a:solidFill>
            <a:round/>
          </a:ln>
          <a:extLst>
            <a:ext uri="{909E8E84-426E-40DD-AFC4-6F175D3DCCD1}">
              <a14:hiddenFill xmlns:a14="http://schemas.microsoft.com/office/drawing/2010/main">
                <a:noFill/>
              </a14:hiddenFill>
            </a:ext>
          </a:extLst>
        </p:spPr>
      </p:cxnSp>
      <p:cxnSp>
        <p:nvCxnSpPr>
          <p:cNvPr id="16" name="直接连接符 50"/>
          <p:cNvCxnSpPr>
            <a:cxnSpLocks noChangeShapeType="1"/>
          </p:cNvCxnSpPr>
          <p:nvPr/>
        </p:nvCxnSpPr>
        <p:spPr bwMode="auto">
          <a:xfrm>
            <a:off x="8116267" y="3851618"/>
            <a:ext cx="1080753" cy="0"/>
          </a:xfrm>
          <a:prstGeom prst="line">
            <a:avLst/>
          </a:prstGeom>
          <a:noFill/>
          <a:ln w="12700" cmpd="sng">
            <a:solidFill>
              <a:schemeClr val="accent1">
                <a:alpha val="70000"/>
              </a:schemeClr>
            </a:solidFill>
            <a:round/>
          </a:ln>
          <a:extLst>
            <a:ext uri="{909E8E84-426E-40DD-AFC4-6F175D3DCCD1}">
              <a14:hiddenFill xmlns:a14="http://schemas.microsoft.com/office/drawing/2010/main">
                <a:noFill/>
              </a14:hiddenFill>
            </a:ext>
          </a:extLst>
        </p:spPr>
      </p:cxnSp>
      <p:grpSp>
        <p:nvGrpSpPr>
          <p:cNvPr id="3" name="组合 73"/>
          <p:cNvGrpSpPr/>
          <p:nvPr/>
        </p:nvGrpSpPr>
        <p:grpSpPr bwMode="auto">
          <a:xfrm>
            <a:off x="1620633" y="3227729"/>
            <a:ext cx="1248977" cy="1249363"/>
            <a:chOff x="0" y="0"/>
            <a:chExt cx="1248318" cy="1248318"/>
          </a:xfrm>
        </p:grpSpPr>
        <p:sp>
          <p:nvSpPr>
            <p:cNvPr id="18" name="椭圆 55"/>
            <p:cNvSpPr>
              <a:spLocks noChangeArrowheads="1"/>
            </p:cNvSpPr>
            <p:nvPr/>
          </p:nvSpPr>
          <p:spPr bwMode="auto">
            <a:xfrm>
              <a:off x="0" y="0"/>
              <a:ext cx="1248318" cy="1248318"/>
            </a:xfrm>
            <a:prstGeom prst="ellipse">
              <a:avLst/>
            </a:pr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eaLnBrk="1" hangingPunct="1"/>
              <a:endParaRPr lang="zh-CN" altLang="en-US" sz="4265">
                <a:solidFill>
                  <a:schemeClr val="bg1"/>
                </a:solidFill>
                <a:latin typeface="微软雅黑" panose="020B0503020204020204" pitchFamily="34" charset="-122"/>
                <a:ea typeface="微软雅黑" panose="020B0503020204020204" pitchFamily="34" charset="-122"/>
              </a:endParaRPr>
            </a:p>
          </p:txBody>
        </p:sp>
        <p:sp>
          <p:nvSpPr>
            <p:cNvPr id="19" name="文本框 60"/>
            <p:cNvSpPr txBox="1">
              <a:spLocks noChangeArrowheads="1"/>
            </p:cNvSpPr>
            <p:nvPr/>
          </p:nvSpPr>
          <p:spPr bwMode="auto">
            <a:xfrm>
              <a:off x="173569" y="207807"/>
              <a:ext cx="924400" cy="748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vl2pPr marL="742950" indent="-285750"/>
              <a:lvl3pPr/>
              <a:lvl4pPr/>
              <a:lvl5pPr/>
              <a:lvl6pPr/>
              <a:lvl7pPr/>
              <a:lvl8pPr/>
              <a:lvl9pPr/>
            </a:lstStyle>
            <a:p>
              <a:pPr algn="ctr" eaLnBrk="1" hangingPunct="1"/>
              <a:r>
                <a:rPr lang="en-US" sz="4265" dirty="0">
                  <a:solidFill>
                    <a:schemeClr val="bg1"/>
                  </a:solidFill>
                  <a:latin typeface="微软雅黑" panose="020B0503020204020204" pitchFamily="34" charset="-122"/>
                  <a:ea typeface="微软雅黑" panose="020B0503020204020204" pitchFamily="34" charset="-122"/>
                </a:rPr>
                <a:t>01</a:t>
              </a:r>
              <a:endParaRPr lang="zh-CN" altLang="en-US" sz="4265" dirty="0">
                <a:solidFill>
                  <a:schemeClr val="bg1"/>
                </a:solidFill>
                <a:latin typeface="微软雅黑" panose="020B0503020204020204" pitchFamily="34" charset="-122"/>
                <a:ea typeface="微软雅黑" panose="020B0503020204020204" pitchFamily="34" charset="-122"/>
              </a:endParaRPr>
            </a:p>
          </p:txBody>
        </p:sp>
      </p:grpSp>
      <p:grpSp>
        <p:nvGrpSpPr>
          <p:cNvPr id="5" name="组合 74"/>
          <p:cNvGrpSpPr/>
          <p:nvPr/>
        </p:nvGrpSpPr>
        <p:grpSpPr bwMode="auto">
          <a:xfrm>
            <a:off x="4186828" y="3227729"/>
            <a:ext cx="1247390" cy="1249363"/>
            <a:chOff x="0" y="0"/>
            <a:chExt cx="1248318" cy="1248318"/>
          </a:xfrm>
        </p:grpSpPr>
        <p:sp>
          <p:nvSpPr>
            <p:cNvPr id="21" name="椭圆 57"/>
            <p:cNvSpPr>
              <a:spLocks noChangeArrowheads="1"/>
            </p:cNvSpPr>
            <p:nvPr/>
          </p:nvSpPr>
          <p:spPr bwMode="auto">
            <a:xfrm>
              <a:off x="0" y="0"/>
              <a:ext cx="1248318" cy="1248318"/>
            </a:xfrm>
            <a:prstGeom prst="ellipse">
              <a:avLst/>
            </a:prstGeom>
            <a:solidFill>
              <a:schemeClr val="accent3">
                <a:alpha val="8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eaLnBrk="1" hangingPunct="1"/>
              <a:endParaRPr lang="zh-CN" altLang="en-US" sz="4265">
                <a:solidFill>
                  <a:schemeClr val="bg1"/>
                </a:solidFill>
                <a:latin typeface="微软雅黑" panose="020B0503020204020204" pitchFamily="34" charset="-122"/>
                <a:ea typeface="微软雅黑" panose="020B0503020204020204" pitchFamily="34" charset="-122"/>
              </a:endParaRPr>
            </a:p>
          </p:txBody>
        </p:sp>
        <p:sp>
          <p:nvSpPr>
            <p:cNvPr id="22" name="文本框 61"/>
            <p:cNvSpPr txBox="1">
              <a:spLocks noChangeArrowheads="1"/>
            </p:cNvSpPr>
            <p:nvPr/>
          </p:nvSpPr>
          <p:spPr bwMode="auto">
            <a:xfrm>
              <a:off x="169699" y="207807"/>
              <a:ext cx="924400" cy="748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vl2pPr marL="742950" indent="-285750"/>
              <a:lvl3pPr/>
              <a:lvl4pPr/>
              <a:lvl5pPr/>
              <a:lvl6pPr/>
              <a:lvl7pPr/>
              <a:lvl8pPr/>
              <a:lvl9pPr/>
            </a:lstStyle>
            <a:p>
              <a:pPr algn="ctr" eaLnBrk="1" hangingPunct="1"/>
              <a:r>
                <a:rPr lang="en-US" sz="4265" dirty="0">
                  <a:solidFill>
                    <a:schemeClr val="bg1"/>
                  </a:solidFill>
                  <a:latin typeface="微软雅黑" panose="020B0503020204020204" pitchFamily="34" charset="-122"/>
                  <a:ea typeface="微软雅黑" panose="020B0503020204020204" pitchFamily="34" charset="-122"/>
                </a:rPr>
                <a:t>02</a:t>
              </a:r>
              <a:endParaRPr lang="zh-CN" altLang="en-US" sz="4265" dirty="0">
                <a:solidFill>
                  <a:schemeClr val="bg1"/>
                </a:solidFill>
                <a:latin typeface="微软雅黑" panose="020B0503020204020204" pitchFamily="34" charset="-122"/>
                <a:ea typeface="微软雅黑" panose="020B0503020204020204" pitchFamily="34" charset="-122"/>
              </a:endParaRPr>
            </a:p>
          </p:txBody>
        </p:sp>
      </p:grpSp>
      <p:grpSp>
        <p:nvGrpSpPr>
          <p:cNvPr id="17" name="组合 75"/>
          <p:cNvGrpSpPr/>
          <p:nvPr/>
        </p:nvGrpSpPr>
        <p:grpSpPr bwMode="auto">
          <a:xfrm>
            <a:off x="6751437" y="3227729"/>
            <a:ext cx="1248976" cy="1249363"/>
            <a:chOff x="0" y="0"/>
            <a:chExt cx="1248318" cy="1248318"/>
          </a:xfrm>
        </p:grpSpPr>
        <p:sp>
          <p:nvSpPr>
            <p:cNvPr id="24" name="椭圆 58"/>
            <p:cNvSpPr>
              <a:spLocks noChangeArrowheads="1"/>
            </p:cNvSpPr>
            <p:nvPr/>
          </p:nvSpPr>
          <p:spPr bwMode="auto">
            <a:xfrm>
              <a:off x="0" y="0"/>
              <a:ext cx="1248318" cy="1248318"/>
            </a:xfrm>
            <a:prstGeom prst="ellipse">
              <a:avLst/>
            </a:prstGeom>
            <a:solidFill>
              <a:schemeClr val="accent2">
                <a:alpha val="9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eaLnBrk="1" hangingPunct="1"/>
              <a:endParaRPr lang="zh-CN" altLang="en-US" sz="4265">
                <a:solidFill>
                  <a:schemeClr val="bg1"/>
                </a:solidFill>
                <a:latin typeface="微软雅黑" panose="020B0503020204020204" pitchFamily="34" charset="-122"/>
                <a:ea typeface="微软雅黑" panose="020B0503020204020204" pitchFamily="34" charset="-122"/>
              </a:endParaRPr>
            </a:p>
          </p:txBody>
        </p:sp>
        <p:sp>
          <p:nvSpPr>
            <p:cNvPr id="25" name="文本框 62"/>
            <p:cNvSpPr txBox="1">
              <a:spLocks noChangeArrowheads="1"/>
            </p:cNvSpPr>
            <p:nvPr/>
          </p:nvSpPr>
          <p:spPr bwMode="auto">
            <a:xfrm>
              <a:off x="165829" y="207807"/>
              <a:ext cx="924399" cy="748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vl2pPr marL="742950" indent="-285750"/>
              <a:lvl3pPr/>
              <a:lvl4pPr/>
              <a:lvl5pPr/>
              <a:lvl6pPr/>
              <a:lvl7pPr/>
              <a:lvl8pPr/>
              <a:lvl9pPr/>
            </a:lstStyle>
            <a:p>
              <a:pPr algn="ctr" eaLnBrk="1" hangingPunct="1"/>
              <a:r>
                <a:rPr lang="en-US" sz="4265" dirty="0">
                  <a:solidFill>
                    <a:schemeClr val="bg1"/>
                  </a:solidFill>
                  <a:latin typeface="微软雅黑" panose="020B0503020204020204" pitchFamily="34" charset="-122"/>
                  <a:ea typeface="微软雅黑" panose="020B0503020204020204" pitchFamily="34" charset="-122"/>
                </a:rPr>
                <a:t>03</a:t>
              </a:r>
              <a:endParaRPr lang="zh-CN" altLang="en-US" sz="4265" dirty="0">
                <a:solidFill>
                  <a:schemeClr val="bg1"/>
                </a:solidFill>
                <a:latin typeface="微软雅黑" panose="020B0503020204020204" pitchFamily="34" charset="-122"/>
                <a:ea typeface="微软雅黑" panose="020B0503020204020204" pitchFamily="34" charset="-122"/>
              </a:endParaRPr>
            </a:p>
          </p:txBody>
        </p:sp>
      </p:grpSp>
      <p:grpSp>
        <p:nvGrpSpPr>
          <p:cNvPr id="20" name="组合 76"/>
          <p:cNvGrpSpPr/>
          <p:nvPr/>
        </p:nvGrpSpPr>
        <p:grpSpPr bwMode="auto">
          <a:xfrm>
            <a:off x="9317632" y="3227729"/>
            <a:ext cx="1247390" cy="1249363"/>
            <a:chOff x="0" y="0"/>
            <a:chExt cx="1248318" cy="1248318"/>
          </a:xfrm>
        </p:grpSpPr>
        <p:sp>
          <p:nvSpPr>
            <p:cNvPr id="27" name="椭圆 59"/>
            <p:cNvSpPr>
              <a:spLocks noChangeArrowheads="1"/>
            </p:cNvSpPr>
            <p:nvPr/>
          </p:nvSpPr>
          <p:spPr bwMode="auto">
            <a:xfrm>
              <a:off x="0" y="0"/>
              <a:ext cx="1248318" cy="1248318"/>
            </a:xfrm>
            <a:prstGeom prst="ellipse">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eaLnBrk="1" hangingPunct="1"/>
              <a:endParaRPr lang="zh-CN" altLang="en-US" sz="4265">
                <a:solidFill>
                  <a:schemeClr val="bg1"/>
                </a:solidFill>
                <a:latin typeface="微软雅黑" panose="020B0503020204020204" pitchFamily="34" charset="-122"/>
                <a:ea typeface="微软雅黑" panose="020B0503020204020204" pitchFamily="34" charset="-122"/>
              </a:endParaRPr>
            </a:p>
          </p:txBody>
        </p:sp>
        <p:sp>
          <p:nvSpPr>
            <p:cNvPr id="28" name="文本框 64"/>
            <p:cNvSpPr txBox="1">
              <a:spLocks noChangeArrowheads="1"/>
            </p:cNvSpPr>
            <p:nvPr/>
          </p:nvSpPr>
          <p:spPr bwMode="auto">
            <a:xfrm>
              <a:off x="161960" y="207807"/>
              <a:ext cx="924400" cy="748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vl2pPr marL="742950" indent="-285750"/>
              <a:lvl3pPr/>
              <a:lvl4pPr/>
              <a:lvl5pPr/>
              <a:lvl6pPr/>
              <a:lvl7pPr/>
              <a:lvl8pPr/>
              <a:lvl9pPr/>
            </a:lstStyle>
            <a:p>
              <a:pPr algn="ctr" eaLnBrk="1" hangingPunct="1"/>
              <a:r>
                <a:rPr lang="en-US" sz="4265" dirty="0">
                  <a:solidFill>
                    <a:schemeClr val="bg1"/>
                  </a:solidFill>
                  <a:latin typeface="微软雅黑" panose="020B0503020204020204" pitchFamily="34" charset="-122"/>
                  <a:ea typeface="微软雅黑" panose="020B0503020204020204" pitchFamily="34" charset="-122"/>
                </a:rPr>
                <a:t>04</a:t>
              </a:r>
              <a:endParaRPr lang="zh-CN" altLang="en-US" sz="4265" dirty="0">
                <a:solidFill>
                  <a:schemeClr val="bg1"/>
                </a:solidFill>
                <a:latin typeface="微软雅黑" panose="020B0503020204020204" pitchFamily="34" charset="-122"/>
                <a:ea typeface="微软雅黑" panose="020B0503020204020204" pitchFamily="34" charset="-122"/>
              </a:endParaRPr>
            </a:p>
          </p:txBody>
        </p:sp>
      </p:grpSp>
      <p:sp>
        <p:nvSpPr>
          <p:cNvPr id="29" name="文本框 65"/>
          <p:cNvSpPr txBox="1">
            <a:spLocks noChangeArrowheads="1"/>
          </p:cNvSpPr>
          <p:nvPr/>
        </p:nvSpPr>
        <p:spPr bwMode="auto">
          <a:xfrm>
            <a:off x="1122310" y="4867169"/>
            <a:ext cx="226149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vl2pPr marL="742950" indent="-285750"/>
            <a:lvl3pPr/>
            <a:lvl4pPr/>
            <a:lvl5pPr/>
            <a:lvl6pPr/>
            <a:lvl7pPr/>
            <a:lvl8pPr/>
            <a:lvl9pPr/>
          </a:lstStyle>
          <a:p>
            <a:pPr lvl="0" algn="ctr" defTabSz="914400">
              <a:defRPr/>
            </a:pPr>
            <a:r>
              <a:rPr lang="zh-CN" altLang="en-US" sz="2000" b="1" dirty="0">
                <a:solidFill>
                  <a:schemeClr val="accent1"/>
                </a:solidFill>
                <a:latin typeface="微软雅黑" panose="020B0503020204020204" pitchFamily="34" charset="-122"/>
                <a:ea typeface="微软雅黑" panose="020B0503020204020204" pitchFamily="34" charset="-122"/>
              </a:rPr>
              <a:t>项目介绍</a:t>
            </a:r>
            <a:endParaRPr lang="zh-CN" altLang="en-US" sz="2000" kern="0" dirty="0">
              <a:solidFill>
                <a:schemeClr val="accent1"/>
              </a:solidFill>
              <a:latin typeface="微软雅黑" panose="020B0503020204020204" pitchFamily="34" charset="-122"/>
              <a:ea typeface="微软雅黑" panose="020B0503020204020204" pitchFamily="34" charset="-122"/>
            </a:endParaRPr>
          </a:p>
        </p:txBody>
      </p:sp>
      <p:sp>
        <p:nvSpPr>
          <p:cNvPr id="30" name="文本框 66"/>
          <p:cNvSpPr txBox="1">
            <a:spLocks noChangeArrowheads="1"/>
          </p:cNvSpPr>
          <p:nvPr/>
        </p:nvSpPr>
        <p:spPr bwMode="auto">
          <a:xfrm>
            <a:off x="3686919" y="4867169"/>
            <a:ext cx="226149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vl2pPr marL="742950" indent="-285750"/>
            <a:lvl3pPr/>
            <a:lvl4pPr/>
            <a:lvl5pPr/>
            <a:lvl6pPr/>
            <a:lvl7pPr/>
            <a:lvl8pPr/>
            <a:lvl9pPr/>
          </a:lstStyle>
          <a:p>
            <a:pPr lvl="0" algn="ctr" defTabSz="914400">
              <a:defRPr/>
            </a:pPr>
            <a:r>
              <a:rPr lang="zh-CN" altLang="en-US" sz="2000" b="1" dirty="0">
                <a:solidFill>
                  <a:schemeClr val="accent1"/>
                </a:solidFill>
                <a:latin typeface="微软雅黑" panose="020B0503020204020204" pitchFamily="34" charset="-122"/>
                <a:ea typeface="微软雅黑" panose="020B0503020204020204" pitchFamily="34" charset="-122"/>
              </a:rPr>
              <a:t>产品运行</a:t>
            </a:r>
            <a:endParaRPr lang="zh-CN" altLang="en-US" sz="2000" kern="0" dirty="0">
              <a:solidFill>
                <a:schemeClr val="accent1"/>
              </a:solidFill>
              <a:latin typeface="微软雅黑" panose="020B0503020204020204" pitchFamily="34" charset="-122"/>
              <a:ea typeface="微软雅黑" panose="020B0503020204020204" pitchFamily="34" charset="-122"/>
            </a:endParaRPr>
          </a:p>
        </p:txBody>
      </p:sp>
      <p:sp>
        <p:nvSpPr>
          <p:cNvPr id="31" name="文本框 67"/>
          <p:cNvSpPr txBox="1">
            <a:spLocks noChangeArrowheads="1"/>
          </p:cNvSpPr>
          <p:nvPr/>
        </p:nvSpPr>
        <p:spPr bwMode="auto">
          <a:xfrm>
            <a:off x="6243593" y="4867169"/>
            <a:ext cx="226148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vl2pPr marL="742950" indent="-285750"/>
            <a:lvl3pPr/>
            <a:lvl4pPr/>
            <a:lvl5pPr/>
            <a:lvl6pPr/>
            <a:lvl7pPr/>
            <a:lvl8pPr/>
            <a:lvl9pPr/>
          </a:lstStyle>
          <a:p>
            <a:pPr lvl="0" algn="ctr" defTabSz="914400">
              <a:defRPr/>
            </a:pPr>
            <a:r>
              <a:rPr lang="zh-CN" altLang="en-US" sz="2000" b="1" dirty="0">
                <a:solidFill>
                  <a:schemeClr val="accent1"/>
                </a:solidFill>
                <a:latin typeface="微软雅黑" panose="020B0503020204020204" pitchFamily="34" charset="-122"/>
                <a:ea typeface="微软雅黑" panose="020B0503020204020204" pitchFamily="34" charset="-122"/>
              </a:rPr>
              <a:t>市场分析</a:t>
            </a:r>
            <a:endParaRPr lang="zh-CN" altLang="en-US" sz="2000" kern="0" dirty="0">
              <a:solidFill>
                <a:schemeClr val="accent1"/>
              </a:solidFill>
              <a:latin typeface="微软雅黑" panose="020B0503020204020204" pitchFamily="34" charset="-122"/>
              <a:ea typeface="微软雅黑" panose="020B0503020204020204" pitchFamily="34" charset="-122"/>
            </a:endParaRPr>
          </a:p>
        </p:txBody>
      </p:sp>
      <p:sp>
        <p:nvSpPr>
          <p:cNvPr id="32" name="文本框 68"/>
          <p:cNvSpPr txBox="1">
            <a:spLocks noChangeArrowheads="1"/>
          </p:cNvSpPr>
          <p:nvPr/>
        </p:nvSpPr>
        <p:spPr bwMode="auto">
          <a:xfrm>
            <a:off x="8809789" y="4867169"/>
            <a:ext cx="226148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vl2pPr marL="742950" indent="-285750"/>
            <a:lvl3pPr/>
            <a:lvl4pPr/>
            <a:lvl5pPr/>
            <a:lvl6pPr/>
            <a:lvl7pPr/>
            <a:lvl8pPr/>
            <a:lvl9pPr/>
          </a:lstStyle>
          <a:p>
            <a:pPr lvl="0" algn="ctr" defTabSz="914400">
              <a:defRPr/>
            </a:pPr>
            <a:r>
              <a:rPr lang="zh-CN" altLang="en-US" sz="2000" b="1" dirty="0">
                <a:solidFill>
                  <a:schemeClr val="accent1"/>
                </a:solidFill>
                <a:latin typeface="微软雅黑" panose="020B0503020204020204" pitchFamily="34" charset="-122"/>
                <a:ea typeface="微软雅黑" panose="020B0503020204020204" pitchFamily="34" charset="-122"/>
              </a:rPr>
              <a:t>投资回报</a:t>
            </a:r>
            <a:endParaRPr lang="zh-CN" altLang="en-US" sz="2000" kern="0" dirty="0">
              <a:solidFill>
                <a:schemeClr val="accent1"/>
              </a:solidFill>
              <a:latin typeface="微软雅黑" panose="020B0503020204020204" pitchFamily="34" charset="-122"/>
              <a:ea typeface="微软雅黑" panose="020B0503020204020204" pitchFamily="34" charset="-122"/>
            </a:endParaRPr>
          </a:p>
        </p:txBody>
      </p:sp>
      <p:sp>
        <p:nvSpPr>
          <p:cNvPr id="33" name="TextBox 32"/>
          <p:cNvSpPr txBox="1"/>
          <p:nvPr/>
        </p:nvSpPr>
        <p:spPr>
          <a:xfrm>
            <a:off x="5359170" y="1653352"/>
            <a:ext cx="1558183" cy="369332"/>
          </a:xfrm>
          <a:prstGeom prst="rect">
            <a:avLst/>
          </a:prstGeom>
          <a:noFill/>
        </p:spPr>
        <p:txBody>
          <a:bodyPr wrap="square" rtlCol="0">
            <a:spAutoFit/>
          </a:bodyPr>
          <a:lstStyle/>
          <a:p>
            <a:pPr algn="dist"/>
            <a:r>
              <a:rPr lang="en-US" altLang="zh-CN" dirty="0">
                <a:ln w="0"/>
                <a:solidFill>
                  <a:schemeClr val="tx1">
                    <a:lumMod val="50000"/>
                    <a:lumOff val="50000"/>
                  </a:schemeClr>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rPr>
              <a:t>CONTENTS</a:t>
            </a:r>
            <a:endParaRPr lang="zh-CN" altLang="en-US" dirty="0">
              <a:ln w="0"/>
              <a:solidFill>
                <a:schemeClr val="tx1">
                  <a:lumMod val="50000"/>
                  <a:lumOff val="50000"/>
                </a:schemeClr>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0">
        <p14:ferris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12" presetClass="entr" presetSubtype="4"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slide(fromBottom)">
                                      <p:cBhvr>
                                        <p:cTn id="12" dur="500"/>
                                        <p:tgtEl>
                                          <p:spTgt spid="33"/>
                                        </p:tgtEl>
                                      </p:cBhvr>
                                    </p:animEffect>
                                  </p:childTnLst>
                                </p:cTn>
                              </p:par>
                              <p:par>
                                <p:cTn id="13" presetID="17" presetClass="entr" presetSubtype="10"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strVal val="#ppt_h"/>
                                          </p:val>
                                        </p:tav>
                                        <p:tav tm="100000">
                                          <p:val>
                                            <p:strVal val="#ppt_h"/>
                                          </p:val>
                                        </p:tav>
                                      </p:tavLst>
                                    </p:anim>
                                  </p:childTnLst>
                                </p:cTn>
                              </p:par>
                            </p:childTnLst>
                          </p:cTn>
                        </p:par>
                        <p:par>
                          <p:cTn id="17" fill="hold">
                            <p:stCondLst>
                              <p:cond delay="500"/>
                            </p:stCondLst>
                            <p:childTnLst>
                              <p:par>
                                <p:cTn id="18" presetID="22" presetClass="entr" presetSubtype="8" fill="hold"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350"/>
                                        <p:tgtEl>
                                          <p:spTgt spid="8"/>
                                        </p:tgtEl>
                                      </p:cBhvr>
                                    </p:animEffect>
                                  </p:childTnLst>
                                </p:cTn>
                              </p:par>
                            </p:childTnLst>
                          </p:cTn>
                        </p:par>
                        <p:par>
                          <p:cTn id="21" fill="hold">
                            <p:stCondLst>
                              <p:cond delay="1000"/>
                            </p:stCondLst>
                            <p:childTnLst>
                              <p:par>
                                <p:cTn id="22" presetID="22" presetClass="entr" presetSubtype="8"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left)">
                                      <p:cBhvr>
                                        <p:cTn id="24" dur="350"/>
                                        <p:tgtEl>
                                          <p:spTgt spid="9"/>
                                        </p:tgtEl>
                                      </p:cBhvr>
                                    </p:animEffect>
                                  </p:childTnLst>
                                </p:cTn>
                              </p:par>
                            </p:childTnLst>
                          </p:cTn>
                        </p:par>
                        <p:par>
                          <p:cTn id="25" fill="hold">
                            <p:stCondLst>
                              <p:cond delay="1500"/>
                            </p:stCondLst>
                            <p:childTnLst>
                              <p:par>
                                <p:cTn id="26" presetID="23" presetClass="entr" presetSubtype="16"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childTnLst>
                                </p:cTn>
                              </p:par>
                            </p:childTnLst>
                          </p:cTn>
                        </p:par>
                        <p:par>
                          <p:cTn id="30" fill="hold">
                            <p:stCondLst>
                              <p:cond delay="2000"/>
                            </p:stCondLst>
                            <p:childTnLst>
                              <p:par>
                                <p:cTn id="31" presetID="22" presetClass="entr" presetSubtype="8"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left)">
                                      <p:cBhvr>
                                        <p:cTn id="33" dur="350"/>
                                        <p:tgtEl>
                                          <p:spTgt spid="14"/>
                                        </p:tgtEl>
                                      </p:cBhvr>
                                    </p:animEffect>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wipe(left)">
                                      <p:cBhvr>
                                        <p:cTn id="37" dur="350"/>
                                        <p:tgtEl>
                                          <p:spTgt spid="10"/>
                                        </p:tgtEl>
                                      </p:cBhvr>
                                    </p:animEffect>
                                  </p:childTnLst>
                                </p:cTn>
                              </p:par>
                            </p:childTnLst>
                          </p:cTn>
                        </p:par>
                        <p:par>
                          <p:cTn id="38" fill="hold">
                            <p:stCondLst>
                              <p:cond delay="3000"/>
                            </p:stCondLst>
                            <p:childTnLst>
                              <p:par>
                                <p:cTn id="39" presetID="23" presetClass="entr" presetSubtype="16" fill="hold" nodeType="afterEffect">
                                  <p:stCondLst>
                                    <p:cond delay="0"/>
                                  </p:stCondLst>
                                  <p:childTnLst>
                                    <p:set>
                                      <p:cBhvr>
                                        <p:cTn id="40" dur="1" fill="hold">
                                          <p:stCondLst>
                                            <p:cond delay="0"/>
                                          </p:stCondLst>
                                        </p:cTn>
                                        <p:tgtEl>
                                          <p:spTgt spid="5"/>
                                        </p:tgtEl>
                                        <p:attrNameLst>
                                          <p:attrName>style.visibility</p:attrName>
                                        </p:attrNameLst>
                                      </p:cBhvr>
                                      <p:to>
                                        <p:strVal val="visible"/>
                                      </p:to>
                                    </p:set>
                                    <p:anim calcmode="lin" valueType="num">
                                      <p:cBhvr>
                                        <p:cTn id="41" dur="500" fill="hold"/>
                                        <p:tgtEl>
                                          <p:spTgt spid="5"/>
                                        </p:tgtEl>
                                        <p:attrNameLst>
                                          <p:attrName>ppt_w</p:attrName>
                                        </p:attrNameLst>
                                      </p:cBhvr>
                                      <p:tavLst>
                                        <p:tav tm="0">
                                          <p:val>
                                            <p:fltVal val="0"/>
                                          </p:val>
                                        </p:tav>
                                        <p:tav tm="100000">
                                          <p:val>
                                            <p:strVal val="#ppt_w"/>
                                          </p:val>
                                        </p:tav>
                                      </p:tavLst>
                                    </p:anim>
                                    <p:anim calcmode="lin" valueType="num">
                                      <p:cBhvr>
                                        <p:cTn id="42" dur="500" fill="hold"/>
                                        <p:tgtEl>
                                          <p:spTgt spid="5"/>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22" presetClass="entr" presetSubtype="8" fill="hold" nodeType="after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wipe(left)">
                                      <p:cBhvr>
                                        <p:cTn id="46" dur="350"/>
                                        <p:tgtEl>
                                          <p:spTgt spid="15"/>
                                        </p:tgtEl>
                                      </p:cBhvr>
                                    </p:animEffect>
                                  </p:childTnLst>
                                </p:cTn>
                              </p:par>
                            </p:childTnLst>
                          </p:cTn>
                        </p:par>
                        <p:par>
                          <p:cTn id="47" fill="hold">
                            <p:stCondLst>
                              <p:cond delay="4000"/>
                            </p:stCondLst>
                            <p:childTnLst>
                              <p:par>
                                <p:cTn id="48" presetID="22" presetClass="entr" presetSubtype="8" fill="hold" grpId="0" nodeType="afterEffect">
                                  <p:stCondLst>
                                    <p:cond delay="0"/>
                                  </p:stCondLst>
                                  <p:childTnLst>
                                    <p:set>
                                      <p:cBhvr>
                                        <p:cTn id="49" dur="1" fill="hold">
                                          <p:stCondLst>
                                            <p:cond delay="0"/>
                                          </p:stCondLst>
                                        </p:cTn>
                                        <p:tgtEl>
                                          <p:spTgt spid="11"/>
                                        </p:tgtEl>
                                        <p:attrNameLst>
                                          <p:attrName>style.visibility</p:attrName>
                                        </p:attrNameLst>
                                      </p:cBhvr>
                                      <p:to>
                                        <p:strVal val="visible"/>
                                      </p:to>
                                    </p:set>
                                    <p:animEffect transition="in" filter="wipe(left)">
                                      <p:cBhvr>
                                        <p:cTn id="50" dur="350"/>
                                        <p:tgtEl>
                                          <p:spTgt spid="11"/>
                                        </p:tgtEl>
                                      </p:cBhvr>
                                    </p:animEffect>
                                  </p:childTnLst>
                                </p:cTn>
                              </p:par>
                            </p:childTnLst>
                          </p:cTn>
                        </p:par>
                        <p:par>
                          <p:cTn id="51" fill="hold">
                            <p:stCondLst>
                              <p:cond delay="4500"/>
                            </p:stCondLst>
                            <p:childTnLst>
                              <p:par>
                                <p:cTn id="52" presetID="23" presetClass="entr" presetSubtype="16" fill="hold" nodeType="afterEffect">
                                  <p:stCondLst>
                                    <p:cond delay="0"/>
                                  </p:stCondLst>
                                  <p:childTnLst>
                                    <p:set>
                                      <p:cBhvr>
                                        <p:cTn id="53" dur="1" fill="hold">
                                          <p:stCondLst>
                                            <p:cond delay="0"/>
                                          </p:stCondLst>
                                        </p:cTn>
                                        <p:tgtEl>
                                          <p:spTgt spid="17"/>
                                        </p:tgtEl>
                                        <p:attrNameLst>
                                          <p:attrName>style.visibility</p:attrName>
                                        </p:attrNameLst>
                                      </p:cBhvr>
                                      <p:to>
                                        <p:strVal val="visible"/>
                                      </p:to>
                                    </p:set>
                                    <p:anim calcmode="lin" valueType="num">
                                      <p:cBhvr>
                                        <p:cTn id="54" dur="500" fill="hold"/>
                                        <p:tgtEl>
                                          <p:spTgt spid="17"/>
                                        </p:tgtEl>
                                        <p:attrNameLst>
                                          <p:attrName>ppt_w</p:attrName>
                                        </p:attrNameLst>
                                      </p:cBhvr>
                                      <p:tavLst>
                                        <p:tav tm="0">
                                          <p:val>
                                            <p:fltVal val="0"/>
                                          </p:val>
                                        </p:tav>
                                        <p:tav tm="100000">
                                          <p:val>
                                            <p:strVal val="#ppt_w"/>
                                          </p:val>
                                        </p:tav>
                                      </p:tavLst>
                                    </p:anim>
                                    <p:anim calcmode="lin" valueType="num">
                                      <p:cBhvr>
                                        <p:cTn id="55" dur="500" fill="hold"/>
                                        <p:tgtEl>
                                          <p:spTgt spid="17"/>
                                        </p:tgtEl>
                                        <p:attrNameLst>
                                          <p:attrName>ppt_h</p:attrName>
                                        </p:attrNameLst>
                                      </p:cBhvr>
                                      <p:tavLst>
                                        <p:tav tm="0">
                                          <p:val>
                                            <p:fltVal val="0"/>
                                          </p:val>
                                        </p:tav>
                                        <p:tav tm="100000">
                                          <p:val>
                                            <p:strVal val="#ppt_h"/>
                                          </p:val>
                                        </p:tav>
                                      </p:tavLst>
                                    </p:anim>
                                  </p:childTnLst>
                                </p:cTn>
                              </p:par>
                            </p:childTnLst>
                          </p:cTn>
                        </p:par>
                        <p:par>
                          <p:cTn id="56" fill="hold">
                            <p:stCondLst>
                              <p:cond delay="5000"/>
                            </p:stCondLst>
                            <p:childTnLst>
                              <p:par>
                                <p:cTn id="57" presetID="22" presetClass="entr" presetSubtype="8"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wipe(left)">
                                      <p:cBhvr>
                                        <p:cTn id="59" dur="350"/>
                                        <p:tgtEl>
                                          <p:spTgt spid="16"/>
                                        </p:tgtEl>
                                      </p:cBhvr>
                                    </p:animEffect>
                                  </p:childTnLst>
                                </p:cTn>
                              </p:par>
                            </p:childTnLst>
                          </p:cTn>
                        </p:par>
                        <p:par>
                          <p:cTn id="60" fill="hold">
                            <p:stCondLst>
                              <p:cond delay="5500"/>
                            </p:stCondLst>
                            <p:childTnLst>
                              <p:par>
                                <p:cTn id="61" presetID="22" presetClass="entr" presetSubtype="8" fill="hold" grpId="0" nodeType="afterEffect">
                                  <p:stCondLst>
                                    <p:cond delay="0"/>
                                  </p:stCondLst>
                                  <p:childTnLst>
                                    <p:set>
                                      <p:cBhvr>
                                        <p:cTn id="62" dur="1" fill="hold">
                                          <p:stCondLst>
                                            <p:cond delay="0"/>
                                          </p:stCondLst>
                                        </p:cTn>
                                        <p:tgtEl>
                                          <p:spTgt spid="12"/>
                                        </p:tgtEl>
                                        <p:attrNameLst>
                                          <p:attrName>style.visibility</p:attrName>
                                        </p:attrNameLst>
                                      </p:cBhvr>
                                      <p:to>
                                        <p:strVal val="visible"/>
                                      </p:to>
                                    </p:set>
                                    <p:animEffect transition="in" filter="wipe(left)">
                                      <p:cBhvr>
                                        <p:cTn id="63" dur="350"/>
                                        <p:tgtEl>
                                          <p:spTgt spid="12"/>
                                        </p:tgtEl>
                                      </p:cBhvr>
                                    </p:animEffect>
                                  </p:childTnLst>
                                </p:cTn>
                              </p:par>
                            </p:childTnLst>
                          </p:cTn>
                        </p:par>
                        <p:par>
                          <p:cTn id="64" fill="hold">
                            <p:stCondLst>
                              <p:cond delay="6000"/>
                            </p:stCondLst>
                            <p:childTnLst>
                              <p:par>
                                <p:cTn id="65" presetID="23" presetClass="entr" presetSubtype="16" fill="hold" nodeType="afterEffect">
                                  <p:stCondLst>
                                    <p:cond delay="0"/>
                                  </p:stCondLst>
                                  <p:childTnLst>
                                    <p:set>
                                      <p:cBhvr>
                                        <p:cTn id="66" dur="1" fill="hold">
                                          <p:stCondLst>
                                            <p:cond delay="0"/>
                                          </p:stCondLst>
                                        </p:cTn>
                                        <p:tgtEl>
                                          <p:spTgt spid="20"/>
                                        </p:tgtEl>
                                        <p:attrNameLst>
                                          <p:attrName>style.visibility</p:attrName>
                                        </p:attrNameLst>
                                      </p:cBhvr>
                                      <p:to>
                                        <p:strVal val="visible"/>
                                      </p:to>
                                    </p:set>
                                    <p:anim calcmode="lin" valueType="num">
                                      <p:cBhvr>
                                        <p:cTn id="67" dur="500" fill="hold"/>
                                        <p:tgtEl>
                                          <p:spTgt spid="20"/>
                                        </p:tgtEl>
                                        <p:attrNameLst>
                                          <p:attrName>ppt_w</p:attrName>
                                        </p:attrNameLst>
                                      </p:cBhvr>
                                      <p:tavLst>
                                        <p:tav tm="0">
                                          <p:val>
                                            <p:fltVal val="0"/>
                                          </p:val>
                                        </p:tav>
                                        <p:tav tm="100000">
                                          <p:val>
                                            <p:strVal val="#ppt_w"/>
                                          </p:val>
                                        </p:tav>
                                      </p:tavLst>
                                    </p:anim>
                                    <p:anim calcmode="lin" valueType="num">
                                      <p:cBhvr>
                                        <p:cTn id="68" dur="500" fill="hold"/>
                                        <p:tgtEl>
                                          <p:spTgt spid="20"/>
                                        </p:tgtEl>
                                        <p:attrNameLst>
                                          <p:attrName>ppt_h</p:attrName>
                                        </p:attrNameLst>
                                      </p:cBhvr>
                                      <p:tavLst>
                                        <p:tav tm="0">
                                          <p:val>
                                            <p:fltVal val="0"/>
                                          </p:val>
                                        </p:tav>
                                        <p:tav tm="100000">
                                          <p:val>
                                            <p:strVal val="#ppt_h"/>
                                          </p:val>
                                        </p:tav>
                                      </p:tavLst>
                                    </p:anim>
                                  </p:childTnLst>
                                </p:cTn>
                              </p:par>
                            </p:childTnLst>
                          </p:cTn>
                        </p:par>
                        <p:par>
                          <p:cTn id="69" fill="hold">
                            <p:stCondLst>
                              <p:cond delay="6500"/>
                            </p:stCondLst>
                            <p:childTnLst>
                              <p:par>
                                <p:cTn id="70" presetID="22" presetClass="entr" presetSubtype="8" fill="hold" nodeType="afterEffect">
                                  <p:stCondLst>
                                    <p:cond delay="0"/>
                                  </p:stCondLst>
                                  <p:childTnLst>
                                    <p:set>
                                      <p:cBhvr>
                                        <p:cTn id="71" dur="1" fill="hold">
                                          <p:stCondLst>
                                            <p:cond delay="0"/>
                                          </p:stCondLst>
                                        </p:cTn>
                                        <p:tgtEl>
                                          <p:spTgt spid="13"/>
                                        </p:tgtEl>
                                        <p:attrNameLst>
                                          <p:attrName>style.visibility</p:attrName>
                                        </p:attrNameLst>
                                      </p:cBhvr>
                                      <p:to>
                                        <p:strVal val="visible"/>
                                      </p:to>
                                    </p:set>
                                    <p:animEffect transition="in" filter="wipe(left)">
                                      <p:cBhvr>
                                        <p:cTn id="72" dur="350"/>
                                        <p:tgtEl>
                                          <p:spTgt spid="13"/>
                                        </p:tgtEl>
                                      </p:cBhvr>
                                    </p:animEffect>
                                  </p:childTnLst>
                                </p:cTn>
                              </p:par>
                              <p:par>
                                <p:cTn id="73" presetID="12" presetClass="entr" presetSubtype="4" fill="hold" grpId="0" nodeType="with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slide(fromBottom)">
                                      <p:cBhvr>
                                        <p:cTn id="75" dur="500"/>
                                        <p:tgtEl>
                                          <p:spTgt spid="29"/>
                                        </p:tgtEl>
                                      </p:cBhvr>
                                    </p:animEffect>
                                  </p:childTnLst>
                                </p:cTn>
                              </p:par>
                              <p:par>
                                <p:cTn id="76" presetID="12" presetClass="entr" presetSubtype="4" fill="hold" grpId="0" nodeType="withEffect">
                                  <p:stCondLst>
                                    <p:cond delay="0"/>
                                  </p:stCondLst>
                                  <p:childTnLst>
                                    <p:set>
                                      <p:cBhvr>
                                        <p:cTn id="77" dur="1" fill="hold">
                                          <p:stCondLst>
                                            <p:cond delay="0"/>
                                          </p:stCondLst>
                                        </p:cTn>
                                        <p:tgtEl>
                                          <p:spTgt spid="30"/>
                                        </p:tgtEl>
                                        <p:attrNameLst>
                                          <p:attrName>style.visibility</p:attrName>
                                        </p:attrNameLst>
                                      </p:cBhvr>
                                      <p:to>
                                        <p:strVal val="visible"/>
                                      </p:to>
                                    </p:set>
                                    <p:animEffect transition="in" filter="slide(fromBottom)">
                                      <p:cBhvr>
                                        <p:cTn id="78" dur="500"/>
                                        <p:tgtEl>
                                          <p:spTgt spid="30"/>
                                        </p:tgtEl>
                                      </p:cBhvr>
                                    </p:animEffect>
                                  </p:childTnLst>
                                </p:cTn>
                              </p:par>
                              <p:par>
                                <p:cTn id="79" presetID="12" presetClass="entr" presetSubtype="4" fill="hold" grpId="0" nodeType="withEffect">
                                  <p:stCondLst>
                                    <p:cond delay="0"/>
                                  </p:stCondLst>
                                  <p:childTnLst>
                                    <p:set>
                                      <p:cBhvr>
                                        <p:cTn id="80" dur="1" fill="hold">
                                          <p:stCondLst>
                                            <p:cond delay="0"/>
                                          </p:stCondLst>
                                        </p:cTn>
                                        <p:tgtEl>
                                          <p:spTgt spid="31"/>
                                        </p:tgtEl>
                                        <p:attrNameLst>
                                          <p:attrName>style.visibility</p:attrName>
                                        </p:attrNameLst>
                                      </p:cBhvr>
                                      <p:to>
                                        <p:strVal val="visible"/>
                                      </p:to>
                                    </p:set>
                                    <p:animEffect transition="in" filter="slide(fromBottom)">
                                      <p:cBhvr>
                                        <p:cTn id="81" dur="500"/>
                                        <p:tgtEl>
                                          <p:spTgt spid="31"/>
                                        </p:tgtEl>
                                      </p:cBhvr>
                                    </p:animEffect>
                                  </p:childTnLst>
                                </p:cTn>
                              </p:par>
                              <p:par>
                                <p:cTn id="82" presetID="12" presetClass="entr" presetSubtype="4" fill="hold" grpId="0" nodeType="withEffect">
                                  <p:stCondLst>
                                    <p:cond delay="0"/>
                                  </p:stCondLst>
                                  <p:childTnLst>
                                    <p:set>
                                      <p:cBhvr>
                                        <p:cTn id="83" dur="1" fill="hold">
                                          <p:stCondLst>
                                            <p:cond delay="0"/>
                                          </p:stCondLst>
                                        </p:cTn>
                                        <p:tgtEl>
                                          <p:spTgt spid="32"/>
                                        </p:tgtEl>
                                        <p:attrNameLst>
                                          <p:attrName>style.visibility</p:attrName>
                                        </p:attrNameLst>
                                      </p:cBhvr>
                                      <p:to>
                                        <p:strVal val="visible"/>
                                      </p:to>
                                    </p:set>
                                    <p:animEffect transition="in" filter="slide(fromBottom)">
                                      <p:cBhvr>
                                        <p:cTn id="8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animBg="1"/>
      <p:bldP spid="10" grpId="0" animBg="1"/>
      <p:bldP spid="11" grpId="0" animBg="1"/>
      <p:bldP spid="12" grpId="0" animBg="1"/>
      <p:bldP spid="29" grpId="0"/>
      <p:bldP spid="30" grpId="0"/>
      <p:bldP spid="31" grpId="0"/>
      <p:bldP spid="32" grpId="0"/>
      <p:bldP spid="3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6"/>
          <p:cNvSpPr/>
          <p:nvPr/>
        </p:nvSpPr>
        <p:spPr>
          <a:xfrm rot="5400000">
            <a:off x="3906482" y="2967677"/>
            <a:ext cx="1795462" cy="1380939"/>
          </a:xfrm>
          <a:custGeom>
            <a:avLst/>
            <a:gdLst>
              <a:gd name="connsiteX0" fmla="*/ 1795462 w 1795462"/>
              <a:gd name="connsiteY0" fmla="*/ 1381125 h 1381125"/>
              <a:gd name="connsiteX1" fmla="*/ 0 w 1795462"/>
              <a:gd name="connsiteY1" fmla="*/ 514350 h 1381125"/>
              <a:gd name="connsiteX2" fmla="*/ 0 w 1795462"/>
              <a:gd name="connsiteY2" fmla="*/ 0 h 1381125"/>
              <a:gd name="connsiteX3" fmla="*/ 1790700 w 1795462"/>
              <a:gd name="connsiteY3" fmla="*/ 862013 h 1381125"/>
              <a:gd name="connsiteX4" fmla="*/ 1795462 w 1795462"/>
              <a:gd name="connsiteY4" fmla="*/ 1381125 h 1381125"/>
              <a:gd name="connsiteX0-1" fmla="*/ 1795462 w 1795462"/>
              <a:gd name="connsiteY0-2" fmla="*/ 1381125 h 1381125"/>
              <a:gd name="connsiteX1-3" fmla="*/ 0 w 1795462"/>
              <a:gd name="connsiteY1-4" fmla="*/ 514350 h 1381125"/>
              <a:gd name="connsiteX2-5" fmla="*/ 0 w 1795462"/>
              <a:gd name="connsiteY2-6" fmla="*/ 0 h 1381125"/>
              <a:gd name="connsiteX3-7" fmla="*/ 1790700 w 1795462"/>
              <a:gd name="connsiteY3-8" fmla="*/ 866776 h 1381125"/>
              <a:gd name="connsiteX4-9" fmla="*/ 1795462 w 1795462"/>
              <a:gd name="connsiteY4-10" fmla="*/ 1381125 h 1381125"/>
              <a:gd name="connsiteX0-11" fmla="*/ 1795462 w 1795462"/>
              <a:gd name="connsiteY0-12" fmla="*/ 1381125 h 1381125"/>
              <a:gd name="connsiteX1-13" fmla="*/ 3 w 1795462"/>
              <a:gd name="connsiteY1-14" fmla="*/ 519113 h 1381125"/>
              <a:gd name="connsiteX2-15" fmla="*/ 0 w 1795462"/>
              <a:gd name="connsiteY2-16" fmla="*/ 0 h 1381125"/>
              <a:gd name="connsiteX3-17" fmla="*/ 1790700 w 1795462"/>
              <a:gd name="connsiteY3-18" fmla="*/ 866776 h 1381125"/>
              <a:gd name="connsiteX4-19" fmla="*/ 1795462 w 1795462"/>
              <a:gd name="connsiteY4-20" fmla="*/ 1381125 h 138112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795462" h="1381125">
                <a:moveTo>
                  <a:pt x="1795462" y="1381125"/>
                </a:moveTo>
                <a:lnTo>
                  <a:pt x="3" y="519113"/>
                </a:lnTo>
                <a:cubicBezTo>
                  <a:pt x="2" y="346075"/>
                  <a:pt x="1" y="173038"/>
                  <a:pt x="0" y="0"/>
                </a:cubicBezTo>
                <a:lnTo>
                  <a:pt x="1790700" y="866776"/>
                </a:lnTo>
                <a:cubicBezTo>
                  <a:pt x="1792287" y="1039813"/>
                  <a:pt x="1793875" y="1208088"/>
                  <a:pt x="1795462" y="1381125"/>
                </a:cubicBez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3" rIns="91424" bIns="45713" rtlCol="0" anchor="ctr"/>
          <a:lstStyle/>
          <a:p>
            <a:pPr algn="ctr"/>
            <a:endParaRPr lang="en-US" sz="2400">
              <a:latin typeface="Arial" panose="020B0604020202020204" pitchFamily="34" charset="0"/>
              <a:ea typeface="微软雅黑" panose="020B0503020204020204" pitchFamily="34" charset="-122"/>
              <a:sym typeface="Arial" panose="020B0604020202020204" pitchFamily="34" charset="0"/>
            </a:endParaRPr>
          </a:p>
        </p:txBody>
      </p:sp>
      <p:sp>
        <p:nvSpPr>
          <p:cNvPr id="8" name="Freeform 7"/>
          <p:cNvSpPr/>
          <p:nvPr/>
        </p:nvSpPr>
        <p:spPr>
          <a:xfrm rot="5400000">
            <a:off x="4442148" y="2998633"/>
            <a:ext cx="2452687" cy="1385702"/>
          </a:xfrm>
          <a:custGeom>
            <a:avLst/>
            <a:gdLst>
              <a:gd name="connsiteX0" fmla="*/ 2452687 w 2452687"/>
              <a:gd name="connsiteY0" fmla="*/ 1385888 h 1385888"/>
              <a:gd name="connsiteX1" fmla="*/ 0 w 2452687"/>
              <a:gd name="connsiteY1" fmla="*/ 514350 h 1385888"/>
              <a:gd name="connsiteX2" fmla="*/ 0 w 2452687"/>
              <a:gd name="connsiteY2" fmla="*/ 0 h 1385888"/>
              <a:gd name="connsiteX3" fmla="*/ 2447925 w 2452687"/>
              <a:gd name="connsiteY3" fmla="*/ 866775 h 1385888"/>
              <a:gd name="connsiteX4" fmla="*/ 2452687 w 2452687"/>
              <a:gd name="connsiteY4" fmla="*/ 1385888 h 1385888"/>
              <a:gd name="connsiteX0-1" fmla="*/ 2452687 w 2452687"/>
              <a:gd name="connsiteY0-2" fmla="*/ 1385888 h 1385888"/>
              <a:gd name="connsiteX1-3" fmla="*/ 2384 w 2452687"/>
              <a:gd name="connsiteY1-4" fmla="*/ 528637 h 1385888"/>
              <a:gd name="connsiteX2-5" fmla="*/ 0 w 2452687"/>
              <a:gd name="connsiteY2-6" fmla="*/ 0 h 1385888"/>
              <a:gd name="connsiteX3-7" fmla="*/ 2447925 w 2452687"/>
              <a:gd name="connsiteY3-8" fmla="*/ 866775 h 1385888"/>
              <a:gd name="connsiteX4-9" fmla="*/ 2452687 w 2452687"/>
              <a:gd name="connsiteY4-10" fmla="*/ 1385888 h 138588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452687" h="1385888">
                <a:moveTo>
                  <a:pt x="2452687" y="1385888"/>
                </a:moveTo>
                <a:lnTo>
                  <a:pt x="2384" y="528637"/>
                </a:lnTo>
                <a:cubicBezTo>
                  <a:pt x="1589" y="352425"/>
                  <a:pt x="795" y="176212"/>
                  <a:pt x="0" y="0"/>
                </a:cubicBezTo>
                <a:lnTo>
                  <a:pt x="2447925" y="866775"/>
                </a:lnTo>
                <a:cubicBezTo>
                  <a:pt x="2449512" y="1038225"/>
                  <a:pt x="2451100" y="1209675"/>
                  <a:pt x="2452687" y="1385888"/>
                </a:cubicBez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3" rIns="91424" bIns="45713" rtlCol="0" anchor="ctr"/>
          <a:lstStyle/>
          <a:p>
            <a:pPr algn="ctr"/>
            <a:endParaRPr lang="en-US" sz="2400">
              <a:latin typeface="Arial" panose="020B0604020202020204" pitchFamily="34" charset="0"/>
              <a:ea typeface="微软雅黑" panose="020B0503020204020204" pitchFamily="34" charset="-122"/>
              <a:sym typeface="Arial" panose="020B0604020202020204" pitchFamily="34" charset="0"/>
            </a:endParaRPr>
          </a:p>
        </p:txBody>
      </p:sp>
      <p:sp>
        <p:nvSpPr>
          <p:cNvPr id="9" name="Freeform 8"/>
          <p:cNvSpPr/>
          <p:nvPr/>
        </p:nvSpPr>
        <p:spPr>
          <a:xfrm rot="5400000">
            <a:off x="6482138" y="3335441"/>
            <a:ext cx="1800223" cy="1380939"/>
          </a:xfrm>
          <a:custGeom>
            <a:avLst/>
            <a:gdLst>
              <a:gd name="connsiteX0" fmla="*/ 1795462 w 1795462"/>
              <a:gd name="connsiteY0" fmla="*/ 1381125 h 1381125"/>
              <a:gd name="connsiteX1" fmla="*/ 0 w 1795462"/>
              <a:gd name="connsiteY1" fmla="*/ 514350 h 1381125"/>
              <a:gd name="connsiteX2" fmla="*/ 0 w 1795462"/>
              <a:gd name="connsiteY2" fmla="*/ 0 h 1381125"/>
              <a:gd name="connsiteX3" fmla="*/ 1790700 w 1795462"/>
              <a:gd name="connsiteY3" fmla="*/ 862013 h 1381125"/>
              <a:gd name="connsiteX4" fmla="*/ 1795462 w 1795462"/>
              <a:gd name="connsiteY4" fmla="*/ 1381125 h 1381125"/>
              <a:gd name="connsiteX0-1" fmla="*/ 1795462 w 1795462"/>
              <a:gd name="connsiteY0-2" fmla="*/ 1381125 h 1381125"/>
              <a:gd name="connsiteX1-3" fmla="*/ 0 w 1795462"/>
              <a:gd name="connsiteY1-4" fmla="*/ 514350 h 1381125"/>
              <a:gd name="connsiteX2-5" fmla="*/ 0 w 1795462"/>
              <a:gd name="connsiteY2-6" fmla="*/ 0 h 1381125"/>
              <a:gd name="connsiteX3-7" fmla="*/ 1790700 w 1795462"/>
              <a:gd name="connsiteY3-8" fmla="*/ 866776 h 1381125"/>
              <a:gd name="connsiteX4-9" fmla="*/ 1795462 w 1795462"/>
              <a:gd name="connsiteY4-10" fmla="*/ 1381125 h 1381125"/>
              <a:gd name="connsiteX0-11" fmla="*/ 1800223 w 1800223"/>
              <a:gd name="connsiteY0-12" fmla="*/ 1381125 h 1381125"/>
              <a:gd name="connsiteX1-13" fmla="*/ 0 w 1800223"/>
              <a:gd name="connsiteY1-14" fmla="*/ 514350 h 1381125"/>
              <a:gd name="connsiteX2-15" fmla="*/ 4761 w 1800223"/>
              <a:gd name="connsiteY2-16" fmla="*/ 0 h 1381125"/>
              <a:gd name="connsiteX3-17" fmla="*/ 1795461 w 1800223"/>
              <a:gd name="connsiteY3-18" fmla="*/ 866776 h 1381125"/>
              <a:gd name="connsiteX4-19" fmla="*/ 1800223 w 1800223"/>
              <a:gd name="connsiteY4-20" fmla="*/ 1381125 h 1381125"/>
              <a:gd name="connsiteX0-21" fmla="*/ 1800223 w 1800223"/>
              <a:gd name="connsiteY0-22" fmla="*/ 1381125 h 1381125"/>
              <a:gd name="connsiteX1-23" fmla="*/ 0 w 1800223"/>
              <a:gd name="connsiteY1-24" fmla="*/ 514350 h 1381125"/>
              <a:gd name="connsiteX2-25" fmla="*/ 2380 w 1800223"/>
              <a:gd name="connsiteY2-26" fmla="*/ 0 h 1381125"/>
              <a:gd name="connsiteX3-27" fmla="*/ 1795461 w 1800223"/>
              <a:gd name="connsiteY3-28" fmla="*/ 866776 h 1381125"/>
              <a:gd name="connsiteX4-29" fmla="*/ 1800223 w 1800223"/>
              <a:gd name="connsiteY4-30" fmla="*/ 1381125 h 138112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800223" h="1381125">
                <a:moveTo>
                  <a:pt x="1800223" y="1381125"/>
                </a:moveTo>
                <a:lnTo>
                  <a:pt x="0" y="514350"/>
                </a:lnTo>
                <a:cubicBezTo>
                  <a:pt x="793" y="342900"/>
                  <a:pt x="1587" y="171450"/>
                  <a:pt x="2380" y="0"/>
                </a:cubicBezTo>
                <a:lnTo>
                  <a:pt x="1795461" y="866776"/>
                </a:lnTo>
                <a:cubicBezTo>
                  <a:pt x="1797048" y="1039813"/>
                  <a:pt x="1798636" y="1208088"/>
                  <a:pt x="1800223" y="1381125"/>
                </a:cubicBez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3" rIns="91424" bIns="45713" rtlCol="0" anchor="ctr"/>
          <a:lstStyle/>
          <a:p>
            <a:pPr algn="ctr"/>
            <a:endParaRPr lang="en-US" sz="2400">
              <a:latin typeface="Arial" panose="020B0604020202020204" pitchFamily="34" charset="0"/>
              <a:ea typeface="微软雅黑" panose="020B0503020204020204" pitchFamily="34" charset="-122"/>
              <a:sym typeface="Arial" panose="020B0604020202020204" pitchFamily="34" charset="0"/>
            </a:endParaRPr>
          </a:p>
        </p:txBody>
      </p:sp>
      <p:sp>
        <p:nvSpPr>
          <p:cNvPr id="10" name="Freeform 9"/>
          <p:cNvSpPr/>
          <p:nvPr/>
        </p:nvSpPr>
        <p:spPr>
          <a:xfrm rot="5400000">
            <a:off x="5299107" y="3293908"/>
            <a:ext cx="2452687" cy="1385702"/>
          </a:xfrm>
          <a:custGeom>
            <a:avLst/>
            <a:gdLst>
              <a:gd name="connsiteX0" fmla="*/ 2452687 w 2452687"/>
              <a:gd name="connsiteY0" fmla="*/ 1385888 h 1385888"/>
              <a:gd name="connsiteX1" fmla="*/ 0 w 2452687"/>
              <a:gd name="connsiteY1" fmla="*/ 514350 h 1385888"/>
              <a:gd name="connsiteX2" fmla="*/ 0 w 2452687"/>
              <a:gd name="connsiteY2" fmla="*/ 0 h 1385888"/>
              <a:gd name="connsiteX3" fmla="*/ 2447925 w 2452687"/>
              <a:gd name="connsiteY3" fmla="*/ 866775 h 1385888"/>
              <a:gd name="connsiteX4" fmla="*/ 2452687 w 2452687"/>
              <a:gd name="connsiteY4" fmla="*/ 1385888 h 1385888"/>
              <a:gd name="connsiteX0-1" fmla="*/ 2452687 w 2452687"/>
              <a:gd name="connsiteY0-2" fmla="*/ 1385888 h 1385888"/>
              <a:gd name="connsiteX1-3" fmla="*/ 3 w 2452687"/>
              <a:gd name="connsiteY1-4" fmla="*/ 521494 h 1385888"/>
              <a:gd name="connsiteX2-5" fmla="*/ 0 w 2452687"/>
              <a:gd name="connsiteY2-6" fmla="*/ 0 h 1385888"/>
              <a:gd name="connsiteX3-7" fmla="*/ 2447925 w 2452687"/>
              <a:gd name="connsiteY3-8" fmla="*/ 866775 h 1385888"/>
              <a:gd name="connsiteX4-9" fmla="*/ 2452687 w 2452687"/>
              <a:gd name="connsiteY4-10" fmla="*/ 1385888 h 1385888"/>
              <a:gd name="connsiteX0-11" fmla="*/ 2452687 w 2452687"/>
              <a:gd name="connsiteY0-12" fmla="*/ 1385888 h 1385888"/>
              <a:gd name="connsiteX1-13" fmla="*/ 6 w 2452687"/>
              <a:gd name="connsiteY1-14" fmla="*/ 523875 h 1385888"/>
              <a:gd name="connsiteX2-15" fmla="*/ 0 w 2452687"/>
              <a:gd name="connsiteY2-16" fmla="*/ 0 h 1385888"/>
              <a:gd name="connsiteX3-17" fmla="*/ 2447925 w 2452687"/>
              <a:gd name="connsiteY3-18" fmla="*/ 866775 h 1385888"/>
              <a:gd name="connsiteX4-19" fmla="*/ 2452687 w 2452687"/>
              <a:gd name="connsiteY4-20" fmla="*/ 1385888 h 138588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452687" h="1385888">
                <a:moveTo>
                  <a:pt x="2452687" y="1385888"/>
                </a:moveTo>
                <a:lnTo>
                  <a:pt x="6" y="523875"/>
                </a:lnTo>
                <a:cubicBezTo>
                  <a:pt x="5" y="350044"/>
                  <a:pt x="1" y="173831"/>
                  <a:pt x="0" y="0"/>
                </a:cubicBezTo>
                <a:lnTo>
                  <a:pt x="2447925" y="866775"/>
                </a:lnTo>
                <a:cubicBezTo>
                  <a:pt x="2449512" y="1038225"/>
                  <a:pt x="2451100" y="1209675"/>
                  <a:pt x="2452687" y="1385888"/>
                </a:cubicBez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3" rIns="91424" bIns="45713" rtlCol="0" anchor="ctr"/>
          <a:lstStyle/>
          <a:p>
            <a:pPr algn="ctr"/>
            <a:endParaRPr lang="en-US" sz="2400">
              <a:latin typeface="Arial" panose="020B0604020202020204" pitchFamily="34" charset="0"/>
              <a:ea typeface="微软雅黑" panose="020B0503020204020204" pitchFamily="34" charset="-122"/>
              <a:sym typeface="Arial" panose="020B0604020202020204" pitchFamily="34" charset="0"/>
            </a:endParaRPr>
          </a:p>
        </p:txBody>
      </p:sp>
      <p:sp>
        <p:nvSpPr>
          <p:cNvPr id="11" name="Rectangle 10"/>
          <p:cNvSpPr/>
          <p:nvPr/>
        </p:nvSpPr>
        <p:spPr>
          <a:xfrm rot="5400000">
            <a:off x="4721708" y="3575689"/>
            <a:ext cx="2748585" cy="52624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3" rIns="91424" bIns="45713" rtlCol="0" anchor="ctr"/>
          <a:lstStyle/>
          <a:p>
            <a:pPr algn="ctr"/>
            <a:r>
              <a:rPr lang="zh-CN" altLang="en-US" sz="1465" dirty="0">
                <a:solidFill>
                  <a:schemeClr val="bg1"/>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添加标题</a:t>
            </a:r>
            <a:endParaRPr lang="en-US" sz="1465" dirty="0">
              <a:solidFill>
                <a:schemeClr val="bg1"/>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endParaRPr>
          </a:p>
        </p:txBody>
      </p:sp>
      <p:sp>
        <p:nvSpPr>
          <p:cNvPr id="12" name="Rectangle 11"/>
          <p:cNvSpPr/>
          <p:nvPr/>
        </p:nvSpPr>
        <p:spPr>
          <a:xfrm rot="5400000">
            <a:off x="5872599" y="3578381"/>
            <a:ext cx="2169043" cy="52624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3" rIns="91424" bIns="45713" rtlCol="0" anchor="ctr"/>
          <a:lstStyle/>
          <a:p>
            <a:pPr lvl="0" algn="ctr"/>
            <a:r>
              <a:rPr lang="zh-CN" altLang="en-US" sz="1465" dirty="0">
                <a:solidFill>
                  <a:prstClr val="white"/>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添加标题</a:t>
            </a:r>
            <a:endParaRPr lang="en-US" altLang="zh-CN" sz="1465" dirty="0">
              <a:solidFill>
                <a:prstClr val="white"/>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endParaRPr>
          </a:p>
        </p:txBody>
      </p:sp>
      <p:sp>
        <p:nvSpPr>
          <p:cNvPr id="13" name="Rectangle 12"/>
          <p:cNvSpPr/>
          <p:nvPr/>
        </p:nvSpPr>
        <p:spPr>
          <a:xfrm rot="5400000">
            <a:off x="4150356" y="3578381"/>
            <a:ext cx="2169043" cy="5262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3" rIns="91424" bIns="45713" rtlCol="0" anchor="ctr"/>
          <a:lstStyle/>
          <a:p>
            <a:pPr algn="ctr"/>
            <a:r>
              <a:rPr lang="zh-CN" altLang="en-US" sz="1465" dirty="0">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添加标题</a:t>
            </a:r>
            <a:endParaRPr lang="en-US" sz="1465" dirty="0">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endParaRPr>
          </a:p>
        </p:txBody>
      </p:sp>
      <p:sp>
        <p:nvSpPr>
          <p:cNvPr id="14" name="Rectangle 13"/>
          <p:cNvSpPr/>
          <p:nvPr/>
        </p:nvSpPr>
        <p:spPr>
          <a:xfrm rot="5400000">
            <a:off x="7100546" y="3578381"/>
            <a:ext cx="1435396" cy="52624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3" rIns="91424" bIns="45713" rtlCol="0" anchor="ctr"/>
          <a:lstStyle/>
          <a:p>
            <a:pPr lvl="0" algn="ctr"/>
            <a:r>
              <a:rPr lang="zh-CN" altLang="en-US" sz="1465" dirty="0">
                <a:solidFill>
                  <a:prstClr val="white"/>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添加标题</a:t>
            </a:r>
            <a:endParaRPr lang="en-US" altLang="zh-CN" sz="1465" dirty="0">
              <a:solidFill>
                <a:prstClr val="white"/>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endParaRPr>
          </a:p>
        </p:txBody>
      </p:sp>
      <p:sp>
        <p:nvSpPr>
          <p:cNvPr id="15" name="Rectangle 14"/>
          <p:cNvSpPr/>
          <p:nvPr/>
        </p:nvSpPr>
        <p:spPr>
          <a:xfrm rot="5400000">
            <a:off x="3656059" y="3578381"/>
            <a:ext cx="1435396" cy="52624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3" rIns="91424" bIns="45713" rtlCol="0" anchor="ctr"/>
          <a:lstStyle/>
          <a:p>
            <a:pPr lvl="0" algn="ctr"/>
            <a:r>
              <a:rPr lang="zh-CN" altLang="en-US" sz="1465" dirty="0">
                <a:solidFill>
                  <a:prstClr val="white"/>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添加标题</a:t>
            </a:r>
            <a:endParaRPr lang="en-US" altLang="zh-CN" sz="1465" dirty="0">
              <a:solidFill>
                <a:prstClr val="white"/>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endParaRPr>
          </a:p>
        </p:txBody>
      </p:sp>
      <p:grpSp>
        <p:nvGrpSpPr>
          <p:cNvPr id="2" name="组合 1"/>
          <p:cNvGrpSpPr/>
          <p:nvPr/>
        </p:nvGrpSpPr>
        <p:grpSpPr>
          <a:xfrm>
            <a:off x="3685263" y="1826555"/>
            <a:ext cx="1541514" cy="830934"/>
            <a:chOff x="3684937" y="1826555"/>
            <a:chExt cx="1541721" cy="830934"/>
          </a:xfrm>
        </p:grpSpPr>
        <p:cxnSp>
          <p:nvCxnSpPr>
            <p:cNvPr id="29" name="Straight Connector 28"/>
            <p:cNvCxnSpPr/>
            <p:nvPr/>
          </p:nvCxnSpPr>
          <p:spPr>
            <a:xfrm>
              <a:off x="5226658" y="1834529"/>
              <a:ext cx="0" cy="822960"/>
            </a:xfrm>
            <a:prstGeom prst="line">
              <a:avLst/>
            </a:prstGeom>
            <a:ln w="3175">
              <a:solidFill>
                <a:srgbClr val="7F8C8D"/>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3684937" y="1826555"/>
              <a:ext cx="1541721" cy="0"/>
            </a:xfrm>
            <a:prstGeom prst="line">
              <a:avLst/>
            </a:prstGeom>
            <a:ln w="3175">
              <a:solidFill>
                <a:srgbClr val="7F8C8D"/>
              </a:solidFill>
              <a:prstDash val="dash"/>
              <a:headEnd type="oval"/>
            </a:ln>
          </p:spPr>
          <p:style>
            <a:lnRef idx="1">
              <a:schemeClr val="accent1"/>
            </a:lnRef>
            <a:fillRef idx="0">
              <a:schemeClr val="accent1"/>
            </a:fillRef>
            <a:effectRef idx="0">
              <a:schemeClr val="accent1"/>
            </a:effectRef>
            <a:fontRef idx="minor">
              <a:schemeClr val="tx1"/>
            </a:fontRef>
          </p:style>
        </p:cxnSp>
      </p:grpSp>
      <p:grpSp>
        <p:nvGrpSpPr>
          <p:cNvPr id="3" name="组合 2"/>
          <p:cNvGrpSpPr/>
          <p:nvPr/>
        </p:nvGrpSpPr>
        <p:grpSpPr>
          <a:xfrm>
            <a:off x="6962948" y="1834529"/>
            <a:ext cx="1552397" cy="822961"/>
            <a:chOff x="6963063" y="1834529"/>
            <a:chExt cx="1552607" cy="822960"/>
          </a:xfrm>
        </p:grpSpPr>
        <p:cxnSp>
          <p:nvCxnSpPr>
            <p:cNvPr id="32" name="Straight Connector 31"/>
            <p:cNvCxnSpPr/>
            <p:nvPr/>
          </p:nvCxnSpPr>
          <p:spPr>
            <a:xfrm>
              <a:off x="6963063" y="1834529"/>
              <a:ext cx="0" cy="822960"/>
            </a:xfrm>
            <a:prstGeom prst="line">
              <a:avLst/>
            </a:prstGeom>
            <a:ln w="3175">
              <a:solidFill>
                <a:srgbClr val="7F8C8D"/>
              </a:solidFill>
              <a:prstDash val="dash"/>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973949" y="1840005"/>
              <a:ext cx="1541721" cy="0"/>
            </a:xfrm>
            <a:prstGeom prst="line">
              <a:avLst/>
            </a:prstGeom>
            <a:ln w="3175">
              <a:solidFill>
                <a:srgbClr val="7F8C8D"/>
              </a:solidFill>
              <a:prstDash val="dash"/>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4" name="组合 4"/>
          <p:cNvGrpSpPr/>
          <p:nvPr/>
        </p:nvGrpSpPr>
        <p:grpSpPr>
          <a:xfrm>
            <a:off x="7793940" y="4653588"/>
            <a:ext cx="1551497" cy="822961"/>
            <a:chOff x="7794170" y="4653587"/>
            <a:chExt cx="1551706" cy="822960"/>
          </a:xfrm>
        </p:grpSpPr>
        <p:cxnSp>
          <p:nvCxnSpPr>
            <p:cNvPr id="35" name="Straight Connector 34"/>
            <p:cNvCxnSpPr/>
            <p:nvPr/>
          </p:nvCxnSpPr>
          <p:spPr>
            <a:xfrm>
              <a:off x="7794170" y="4653587"/>
              <a:ext cx="0" cy="822960"/>
            </a:xfrm>
            <a:prstGeom prst="line">
              <a:avLst/>
            </a:prstGeom>
            <a:ln w="3175">
              <a:solidFill>
                <a:srgbClr val="7F8C8D"/>
              </a:solidFill>
              <a:prstDash val="dash"/>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804155" y="5476547"/>
              <a:ext cx="1541721" cy="0"/>
            </a:xfrm>
            <a:prstGeom prst="line">
              <a:avLst/>
            </a:prstGeom>
            <a:ln w="3175">
              <a:solidFill>
                <a:srgbClr val="7F8C8D"/>
              </a:solidFill>
              <a:prstDash val="dash"/>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5" name="组合 3"/>
          <p:cNvGrpSpPr/>
          <p:nvPr/>
        </p:nvGrpSpPr>
        <p:grpSpPr>
          <a:xfrm>
            <a:off x="2803024" y="4653588"/>
            <a:ext cx="1541514" cy="822961"/>
            <a:chOff x="2802580" y="4653587"/>
            <a:chExt cx="1541721" cy="822960"/>
          </a:xfrm>
        </p:grpSpPr>
        <p:cxnSp>
          <p:nvCxnSpPr>
            <p:cNvPr id="34" name="Straight Connector 33"/>
            <p:cNvCxnSpPr/>
            <p:nvPr/>
          </p:nvCxnSpPr>
          <p:spPr>
            <a:xfrm>
              <a:off x="4344301" y="4653587"/>
              <a:ext cx="0" cy="822960"/>
            </a:xfrm>
            <a:prstGeom prst="line">
              <a:avLst/>
            </a:prstGeom>
            <a:ln w="3175">
              <a:solidFill>
                <a:srgbClr val="7F8C8D"/>
              </a:solidFill>
              <a:prstDash val="dash"/>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2802580" y="5476547"/>
              <a:ext cx="1541721" cy="0"/>
            </a:xfrm>
            <a:prstGeom prst="line">
              <a:avLst/>
            </a:prstGeom>
            <a:ln w="3175">
              <a:solidFill>
                <a:srgbClr val="7F8C8D"/>
              </a:solidFill>
              <a:prstDash val="dash"/>
              <a:headEnd type="oval"/>
            </a:ln>
          </p:spPr>
          <p:style>
            <a:lnRef idx="1">
              <a:schemeClr val="accent1"/>
            </a:lnRef>
            <a:fillRef idx="0">
              <a:schemeClr val="accent1"/>
            </a:fillRef>
            <a:effectRef idx="0">
              <a:schemeClr val="accent1"/>
            </a:effectRef>
            <a:fontRef idx="minor">
              <a:schemeClr val="tx1"/>
            </a:fontRef>
          </p:style>
        </p:cxnSp>
      </p:grpSp>
      <p:sp>
        <p:nvSpPr>
          <p:cNvPr id="38" name="TextBox 37"/>
          <p:cNvSpPr txBox="1"/>
          <p:nvPr/>
        </p:nvSpPr>
        <p:spPr>
          <a:xfrm>
            <a:off x="8699116" y="1672890"/>
            <a:ext cx="573606" cy="510621"/>
          </a:xfrm>
          <a:prstGeom prst="roundRect">
            <a:avLst/>
          </a:prstGeom>
          <a:solidFill>
            <a:schemeClr val="accent3"/>
          </a:solidFill>
        </p:spPr>
        <p:txBody>
          <a:bodyPr wrap="none" lIns="91424" tIns="45713" rIns="91424" bIns="45713" rtlCol="0">
            <a:spAutoFit/>
          </a:bodyPr>
          <a:lstStyle/>
          <a:p>
            <a:r>
              <a:rPr lang="en-US" sz="2400" dirty="0">
                <a:solidFill>
                  <a:schemeClr val="bg1"/>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03</a:t>
            </a:r>
          </a:p>
        </p:txBody>
      </p:sp>
      <p:sp>
        <p:nvSpPr>
          <p:cNvPr id="39" name="TextBox 38"/>
          <p:cNvSpPr txBox="1"/>
          <p:nvPr/>
        </p:nvSpPr>
        <p:spPr>
          <a:xfrm>
            <a:off x="8863485" y="1600199"/>
            <a:ext cx="2217285" cy="646317"/>
          </a:xfrm>
          <a:prstGeom prst="rect">
            <a:avLst/>
          </a:prstGeom>
          <a:noFill/>
        </p:spPr>
        <p:txBody>
          <a:bodyPr wrap="square" lIns="91424" tIns="45713" rIns="91424" bIns="45713" rtlCol="0">
            <a:spAutoFit/>
          </a:bodyPr>
          <a:lstStyle/>
          <a:p>
            <a:r>
              <a:rPr lang="zh-CN" altLang="en-US" sz="1200" dirty="0">
                <a:solidFill>
                  <a:schemeClr val="tx1">
                    <a:lumMod val="50000"/>
                    <a:lumOff val="50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您的内容打在这里，或通过复制文本后在此选择粘贴，并选择只保留文字。</a:t>
            </a:r>
            <a:endParaRPr lang="en-US" sz="1200" dirty="0">
              <a:solidFill>
                <a:schemeClr val="tx1">
                  <a:lumMod val="50000"/>
                  <a:lumOff val="50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endParaRPr>
          </a:p>
        </p:txBody>
      </p:sp>
      <p:sp>
        <p:nvSpPr>
          <p:cNvPr id="40" name="TextBox 39"/>
          <p:cNvSpPr txBox="1"/>
          <p:nvPr/>
        </p:nvSpPr>
        <p:spPr>
          <a:xfrm>
            <a:off x="9565298" y="5285792"/>
            <a:ext cx="573606" cy="510621"/>
          </a:xfrm>
          <a:prstGeom prst="roundRect">
            <a:avLst/>
          </a:prstGeom>
          <a:solidFill>
            <a:schemeClr val="accent2"/>
          </a:solidFill>
        </p:spPr>
        <p:txBody>
          <a:bodyPr wrap="none" lIns="91424" tIns="45713" rIns="91424" bIns="45713" rtlCol="0">
            <a:spAutoFit/>
          </a:bodyPr>
          <a:lstStyle/>
          <a:p>
            <a:r>
              <a:rPr lang="en-US" sz="2400">
                <a:solidFill>
                  <a:schemeClr val="bg1"/>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04</a:t>
            </a:r>
          </a:p>
        </p:txBody>
      </p:sp>
      <p:sp>
        <p:nvSpPr>
          <p:cNvPr id="41" name="TextBox 40"/>
          <p:cNvSpPr txBox="1"/>
          <p:nvPr/>
        </p:nvSpPr>
        <p:spPr>
          <a:xfrm>
            <a:off x="9757496" y="5199548"/>
            <a:ext cx="2065606" cy="646317"/>
          </a:xfrm>
          <a:prstGeom prst="rect">
            <a:avLst/>
          </a:prstGeom>
          <a:noFill/>
        </p:spPr>
        <p:txBody>
          <a:bodyPr wrap="square" lIns="91424" tIns="45713" rIns="91424" bIns="45713" rtlCol="0">
            <a:spAutoFit/>
          </a:bodyPr>
          <a:lstStyle/>
          <a:p>
            <a:r>
              <a:rPr lang="zh-CN" altLang="en-US" sz="1200" dirty="0">
                <a:solidFill>
                  <a:schemeClr val="tx1">
                    <a:lumMod val="50000"/>
                    <a:lumOff val="50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您的内容打在这里，或通过复制文本后在此选择粘贴，并选择只保留文字。</a:t>
            </a:r>
            <a:endParaRPr lang="en-US" sz="1200" dirty="0">
              <a:solidFill>
                <a:schemeClr val="tx1">
                  <a:lumMod val="50000"/>
                  <a:lumOff val="50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endParaRPr>
          </a:p>
        </p:txBody>
      </p:sp>
      <p:sp>
        <p:nvSpPr>
          <p:cNvPr id="42" name="TextBox 41"/>
          <p:cNvSpPr txBox="1"/>
          <p:nvPr/>
        </p:nvSpPr>
        <p:spPr>
          <a:xfrm>
            <a:off x="2086733" y="5272236"/>
            <a:ext cx="573606" cy="510621"/>
          </a:xfrm>
          <a:prstGeom prst="roundRect">
            <a:avLst/>
          </a:prstGeom>
          <a:solidFill>
            <a:schemeClr val="accent2"/>
          </a:solidFill>
        </p:spPr>
        <p:txBody>
          <a:bodyPr wrap="none" lIns="91424" tIns="45713" rIns="91424" bIns="45713" rtlCol="0">
            <a:spAutoFit/>
          </a:bodyPr>
          <a:lstStyle/>
          <a:p>
            <a:r>
              <a:rPr lang="en-US" sz="2400">
                <a:solidFill>
                  <a:schemeClr val="bg1"/>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01</a:t>
            </a:r>
          </a:p>
        </p:txBody>
      </p:sp>
      <p:sp>
        <p:nvSpPr>
          <p:cNvPr id="43" name="TextBox 42"/>
          <p:cNvSpPr txBox="1"/>
          <p:nvPr/>
        </p:nvSpPr>
        <p:spPr>
          <a:xfrm>
            <a:off x="27997" y="5199547"/>
            <a:ext cx="1973350" cy="646317"/>
          </a:xfrm>
          <a:prstGeom prst="rect">
            <a:avLst/>
          </a:prstGeom>
          <a:noFill/>
        </p:spPr>
        <p:txBody>
          <a:bodyPr wrap="square" lIns="91424" tIns="45713" rIns="91424" bIns="45713" rtlCol="0">
            <a:spAutoFit/>
          </a:bodyPr>
          <a:lstStyle/>
          <a:p>
            <a:pPr algn="r"/>
            <a:r>
              <a:rPr lang="zh-CN" altLang="en-US" sz="1200" dirty="0">
                <a:solidFill>
                  <a:schemeClr val="tx1">
                    <a:lumMod val="50000"/>
                    <a:lumOff val="50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您的内容打在这里，或通过复制文本后在此选择粘贴，并选择只保留文字。</a:t>
            </a:r>
            <a:endParaRPr lang="en-US" sz="1200" dirty="0">
              <a:solidFill>
                <a:schemeClr val="tx1">
                  <a:lumMod val="50000"/>
                  <a:lumOff val="50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endParaRPr>
          </a:p>
        </p:txBody>
      </p:sp>
      <p:sp>
        <p:nvSpPr>
          <p:cNvPr id="44" name="TextBox 43"/>
          <p:cNvSpPr txBox="1"/>
          <p:nvPr/>
        </p:nvSpPr>
        <p:spPr>
          <a:xfrm>
            <a:off x="3015041" y="1672890"/>
            <a:ext cx="573606" cy="510621"/>
          </a:xfrm>
          <a:prstGeom prst="roundRect">
            <a:avLst/>
          </a:prstGeom>
          <a:solidFill>
            <a:schemeClr val="accent1"/>
          </a:solidFill>
        </p:spPr>
        <p:txBody>
          <a:bodyPr wrap="none" lIns="91424" tIns="45713" rIns="91424" bIns="45713" rtlCol="0">
            <a:spAutoFit/>
          </a:bodyPr>
          <a:lstStyle/>
          <a:p>
            <a:r>
              <a:rPr lang="en-US" sz="2400">
                <a:solidFill>
                  <a:schemeClr val="bg1"/>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02</a:t>
            </a:r>
          </a:p>
        </p:txBody>
      </p:sp>
      <p:sp>
        <p:nvSpPr>
          <p:cNvPr id="45" name="TextBox 44"/>
          <p:cNvSpPr txBox="1"/>
          <p:nvPr/>
        </p:nvSpPr>
        <p:spPr>
          <a:xfrm>
            <a:off x="721063" y="1600199"/>
            <a:ext cx="2192259" cy="646317"/>
          </a:xfrm>
          <a:prstGeom prst="rect">
            <a:avLst/>
          </a:prstGeom>
          <a:noFill/>
        </p:spPr>
        <p:txBody>
          <a:bodyPr wrap="square" lIns="91424" tIns="45713" rIns="91424" bIns="45713" rtlCol="0">
            <a:spAutoFit/>
          </a:bodyPr>
          <a:lstStyle/>
          <a:p>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cs typeface="Open Sans" panose="020B0606030504020204" pitchFamily="34" charset="0"/>
                <a:sym typeface="Arial" panose="020B0604020202020204" pitchFamily="34" charset="0"/>
              </a:rPr>
              <a:t>您的内容打在这里，或通过复制文本后在此选择粘贴，并选择只保留文字。</a:t>
            </a:r>
            <a:endPar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cs typeface="Open Sans" panose="020B0606030504020204" pitchFamily="34" charset="0"/>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600" advClick="0" advTm="0">
        <p14:prism isContent="1" isInverted="1"/>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up)">
                                      <p:cBhvr>
                                        <p:cTn id="7" dur="500"/>
                                        <p:tgtEl>
                                          <p:spTgt spid="1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down)">
                                      <p:cBhvr>
                                        <p:cTn id="11" dur="500"/>
                                        <p:tgtEl>
                                          <p:spTgt spid="7"/>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up)">
                                      <p:cBhvr>
                                        <p:cTn id="15" dur="500"/>
                                        <p:tgtEl>
                                          <p:spTgt spid="13"/>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down)">
                                      <p:cBhvr>
                                        <p:cTn id="19" dur="500"/>
                                        <p:tgtEl>
                                          <p:spTgt spid="8"/>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up)">
                                      <p:cBhvr>
                                        <p:cTn id="23" dur="250"/>
                                        <p:tgtEl>
                                          <p:spTgt spid="11"/>
                                        </p:tgtEl>
                                      </p:cBhvr>
                                    </p:animEffect>
                                  </p:childTnLst>
                                </p:cTn>
                              </p:par>
                            </p:childTnLst>
                          </p:cTn>
                        </p:par>
                        <p:par>
                          <p:cTn id="24" fill="hold">
                            <p:stCondLst>
                              <p:cond delay="2500"/>
                            </p:stCondLst>
                            <p:childTnLst>
                              <p:par>
                                <p:cTn id="25" presetID="22" presetClass="entr" presetSubtype="4"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down)">
                                      <p:cBhvr>
                                        <p:cTn id="27" dur="250"/>
                                        <p:tgtEl>
                                          <p:spTgt spid="10"/>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250"/>
                                        <p:tgtEl>
                                          <p:spTgt spid="12"/>
                                        </p:tgtEl>
                                      </p:cBhvr>
                                    </p:animEffect>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down)">
                                      <p:cBhvr>
                                        <p:cTn id="35" dur="250"/>
                                        <p:tgtEl>
                                          <p:spTgt spid="9"/>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wipe(up)">
                                      <p:cBhvr>
                                        <p:cTn id="39" dur="250"/>
                                        <p:tgtEl>
                                          <p:spTgt spid="14"/>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2" fill="hold" nodeType="clickEffect">
                                  <p:stCondLst>
                                    <p:cond delay="0"/>
                                  </p:stCondLst>
                                  <p:childTnLst>
                                    <p:set>
                                      <p:cBhvr>
                                        <p:cTn id="43" dur="1" fill="hold">
                                          <p:stCondLst>
                                            <p:cond delay="0"/>
                                          </p:stCondLst>
                                        </p:cTn>
                                        <p:tgtEl>
                                          <p:spTgt spid="2"/>
                                        </p:tgtEl>
                                        <p:attrNameLst>
                                          <p:attrName>style.visibility</p:attrName>
                                        </p:attrNameLst>
                                      </p:cBhvr>
                                      <p:to>
                                        <p:strVal val="visible"/>
                                      </p:to>
                                    </p:set>
                                    <p:animEffect transition="in" filter="wipe(right)">
                                      <p:cBhvr>
                                        <p:cTn id="44" dur="250"/>
                                        <p:tgtEl>
                                          <p:spTgt spid="2"/>
                                        </p:tgtEl>
                                      </p:cBhvr>
                                    </p:animEffect>
                                  </p:childTnLst>
                                </p:cTn>
                              </p:par>
                              <p:par>
                                <p:cTn id="45" presetID="22" presetClass="entr" presetSubtype="8" fill="hold" nodeType="withEffect">
                                  <p:stCondLst>
                                    <p:cond delay="0"/>
                                  </p:stCondLst>
                                  <p:childTnLst>
                                    <p:set>
                                      <p:cBhvr>
                                        <p:cTn id="46" dur="1" fill="hold">
                                          <p:stCondLst>
                                            <p:cond delay="0"/>
                                          </p:stCondLst>
                                        </p:cTn>
                                        <p:tgtEl>
                                          <p:spTgt spid="3"/>
                                        </p:tgtEl>
                                        <p:attrNameLst>
                                          <p:attrName>style.visibility</p:attrName>
                                        </p:attrNameLst>
                                      </p:cBhvr>
                                      <p:to>
                                        <p:strVal val="visible"/>
                                      </p:to>
                                    </p:set>
                                    <p:animEffect transition="in" filter="wipe(left)">
                                      <p:cBhvr>
                                        <p:cTn id="47" dur="250"/>
                                        <p:tgtEl>
                                          <p:spTgt spid="3"/>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2" fill="hold" nodeType="clickEffect">
                                  <p:stCondLst>
                                    <p:cond delay="0"/>
                                  </p:stCondLst>
                                  <p:childTnLst>
                                    <p:set>
                                      <p:cBhvr>
                                        <p:cTn id="51" dur="1" fill="hold">
                                          <p:stCondLst>
                                            <p:cond delay="0"/>
                                          </p:stCondLst>
                                        </p:cTn>
                                        <p:tgtEl>
                                          <p:spTgt spid="5"/>
                                        </p:tgtEl>
                                        <p:attrNameLst>
                                          <p:attrName>style.visibility</p:attrName>
                                        </p:attrNameLst>
                                      </p:cBhvr>
                                      <p:to>
                                        <p:strVal val="visible"/>
                                      </p:to>
                                    </p:set>
                                    <p:animEffect transition="in" filter="wipe(right)">
                                      <p:cBhvr>
                                        <p:cTn id="52" dur="250"/>
                                        <p:tgtEl>
                                          <p:spTgt spid="5"/>
                                        </p:tgtEl>
                                      </p:cBhvr>
                                    </p:animEffect>
                                  </p:childTnLst>
                                </p:cTn>
                              </p:par>
                              <p:par>
                                <p:cTn id="53" presetID="22" presetClass="entr" presetSubtype="8" fill="hold" nodeType="with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wipe(left)">
                                      <p:cBhvr>
                                        <p:cTn id="55" dur="250"/>
                                        <p:tgtEl>
                                          <p:spTgt spid="4"/>
                                        </p:tgtEl>
                                      </p:cBhvr>
                                    </p:animEffect>
                                  </p:childTnLst>
                                </p:cTn>
                              </p:par>
                            </p:childTnLst>
                          </p:cTn>
                        </p:par>
                      </p:childTnLst>
                    </p:cTn>
                  </p:par>
                  <p:par>
                    <p:cTn id="56" fill="hold">
                      <p:stCondLst>
                        <p:cond delay="indefinite"/>
                      </p:stCondLst>
                      <p:childTnLst>
                        <p:par>
                          <p:cTn id="57" fill="hold">
                            <p:stCondLst>
                              <p:cond delay="0"/>
                            </p:stCondLst>
                            <p:childTnLst>
                              <p:par>
                                <p:cTn id="58" presetID="53" presetClass="entr" presetSubtype="16" fill="hold" grpId="0" nodeType="clickEffect">
                                  <p:stCondLst>
                                    <p:cond delay="0"/>
                                  </p:stCondLst>
                                  <p:childTnLst>
                                    <p:set>
                                      <p:cBhvr>
                                        <p:cTn id="59" dur="1" fill="hold">
                                          <p:stCondLst>
                                            <p:cond delay="0"/>
                                          </p:stCondLst>
                                        </p:cTn>
                                        <p:tgtEl>
                                          <p:spTgt spid="42"/>
                                        </p:tgtEl>
                                        <p:attrNameLst>
                                          <p:attrName>style.visibility</p:attrName>
                                        </p:attrNameLst>
                                      </p:cBhvr>
                                      <p:to>
                                        <p:strVal val="visible"/>
                                      </p:to>
                                    </p:set>
                                    <p:anim calcmode="lin" valueType="num">
                                      <p:cBhvr>
                                        <p:cTn id="60" dur="500" fill="hold"/>
                                        <p:tgtEl>
                                          <p:spTgt spid="42"/>
                                        </p:tgtEl>
                                        <p:attrNameLst>
                                          <p:attrName>ppt_w</p:attrName>
                                        </p:attrNameLst>
                                      </p:cBhvr>
                                      <p:tavLst>
                                        <p:tav tm="0">
                                          <p:val>
                                            <p:fltVal val="0"/>
                                          </p:val>
                                        </p:tav>
                                        <p:tav tm="100000">
                                          <p:val>
                                            <p:strVal val="#ppt_w"/>
                                          </p:val>
                                        </p:tav>
                                      </p:tavLst>
                                    </p:anim>
                                    <p:anim calcmode="lin" valueType="num">
                                      <p:cBhvr>
                                        <p:cTn id="61" dur="500" fill="hold"/>
                                        <p:tgtEl>
                                          <p:spTgt spid="42"/>
                                        </p:tgtEl>
                                        <p:attrNameLst>
                                          <p:attrName>ppt_h</p:attrName>
                                        </p:attrNameLst>
                                      </p:cBhvr>
                                      <p:tavLst>
                                        <p:tav tm="0">
                                          <p:val>
                                            <p:fltVal val="0"/>
                                          </p:val>
                                        </p:tav>
                                        <p:tav tm="100000">
                                          <p:val>
                                            <p:strVal val="#ppt_h"/>
                                          </p:val>
                                        </p:tav>
                                      </p:tavLst>
                                    </p:anim>
                                    <p:animEffect transition="in" filter="fade">
                                      <p:cBhvr>
                                        <p:cTn id="62" dur="500"/>
                                        <p:tgtEl>
                                          <p:spTgt spid="42"/>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44"/>
                                        </p:tgtEl>
                                        <p:attrNameLst>
                                          <p:attrName>style.visibility</p:attrName>
                                        </p:attrNameLst>
                                      </p:cBhvr>
                                      <p:to>
                                        <p:strVal val="visible"/>
                                      </p:to>
                                    </p:set>
                                    <p:anim calcmode="lin" valueType="num">
                                      <p:cBhvr>
                                        <p:cTn id="65" dur="500" fill="hold"/>
                                        <p:tgtEl>
                                          <p:spTgt spid="44"/>
                                        </p:tgtEl>
                                        <p:attrNameLst>
                                          <p:attrName>ppt_w</p:attrName>
                                        </p:attrNameLst>
                                      </p:cBhvr>
                                      <p:tavLst>
                                        <p:tav tm="0">
                                          <p:val>
                                            <p:fltVal val="0"/>
                                          </p:val>
                                        </p:tav>
                                        <p:tav tm="100000">
                                          <p:val>
                                            <p:strVal val="#ppt_w"/>
                                          </p:val>
                                        </p:tav>
                                      </p:tavLst>
                                    </p:anim>
                                    <p:anim calcmode="lin" valueType="num">
                                      <p:cBhvr>
                                        <p:cTn id="66" dur="500" fill="hold"/>
                                        <p:tgtEl>
                                          <p:spTgt spid="44"/>
                                        </p:tgtEl>
                                        <p:attrNameLst>
                                          <p:attrName>ppt_h</p:attrName>
                                        </p:attrNameLst>
                                      </p:cBhvr>
                                      <p:tavLst>
                                        <p:tav tm="0">
                                          <p:val>
                                            <p:fltVal val="0"/>
                                          </p:val>
                                        </p:tav>
                                        <p:tav tm="100000">
                                          <p:val>
                                            <p:strVal val="#ppt_h"/>
                                          </p:val>
                                        </p:tav>
                                      </p:tavLst>
                                    </p:anim>
                                    <p:animEffect transition="in" filter="fade">
                                      <p:cBhvr>
                                        <p:cTn id="67" dur="500"/>
                                        <p:tgtEl>
                                          <p:spTgt spid="44"/>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38"/>
                                        </p:tgtEl>
                                        <p:attrNameLst>
                                          <p:attrName>style.visibility</p:attrName>
                                        </p:attrNameLst>
                                      </p:cBhvr>
                                      <p:to>
                                        <p:strVal val="visible"/>
                                      </p:to>
                                    </p:set>
                                    <p:anim calcmode="lin" valueType="num">
                                      <p:cBhvr>
                                        <p:cTn id="70" dur="500" fill="hold"/>
                                        <p:tgtEl>
                                          <p:spTgt spid="38"/>
                                        </p:tgtEl>
                                        <p:attrNameLst>
                                          <p:attrName>ppt_w</p:attrName>
                                        </p:attrNameLst>
                                      </p:cBhvr>
                                      <p:tavLst>
                                        <p:tav tm="0">
                                          <p:val>
                                            <p:fltVal val="0"/>
                                          </p:val>
                                        </p:tav>
                                        <p:tav tm="100000">
                                          <p:val>
                                            <p:strVal val="#ppt_w"/>
                                          </p:val>
                                        </p:tav>
                                      </p:tavLst>
                                    </p:anim>
                                    <p:anim calcmode="lin" valueType="num">
                                      <p:cBhvr>
                                        <p:cTn id="71" dur="500" fill="hold"/>
                                        <p:tgtEl>
                                          <p:spTgt spid="38"/>
                                        </p:tgtEl>
                                        <p:attrNameLst>
                                          <p:attrName>ppt_h</p:attrName>
                                        </p:attrNameLst>
                                      </p:cBhvr>
                                      <p:tavLst>
                                        <p:tav tm="0">
                                          <p:val>
                                            <p:fltVal val="0"/>
                                          </p:val>
                                        </p:tav>
                                        <p:tav tm="100000">
                                          <p:val>
                                            <p:strVal val="#ppt_h"/>
                                          </p:val>
                                        </p:tav>
                                      </p:tavLst>
                                    </p:anim>
                                    <p:animEffect transition="in" filter="fade">
                                      <p:cBhvr>
                                        <p:cTn id="72" dur="500"/>
                                        <p:tgtEl>
                                          <p:spTgt spid="38"/>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40"/>
                                        </p:tgtEl>
                                        <p:attrNameLst>
                                          <p:attrName>style.visibility</p:attrName>
                                        </p:attrNameLst>
                                      </p:cBhvr>
                                      <p:to>
                                        <p:strVal val="visible"/>
                                      </p:to>
                                    </p:set>
                                    <p:anim calcmode="lin" valueType="num">
                                      <p:cBhvr>
                                        <p:cTn id="75" dur="500" fill="hold"/>
                                        <p:tgtEl>
                                          <p:spTgt spid="40"/>
                                        </p:tgtEl>
                                        <p:attrNameLst>
                                          <p:attrName>ppt_w</p:attrName>
                                        </p:attrNameLst>
                                      </p:cBhvr>
                                      <p:tavLst>
                                        <p:tav tm="0">
                                          <p:val>
                                            <p:fltVal val="0"/>
                                          </p:val>
                                        </p:tav>
                                        <p:tav tm="100000">
                                          <p:val>
                                            <p:strVal val="#ppt_w"/>
                                          </p:val>
                                        </p:tav>
                                      </p:tavLst>
                                    </p:anim>
                                    <p:anim calcmode="lin" valueType="num">
                                      <p:cBhvr>
                                        <p:cTn id="76" dur="500" fill="hold"/>
                                        <p:tgtEl>
                                          <p:spTgt spid="40"/>
                                        </p:tgtEl>
                                        <p:attrNameLst>
                                          <p:attrName>ppt_h</p:attrName>
                                        </p:attrNameLst>
                                      </p:cBhvr>
                                      <p:tavLst>
                                        <p:tav tm="0">
                                          <p:val>
                                            <p:fltVal val="0"/>
                                          </p:val>
                                        </p:tav>
                                        <p:tav tm="100000">
                                          <p:val>
                                            <p:strVal val="#ppt_h"/>
                                          </p:val>
                                        </p:tav>
                                      </p:tavLst>
                                    </p:anim>
                                    <p:animEffect transition="in" filter="fade">
                                      <p:cBhvr>
                                        <p:cTn id="77" dur="500"/>
                                        <p:tgtEl>
                                          <p:spTgt spid="40"/>
                                        </p:tgtEl>
                                      </p:cBhvr>
                                    </p:animEffect>
                                  </p:childTnLst>
                                </p:cTn>
                              </p:par>
                            </p:childTnLst>
                          </p:cTn>
                        </p:par>
                      </p:childTnLst>
                    </p:cTn>
                  </p:par>
                  <p:par>
                    <p:cTn id="78" fill="hold">
                      <p:stCondLst>
                        <p:cond delay="indefinite"/>
                      </p:stCondLst>
                      <p:childTnLst>
                        <p:par>
                          <p:cTn id="79" fill="hold">
                            <p:stCondLst>
                              <p:cond delay="0"/>
                            </p:stCondLst>
                            <p:childTnLst>
                              <p:par>
                                <p:cTn id="80" presetID="26" presetClass="emph" presetSubtype="0" repeatCount="3000" fill="hold" grpId="1" nodeType="clickEffect">
                                  <p:stCondLst>
                                    <p:cond delay="0"/>
                                  </p:stCondLst>
                                  <p:childTnLst>
                                    <p:animEffect transition="out" filter="fade">
                                      <p:cBhvr>
                                        <p:cTn id="81" dur="250" tmFilter="0, 0; .2, .5; .8, .5; 1, 0"/>
                                        <p:tgtEl>
                                          <p:spTgt spid="42"/>
                                        </p:tgtEl>
                                      </p:cBhvr>
                                    </p:animEffect>
                                    <p:animScale>
                                      <p:cBhvr>
                                        <p:cTn id="82" dur="125" autoRev="1" fill="hold"/>
                                        <p:tgtEl>
                                          <p:spTgt spid="42"/>
                                        </p:tgtEl>
                                      </p:cBhvr>
                                      <p:by x="105000" y="105000"/>
                                    </p:animScale>
                                  </p:childTnLst>
                                </p:cTn>
                              </p:par>
                              <p:par>
                                <p:cTn id="83" presetID="26" presetClass="emph" presetSubtype="0" repeatCount="3000" fill="hold" grpId="1" nodeType="withEffect">
                                  <p:stCondLst>
                                    <p:cond delay="0"/>
                                  </p:stCondLst>
                                  <p:childTnLst>
                                    <p:animEffect transition="out" filter="fade">
                                      <p:cBhvr>
                                        <p:cTn id="84" dur="250" tmFilter="0, 0; .2, .5; .8, .5; 1, 0"/>
                                        <p:tgtEl>
                                          <p:spTgt spid="44"/>
                                        </p:tgtEl>
                                      </p:cBhvr>
                                    </p:animEffect>
                                    <p:animScale>
                                      <p:cBhvr>
                                        <p:cTn id="85" dur="125" autoRev="1" fill="hold"/>
                                        <p:tgtEl>
                                          <p:spTgt spid="44"/>
                                        </p:tgtEl>
                                      </p:cBhvr>
                                      <p:by x="105000" y="105000"/>
                                    </p:animScale>
                                  </p:childTnLst>
                                </p:cTn>
                              </p:par>
                              <p:par>
                                <p:cTn id="86" presetID="26" presetClass="emph" presetSubtype="0" repeatCount="3000" fill="hold" grpId="1" nodeType="withEffect">
                                  <p:stCondLst>
                                    <p:cond delay="0"/>
                                  </p:stCondLst>
                                  <p:childTnLst>
                                    <p:animEffect transition="out" filter="fade">
                                      <p:cBhvr>
                                        <p:cTn id="87" dur="250" tmFilter="0, 0; .2, .5; .8, .5; 1, 0"/>
                                        <p:tgtEl>
                                          <p:spTgt spid="38"/>
                                        </p:tgtEl>
                                      </p:cBhvr>
                                    </p:animEffect>
                                    <p:animScale>
                                      <p:cBhvr>
                                        <p:cTn id="88" dur="125" autoRev="1" fill="hold"/>
                                        <p:tgtEl>
                                          <p:spTgt spid="38"/>
                                        </p:tgtEl>
                                      </p:cBhvr>
                                      <p:by x="105000" y="105000"/>
                                    </p:animScale>
                                  </p:childTnLst>
                                </p:cTn>
                              </p:par>
                              <p:par>
                                <p:cTn id="89" presetID="26" presetClass="emph" presetSubtype="0" repeatCount="3000" fill="hold" grpId="1" nodeType="withEffect">
                                  <p:stCondLst>
                                    <p:cond delay="0"/>
                                  </p:stCondLst>
                                  <p:childTnLst>
                                    <p:animEffect transition="out" filter="fade">
                                      <p:cBhvr>
                                        <p:cTn id="90" dur="250" tmFilter="0, 0; .2, .5; .8, .5; 1, 0"/>
                                        <p:tgtEl>
                                          <p:spTgt spid="40"/>
                                        </p:tgtEl>
                                      </p:cBhvr>
                                    </p:animEffect>
                                    <p:animScale>
                                      <p:cBhvr>
                                        <p:cTn id="91" dur="125" autoRev="1" fill="hold"/>
                                        <p:tgtEl>
                                          <p:spTgt spid="40"/>
                                        </p:tgtEl>
                                      </p:cBhvr>
                                      <p:by x="105000" y="105000"/>
                                    </p:animScale>
                                  </p:childTnLst>
                                </p:cTn>
                              </p:par>
                            </p:childTnLst>
                          </p:cTn>
                        </p:par>
                      </p:childTnLst>
                    </p:cTn>
                  </p:par>
                  <p:par>
                    <p:cTn id="92" fill="hold">
                      <p:stCondLst>
                        <p:cond delay="indefinite"/>
                      </p:stCondLst>
                      <p:childTnLst>
                        <p:par>
                          <p:cTn id="93" fill="hold">
                            <p:stCondLst>
                              <p:cond delay="0"/>
                            </p:stCondLst>
                            <p:childTnLst>
                              <p:par>
                                <p:cTn id="94" presetID="50" presetClass="entr" presetSubtype="0" decel="100000" fill="hold" grpId="0" nodeType="clickEffect">
                                  <p:stCondLst>
                                    <p:cond delay="0"/>
                                  </p:stCondLst>
                                  <p:childTnLst>
                                    <p:set>
                                      <p:cBhvr>
                                        <p:cTn id="95" dur="1" fill="hold">
                                          <p:stCondLst>
                                            <p:cond delay="0"/>
                                          </p:stCondLst>
                                        </p:cTn>
                                        <p:tgtEl>
                                          <p:spTgt spid="45"/>
                                        </p:tgtEl>
                                        <p:attrNameLst>
                                          <p:attrName>style.visibility</p:attrName>
                                        </p:attrNameLst>
                                      </p:cBhvr>
                                      <p:to>
                                        <p:strVal val="visible"/>
                                      </p:to>
                                    </p:set>
                                    <p:anim calcmode="lin" valueType="num">
                                      <p:cBhvr>
                                        <p:cTn id="96" dur="250" fill="hold"/>
                                        <p:tgtEl>
                                          <p:spTgt spid="45"/>
                                        </p:tgtEl>
                                        <p:attrNameLst>
                                          <p:attrName>ppt_w</p:attrName>
                                        </p:attrNameLst>
                                      </p:cBhvr>
                                      <p:tavLst>
                                        <p:tav tm="0">
                                          <p:val>
                                            <p:strVal val="#ppt_w+.3"/>
                                          </p:val>
                                        </p:tav>
                                        <p:tav tm="100000">
                                          <p:val>
                                            <p:strVal val="#ppt_w"/>
                                          </p:val>
                                        </p:tav>
                                      </p:tavLst>
                                    </p:anim>
                                    <p:anim calcmode="lin" valueType="num">
                                      <p:cBhvr>
                                        <p:cTn id="97" dur="250" fill="hold"/>
                                        <p:tgtEl>
                                          <p:spTgt spid="45"/>
                                        </p:tgtEl>
                                        <p:attrNameLst>
                                          <p:attrName>ppt_h</p:attrName>
                                        </p:attrNameLst>
                                      </p:cBhvr>
                                      <p:tavLst>
                                        <p:tav tm="0">
                                          <p:val>
                                            <p:strVal val="#ppt_h"/>
                                          </p:val>
                                        </p:tav>
                                        <p:tav tm="100000">
                                          <p:val>
                                            <p:strVal val="#ppt_h"/>
                                          </p:val>
                                        </p:tav>
                                      </p:tavLst>
                                    </p:anim>
                                    <p:animEffect transition="in" filter="fade">
                                      <p:cBhvr>
                                        <p:cTn id="98" dur="250"/>
                                        <p:tgtEl>
                                          <p:spTgt spid="45"/>
                                        </p:tgtEl>
                                      </p:cBhvr>
                                    </p:animEffect>
                                  </p:childTnLst>
                                </p:cTn>
                              </p:par>
                              <p:par>
                                <p:cTn id="99" presetID="50" presetClass="entr" presetSubtype="0" decel="100000" fill="hold" grpId="0" nodeType="withEffect">
                                  <p:stCondLst>
                                    <p:cond delay="0"/>
                                  </p:stCondLst>
                                  <p:childTnLst>
                                    <p:set>
                                      <p:cBhvr>
                                        <p:cTn id="100" dur="1" fill="hold">
                                          <p:stCondLst>
                                            <p:cond delay="0"/>
                                          </p:stCondLst>
                                        </p:cTn>
                                        <p:tgtEl>
                                          <p:spTgt spid="43"/>
                                        </p:tgtEl>
                                        <p:attrNameLst>
                                          <p:attrName>style.visibility</p:attrName>
                                        </p:attrNameLst>
                                      </p:cBhvr>
                                      <p:to>
                                        <p:strVal val="visible"/>
                                      </p:to>
                                    </p:set>
                                    <p:anim calcmode="lin" valueType="num">
                                      <p:cBhvr>
                                        <p:cTn id="101" dur="250" fill="hold"/>
                                        <p:tgtEl>
                                          <p:spTgt spid="43"/>
                                        </p:tgtEl>
                                        <p:attrNameLst>
                                          <p:attrName>ppt_w</p:attrName>
                                        </p:attrNameLst>
                                      </p:cBhvr>
                                      <p:tavLst>
                                        <p:tav tm="0">
                                          <p:val>
                                            <p:strVal val="#ppt_w+.3"/>
                                          </p:val>
                                        </p:tav>
                                        <p:tav tm="100000">
                                          <p:val>
                                            <p:strVal val="#ppt_w"/>
                                          </p:val>
                                        </p:tav>
                                      </p:tavLst>
                                    </p:anim>
                                    <p:anim calcmode="lin" valueType="num">
                                      <p:cBhvr>
                                        <p:cTn id="102" dur="250" fill="hold"/>
                                        <p:tgtEl>
                                          <p:spTgt spid="43"/>
                                        </p:tgtEl>
                                        <p:attrNameLst>
                                          <p:attrName>ppt_h</p:attrName>
                                        </p:attrNameLst>
                                      </p:cBhvr>
                                      <p:tavLst>
                                        <p:tav tm="0">
                                          <p:val>
                                            <p:strVal val="#ppt_h"/>
                                          </p:val>
                                        </p:tav>
                                        <p:tav tm="100000">
                                          <p:val>
                                            <p:strVal val="#ppt_h"/>
                                          </p:val>
                                        </p:tav>
                                      </p:tavLst>
                                    </p:anim>
                                    <p:animEffect transition="in" filter="fade">
                                      <p:cBhvr>
                                        <p:cTn id="103" dur="250"/>
                                        <p:tgtEl>
                                          <p:spTgt spid="43"/>
                                        </p:tgtEl>
                                      </p:cBhvr>
                                    </p:animEffect>
                                  </p:childTnLst>
                                </p:cTn>
                              </p:par>
                              <p:par>
                                <p:cTn id="104" presetID="50" presetClass="entr" presetSubtype="0" decel="100000" fill="hold" grpId="0" nodeType="withEffect">
                                  <p:stCondLst>
                                    <p:cond delay="0"/>
                                  </p:stCondLst>
                                  <p:childTnLst>
                                    <p:set>
                                      <p:cBhvr>
                                        <p:cTn id="105" dur="1" fill="hold">
                                          <p:stCondLst>
                                            <p:cond delay="0"/>
                                          </p:stCondLst>
                                        </p:cTn>
                                        <p:tgtEl>
                                          <p:spTgt spid="39"/>
                                        </p:tgtEl>
                                        <p:attrNameLst>
                                          <p:attrName>style.visibility</p:attrName>
                                        </p:attrNameLst>
                                      </p:cBhvr>
                                      <p:to>
                                        <p:strVal val="visible"/>
                                      </p:to>
                                    </p:set>
                                    <p:anim calcmode="lin" valueType="num">
                                      <p:cBhvr>
                                        <p:cTn id="106" dur="250" fill="hold"/>
                                        <p:tgtEl>
                                          <p:spTgt spid="39"/>
                                        </p:tgtEl>
                                        <p:attrNameLst>
                                          <p:attrName>ppt_w</p:attrName>
                                        </p:attrNameLst>
                                      </p:cBhvr>
                                      <p:tavLst>
                                        <p:tav tm="0">
                                          <p:val>
                                            <p:strVal val="#ppt_w+.3"/>
                                          </p:val>
                                        </p:tav>
                                        <p:tav tm="100000">
                                          <p:val>
                                            <p:strVal val="#ppt_w"/>
                                          </p:val>
                                        </p:tav>
                                      </p:tavLst>
                                    </p:anim>
                                    <p:anim calcmode="lin" valueType="num">
                                      <p:cBhvr>
                                        <p:cTn id="107" dur="250" fill="hold"/>
                                        <p:tgtEl>
                                          <p:spTgt spid="39"/>
                                        </p:tgtEl>
                                        <p:attrNameLst>
                                          <p:attrName>ppt_h</p:attrName>
                                        </p:attrNameLst>
                                      </p:cBhvr>
                                      <p:tavLst>
                                        <p:tav tm="0">
                                          <p:val>
                                            <p:strVal val="#ppt_h"/>
                                          </p:val>
                                        </p:tav>
                                        <p:tav tm="100000">
                                          <p:val>
                                            <p:strVal val="#ppt_h"/>
                                          </p:val>
                                        </p:tav>
                                      </p:tavLst>
                                    </p:anim>
                                    <p:animEffect transition="in" filter="fade">
                                      <p:cBhvr>
                                        <p:cTn id="108" dur="250"/>
                                        <p:tgtEl>
                                          <p:spTgt spid="39"/>
                                        </p:tgtEl>
                                      </p:cBhvr>
                                    </p:animEffect>
                                  </p:childTnLst>
                                </p:cTn>
                              </p:par>
                              <p:par>
                                <p:cTn id="109" presetID="50" presetClass="entr" presetSubtype="0" decel="100000" fill="hold" grpId="0" nodeType="withEffect">
                                  <p:stCondLst>
                                    <p:cond delay="0"/>
                                  </p:stCondLst>
                                  <p:childTnLst>
                                    <p:set>
                                      <p:cBhvr>
                                        <p:cTn id="110" dur="1" fill="hold">
                                          <p:stCondLst>
                                            <p:cond delay="0"/>
                                          </p:stCondLst>
                                        </p:cTn>
                                        <p:tgtEl>
                                          <p:spTgt spid="41"/>
                                        </p:tgtEl>
                                        <p:attrNameLst>
                                          <p:attrName>style.visibility</p:attrName>
                                        </p:attrNameLst>
                                      </p:cBhvr>
                                      <p:to>
                                        <p:strVal val="visible"/>
                                      </p:to>
                                    </p:set>
                                    <p:anim calcmode="lin" valueType="num">
                                      <p:cBhvr>
                                        <p:cTn id="111" dur="250" fill="hold"/>
                                        <p:tgtEl>
                                          <p:spTgt spid="41"/>
                                        </p:tgtEl>
                                        <p:attrNameLst>
                                          <p:attrName>ppt_w</p:attrName>
                                        </p:attrNameLst>
                                      </p:cBhvr>
                                      <p:tavLst>
                                        <p:tav tm="0">
                                          <p:val>
                                            <p:strVal val="#ppt_w+.3"/>
                                          </p:val>
                                        </p:tav>
                                        <p:tav tm="100000">
                                          <p:val>
                                            <p:strVal val="#ppt_w"/>
                                          </p:val>
                                        </p:tav>
                                      </p:tavLst>
                                    </p:anim>
                                    <p:anim calcmode="lin" valueType="num">
                                      <p:cBhvr>
                                        <p:cTn id="112" dur="250" fill="hold"/>
                                        <p:tgtEl>
                                          <p:spTgt spid="41"/>
                                        </p:tgtEl>
                                        <p:attrNameLst>
                                          <p:attrName>ppt_h</p:attrName>
                                        </p:attrNameLst>
                                      </p:cBhvr>
                                      <p:tavLst>
                                        <p:tav tm="0">
                                          <p:val>
                                            <p:strVal val="#ppt_h"/>
                                          </p:val>
                                        </p:tav>
                                        <p:tav tm="100000">
                                          <p:val>
                                            <p:strVal val="#ppt_h"/>
                                          </p:val>
                                        </p:tav>
                                      </p:tavLst>
                                    </p:anim>
                                    <p:animEffect transition="in" filter="fade">
                                      <p:cBhvr>
                                        <p:cTn id="113" dur="25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3" grpId="0" animBg="1"/>
      <p:bldP spid="14" grpId="0" animBg="1"/>
      <p:bldP spid="15" grpId="0" animBg="1"/>
      <p:bldP spid="38" grpId="0" animBg="1"/>
      <p:bldP spid="38" grpId="1" animBg="1"/>
      <p:bldP spid="39" grpId="0"/>
      <p:bldP spid="40" grpId="0" animBg="1"/>
      <p:bldP spid="40" grpId="1" animBg="1"/>
      <p:bldP spid="41" grpId="0"/>
      <p:bldP spid="42" grpId="0" animBg="1"/>
      <p:bldP spid="42" grpId="1" animBg="1"/>
      <p:bldP spid="43" grpId="0"/>
      <p:bldP spid="44" grpId="0" animBg="1"/>
      <p:bldP spid="44" grpId="1" animBg="1"/>
      <p:bldP spid="4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2"/>
          <p:cNvSpPr/>
          <p:nvPr/>
        </p:nvSpPr>
        <p:spPr>
          <a:xfrm rot="18900000">
            <a:off x="8700447" y="2495234"/>
            <a:ext cx="1036319" cy="1036637"/>
          </a:xfrm>
          <a:prstGeom prst="roundRect">
            <a:avLst>
              <a:gd name="adj" fmla="val 11539"/>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2" tIns="45706" rIns="91412" bIns="45706" anchor="ctr"/>
          <a:lstStyle/>
          <a:p>
            <a:pPr algn="ctr" defTabSz="914400">
              <a:defRPr/>
            </a:pPr>
            <a:endParaRPr lang="en-US" sz="2400" kern="0" noProof="1">
              <a:solidFill>
                <a:sysClr val="windowText" lastClr="000000"/>
              </a:solidFill>
              <a:latin typeface="微软雅黑" panose="020B0503020204020204" pitchFamily="34" charset="-122"/>
              <a:ea typeface="微软雅黑" panose="020B0503020204020204" pitchFamily="34" charset="-122"/>
            </a:endParaRPr>
          </a:p>
        </p:txBody>
      </p:sp>
      <p:sp>
        <p:nvSpPr>
          <p:cNvPr id="5" name="Rounded Rectangle 2"/>
          <p:cNvSpPr/>
          <p:nvPr/>
        </p:nvSpPr>
        <p:spPr>
          <a:xfrm rot="18900000">
            <a:off x="8697273" y="2387283"/>
            <a:ext cx="1034731" cy="1035050"/>
          </a:xfrm>
          <a:prstGeom prst="roundRect">
            <a:avLst>
              <a:gd name="adj" fmla="val 11539"/>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2" tIns="45706" rIns="91412" bIns="45706" anchor="ctr"/>
          <a:lstStyle/>
          <a:p>
            <a:pPr algn="ctr" defTabSz="914400">
              <a:defRPr/>
            </a:pPr>
            <a:endParaRPr lang="en-US" sz="2400" kern="0" noProof="1">
              <a:solidFill>
                <a:sysClr val="windowText" lastClr="000000"/>
              </a:solidFill>
              <a:latin typeface="微软雅黑" panose="020B0503020204020204" pitchFamily="34" charset="-122"/>
              <a:ea typeface="微软雅黑" panose="020B0503020204020204" pitchFamily="34" charset="-122"/>
            </a:endParaRPr>
          </a:p>
        </p:txBody>
      </p:sp>
      <p:grpSp>
        <p:nvGrpSpPr>
          <p:cNvPr id="6" name="Group 9"/>
          <p:cNvGrpSpPr/>
          <p:nvPr/>
        </p:nvGrpSpPr>
        <p:grpSpPr>
          <a:xfrm>
            <a:off x="9010210" y="2751670"/>
            <a:ext cx="409660" cy="304801"/>
            <a:chOff x="4572000" y="3414713"/>
            <a:chExt cx="374651" cy="277813"/>
          </a:xfrm>
          <a:solidFill>
            <a:schemeClr val="bg1"/>
          </a:solidFill>
        </p:grpSpPr>
        <p:sp>
          <p:nvSpPr>
            <p:cNvPr id="7" name="Freeform 17"/>
            <p:cNvSpPr/>
            <p:nvPr/>
          </p:nvSpPr>
          <p:spPr bwMode="auto">
            <a:xfrm>
              <a:off x="4713288" y="3481388"/>
              <a:ext cx="233363" cy="211138"/>
            </a:xfrm>
            <a:custGeom>
              <a:avLst/>
              <a:gdLst>
                <a:gd name="T0" fmla="*/ 89 w 89"/>
                <a:gd name="T1" fmla="*/ 33 h 81"/>
                <a:gd name="T2" fmla="*/ 43 w 89"/>
                <a:gd name="T3" fmla="*/ 0 h 81"/>
                <a:gd name="T4" fmla="*/ 40 w 89"/>
                <a:gd name="T5" fmla="*/ 1 h 81"/>
                <a:gd name="T6" fmla="*/ 43 w 89"/>
                <a:gd name="T7" fmla="*/ 11 h 81"/>
                <a:gd name="T8" fmla="*/ 0 w 89"/>
                <a:gd name="T9" fmla="*/ 44 h 81"/>
                <a:gd name="T10" fmla="*/ 0 w 89"/>
                <a:gd name="T11" fmla="*/ 44 h 81"/>
                <a:gd name="T12" fmla="*/ 40 w 89"/>
                <a:gd name="T13" fmla="*/ 65 h 81"/>
                <a:gd name="T14" fmla="*/ 74 w 89"/>
                <a:gd name="T15" fmla="*/ 81 h 81"/>
                <a:gd name="T16" fmla="*/ 64 w 89"/>
                <a:gd name="T17" fmla="*/ 62 h 81"/>
                <a:gd name="T18" fmla="*/ 89 w 89"/>
                <a:gd name="T19" fmla="*/ 33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9" h="81">
                  <a:moveTo>
                    <a:pt x="89" y="33"/>
                  </a:moveTo>
                  <a:cubicBezTo>
                    <a:pt x="89" y="15"/>
                    <a:pt x="68" y="0"/>
                    <a:pt x="43" y="0"/>
                  </a:cubicBezTo>
                  <a:cubicBezTo>
                    <a:pt x="42" y="0"/>
                    <a:pt x="41" y="1"/>
                    <a:pt x="40" y="1"/>
                  </a:cubicBezTo>
                  <a:cubicBezTo>
                    <a:pt x="42" y="4"/>
                    <a:pt x="43" y="8"/>
                    <a:pt x="43" y="11"/>
                  </a:cubicBezTo>
                  <a:cubicBezTo>
                    <a:pt x="43" y="29"/>
                    <a:pt x="24" y="43"/>
                    <a:pt x="0" y="44"/>
                  </a:cubicBezTo>
                  <a:cubicBezTo>
                    <a:pt x="0" y="44"/>
                    <a:pt x="0" y="44"/>
                    <a:pt x="0" y="44"/>
                  </a:cubicBezTo>
                  <a:cubicBezTo>
                    <a:pt x="6" y="56"/>
                    <a:pt x="21" y="64"/>
                    <a:pt x="40" y="65"/>
                  </a:cubicBezTo>
                  <a:cubicBezTo>
                    <a:pt x="53" y="75"/>
                    <a:pt x="74" y="81"/>
                    <a:pt x="74" y="81"/>
                  </a:cubicBezTo>
                  <a:cubicBezTo>
                    <a:pt x="64" y="72"/>
                    <a:pt x="63" y="65"/>
                    <a:pt x="64" y="62"/>
                  </a:cubicBezTo>
                  <a:cubicBezTo>
                    <a:pt x="79" y="56"/>
                    <a:pt x="89" y="46"/>
                    <a:pt x="89"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62510" tIns="81255" rIns="162510" bIns="81255"/>
            <a:lstStyle/>
            <a:p>
              <a:pPr defTabSz="914400">
                <a:defRPr/>
              </a:pPr>
              <a:endParaRPr lang="en-US" sz="2400" kern="0" noProof="1">
                <a:solidFill>
                  <a:sysClr val="windowText" lastClr="000000"/>
                </a:solidFill>
                <a:latin typeface="微软雅黑" panose="020B0503020204020204" pitchFamily="34" charset="-122"/>
                <a:ea typeface="微软雅黑" panose="020B0503020204020204" pitchFamily="34" charset="-122"/>
              </a:endParaRPr>
            </a:p>
          </p:txBody>
        </p:sp>
        <p:sp>
          <p:nvSpPr>
            <p:cNvPr id="8" name="Freeform 18"/>
            <p:cNvSpPr/>
            <p:nvPr/>
          </p:nvSpPr>
          <p:spPr bwMode="auto">
            <a:xfrm>
              <a:off x="4572000" y="3414713"/>
              <a:ext cx="241300" cy="209550"/>
            </a:xfrm>
            <a:custGeom>
              <a:avLst/>
              <a:gdLst>
                <a:gd name="T0" fmla="*/ 89 w 92"/>
                <a:gd name="T1" fmla="*/ 21 h 80"/>
                <a:gd name="T2" fmla="*/ 46 w 92"/>
                <a:gd name="T3" fmla="*/ 0 h 80"/>
                <a:gd name="T4" fmla="*/ 0 w 92"/>
                <a:gd name="T5" fmla="*/ 32 h 80"/>
                <a:gd name="T6" fmla="*/ 25 w 92"/>
                <a:gd name="T7" fmla="*/ 61 h 80"/>
                <a:gd name="T8" fmla="*/ 14 w 92"/>
                <a:gd name="T9" fmla="*/ 80 h 80"/>
                <a:gd name="T10" fmla="*/ 48 w 92"/>
                <a:gd name="T11" fmla="*/ 65 h 80"/>
                <a:gd name="T12" fmla="*/ 49 w 92"/>
                <a:gd name="T13" fmla="*/ 64 h 80"/>
                <a:gd name="T14" fmla="*/ 92 w 92"/>
                <a:gd name="T15" fmla="*/ 32 h 80"/>
                <a:gd name="T16" fmla="*/ 89 w 92"/>
                <a:gd name="T17" fmla="*/ 21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2" h="80">
                  <a:moveTo>
                    <a:pt x="89" y="21"/>
                  </a:moveTo>
                  <a:cubicBezTo>
                    <a:pt x="83" y="9"/>
                    <a:pt x="66" y="0"/>
                    <a:pt x="46" y="0"/>
                  </a:cubicBezTo>
                  <a:cubicBezTo>
                    <a:pt x="20" y="0"/>
                    <a:pt x="0" y="14"/>
                    <a:pt x="0" y="32"/>
                  </a:cubicBezTo>
                  <a:cubicBezTo>
                    <a:pt x="0" y="45"/>
                    <a:pt x="10" y="56"/>
                    <a:pt x="25" y="61"/>
                  </a:cubicBezTo>
                  <a:cubicBezTo>
                    <a:pt x="26" y="65"/>
                    <a:pt x="25" y="71"/>
                    <a:pt x="14" y="80"/>
                  </a:cubicBezTo>
                  <a:cubicBezTo>
                    <a:pt x="14" y="80"/>
                    <a:pt x="36" y="75"/>
                    <a:pt x="48" y="65"/>
                  </a:cubicBezTo>
                  <a:cubicBezTo>
                    <a:pt x="49" y="64"/>
                    <a:pt x="49" y="64"/>
                    <a:pt x="49" y="64"/>
                  </a:cubicBezTo>
                  <a:cubicBezTo>
                    <a:pt x="73" y="63"/>
                    <a:pt x="92" y="49"/>
                    <a:pt x="92" y="32"/>
                  </a:cubicBezTo>
                  <a:cubicBezTo>
                    <a:pt x="92" y="28"/>
                    <a:pt x="91" y="25"/>
                    <a:pt x="89"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62510" tIns="81255" rIns="162510" bIns="81255"/>
            <a:lstStyle/>
            <a:p>
              <a:pPr defTabSz="914400">
                <a:defRPr/>
              </a:pPr>
              <a:endParaRPr lang="en-US" sz="2400" kern="0" noProof="1">
                <a:solidFill>
                  <a:sysClr val="windowText" lastClr="000000"/>
                </a:solidFill>
                <a:latin typeface="微软雅黑" panose="020B0503020204020204" pitchFamily="34" charset="-122"/>
                <a:ea typeface="微软雅黑" panose="020B0503020204020204" pitchFamily="34" charset="-122"/>
              </a:endParaRPr>
            </a:p>
          </p:txBody>
        </p:sp>
      </p:grpSp>
      <p:sp>
        <p:nvSpPr>
          <p:cNvPr id="9" name="Rounded Rectangle 2"/>
          <p:cNvSpPr/>
          <p:nvPr/>
        </p:nvSpPr>
        <p:spPr>
          <a:xfrm rot="18900000">
            <a:off x="5577211" y="2495234"/>
            <a:ext cx="1036319" cy="1036637"/>
          </a:xfrm>
          <a:prstGeom prst="roundRect">
            <a:avLst>
              <a:gd name="adj" fmla="val 11539"/>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2" tIns="45706" rIns="91412" bIns="45706" anchor="ctr"/>
          <a:lstStyle/>
          <a:p>
            <a:pPr algn="ctr" defTabSz="914400">
              <a:defRPr/>
            </a:pPr>
            <a:endParaRPr lang="en-US" sz="2400" kern="0" noProof="1">
              <a:solidFill>
                <a:sysClr val="windowText" lastClr="000000"/>
              </a:solidFill>
              <a:latin typeface="微软雅黑" panose="020B0503020204020204" pitchFamily="34" charset="-122"/>
              <a:ea typeface="微软雅黑" panose="020B0503020204020204" pitchFamily="34" charset="-122"/>
            </a:endParaRPr>
          </a:p>
        </p:txBody>
      </p:sp>
      <p:sp>
        <p:nvSpPr>
          <p:cNvPr id="10" name="Rounded Rectangle 2"/>
          <p:cNvSpPr/>
          <p:nvPr/>
        </p:nvSpPr>
        <p:spPr>
          <a:xfrm rot="18900000">
            <a:off x="5574037" y="2387283"/>
            <a:ext cx="1034731" cy="1035050"/>
          </a:xfrm>
          <a:prstGeom prst="roundRect">
            <a:avLst>
              <a:gd name="adj" fmla="val 1153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12" tIns="45706" rIns="91412" bIns="45706" anchor="ctr"/>
          <a:lstStyle/>
          <a:p>
            <a:pPr algn="ctr" defTabSz="914400">
              <a:defRPr/>
            </a:pPr>
            <a:endParaRPr lang="en-US" sz="2400" kern="0" noProof="1">
              <a:solidFill>
                <a:sysClr val="windowText" lastClr="000000"/>
              </a:solidFill>
              <a:latin typeface="微软雅黑" panose="020B0503020204020204" pitchFamily="34" charset="-122"/>
              <a:ea typeface="微软雅黑" panose="020B0503020204020204" pitchFamily="34" charset="-122"/>
            </a:endParaRPr>
          </a:p>
        </p:txBody>
      </p:sp>
      <p:grpSp>
        <p:nvGrpSpPr>
          <p:cNvPr id="11" name="Group 12"/>
          <p:cNvGrpSpPr/>
          <p:nvPr/>
        </p:nvGrpSpPr>
        <p:grpSpPr>
          <a:xfrm>
            <a:off x="5920826" y="2735582"/>
            <a:ext cx="341929" cy="336130"/>
            <a:chOff x="2905125" y="4002088"/>
            <a:chExt cx="249238" cy="244475"/>
          </a:xfrm>
          <a:solidFill>
            <a:schemeClr val="bg1"/>
          </a:solidFill>
        </p:grpSpPr>
        <p:sp>
          <p:nvSpPr>
            <p:cNvPr id="12" name="Freeform 50"/>
            <p:cNvSpPr>
              <a:spLocks noEditPoints="1"/>
            </p:cNvSpPr>
            <p:nvPr/>
          </p:nvSpPr>
          <p:spPr bwMode="auto">
            <a:xfrm>
              <a:off x="2905125" y="4002088"/>
              <a:ext cx="249238" cy="244475"/>
            </a:xfrm>
            <a:custGeom>
              <a:avLst/>
              <a:gdLst>
                <a:gd name="T0" fmla="*/ 82 w 95"/>
                <a:gd name="T1" fmla="*/ 58 h 93"/>
                <a:gd name="T2" fmla="*/ 95 w 95"/>
                <a:gd name="T3" fmla="*/ 52 h 93"/>
                <a:gd name="T4" fmla="*/ 95 w 95"/>
                <a:gd name="T5" fmla="*/ 42 h 93"/>
                <a:gd name="T6" fmla="*/ 82 w 95"/>
                <a:gd name="T7" fmla="*/ 36 h 93"/>
                <a:gd name="T8" fmla="*/ 79 w 95"/>
                <a:gd name="T9" fmla="*/ 31 h 93"/>
                <a:gd name="T10" fmla="*/ 84 w 95"/>
                <a:gd name="T11" fmla="*/ 18 h 93"/>
                <a:gd name="T12" fmla="*/ 77 w 95"/>
                <a:gd name="T13" fmla="*/ 10 h 93"/>
                <a:gd name="T14" fmla="*/ 64 w 95"/>
                <a:gd name="T15" fmla="*/ 16 h 93"/>
                <a:gd name="T16" fmla="*/ 58 w 95"/>
                <a:gd name="T17" fmla="*/ 13 h 93"/>
                <a:gd name="T18" fmla="*/ 52 w 95"/>
                <a:gd name="T19" fmla="*/ 0 h 93"/>
                <a:gd name="T20" fmla="*/ 42 w 95"/>
                <a:gd name="T21" fmla="*/ 0 h 93"/>
                <a:gd name="T22" fmla="*/ 36 w 95"/>
                <a:gd name="T23" fmla="*/ 13 h 93"/>
                <a:gd name="T24" fmla="*/ 31 w 95"/>
                <a:gd name="T25" fmla="*/ 16 h 93"/>
                <a:gd name="T26" fmla="*/ 17 w 95"/>
                <a:gd name="T27" fmla="*/ 11 h 93"/>
                <a:gd name="T28" fmla="*/ 10 w 95"/>
                <a:gd name="T29" fmla="*/ 18 h 93"/>
                <a:gd name="T30" fmla="*/ 15 w 95"/>
                <a:gd name="T31" fmla="*/ 31 h 93"/>
                <a:gd name="T32" fmla="*/ 13 w 95"/>
                <a:gd name="T33" fmla="*/ 36 h 93"/>
                <a:gd name="T34" fmla="*/ 0 w 95"/>
                <a:gd name="T35" fmla="*/ 42 h 93"/>
                <a:gd name="T36" fmla="*/ 0 w 95"/>
                <a:gd name="T37" fmla="*/ 52 h 93"/>
                <a:gd name="T38" fmla="*/ 13 w 95"/>
                <a:gd name="T39" fmla="*/ 58 h 93"/>
                <a:gd name="T40" fmla="*/ 15 w 95"/>
                <a:gd name="T41" fmla="*/ 63 h 93"/>
                <a:gd name="T42" fmla="*/ 10 w 95"/>
                <a:gd name="T43" fmla="*/ 76 h 93"/>
                <a:gd name="T44" fmla="*/ 18 w 95"/>
                <a:gd name="T45" fmla="*/ 84 h 93"/>
                <a:gd name="T46" fmla="*/ 31 w 95"/>
                <a:gd name="T47" fmla="*/ 78 h 93"/>
                <a:gd name="T48" fmla="*/ 37 w 95"/>
                <a:gd name="T49" fmla="*/ 81 h 93"/>
                <a:gd name="T50" fmla="*/ 42 w 95"/>
                <a:gd name="T51" fmla="*/ 93 h 93"/>
                <a:gd name="T52" fmla="*/ 53 w 95"/>
                <a:gd name="T53" fmla="*/ 93 h 93"/>
                <a:gd name="T54" fmla="*/ 58 w 95"/>
                <a:gd name="T55" fmla="*/ 81 h 93"/>
                <a:gd name="T56" fmla="*/ 64 w 95"/>
                <a:gd name="T57" fmla="*/ 78 h 93"/>
                <a:gd name="T58" fmla="*/ 77 w 95"/>
                <a:gd name="T59" fmla="*/ 83 h 93"/>
                <a:gd name="T60" fmla="*/ 85 w 95"/>
                <a:gd name="T61" fmla="*/ 76 h 93"/>
                <a:gd name="T62" fmla="*/ 79 w 95"/>
                <a:gd name="T63" fmla="*/ 63 h 93"/>
                <a:gd name="T64" fmla="*/ 82 w 95"/>
                <a:gd name="T65" fmla="*/ 58 h 93"/>
                <a:gd name="T66" fmla="*/ 47 w 95"/>
                <a:gd name="T67" fmla="*/ 62 h 93"/>
                <a:gd name="T68" fmla="*/ 32 w 95"/>
                <a:gd name="T69" fmla="*/ 47 h 93"/>
                <a:gd name="T70" fmla="*/ 47 w 95"/>
                <a:gd name="T71" fmla="*/ 32 h 93"/>
                <a:gd name="T72" fmla="*/ 63 w 95"/>
                <a:gd name="T73" fmla="*/ 47 h 93"/>
                <a:gd name="T74" fmla="*/ 47 w 95"/>
                <a:gd name="T75" fmla="*/ 6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8"/>
                  </a:moveTo>
                  <a:cubicBezTo>
                    <a:pt x="82" y="58"/>
                    <a:pt x="95" y="53"/>
                    <a:pt x="95" y="52"/>
                  </a:cubicBezTo>
                  <a:cubicBezTo>
                    <a:pt x="95" y="42"/>
                    <a:pt x="95" y="42"/>
                    <a:pt x="95" y="42"/>
                  </a:cubicBezTo>
                  <a:cubicBezTo>
                    <a:pt x="95" y="41"/>
                    <a:pt x="82" y="36"/>
                    <a:pt x="82" y="36"/>
                  </a:cubicBezTo>
                  <a:cubicBezTo>
                    <a:pt x="79" y="31"/>
                    <a:pt x="79" y="31"/>
                    <a:pt x="79" y="31"/>
                  </a:cubicBezTo>
                  <a:cubicBezTo>
                    <a:pt x="79" y="31"/>
                    <a:pt x="85" y="18"/>
                    <a:pt x="84" y="18"/>
                  </a:cubicBezTo>
                  <a:cubicBezTo>
                    <a:pt x="77" y="10"/>
                    <a:pt x="77" y="10"/>
                    <a:pt x="77" y="10"/>
                  </a:cubicBezTo>
                  <a:cubicBezTo>
                    <a:pt x="77" y="10"/>
                    <a:pt x="64" y="16"/>
                    <a:pt x="64" y="16"/>
                  </a:cubicBezTo>
                  <a:cubicBezTo>
                    <a:pt x="58" y="13"/>
                    <a:pt x="58" y="13"/>
                    <a:pt x="58" y="13"/>
                  </a:cubicBezTo>
                  <a:cubicBezTo>
                    <a:pt x="58" y="13"/>
                    <a:pt x="53" y="0"/>
                    <a:pt x="52" y="0"/>
                  </a:cubicBezTo>
                  <a:cubicBezTo>
                    <a:pt x="42" y="0"/>
                    <a:pt x="42" y="0"/>
                    <a:pt x="42" y="0"/>
                  </a:cubicBezTo>
                  <a:cubicBezTo>
                    <a:pt x="41" y="0"/>
                    <a:pt x="36" y="13"/>
                    <a:pt x="36" y="13"/>
                  </a:cubicBezTo>
                  <a:cubicBezTo>
                    <a:pt x="31" y="16"/>
                    <a:pt x="31" y="16"/>
                    <a:pt x="31" y="16"/>
                  </a:cubicBezTo>
                  <a:cubicBezTo>
                    <a:pt x="31" y="16"/>
                    <a:pt x="18" y="10"/>
                    <a:pt x="17" y="11"/>
                  </a:cubicBezTo>
                  <a:cubicBezTo>
                    <a:pt x="10" y="18"/>
                    <a:pt x="10" y="18"/>
                    <a:pt x="10" y="18"/>
                  </a:cubicBezTo>
                  <a:cubicBezTo>
                    <a:pt x="9" y="18"/>
                    <a:pt x="15" y="31"/>
                    <a:pt x="15" y="31"/>
                  </a:cubicBezTo>
                  <a:cubicBezTo>
                    <a:pt x="13" y="36"/>
                    <a:pt x="13" y="36"/>
                    <a:pt x="13" y="36"/>
                  </a:cubicBezTo>
                  <a:cubicBezTo>
                    <a:pt x="13" y="36"/>
                    <a:pt x="0" y="41"/>
                    <a:pt x="0" y="42"/>
                  </a:cubicBezTo>
                  <a:cubicBezTo>
                    <a:pt x="0" y="52"/>
                    <a:pt x="0" y="52"/>
                    <a:pt x="0" y="52"/>
                  </a:cubicBezTo>
                  <a:cubicBezTo>
                    <a:pt x="0" y="53"/>
                    <a:pt x="13" y="58"/>
                    <a:pt x="13" y="58"/>
                  </a:cubicBezTo>
                  <a:cubicBezTo>
                    <a:pt x="15" y="63"/>
                    <a:pt x="15" y="63"/>
                    <a:pt x="15" y="63"/>
                  </a:cubicBezTo>
                  <a:cubicBezTo>
                    <a:pt x="15" y="63"/>
                    <a:pt x="10" y="76"/>
                    <a:pt x="10" y="76"/>
                  </a:cubicBezTo>
                  <a:cubicBezTo>
                    <a:pt x="18" y="84"/>
                    <a:pt x="18" y="84"/>
                    <a:pt x="18" y="84"/>
                  </a:cubicBezTo>
                  <a:cubicBezTo>
                    <a:pt x="18" y="84"/>
                    <a:pt x="31" y="78"/>
                    <a:pt x="31" y="78"/>
                  </a:cubicBezTo>
                  <a:cubicBezTo>
                    <a:pt x="37" y="81"/>
                    <a:pt x="37" y="81"/>
                    <a:pt x="37" y="81"/>
                  </a:cubicBezTo>
                  <a:cubicBezTo>
                    <a:pt x="37" y="81"/>
                    <a:pt x="42" y="93"/>
                    <a:pt x="42" y="93"/>
                  </a:cubicBezTo>
                  <a:cubicBezTo>
                    <a:pt x="53" y="93"/>
                    <a:pt x="53" y="93"/>
                    <a:pt x="53" y="93"/>
                  </a:cubicBezTo>
                  <a:cubicBezTo>
                    <a:pt x="53" y="93"/>
                    <a:pt x="58" y="81"/>
                    <a:pt x="58" y="81"/>
                  </a:cubicBezTo>
                  <a:cubicBezTo>
                    <a:pt x="64" y="78"/>
                    <a:pt x="64" y="78"/>
                    <a:pt x="64" y="78"/>
                  </a:cubicBezTo>
                  <a:cubicBezTo>
                    <a:pt x="64" y="78"/>
                    <a:pt x="77" y="84"/>
                    <a:pt x="77" y="83"/>
                  </a:cubicBezTo>
                  <a:cubicBezTo>
                    <a:pt x="85" y="76"/>
                    <a:pt x="85" y="76"/>
                    <a:pt x="85" y="76"/>
                  </a:cubicBezTo>
                  <a:cubicBezTo>
                    <a:pt x="85" y="76"/>
                    <a:pt x="79" y="63"/>
                    <a:pt x="79" y="63"/>
                  </a:cubicBezTo>
                  <a:lnTo>
                    <a:pt x="82" y="58"/>
                  </a:lnTo>
                  <a:close/>
                  <a:moveTo>
                    <a:pt x="47" y="62"/>
                  </a:moveTo>
                  <a:cubicBezTo>
                    <a:pt x="39" y="62"/>
                    <a:pt x="32" y="55"/>
                    <a:pt x="32" y="47"/>
                  </a:cubicBezTo>
                  <a:cubicBezTo>
                    <a:pt x="32" y="39"/>
                    <a:pt x="39" y="32"/>
                    <a:pt x="47" y="32"/>
                  </a:cubicBezTo>
                  <a:cubicBezTo>
                    <a:pt x="56" y="32"/>
                    <a:pt x="63" y="39"/>
                    <a:pt x="63" y="47"/>
                  </a:cubicBezTo>
                  <a:cubicBezTo>
                    <a:pt x="63" y="55"/>
                    <a:pt x="56" y="62"/>
                    <a:pt x="47"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62510" tIns="81255" rIns="162510" bIns="81255"/>
            <a:lstStyle/>
            <a:p>
              <a:pPr defTabSz="914400">
                <a:defRPr/>
              </a:pPr>
              <a:endParaRPr lang="en-US" sz="2400" kern="0" noProof="1">
                <a:solidFill>
                  <a:sysClr val="windowText" lastClr="000000"/>
                </a:solidFill>
                <a:latin typeface="微软雅黑" panose="020B0503020204020204" pitchFamily="34" charset="-122"/>
                <a:ea typeface="微软雅黑" panose="020B0503020204020204" pitchFamily="34" charset="-122"/>
              </a:endParaRPr>
            </a:p>
          </p:txBody>
        </p:sp>
        <p:sp>
          <p:nvSpPr>
            <p:cNvPr id="13" name="Oval 51"/>
            <p:cNvSpPr>
              <a:spLocks noChangeArrowheads="1"/>
            </p:cNvSpPr>
            <p:nvPr/>
          </p:nvSpPr>
          <p:spPr bwMode="auto">
            <a:xfrm>
              <a:off x="3005138" y="4102100"/>
              <a:ext cx="49213" cy="4762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lIns="162510" tIns="81255" rIns="162510" bIns="81255"/>
            <a:lstStyle/>
            <a:p>
              <a:pPr defTabSz="914400">
                <a:defRPr/>
              </a:pPr>
              <a:endParaRPr lang="en-US" sz="2400" kern="0" noProof="1">
                <a:solidFill>
                  <a:sysClr val="windowText" lastClr="000000"/>
                </a:solidFill>
                <a:latin typeface="微软雅黑" panose="020B0503020204020204" pitchFamily="34" charset="-122"/>
                <a:ea typeface="微软雅黑" panose="020B0503020204020204" pitchFamily="34" charset="-122"/>
              </a:endParaRPr>
            </a:p>
          </p:txBody>
        </p:sp>
      </p:grpSp>
      <p:sp>
        <p:nvSpPr>
          <p:cNvPr id="14" name="Rounded Rectangle 2"/>
          <p:cNvSpPr/>
          <p:nvPr/>
        </p:nvSpPr>
        <p:spPr>
          <a:xfrm rot="18900000">
            <a:off x="2453975" y="2495234"/>
            <a:ext cx="1036319" cy="1036637"/>
          </a:xfrm>
          <a:prstGeom prst="roundRect">
            <a:avLst>
              <a:gd name="adj" fmla="val 11539"/>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2" tIns="45706" rIns="91412" bIns="45706" anchor="ctr"/>
          <a:lstStyle/>
          <a:p>
            <a:pPr algn="ctr" defTabSz="914400">
              <a:defRPr/>
            </a:pPr>
            <a:endParaRPr lang="en-US" sz="2400" kern="0" noProof="1">
              <a:solidFill>
                <a:sysClr val="windowText" lastClr="000000"/>
              </a:solidFill>
              <a:latin typeface="微软雅黑" panose="020B0503020204020204" pitchFamily="34" charset="-122"/>
              <a:ea typeface="微软雅黑" panose="020B0503020204020204" pitchFamily="34" charset="-122"/>
            </a:endParaRPr>
          </a:p>
        </p:txBody>
      </p:sp>
      <p:sp>
        <p:nvSpPr>
          <p:cNvPr id="15" name="Rounded Rectangle 2"/>
          <p:cNvSpPr/>
          <p:nvPr/>
        </p:nvSpPr>
        <p:spPr>
          <a:xfrm rot="18900000">
            <a:off x="2450801" y="2387283"/>
            <a:ext cx="1034731" cy="1035050"/>
          </a:xfrm>
          <a:prstGeom prst="roundRect">
            <a:avLst>
              <a:gd name="adj" fmla="val 11539"/>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2" tIns="45706" rIns="91412" bIns="45706" anchor="ctr"/>
          <a:lstStyle/>
          <a:p>
            <a:pPr algn="ctr" defTabSz="914400">
              <a:defRPr/>
            </a:pPr>
            <a:endParaRPr lang="en-US" sz="2400" kern="0" noProof="1">
              <a:solidFill>
                <a:sysClr val="windowText" lastClr="000000"/>
              </a:solidFill>
              <a:latin typeface="微软雅黑" panose="020B0503020204020204" pitchFamily="34" charset="-122"/>
              <a:ea typeface="微软雅黑" panose="020B0503020204020204" pitchFamily="34" charset="-122"/>
            </a:endParaRPr>
          </a:p>
        </p:txBody>
      </p:sp>
      <p:grpSp>
        <p:nvGrpSpPr>
          <p:cNvPr id="16" name="Group 15"/>
          <p:cNvGrpSpPr/>
          <p:nvPr/>
        </p:nvGrpSpPr>
        <p:grpSpPr>
          <a:xfrm>
            <a:off x="2763729" y="2752518"/>
            <a:ext cx="409635" cy="303106"/>
            <a:chOff x="3052763" y="2647950"/>
            <a:chExt cx="346075" cy="255588"/>
          </a:xfrm>
          <a:solidFill>
            <a:schemeClr val="bg1"/>
          </a:solidFill>
        </p:grpSpPr>
        <p:sp>
          <p:nvSpPr>
            <p:cNvPr id="17" name="Freeform 108"/>
            <p:cNvSpPr/>
            <p:nvPr/>
          </p:nvSpPr>
          <p:spPr bwMode="auto">
            <a:xfrm>
              <a:off x="3175000" y="2825750"/>
              <a:ext cx="100013" cy="77788"/>
            </a:xfrm>
            <a:custGeom>
              <a:avLst/>
              <a:gdLst>
                <a:gd name="T0" fmla="*/ 36 w 38"/>
                <a:gd name="T1" fmla="*/ 11 h 30"/>
                <a:gd name="T2" fmla="*/ 1 w 38"/>
                <a:gd name="T3" fmla="*/ 11 h 30"/>
                <a:gd name="T4" fmla="*/ 1 w 38"/>
                <a:gd name="T5" fmla="*/ 13 h 30"/>
                <a:gd name="T6" fmla="*/ 19 w 38"/>
                <a:gd name="T7" fmla="*/ 30 h 30"/>
                <a:gd name="T8" fmla="*/ 36 w 38"/>
                <a:gd name="T9" fmla="*/ 13 h 30"/>
                <a:gd name="T10" fmla="*/ 36 w 38"/>
                <a:gd name="T11" fmla="*/ 11 h 30"/>
              </a:gdLst>
              <a:ahLst/>
              <a:cxnLst>
                <a:cxn ang="0">
                  <a:pos x="T0" y="T1"/>
                </a:cxn>
                <a:cxn ang="0">
                  <a:pos x="T2" y="T3"/>
                </a:cxn>
                <a:cxn ang="0">
                  <a:pos x="T4" y="T5"/>
                </a:cxn>
                <a:cxn ang="0">
                  <a:pos x="T6" y="T7"/>
                </a:cxn>
                <a:cxn ang="0">
                  <a:pos x="T8" y="T9"/>
                </a:cxn>
                <a:cxn ang="0">
                  <a:pos x="T10" y="T11"/>
                </a:cxn>
              </a:cxnLst>
              <a:rect l="0" t="0" r="r" b="b"/>
              <a:pathLst>
                <a:path w="38" h="30">
                  <a:moveTo>
                    <a:pt x="36" y="11"/>
                  </a:moveTo>
                  <a:cubicBezTo>
                    <a:pt x="26" y="1"/>
                    <a:pt x="12" y="0"/>
                    <a:pt x="1" y="11"/>
                  </a:cubicBezTo>
                  <a:cubicBezTo>
                    <a:pt x="0" y="11"/>
                    <a:pt x="0" y="12"/>
                    <a:pt x="1" y="13"/>
                  </a:cubicBezTo>
                  <a:cubicBezTo>
                    <a:pt x="19" y="30"/>
                    <a:pt x="19" y="30"/>
                    <a:pt x="19" y="30"/>
                  </a:cubicBezTo>
                  <a:cubicBezTo>
                    <a:pt x="36" y="13"/>
                    <a:pt x="36" y="13"/>
                    <a:pt x="36" y="13"/>
                  </a:cubicBezTo>
                  <a:cubicBezTo>
                    <a:pt x="38" y="12"/>
                    <a:pt x="37" y="11"/>
                    <a:pt x="36"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62510" tIns="81255" rIns="162510" bIns="81255"/>
            <a:lstStyle/>
            <a:p>
              <a:pPr defTabSz="914400">
                <a:defRPr/>
              </a:pPr>
              <a:endParaRPr lang="en-US" sz="2400" kern="0" noProof="1">
                <a:solidFill>
                  <a:sysClr val="windowText" lastClr="000000"/>
                </a:solidFill>
                <a:latin typeface="微软雅黑" panose="020B0503020204020204" pitchFamily="34" charset="-122"/>
                <a:ea typeface="微软雅黑" panose="020B0503020204020204" pitchFamily="34" charset="-122"/>
              </a:endParaRPr>
            </a:p>
          </p:txBody>
        </p:sp>
        <p:sp>
          <p:nvSpPr>
            <p:cNvPr id="18" name="Freeform 109"/>
            <p:cNvSpPr/>
            <p:nvPr/>
          </p:nvSpPr>
          <p:spPr bwMode="auto">
            <a:xfrm>
              <a:off x="3109913" y="2736850"/>
              <a:ext cx="230188" cy="101600"/>
            </a:xfrm>
            <a:custGeom>
              <a:avLst/>
              <a:gdLst>
                <a:gd name="T0" fmla="*/ 87 w 88"/>
                <a:gd name="T1" fmla="*/ 24 h 39"/>
                <a:gd name="T2" fmla="*/ 0 w 88"/>
                <a:gd name="T3" fmla="*/ 24 h 39"/>
                <a:gd name="T4" fmla="*/ 0 w 88"/>
                <a:gd name="T5" fmla="*/ 26 h 39"/>
                <a:gd name="T6" fmla="*/ 13 w 88"/>
                <a:gd name="T7" fmla="*/ 38 h 39"/>
                <a:gd name="T8" fmla="*/ 15 w 88"/>
                <a:gd name="T9" fmla="*/ 38 h 39"/>
                <a:gd name="T10" fmla="*/ 73 w 88"/>
                <a:gd name="T11" fmla="*/ 38 h 39"/>
                <a:gd name="T12" fmla="*/ 75 w 88"/>
                <a:gd name="T13" fmla="*/ 38 h 39"/>
                <a:gd name="T14" fmla="*/ 87 w 88"/>
                <a:gd name="T15" fmla="*/ 26 h 39"/>
                <a:gd name="T16" fmla="*/ 87 w 88"/>
                <a:gd name="T17" fmla="*/ 26 h 39"/>
                <a:gd name="T18" fmla="*/ 87 w 88"/>
                <a:gd name="T19" fmla="*/ 2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 h="39">
                  <a:moveTo>
                    <a:pt x="87" y="24"/>
                  </a:moveTo>
                  <a:cubicBezTo>
                    <a:pt x="63" y="0"/>
                    <a:pt x="24" y="0"/>
                    <a:pt x="0" y="24"/>
                  </a:cubicBezTo>
                  <a:cubicBezTo>
                    <a:pt x="0" y="24"/>
                    <a:pt x="0" y="25"/>
                    <a:pt x="0" y="26"/>
                  </a:cubicBezTo>
                  <a:cubicBezTo>
                    <a:pt x="13" y="38"/>
                    <a:pt x="13" y="38"/>
                    <a:pt x="13" y="38"/>
                  </a:cubicBezTo>
                  <a:cubicBezTo>
                    <a:pt x="13" y="39"/>
                    <a:pt x="14" y="39"/>
                    <a:pt x="15" y="38"/>
                  </a:cubicBezTo>
                  <a:cubicBezTo>
                    <a:pt x="31" y="22"/>
                    <a:pt x="57" y="22"/>
                    <a:pt x="73" y="38"/>
                  </a:cubicBezTo>
                  <a:cubicBezTo>
                    <a:pt x="73" y="39"/>
                    <a:pt x="74" y="39"/>
                    <a:pt x="75" y="38"/>
                  </a:cubicBezTo>
                  <a:cubicBezTo>
                    <a:pt x="87" y="26"/>
                    <a:pt x="87" y="26"/>
                    <a:pt x="87" y="26"/>
                  </a:cubicBezTo>
                  <a:cubicBezTo>
                    <a:pt x="87" y="26"/>
                    <a:pt x="87" y="26"/>
                    <a:pt x="87" y="26"/>
                  </a:cubicBezTo>
                  <a:cubicBezTo>
                    <a:pt x="88" y="25"/>
                    <a:pt x="88" y="24"/>
                    <a:pt x="87"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62510" tIns="81255" rIns="162510" bIns="81255"/>
            <a:lstStyle/>
            <a:p>
              <a:pPr defTabSz="914400">
                <a:defRPr/>
              </a:pPr>
              <a:endParaRPr lang="en-US" sz="2400" kern="0" noProof="1">
                <a:solidFill>
                  <a:sysClr val="windowText" lastClr="000000"/>
                </a:solidFill>
                <a:latin typeface="微软雅黑" panose="020B0503020204020204" pitchFamily="34" charset="-122"/>
                <a:ea typeface="微软雅黑" panose="020B0503020204020204" pitchFamily="34" charset="-122"/>
              </a:endParaRPr>
            </a:p>
          </p:txBody>
        </p:sp>
        <p:sp>
          <p:nvSpPr>
            <p:cNvPr id="19" name="Freeform 110"/>
            <p:cNvSpPr/>
            <p:nvPr/>
          </p:nvSpPr>
          <p:spPr bwMode="auto">
            <a:xfrm>
              <a:off x="3052763" y="2647950"/>
              <a:ext cx="346075" cy="134938"/>
            </a:xfrm>
            <a:custGeom>
              <a:avLst/>
              <a:gdLst>
                <a:gd name="T0" fmla="*/ 131 w 132"/>
                <a:gd name="T1" fmla="*/ 36 h 52"/>
                <a:gd name="T2" fmla="*/ 131 w 132"/>
                <a:gd name="T3" fmla="*/ 36 h 52"/>
                <a:gd name="T4" fmla="*/ 1 w 132"/>
                <a:gd name="T5" fmla="*/ 36 h 52"/>
                <a:gd name="T6" fmla="*/ 1 w 132"/>
                <a:gd name="T7" fmla="*/ 38 h 52"/>
                <a:gd name="T8" fmla="*/ 13 w 132"/>
                <a:gd name="T9" fmla="*/ 51 h 52"/>
                <a:gd name="T10" fmla="*/ 16 w 132"/>
                <a:gd name="T11" fmla="*/ 51 h 52"/>
                <a:gd name="T12" fmla="*/ 116 w 132"/>
                <a:gd name="T13" fmla="*/ 51 h 52"/>
                <a:gd name="T14" fmla="*/ 118 w 132"/>
                <a:gd name="T15" fmla="*/ 51 h 52"/>
                <a:gd name="T16" fmla="*/ 131 w 132"/>
                <a:gd name="T17" fmla="*/ 38 h 52"/>
                <a:gd name="T18" fmla="*/ 131 w 132"/>
                <a:gd name="T19" fmla="*/ 38 h 52"/>
                <a:gd name="T20" fmla="*/ 131 w 132"/>
                <a:gd name="T21" fmla="*/ 36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2" h="52">
                  <a:moveTo>
                    <a:pt x="131" y="36"/>
                  </a:moveTo>
                  <a:cubicBezTo>
                    <a:pt x="131" y="36"/>
                    <a:pt x="131" y="36"/>
                    <a:pt x="131" y="36"/>
                  </a:cubicBezTo>
                  <a:cubicBezTo>
                    <a:pt x="95" y="0"/>
                    <a:pt x="36" y="0"/>
                    <a:pt x="1" y="36"/>
                  </a:cubicBezTo>
                  <a:cubicBezTo>
                    <a:pt x="0" y="37"/>
                    <a:pt x="0" y="38"/>
                    <a:pt x="1" y="38"/>
                  </a:cubicBezTo>
                  <a:cubicBezTo>
                    <a:pt x="13" y="51"/>
                    <a:pt x="13" y="51"/>
                    <a:pt x="13" y="51"/>
                  </a:cubicBezTo>
                  <a:cubicBezTo>
                    <a:pt x="14" y="52"/>
                    <a:pt x="15" y="52"/>
                    <a:pt x="16" y="51"/>
                  </a:cubicBezTo>
                  <a:cubicBezTo>
                    <a:pt x="43" y="23"/>
                    <a:pt x="88" y="23"/>
                    <a:pt x="116" y="51"/>
                  </a:cubicBezTo>
                  <a:cubicBezTo>
                    <a:pt x="117" y="52"/>
                    <a:pt x="118" y="52"/>
                    <a:pt x="118" y="51"/>
                  </a:cubicBezTo>
                  <a:cubicBezTo>
                    <a:pt x="131" y="38"/>
                    <a:pt x="131" y="38"/>
                    <a:pt x="131" y="38"/>
                  </a:cubicBezTo>
                  <a:cubicBezTo>
                    <a:pt x="131" y="38"/>
                    <a:pt x="131" y="38"/>
                    <a:pt x="131" y="38"/>
                  </a:cubicBezTo>
                  <a:cubicBezTo>
                    <a:pt x="132" y="38"/>
                    <a:pt x="132" y="37"/>
                    <a:pt x="131"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62510" tIns="81255" rIns="162510" bIns="81255"/>
            <a:lstStyle/>
            <a:p>
              <a:pPr defTabSz="914400">
                <a:defRPr/>
              </a:pPr>
              <a:endParaRPr lang="en-US" sz="2400" kern="0" noProof="1">
                <a:solidFill>
                  <a:sysClr val="windowText" lastClr="000000"/>
                </a:solidFill>
                <a:latin typeface="微软雅黑" panose="020B0503020204020204" pitchFamily="34" charset="-122"/>
                <a:ea typeface="微软雅黑" panose="020B0503020204020204" pitchFamily="34" charset="-122"/>
              </a:endParaRPr>
            </a:p>
          </p:txBody>
        </p:sp>
      </p:grpSp>
      <p:sp>
        <p:nvSpPr>
          <p:cNvPr id="20" name="矩形 57"/>
          <p:cNvSpPr>
            <a:spLocks noChangeArrowheads="1"/>
          </p:cNvSpPr>
          <p:nvPr/>
        </p:nvSpPr>
        <p:spPr bwMode="auto">
          <a:xfrm>
            <a:off x="2053493" y="3879991"/>
            <a:ext cx="1801257" cy="338398"/>
          </a:xfrm>
          <a:prstGeom prst="rect">
            <a:avLst/>
          </a:prstGeom>
          <a:solidFill>
            <a:schemeClr val="accent1"/>
          </a:solidFill>
          <a:ln>
            <a:noFill/>
          </a:ln>
        </p:spPr>
        <p:txBody>
          <a:bodyPr lIns="91412" tIns="45706" rIns="91412" bIns="45706">
            <a:spAutoFit/>
          </a:bodyPr>
          <a:lstStyle/>
          <a:p>
            <a:pPr algn="dist"/>
            <a:r>
              <a:rPr lang="en-US" altLang="zh-CN" sz="16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a:t>
            </a:r>
            <a:r>
              <a:rPr lang="zh-CN" altLang="en-US" sz="16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宝贵的标题</a:t>
            </a:r>
            <a:endParaRPr lang="en-US" altLang="en-US" sz="16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21" name="文本框 40"/>
          <p:cNvSpPr txBox="1"/>
          <p:nvPr/>
        </p:nvSpPr>
        <p:spPr>
          <a:xfrm>
            <a:off x="1579845" y="4399839"/>
            <a:ext cx="2748554" cy="881495"/>
          </a:xfrm>
          <a:prstGeom prst="rect">
            <a:avLst/>
          </a:prstGeom>
          <a:noFill/>
          <a:ln w="9525">
            <a:solidFill>
              <a:schemeClr val="bg1">
                <a:lumMod val="65000"/>
              </a:schemeClr>
            </a:solidFill>
          </a:ln>
        </p:spPr>
        <p:txBody>
          <a:bodyPr wrap="square" lIns="91412" tIns="45706" rIns="91412" bIns="45706">
            <a:spAutoFit/>
          </a:bodyPr>
          <a:lstStyle/>
          <a:p>
            <a:pPr algn="ctr">
              <a:lnSpc>
                <a:spcPct val="200000"/>
              </a:lnSpc>
            </a:pPr>
            <a:r>
              <a:rPr lang="zh-CN" altLang="en-US" sz="900" noProof="1">
                <a:solidFill>
                  <a:schemeClr val="bg1">
                    <a:lumMod val="65000"/>
                  </a:schemeClr>
                </a:solidFill>
                <a:latin typeface="微软雅黑" panose="020B0503020204020204" pitchFamily="34" charset="-122"/>
                <a:ea typeface="微软雅黑" panose="020B0503020204020204" pitchFamily="34" charset="-122"/>
                <a:cs typeface="+mn-ea"/>
                <a:sym typeface="Arial" panose="020B0604020202020204" pitchFamily="34" charset="0"/>
              </a:rPr>
              <a:t>此处文字通过</a:t>
            </a:r>
            <a:r>
              <a:rPr lang="en-US" altLang="zh-CN" sz="900" noProof="1">
                <a:solidFill>
                  <a:schemeClr val="bg1">
                    <a:lumMod val="65000"/>
                  </a:schemeClr>
                </a:solidFill>
                <a:latin typeface="微软雅黑" panose="020B0503020204020204" pitchFamily="34" charset="-122"/>
                <a:ea typeface="微软雅黑" panose="020B0503020204020204" pitchFamily="34" charset="-122"/>
                <a:cs typeface="+mn-ea"/>
                <a:sym typeface="Arial" panose="020B0604020202020204" pitchFamily="34" charset="0"/>
              </a:rPr>
              <a:t>TXT</a:t>
            </a:r>
            <a:r>
              <a:rPr lang="zh-CN" altLang="en-US" sz="900" noProof="1">
                <a:solidFill>
                  <a:schemeClr val="bg1">
                    <a:lumMod val="65000"/>
                  </a:schemeClr>
                </a:solidFill>
                <a:latin typeface="微软雅黑" panose="020B0503020204020204" pitchFamily="34" charset="-122"/>
                <a:ea typeface="微软雅黑" panose="020B0503020204020204" pitchFamily="34" charset="-122"/>
                <a:cs typeface="+mn-ea"/>
                <a:sym typeface="Arial" panose="020B0604020202020204" pitchFamily="34" charset="0"/>
              </a:rPr>
              <a:t>文档或者</a:t>
            </a:r>
            <a:r>
              <a:rPr lang="en-US" altLang="zh-CN" sz="900" noProof="1">
                <a:solidFill>
                  <a:schemeClr val="bg1">
                    <a:lumMod val="65000"/>
                  </a:schemeClr>
                </a:solidFill>
                <a:latin typeface="微软雅黑" panose="020B0503020204020204" pitchFamily="34" charset="-122"/>
                <a:ea typeface="微软雅黑" panose="020B0503020204020204" pitchFamily="34" charset="-122"/>
                <a:cs typeface="+mn-ea"/>
                <a:sym typeface="Arial" panose="020B0604020202020204" pitchFamily="34" charset="0"/>
              </a:rPr>
              <a:t>QQ</a:t>
            </a:r>
            <a:r>
              <a:rPr lang="zh-CN" altLang="en-US" sz="900" noProof="1">
                <a:solidFill>
                  <a:schemeClr val="bg1">
                    <a:lumMod val="65000"/>
                  </a:schemeClr>
                </a:solidFill>
                <a:latin typeface="微软雅黑" panose="020B0503020204020204" pitchFamily="34" charset="-122"/>
                <a:ea typeface="微软雅黑" panose="020B0503020204020204" pitchFamily="34" charset="-122"/>
                <a:cs typeface="+mn-ea"/>
                <a:sym typeface="Arial" panose="020B0604020202020204" pitchFamily="34" charset="0"/>
              </a:rPr>
              <a:t>聊天窗口复制进入，无需调整格式，简单快捷，</a:t>
            </a:r>
            <a:r>
              <a:rPr lang="en-US" altLang="zh-CN" sz="900" noProof="1">
                <a:solidFill>
                  <a:schemeClr val="bg1">
                    <a:lumMod val="65000"/>
                  </a:schemeClr>
                </a:solidFill>
                <a:latin typeface="微软雅黑" panose="020B0503020204020204" pitchFamily="34" charset="-122"/>
                <a:ea typeface="微软雅黑" panose="020B0503020204020204" pitchFamily="34" charset="-122"/>
                <a:cs typeface="+mn-ea"/>
                <a:sym typeface="Arial" panose="020B0604020202020204" pitchFamily="34" charset="0"/>
              </a:rPr>
              <a:t>LEOPARD</a:t>
            </a:r>
            <a:r>
              <a:rPr lang="zh-CN" altLang="en-US" sz="900" noProof="1">
                <a:solidFill>
                  <a:schemeClr val="bg1">
                    <a:lumMod val="65000"/>
                  </a:schemeClr>
                </a:solidFill>
                <a:latin typeface="微软雅黑" panose="020B0503020204020204" pitchFamily="34" charset="-122"/>
                <a:ea typeface="微软雅黑" panose="020B0503020204020204" pitchFamily="34" charset="-122"/>
                <a:cs typeface="+mn-ea"/>
                <a:sym typeface="Arial" panose="020B0604020202020204" pitchFamily="34" charset="0"/>
              </a:rPr>
              <a:t>祝愿您汇报顺利！</a:t>
            </a:r>
          </a:p>
        </p:txBody>
      </p:sp>
      <p:cxnSp>
        <p:nvCxnSpPr>
          <p:cNvPr id="22" name="直接连接符 58"/>
          <p:cNvCxnSpPr>
            <a:cxnSpLocks noChangeShapeType="1"/>
          </p:cNvCxnSpPr>
          <p:nvPr/>
        </p:nvCxnSpPr>
        <p:spPr bwMode="auto">
          <a:xfrm>
            <a:off x="2467165" y="4365164"/>
            <a:ext cx="973914" cy="0"/>
          </a:xfrm>
          <a:prstGeom prst="line">
            <a:avLst/>
          </a:prstGeom>
          <a:noFill/>
          <a:ln w="12700">
            <a:solidFill>
              <a:schemeClr val="bg1">
                <a:lumMod val="65000"/>
              </a:schemeClr>
            </a:solidFill>
            <a:prstDash val="dashDot"/>
            <a:round/>
          </a:ln>
          <a:extLst>
            <a:ext uri="{909E8E84-426E-40DD-AFC4-6F175D3DCCD1}">
              <a14:hiddenFill xmlns:a14="http://schemas.microsoft.com/office/drawing/2010/main">
                <a:noFill/>
              </a14:hiddenFill>
            </a:ext>
          </a:extLst>
        </p:spPr>
      </p:cxnSp>
      <p:sp>
        <p:nvSpPr>
          <p:cNvPr id="23" name="矩形 57"/>
          <p:cNvSpPr>
            <a:spLocks noChangeArrowheads="1"/>
          </p:cNvSpPr>
          <p:nvPr/>
        </p:nvSpPr>
        <p:spPr bwMode="auto">
          <a:xfrm>
            <a:off x="5191683" y="3879991"/>
            <a:ext cx="1801257" cy="338398"/>
          </a:xfrm>
          <a:prstGeom prst="rect">
            <a:avLst/>
          </a:prstGeom>
          <a:solidFill>
            <a:schemeClr val="accent2"/>
          </a:solidFill>
          <a:ln>
            <a:noFill/>
          </a:ln>
        </p:spPr>
        <p:txBody>
          <a:bodyPr lIns="91412" tIns="45706" rIns="91412" bIns="45706">
            <a:spAutoFit/>
          </a:bodyPr>
          <a:lstStyle/>
          <a:p>
            <a:pPr algn="dist"/>
            <a:r>
              <a:rPr lang="en-US" altLang="zh-CN" sz="16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a:t>
            </a:r>
            <a:r>
              <a:rPr lang="zh-CN" altLang="en-US" sz="16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宝贵的标题</a:t>
            </a:r>
            <a:endParaRPr lang="en-US" altLang="en-US" sz="16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24" name="文本框 40"/>
          <p:cNvSpPr txBox="1"/>
          <p:nvPr/>
        </p:nvSpPr>
        <p:spPr>
          <a:xfrm>
            <a:off x="4718035" y="4399839"/>
            <a:ext cx="2748554" cy="881495"/>
          </a:xfrm>
          <a:prstGeom prst="rect">
            <a:avLst/>
          </a:prstGeom>
          <a:noFill/>
          <a:ln w="9525">
            <a:solidFill>
              <a:schemeClr val="bg1">
                <a:lumMod val="65000"/>
              </a:schemeClr>
            </a:solidFill>
          </a:ln>
        </p:spPr>
        <p:txBody>
          <a:bodyPr wrap="square" lIns="91412" tIns="45706" rIns="91412" bIns="45706">
            <a:spAutoFit/>
          </a:bodyPr>
          <a:lstStyle/>
          <a:p>
            <a:pPr algn="ctr">
              <a:lnSpc>
                <a:spcPct val="200000"/>
              </a:lnSpc>
            </a:pPr>
            <a:r>
              <a:rPr lang="zh-CN" altLang="en-US" sz="900" noProof="1">
                <a:solidFill>
                  <a:schemeClr val="bg1">
                    <a:lumMod val="65000"/>
                  </a:schemeClr>
                </a:solidFill>
                <a:latin typeface="微软雅黑" panose="020B0503020204020204" pitchFamily="34" charset="-122"/>
                <a:ea typeface="微软雅黑" panose="020B0503020204020204" pitchFamily="34" charset="-122"/>
                <a:cs typeface="+mn-ea"/>
                <a:sym typeface="Arial" panose="020B0604020202020204" pitchFamily="34" charset="0"/>
              </a:rPr>
              <a:t>此处文字通过</a:t>
            </a:r>
            <a:r>
              <a:rPr lang="en-US" altLang="zh-CN" sz="900" noProof="1">
                <a:solidFill>
                  <a:schemeClr val="bg1">
                    <a:lumMod val="65000"/>
                  </a:schemeClr>
                </a:solidFill>
                <a:latin typeface="微软雅黑" panose="020B0503020204020204" pitchFamily="34" charset="-122"/>
                <a:ea typeface="微软雅黑" panose="020B0503020204020204" pitchFamily="34" charset="-122"/>
                <a:cs typeface="+mn-ea"/>
                <a:sym typeface="Arial" panose="020B0604020202020204" pitchFamily="34" charset="0"/>
              </a:rPr>
              <a:t>TXT</a:t>
            </a:r>
            <a:r>
              <a:rPr lang="zh-CN" altLang="en-US" sz="900" noProof="1">
                <a:solidFill>
                  <a:schemeClr val="bg1">
                    <a:lumMod val="65000"/>
                  </a:schemeClr>
                </a:solidFill>
                <a:latin typeface="微软雅黑" panose="020B0503020204020204" pitchFamily="34" charset="-122"/>
                <a:ea typeface="微软雅黑" panose="020B0503020204020204" pitchFamily="34" charset="-122"/>
                <a:cs typeface="+mn-ea"/>
                <a:sym typeface="Arial" panose="020B0604020202020204" pitchFamily="34" charset="0"/>
              </a:rPr>
              <a:t>文档或者</a:t>
            </a:r>
            <a:r>
              <a:rPr lang="en-US" altLang="zh-CN" sz="900" noProof="1">
                <a:solidFill>
                  <a:schemeClr val="bg1">
                    <a:lumMod val="65000"/>
                  </a:schemeClr>
                </a:solidFill>
                <a:latin typeface="微软雅黑" panose="020B0503020204020204" pitchFamily="34" charset="-122"/>
                <a:ea typeface="微软雅黑" panose="020B0503020204020204" pitchFamily="34" charset="-122"/>
                <a:cs typeface="+mn-ea"/>
                <a:sym typeface="Arial" panose="020B0604020202020204" pitchFamily="34" charset="0"/>
              </a:rPr>
              <a:t>QQ</a:t>
            </a:r>
            <a:r>
              <a:rPr lang="zh-CN" altLang="en-US" sz="900" noProof="1">
                <a:solidFill>
                  <a:schemeClr val="bg1">
                    <a:lumMod val="65000"/>
                  </a:schemeClr>
                </a:solidFill>
                <a:latin typeface="微软雅黑" panose="020B0503020204020204" pitchFamily="34" charset="-122"/>
                <a:ea typeface="微软雅黑" panose="020B0503020204020204" pitchFamily="34" charset="-122"/>
                <a:cs typeface="+mn-ea"/>
                <a:sym typeface="Arial" panose="020B0604020202020204" pitchFamily="34" charset="0"/>
              </a:rPr>
              <a:t>聊天窗口复制进入，无需调整格式，简单快捷，</a:t>
            </a:r>
            <a:r>
              <a:rPr lang="en-US" altLang="zh-CN" sz="900" noProof="1">
                <a:solidFill>
                  <a:schemeClr val="bg1">
                    <a:lumMod val="65000"/>
                  </a:schemeClr>
                </a:solidFill>
                <a:latin typeface="微软雅黑" panose="020B0503020204020204" pitchFamily="34" charset="-122"/>
                <a:ea typeface="微软雅黑" panose="020B0503020204020204" pitchFamily="34" charset="-122"/>
                <a:cs typeface="+mn-ea"/>
                <a:sym typeface="Arial" panose="020B0604020202020204" pitchFamily="34" charset="0"/>
              </a:rPr>
              <a:t>LEOPARD</a:t>
            </a:r>
            <a:r>
              <a:rPr lang="zh-CN" altLang="en-US" sz="900" noProof="1">
                <a:solidFill>
                  <a:schemeClr val="bg1">
                    <a:lumMod val="65000"/>
                  </a:schemeClr>
                </a:solidFill>
                <a:latin typeface="微软雅黑" panose="020B0503020204020204" pitchFamily="34" charset="-122"/>
                <a:ea typeface="微软雅黑" panose="020B0503020204020204" pitchFamily="34" charset="-122"/>
                <a:cs typeface="+mn-ea"/>
                <a:sym typeface="Arial" panose="020B0604020202020204" pitchFamily="34" charset="0"/>
              </a:rPr>
              <a:t>祝愿您汇报顺利！</a:t>
            </a:r>
          </a:p>
        </p:txBody>
      </p:sp>
      <p:cxnSp>
        <p:nvCxnSpPr>
          <p:cNvPr id="25" name="直接连接符 58"/>
          <p:cNvCxnSpPr>
            <a:cxnSpLocks noChangeShapeType="1"/>
          </p:cNvCxnSpPr>
          <p:nvPr/>
        </p:nvCxnSpPr>
        <p:spPr bwMode="auto">
          <a:xfrm>
            <a:off x="5605355" y="4365164"/>
            <a:ext cx="973914" cy="0"/>
          </a:xfrm>
          <a:prstGeom prst="line">
            <a:avLst/>
          </a:prstGeom>
          <a:noFill/>
          <a:ln w="12700">
            <a:solidFill>
              <a:schemeClr val="bg1">
                <a:lumMod val="65000"/>
              </a:schemeClr>
            </a:solidFill>
            <a:prstDash val="dashDot"/>
            <a:round/>
          </a:ln>
          <a:extLst>
            <a:ext uri="{909E8E84-426E-40DD-AFC4-6F175D3DCCD1}">
              <a14:hiddenFill xmlns:a14="http://schemas.microsoft.com/office/drawing/2010/main">
                <a:noFill/>
              </a14:hiddenFill>
            </a:ext>
          </a:extLst>
        </p:spPr>
      </p:cxnSp>
      <p:sp>
        <p:nvSpPr>
          <p:cNvPr id="26" name="矩形 57"/>
          <p:cNvSpPr>
            <a:spLocks noChangeArrowheads="1"/>
          </p:cNvSpPr>
          <p:nvPr/>
        </p:nvSpPr>
        <p:spPr bwMode="auto">
          <a:xfrm>
            <a:off x="8329875" y="3879991"/>
            <a:ext cx="1801257" cy="338398"/>
          </a:xfrm>
          <a:prstGeom prst="rect">
            <a:avLst/>
          </a:prstGeom>
          <a:solidFill>
            <a:schemeClr val="accent1"/>
          </a:solidFill>
          <a:ln>
            <a:noFill/>
          </a:ln>
        </p:spPr>
        <p:txBody>
          <a:bodyPr lIns="91412" tIns="45706" rIns="91412" bIns="45706">
            <a:spAutoFit/>
          </a:bodyPr>
          <a:lstStyle/>
          <a:p>
            <a:pPr algn="dist"/>
            <a:r>
              <a:rPr lang="en-US" altLang="zh-CN" sz="16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a:t>
            </a:r>
            <a:r>
              <a:rPr lang="zh-CN" altLang="en-US" sz="16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宝贵的标题</a:t>
            </a:r>
            <a:endParaRPr lang="en-US" altLang="en-US" sz="16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27" name="文本框 40"/>
          <p:cNvSpPr txBox="1"/>
          <p:nvPr/>
        </p:nvSpPr>
        <p:spPr>
          <a:xfrm>
            <a:off x="7856226" y="4399839"/>
            <a:ext cx="2748554" cy="881495"/>
          </a:xfrm>
          <a:prstGeom prst="rect">
            <a:avLst/>
          </a:prstGeom>
          <a:noFill/>
          <a:ln w="9525">
            <a:solidFill>
              <a:schemeClr val="bg1">
                <a:lumMod val="65000"/>
              </a:schemeClr>
            </a:solidFill>
          </a:ln>
        </p:spPr>
        <p:txBody>
          <a:bodyPr wrap="square" lIns="91412" tIns="45706" rIns="91412" bIns="45706">
            <a:spAutoFit/>
          </a:bodyPr>
          <a:lstStyle/>
          <a:p>
            <a:pPr algn="ctr">
              <a:lnSpc>
                <a:spcPct val="200000"/>
              </a:lnSpc>
            </a:pPr>
            <a:r>
              <a:rPr lang="zh-CN" altLang="en-US" sz="900" noProof="1">
                <a:solidFill>
                  <a:schemeClr val="bg1">
                    <a:lumMod val="65000"/>
                  </a:schemeClr>
                </a:solidFill>
                <a:latin typeface="微软雅黑" panose="020B0503020204020204" pitchFamily="34" charset="-122"/>
                <a:ea typeface="微软雅黑" panose="020B0503020204020204" pitchFamily="34" charset="-122"/>
                <a:cs typeface="+mn-ea"/>
                <a:sym typeface="Arial" panose="020B0604020202020204" pitchFamily="34" charset="0"/>
              </a:rPr>
              <a:t>此处文字通过</a:t>
            </a:r>
            <a:r>
              <a:rPr lang="en-US" altLang="zh-CN" sz="900" noProof="1">
                <a:solidFill>
                  <a:schemeClr val="bg1">
                    <a:lumMod val="65000"/>
                  </a:schemeClr>
                </a:solidFill>
                <a:latin typeface="微软雅黑" panose="020B0503020204020204" pitchFamily="34" charset="-122"/>
                <a:ea typeface="微软雅黑" panose="020B0503020204020204" pitchFamily="34" charset="-122"/>
                <a:cs typeface="+mn-ea"/>
                <a:sym typeface="Arial" panose="020B0604020202020204" pitchFamily="34" charset="0"/>
              </a:rPr>
              <a:t>TXT</a:t>
            </a:r>
            <a:r>
              <a:rPr lang="zh-CN" altLang="en-US" sz="900" noProof="1">
                <a:solidFill>
                  <a:schemeClr val="bg1">
                    <a:lumMod val="65000"/>
                  </a:schemeClr>
                </a:solidFill>
                <a:latin typeface="微软雅黑" panose="020B0503020204020204" pitchFamily="34" charset="-122"/>
                <a:ea typeface="微软雅黑" panose="020B0503020204020204" pitchFamily="34" charset="-122"/>
                <a:cs typeface="+mn-ea"/>
                <a:sym typeface="Arial" panose="020B0604020202020204" pitchFamily="34" charset="0"/>
              </a:rPr>
              <a:t>文档或者</a:t>
            </a:r>
            <a:r>
              <a:rPr lang="en-US" altLang="zh-CN" sz="900" noProof="1">
                <a:solidFill>
                  <a:schemeClr val="bg1">
                    <a:lumMod val="65000"/>
                  </a:schemeClr>
                </a:solidFill>
                <a:latin typeface="微软雅黑" panose="020B0503020204020204" pitchFamily="34" charset="-122"/>
                <a:ea typeface="微软雅黑" panose="020B0503020204020204" pitchFamily="34" charset="-122"/>
                <a:cs typeface="+mn-ea"/>
                <a:sym typeface="Arial" panose="020B0604020202020204" pitchFamily="34" charset="0"/>
              </a:rPr>
              <a:t>QQ</a:t>
            </a:r>
            <a:r>
              <a:rPr lang="zh-CN" altLang="en-US" sz="900" noProof="1">
                <a:solidFill>
                  <a:schemeClr val="bg1">
                    <a:lumMod val="65000"/>
                  </a:schemeClr>
                </a:solidFill>
                <a:latin typeface="微软雅黑" panose="020B0503020204020204" pitchFamily="34" charset="-122"/>
                <a:ea typeface="微软雅黑" panose="020B0503020204020204" pitchFamily="34" charset="-122"/>
                <a:cs typeface="+mn-ea"/>
                <a:sym typeface="Arial" panose="020B0604020202020204" pitchFamily="34" charset="0"/>
              </a:rPr>
              <a:t>聊天窗口复制进入，无需调整格式，简单快捷，</a:t>
            </a:r>
            <a:r>
              <a:rPr lang="en-US" altLang="zh-CN" sz="900" noProof="1">
                <a:solidFill>
                  <a:schemeClr val="bg1">
                    <a:lumMod val="65000"/>
                  </a:schemeClr>
                </a:solidFill>
                <a:latin typeface="微软雅黑" panose="020B0503020204020204" pitchFamily="34" charset="-122"/>
                <a:ea typeface="微软雅黑" panose="020B0503020204020204" pitchFamily="34" charset="-122"/>
                <a:cs typeface="+mn-ea"/>
                <a:sym typeface="Arial" panose="020B0604020202020204" pitchFamily="34" charset="0"/>
              </a:rPr>
              <a:t>LEOPARD</a:t>
            </a:r>
            <a:r>
              <a:rPr lang="zh-CN" altLang="en-US" sz="900" noProof="1">
                <a:solidFill>
                  <a:schemeClr val="bg1">
                    <a:lumMod val="65000"/>
                  </a:schemeClr>
                </a:solidFill>
                <a:latin typeface="微软雅黑" panose="020B0503020204020204" pitchFamily="34" charset="-122"/>
                <a:ea typeface="微软雅黑" panose="020B0503020204020204" pitchFamily="34" charset="-122"/>
                <a:cs typeface="+mn-ea"/>
                <a:sym typeface="Arial" panose="020B0604020202020204" pitchFamily="34" charset="0"/>
              </a:rPr>
              <a:t>祝愿您汇报顺利！</a:t>
            </a:r>
          </a:p>
        </p:txBody>
      </p:sp>
      <p:cxnSp>
        <p:nvCxnSpPr>
          <p:cNvPr id="28" name="直接连接符 58"/>
          <p:cNvCxnSpPr>
            <a:cxnSpLocks noChangeShapeType="1"/>
          </p:cNvCxnSpPr>
          <p:nvPr/>
        </p:nvCxnSpPr>
        <p:spPr bwMode="auto">
          <a:xfrm>
            <a:off x="8743545" y="4365164"/>
            <a:ext cx="973914" cy="0"/>
          </a:xfrm>
          <a:prstGeom prst="line">
            <a:avLst/>
          </a:prstGeom>
          <a:noFill/>
          <a:ln w="12700">
            <a:solidFill>
              <a:schemeClr val="bg1">
                <a:lumMod val="65000"/>
              </a:schemeClr>
            </a:solidFill>
            <a:prstDash val="dashDot"/>
            <a:round/>
          </a:ln>
          <a:extLst>
            <a:ext uri="{909E8E84-426E-40DD-AFC4-6F175D3DCCD1}">
              <a14:hiddenFill xmlns:a14="http://schemas.microsoft.com/office/drawing/2010/main">
                <a:noFill/>
              </a14:hiddenFill>
            </a:ext>
          </a:extLst>
        </p:spPr>
      </p:cxnSp>
    </p:spTree>
  </p:cSld>
  <p:clrMapOvr>
    <a:masterClrMapping/>
  </p:clrMapOvr>
  <mc:AlternateContent xmlns:mc="http://schemas.openxmlformats.org/markup-compatibility/2006" xmlns:p14="http://schemas.microsoft.com/office/powerpoint/2010/main">
    <mc:Choice Requires="p14">
      <p:transition spd="slow" p14:dur="1600" advTm="0">
        <p14:prism isContent="1" isInverted="1"/>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par>
                                <p:cTn id="15" presetID="53" presetClass="entr" presetSubtype="16"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Effect transition="in" filter="fade">
                                      <p:cBhvr>
                                        <p:cTn id="19" dur="500"/>
                                        <p:tgtEl>
                                          <p:spTgt spid="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500" fill="hold"/>
                                        <p:tgtEl>
                                          <p:spTgt spid="9"/>
                                        </p:tgtEl>
                                        <p:attrNameLst>
                                          <p:attrName>ppt_w</p:attrName>
                                        </p:attrNameLst>
                                      </p:cBhvr>
                                      <p:tavLst>
                                        <p:tav tm="0">
                                          <p:val>
                                            <p:fltVal val="0"/>
                                          </p:val>
                                        </p:tav>
                                        <p:tav tm="100000">
                                          <p:val>
                                            <p:strVal val="#ppt_w"/>
                                          </p:val>
                                        </p:tav>
                                      </p:tavLst>
                                    </p:anim>
                                    <p:anim calcmode="lin" valueType="num">
                                      <p:cBhvr>
                                        <p:cTn id="23" dur="500" fill="hold"/>
                                        <p:tgtEl>
                                          <p:spTgt spid="9"/>
                                        </p:tgtEl>
                                        <p:attrNameLst>
                                          <p:attrName>ppt_h</p:attrName>
                                        </p:attrNameLst>
                                      </p:cBhvr>
                                      <p:tavLst>
                                        <p:tav tm="0">
                                          <p:val>
                                            <p:fltVal val="0"/>
                                          </p:val>
                                        </p:tav>
                                        <p:tav tm="100000">
                                          <p:val>
                                            <p:strVal val="#ppt_h"/>
                                          </p:val>
                                        </p:tav>
                                      </p:tavLst>
                                    </p:anim>
                                    <p:animEffect transition="in" filter="fade">
                                      <p:cBhvr>
                                        <p:cTn id="24" dur="500"/>
                                        <p:tgtEl>
                                          <p:spTgt spid="9"/>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p:cTn id="27" dur="500" fill="hold"/>
                                        <p:tgtEl>
                                          <p:spTgt spid="10"/>
                                        </p:tgtEl>
                                        <p:attrNameLst>
                                          <p:attrName>ppt_w</p:attrName>
                                        </p:attrNameLst>
                                      </p:cBhvr>
                                      <p:tavLst>
                                        <p:tav tm="0">
                                          <p:val>
                                            <p:fltVal val="0"/>
                                          </p:val>
                                        </p:tav>
                                        <p:tav tm="100000">
                                          <p:val>
                                            <p:strVal val="#ppt_w"/>
                                          </p:val>
                                        </p:tav>
                                      </p:tavLst>
                                    </p:anim>
                                    <p:anim calcmode="lin" valueType="num">
                                      <p:cBhvr>
                                        <p:cTn id="28" dur="500" fill="hold"/>
                                        <p:tgtEl>
                                          <p:spTgt spid="10"/>
                                        </p:tgtEl>
                                        <p:attrNameLst>
                                          <p:attrName>ppt_h</p:attrName>
                                        </p:attrNameLst>
                                      </p:cBhvr>
                                      <p:tavLst>
                                        <p:tav tm="0">
                                          <p:val>
                                            <p:fltVal val="0"/>
                                          </p:val>
                                        </p:tav>
                                        <p:tav tm="100000">
                                          <p:val>
                                            <p:strVal val="#ppt_h"/>
                                          </p:val>
                                        </p:tav>
                                      </p:tavLst>
                                    </p:anim>
                                    <p:animEffect transition="in" filter="fade">
                                      <p:cBhvr>
                                        <p:cTn id="29" dur="500"/>
                                        <p:tgtEl>
                                          <p:spTgt spid="10"/>
                                        </p:tgtEl>
                                      </p:cBhvr>
                                    </p:animEffect>
                                  </p:childTnLst>
                                </p:cTn>
                              </p:par>
                              <p:par>
                                <p:cTn id="30" presetID="53" presetClass="entr" presetSubtype="16" fill="hold" nodeType="with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p:cTn id="32" dur="500" fill="hold"/>
                                        <p:tgtEl>
                                          <p:spTgt spid="11"/>
                                        </p:tgtEl>
                                        <p:attrNameLst>
                                          <p:attrName>ppt_w</p:attrName>
                                        </p:attrNameLst>
                                      </p:cBhvr>
                                      <p:tavLst>
                                        <p:tav tm="0">
                                          <p:val>
                                            <p:fltVal val="0"/>
                                          </p:val>
                                        </p:tav>
                                        <p:tav tm="100000">
                                          <p:val>
                                            <p:strVal val="#ppt_w"/>
                                          </p:val>
                                        </p:tav>
                                      </p:tavLst>
                                    </p:anim>
                                    <p:anim calcmode="lin" valueType="num">
                                      <p:cBhvr>
                                        <p:cTn id="33" dur="500" fill="hold"/>
                                        <p:tgtEl>
                                          <p:spTgt spid="11"/>
                                        </p:tgtEl>
                                        <p:attrNameLst>
                                          <p:attrName>ppt_h</p:attrName>
                                        </p:attrNameLst>
                                      </p:cBhvr>
                                      <p:tavLst>
                                        <p:tav tm="0">
                                          <p:val>
                                            <p:fltVal val="0"/>
                                          </p:val>
                                        </p:tav>
                                        <p:tav tm="100000">
                                          <p:val>
                                            <p:strVal val="#ppt_h"/>
                                          </p:val>
                                        </p:tav>
                                      </p:tavLst>
                                    </p:anim>
                                    <p:animEffect transition="in" filter="fade">
                                      <p:cBhvr>
                                        <p:cTn id="34" dur="500"/>
                                        <p:tgtEl>
                                          <p:spTgt spid="1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p:cTn id="37" dur="500" fill="hold"/>
                                        <p:tgtEl>
                                          <p:spTgt spid="14"/>
                                        </p:tgtEl>
                                        <p:attrNameLst>
                                          <p:attrName>ppt_w</p:attrName>
                                        </p:attrNameLst>
                                      </p:cBhvr>
                                      <p:tavLst>
                                        <p:tav tm="0">
                                          <p:val>
                                            <p:fltVal val="0"/>
                                          </p:val>
                                        </p:tav>
                                        <p:tav tm="100000">
                                          <p:val>
                                            <p:strVal val="#ppt_w"/>
                                          </p:val>
                                        </p:tav>
                                      </p:tavLst>
                                    </p:anim>
                                    <p:anim calcmode="lin" valueType="num">
                                      <p:cBhvr>
                                        <p:cTn id="38" dur="500" fill="hold"/>
                                        <p:tgtEl>
                                          <p:spTgt spid="14"/>
                                        </p:tgtEl>
                                        <p:attrNameLst>
                                          <p:attrName>ppt_h</p:attrName>
                                        </p:attrNameLst>
                                      </p:cBhvr>
                                      <p:tavLst>
                                        <p:tav tm="0">
                                          <p:val>
                                            <p:fltVal val="0"/>
                                          </p:val>
                                        </p:tav>
                                        <p:tav tm="100000">
                                          <p:val>
                                            <p:strVal val="#ppt_h"/>
                                          </p:val>
                                        </p:tav>
                                      </p:tavLst>
                                    </p:anim>
                                    <p:animEffect transition="in" filter="fade">
                                      <p:cBhvr>
                                        <p:cTn id="39" dur="500"/>
                                        <p:tgtEl>
                                          <p:spTgt spid="14"/>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p:cTn id="42" dur="500" fill="hold"/>
                                        <p:tgtEl>
                                          <p:spTgt spid="15"/>
                                        </p:tgtEl>
                                        <p:attrNameLst>
                                          <p:attrName>ppt_w</p:attrName>
                                        </p:attrNameLst>
                                      </p:cBhvr>
                                      <p:tavLst>
                                        <p:tav tm="0">
                                          <p:val>
                                            <p:fltVal val="0"/>
                                          </p:val>
                                        </p:tav>
                                        <p:tav tm="100000">
                                          <p:val>
                                            <p:strVal val="#ppt_w"/>
                                          </p:val>
                                        </p:tav>
                                      </p:tavLst>
                                    </p:anim>
                                    <p:anim calcmode="lin" valueType="num">
                                      <p:cBhvr>
                                        <p:cTn id="43" dur="500" fill="hold"/>
                                        <p:tgtEl>
                                          <p:spTgt spid="15"/>
                                        </p:tgtEl>
                                        <p:attrNameLst>
                                          <p:attrName>ppt_h</p:attrName>
                                        </p:attrNameLst>
                                      </p:cBhvr>
                                      <p:tavLst>
                                        <p:tav tm="0">
                                          <p:val>
                                            <p:fltVal val="0"/>
                                          </p:val>
                                        </p:tav>
                                        <p:tav tm="100000">
                                          <p:val>
                                            <p:strVal val="#ppt_h"/>
                                          </p:val>
                                        </p:tav>
                                      </p:tavLst>
                                    </p:anim>
                                    <p:animEffect transition="in" filter="fade">
                                      <p:cBhvr>
                                        <p:cTn id="44" dur="500"/>
                                        <p:tgtEl>
                                          <p:spTgt spid="15"/>
                                        </p:tgtEl>
                                      </p:cBhvr>
                                    </p:animEffect>
                                  </p:childTnLst>
                                </p:cTn>
                              </p:par>
                              <p:par>
                                <p:cTn id="45" presetID="53" presetClass="entr" presetSubtype="16" fill="hold" nodeType="withEffect">
                                  <p:stCondLst>
                                    <p:cond delay="0"/>
                                  </p:stCondLst>
                                  <p:childTnLst>
                                    <p:set>
                                      <p:cBhvr>
                                        <p:cTn id="46" dur="1" fill="hold">
                                          <p:stCondLst>
                                            <p:cond delay="0"/>
                                          </p:stCondLst>
                                        </p:cTn>
                                        <p:tgtEl>
                                          <p:spTgt spid="16"/>
                                        </p:tgtEl>
                                        <p:attrNameLst>
                                          <p:attrName>style.visibility</p:attrName>
                                        </p:attrNameLst>
                                      </p:cBhvr>
                                      <p:to>
                                        <p:strVal val="visible"/>
                                      </p:to>
                                    </p:set>
                                    <p:anim calcmode="lin" valueType="num">
                                      <p:cBhvr>
                                        <p:cTn id="47" dur="500" fill="hold"/>
                                        <p:tgtEl>
                                          <p:spTgt spid="16"/>
                                        </p:tgtEl>
                                        <p:attrNameLst>
                                          <p:attrName>ppt_w</p:attrName>
                                        </p:attrNameLst>
                                      </p:cBhvr>
                                      <p:tavLst>
                                        <p:tav tm="0">
                                          <p:val>
                                            <p:fltVal val="0"/>
                                          </p:val>
                                        </p:tav>
                                        <p:tav tm="100000">
                                          <p:val>
                                            <p:strVal val="#ppt_w"/>
                                          </p:val>
                                        </p:tav>
                                      </p:tavLst>
                                    </p:anim>
                                    <p:anim calcmode="lin" valueType="num">
                                      <p:cBhvr>
                                        <p:cTn id="48" dur="500" fill="hold"/>
                                        <p:tgtEl>
                                          <p:spTgt spid="16"/>
                                        </p:tgtEl>
                                        <p:attrNameLst>
                                          <p:attrName>ppt_h</p:attrName>
                                        </p:attrNameLst>
                                      </p:cBhvr>
                                      <p:tavLst>
                                        <p:tav tm="0">
                                          <p:val>
                                            <p:fltVal val="0"/>
                                          </p:val>
                                        </p:tav>
                                        <p:tav tm="100000">
                                          <p:val>
                                            <p:strVal val="#ppt_h"/>
                                          </p:val>
                                        </p:tav>
                                      </p:tavLst>
                                    </p:anim>
                                    <p:animEffect transition="in" filter="fade">
                                      <p:cBhvr>
                                        <p:cTn id="49" dur="500"/>
                                        <p:tgtEl>
                                          <p:spTgt spid="1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20"/>
                                        </p:tgtEl>
                                        <p:attrNameLst>
                                          <p:attrName>style.visibility</p:attrName>
                                        </p:attrNameLst>
                                      </p:cBhvr>
                                      <p:to>
                                        <p:strVal val="visible"/>
                                      </p:to>
                                    </p:set>
                                    <p:anim calcmode="lin" valueType="num">
                                      <p:cBhvr>
                                        <p:cTn id="52" dur="500" fill="hold"/>
                                        <p:tgtEl>
                                          <p:spTgt spid="20"/>
                                        </p:tgtEl>
                                        <p:attrNameLst>
                                          <p:attrName>ppt_w</p:attrName>
                                        </p:attrNameLst>
                                      </p:cBhvr>
                                      <p:tavLst>
                                        <p:tav tm="0">
                                          <p:val>
                                            <p:fltVal val="0"/>
                                          </p:val>
                                        </p:tav>
                                        <p:tav tm="100000">
                                          <p:val>
                                            <p:strVal val="#ppt_w"/>
                                          </p:val>
                                        </p:tav>
                                      </p:tavLst>
                                    </p:anim>
                                    <p:anim calcmode="lin" valueType="num">
                                      <p:cBhvr>
                                        <p:cTn id="53" dur="500" fill="hold"/>
                                        <p:tgtEl>
                                          <p:spTgt spid="20"/>
                                        </p:tgtEl>
                                        <p:attrNameLst>
                                          <p:attrName>ppt_h</p:attrName>
                                        </p:attrNameLst>
                                      </p:cBhvr>
                                      <p:tavLst>
                                        <p:tav tm="0">
                                          <p:val>
                                            <p:fltVal val="0"/>
                                          </p:val>
                                        </p:tav>
                                        <p:tav tm="100000">
                                          <p:val>
                                            <p:strVal val="#ppt_h"/>
                                          </p:val>
                                        </p:tav>
                                      </p:tavLst>
                                    </p:anim>
                                    <p:animEffect transition="in" filter="fade">
                                      <p:cBhvr>
                                        <p:cTn id="54" dur="500"/>
                                        <p:tgtEl>
                                          <p:spTgt spid="20"/>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p:cTn id="57" dur="500" fill="hold"/>
                                        <p:tgtEl>
                                          <p:spTgt spid="21"/>
                                        </p:tgtEl>
                                        <p:attrNameLst>
                                          <p:attrName>ppt_w</p:attrName>
                                        </p:attrNameLst>
                                      </p:cBhvr>
                                      <p:tavLst>
                                        <p:tav tm="0">
                                          <p:val>
                                            <p:fltVal val="0"/>
                                          </p:val>
                                        </p:tav>
                                        <p:tav tm="100000">
                                          <p:val>
                                            <p:strVal val="#ppt_w"/>
                                          </p:val>
                                        </p:tav>
                                      </p:tavLst>
                                    </p:anim>
                                    <p:anim calcmode="lin" valueType="num">
                                      <p:cBhvr>
                                        <p:cTn id="58" dur="500" fill="hold"/>
                                        <p:tgtEl>
                                          <p:spTgt spid="21"/>
                                        </p:tgtEl>
                                        <p:attrNameLst>
                                          <p:attrName>ppt_h</p:attrName>
                                        </p:attrNameLst>
                                      </p:cBhvr>
                                      <p:tavLst>
                                        <p:tav tm="0">
                                          <p:val>
                                            <p:fltVal val="0"/>
                                          </p:val>
                                        </p:tav>
                                        <p:tav tm="100000">
                                          <p:val>
                                            <p:strVal val="#ppt_h"/>
                                          </p:val>
                                        </p:tav>
                                      </p:tavLst>
                                    </p:anim>
                                    <p:animEffect transition="in" filter="fade">
                                      <p:cBhvr>
                                        <p:cTn id="59" dur="500"/>
                                        <p:tgtEl>
                                          <p:spTgt spid="21"/>
                                        </p:tgtEl>
                                      </p:cBhvr>
                                    </p:animEffect>
                                  </p:childTnLst>
                                </p:cTn>
                              </p:par>
                              <p:par>
                                <p:cTn id="60" presetID="53" presetClass="entr" presetSubtype="16" fill="hold" nodeType="with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animEffect transition="in" filter="fade">
                                      <p:cBhvr>
                                        <p:cTn id="69" dur="500"/>
                                        <p:tgtEl>
                                          <p:spTgt spid="23"/>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24"/>
                                        </p:tgtEl>
                                        <p:attrNameLst>
                                          <p:attrName>style.visibility</p:attrName>
                                        </p:attrNameLst>
                                      </p:cBhvr>
                                      <p:to>
                                        <p:strVal val="visible"/>
                                      </p:to>
                                    </p:set>
                                    <p:anim calcmode="lin" valueType="num">
                                      <p:cBhvr>
                                        <p:cTn id="72" dur="500" fill="hold"/>
                                        <p:tgtEl>
                                          <p:spTgt spid="24"/>
                                        </p:tgtEl>
                                        <p:attrNameLst>
                                          <p:attrName>ppt_w</p:attrName>
                                        </p:attrNameLst>
                                      </p:cBhvr>
                                      <p:tavLst>
                                        <p:tav tm="0">
                                          <p:val>
                                            <p:fltVal val="0"/>
                                          </p:val>
                                        </p:tav>
                                        <p:tav tm="100000">
                                          <p:val>
                                            <p:strVal val="#ppt_w"/>
                                          </p:val>
                                        </p:tav>
                                      </p:tavLst>
                                    </p:anim>
                                    <p:anim calcmode="lin" valueType="num">
                                      <p:cBhvr>
                                        <p:cTn id="73" dur="500" fill="hold"/>
                                        <p:tgtEl>
                                          <p:spTgt spid="24"/>
                                        </p:tgtEl>
                                        <p:attrNameLst>
                                          <p:attrName>ppt_h</p:attrName>
                                        </p:attrNameLst>
                                      </p:cBhvr>
                                      <p:tavLst>
                                        <p:tav tm="0">
                                          <p:val>
                                            <p:fltVal val="0"/>
                                          </p:val>
                                        </p:tav>
                                        <p:tav tm="100000">
                                          <p:val>
                                            <p:strVal val="#ppt_h"/>
                                          </p:val>
                                        </p:tav>
                                      </p:tavLst>
                                    </p:anim>
                                    <p:animEffect transition="in" filter="fade">
                                      <p:cBhvr>
                                        <p:cTn id="74" dur="500"/>
                                        <p:tgtEl>
                                          <p:spTgt spid="24"/>
                                        </p:tgtEl>
                                      </p:cBhvr>
                                    </p:animEffect>
                                  </p:childTnLst>
                                </p:cTn>
                              </p:par>
                              <p:par>
                                <p:cTn id="75" presetID="53" presetClass="entr" presetSubtype="16" fill="hold" nodeType="with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500" fill="hold"/>
                                        <p:tgtEl>
                                          <p:spTgt spid="25"/>
                                        </p:tgtEl>
                                        <p:attrNameLst>
                                          <p:attrName>ppt_w</p:attrName>
                                        </p:attrNameLst>
                                      </p:cBhvr>
                                      <p:tavLst>
                                        <p:tav tm="0">
                                          <p:val>
                                            <p:fltVal val="0"/>
                                          </p:val>
                                        </p:tav>
                                        <p:tav tm="100000">
                                          <p:val>
                                            <p:strVal val="#ppt_w"/>
                                          </p:val>
                                        </p:tav>
                                      </p:tavLst>
                                    </p:anim>
                                    <p:anim calcmode="lin" valueType="num">
                                      <p:cBhvr>
                                        <p:cTn id="78" dur="500" fill="hold"/>
                                        <p:tgtEl>
                                          <p:spTgt spid="25"/>
                                        </p:tgtEl>
                                        <p:attrNameLst>
                                          <p:attrName>ppt_h</p:attrName>
                                        </p:attrNameLst>
                                      </p:cBhvr>
                                      <p:tavLst>
                                        <p:tav tm="0">
                                          <p:val>
                                            <p:fltVal val="0"/>
                                          </p:val>
                                        </p:tav>
                                        <p:tav tm="100000">
                                          <p:val>
                                            <p:strVal val="#ppt_h"/>
                                          </p:val>
                                        </p:tav>
                                      </p:tavLst>
                                    </p:anim>
                                    <p:animEffect transition="in" filter="fade">
                                      <p:cBhvr>
                                        <p:cTn id="79" dur="500"/>
                                        <p:tgtEl>
                                          <p:spTgt spid="25"/>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26"/>
                                        </p:tgtEl>
                                        <p:attrNameLst>
                                          <p:attrName>style.visibility</p:attrName>
                                        </p:attrNameLst>
                                      </p:cBhvr>
                                      <p:to>
                                        <p:strVal val="visible"/>
                                      </p:to>
                                    </p:set>
                                    <p:anim calcmode="lin" valueType="num">
                                      <p:cBhvr>
                                        <p:cTn id="82" dur="500" fill="hold"/>
                                        <p:tgtEl>
                                          <p:spTgt spid="26"/>
                                        </p:tgtEl>
                                        <p:attrNameLst>
                                          <p:attrName>ppt_w</p:attrName>
                                        </p:attrNameLst>
                                      </p:cBhvr>
                                      <p:tavLst>
                                        <p:tav tm="0">
                                          <p:val>
                                            <p:fltVal val="0"/>
                                          </p:val>
                                        </p:tav>
                                        <p:tav tm="100000">
                                          <p:val>
                                            <p:strVal val="#ppt_w"/>
                                          </p:val>
                                        </p:tav>
                                      </p:tavLst>
                                    </p:anim>
                                    <p:anim calcmode="lin" valueType="num">
                                      <p:cBhvr>
                                        <p:cTn id="83" dur="500" fill="hold"/>
                                        <p:tgtEl>
                                          <p:spTgt spid="26"/>
                                        </p:tgtEl>
                                        <p:attrNameLst>
                                          <p:attrName>ppt_h</p:attrName>
                                        </p:attrNameLst>
                                      </p:cBhvr>
                                      <p:tavLst>
                                        <p:tav tm="0">
                                          <p:val>
                                            <p:fltVal val="0"/>
                                          </p:val>
                                        </p:tav>
                                        <p:tav tm="100000">
                                          <p:val>
                                            <p:strVal val="#ppt_h"/>
                                          </p:val>
                                        </p:tav>
                                      </p:tavLst>
                                    </p:anim>
                                    <p:animEffect transition="in" filter="fade">
                                      <p:cBhvr>
                                        <p:cTn id="84" dur="500"/>
                                        <p:tgtEl>
                                          <p:spTgt spid="2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27"/>
                                        </p:tgtEl>
                                        <p:attrNameLst>
                                          <p:attrName>style.visibility</p:attrName>
                                        </p:attrNameLst>
                                      </p:cBhvr>
                                      <p:to>
                                        <p:strVal val="visible"/>
                                      </p:to>
                                    </p:set>
                                    <p:anim calcmode="lin" valueType="num">
                                      <p:cBhvr>
                                        <p:cTn id="87" dur="500" fill="hold"/>
                                        <p:tgtEl>
                                          <p:spTgt spid="27"/>
                                        </p:tgtEl>
                                        <p:attrNameLst>
                                          <p:attrName>ppt_w</p:attrName>
                                        </p:attrNameLst>
                                      </p:cBhvr>
                                      <p:tavLst>
                                        <p:tav tm="0">
                                          <p:val>
                                            <p:fltVal val="0"/>
                                          </p:val>
                                        </p:tav>
                                        <p:tav tm="100000">
                                          <p:val>
                                            <p:strVal val="#ppt_w"/>
                                          </p:val>
                                        </p:tav>
                                      </p:tavLst>
                                    </p:anim>
                                    <p:anim calcmode="lin" valueType="num">
                                      <p:cBhvr>
                                        <p:cTn id="88" dur="500" fill="hold"/>
                                        <p:tgtEl>
                                          <p:spTgt spid="27"/>
                                        </p:tgtEl>
                                        <p:attrNameLst>
                                          <p:attrName>ppt_h</p:attrName>
                                        </p:attrNameLst>
                                      </p:cBhvr>
                                      <p:tavLst>
                                        <p:tav tm="0">
                                          <p:val>
                                            <p:fltVal val="0"/>
                                          </p:val>
                                        </p:tav>
                                        <p:tav tm="100000">
                                          <p:val>
                                            <p:strVal val="#ppt_h"/>
                                          </p:val>
                                        </p:tav>
                                      </p:tavLst>
                                    </p:anim>
                                    <p:animEffect transition="in" filter="fade">
                                      <p:cBhvr>
                                        <p:cTn id="89" dur="500"/>
                                        <p:tgtEl>
                                          <p:spTgt spid="27"/>
                                        </p:tgtEl>
                                      </p:cBhvr>
                                    </p:animEffect>
                                  </p:childTnLst>
                                </p:cTn>
                              </p:par>
                              <p:par>
                                <p:cTn id="90" presetID="53" presetClass="entr" presetSubtype="16" fill="hold" nodeType="withEffect">
                                  <p:stCondLst>
                                    <p:cond delay="0"/>
                                  </p:stCondLst>
                                  <p:childTnLst>
                                    <p:set>
                                      <p:cBhvr>
                                        <p:cTn id="91" dur="1" fill="hold">
                                          <p:stCondLst>
                                            <p:cond delay="0"/>
                                          </p:stCondLst>
                                        </p:cTn>
                                        <p:tgtEl>
                                          <p:spTgt spid="28"/>
                                        </p:tgtEl>
                                        <p:attrNameLst>
                                          <p:attrName>style.visibility</p:attrName>
                                        </p:attrNameLst>
                                      </p:cBhvr>
                                      <p:to>
                                        <p:strVal val="visible"/>
                                      </p:to>
                                    </p:set>
                                    <p:anim calcmode="lin" valueType="num">
                                      <p:cBhvr>
                                        <p:cTn id="92" dur="500" fill="hold"/>
                                        <p:tgtEl>
                                          <p:spTgt spid="28"/>
                                        </p:tgtEl>
                                        <p:attrNameLst>
                                          <p:attrName>ppt_w</p:attrName>
                                        </p:attrNameLst>
                                      </p:cBhvr>
                                      <p:tavLst>
                                        <p:tav tm="0">
                                          <p:val>
                                            <p:fltVal val="0"/>
                                          </p:val>
                                        </p:tav>
                                        <p:tav tm="100000">
                                          <p:val>
                                            <p:strVal val="#ppt_w"/>
                                          </p:val>
                                        </p:tav>
                                      </p:tavLst>
                                    </p:anim>
                                    <p:anim calcmode="lin" valueType="num">
                                      <p:cBhvr>
                                        <p:cTn id="93" dur="500" fill="hold"/>
                                        <p:tgtEl>
                                          <p:spTgt spid="28"/>
                                        </p:tgtEl>
                                        <p:attrNameLst>
                                          <p:attrName>ppt_h</p:attrName>
                                        </p:attrNameLst>
                                      </p:cBhvr>
                                      <p:tavLst>
                                        <p:tav tm="0">
                                          <p:val>
                                            <p:fltVal val="0"/>
                                          </p:val>
                                        </p:tav>
                                        <p:tav tm="100000">
                                          <p:val>
                                            <p:strVal val="#ppt_h"/>
                                          </p:val>
                                        </p:tav>
                                      </p:tavLst>
                                    </p:anim>
                                    <p:animEffect transition="in" filter="fade">
                                      <p:cBhvr>
                                        <p:cTn id="94"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9" grpId="0" animBg="1"/>
      <p:bldP spid="10" grpId="0" animBg="1"/>
      <p:bldP spid="14" grpId="0" animBg="1"/>
      <p:bldP spid="15" grpId="0" animBg="1"/>
      <p:bldP spid="20" grpId="0" animBg="1"/>
      <p:bldP spid="21" grpId="0" animBg="1"/>
      <p:bldP spid="23" grpId="0" animBg="1"/>
      <p:bldP spid="24" grpId="0" animBg="1"/>
      <p:bldP spid="26" grpId="0" animBg="1"/>
      <p:bldP spid="2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17"/>
          <p:cNvSpPr txBox="1">
            <a:spLocks noChangeArrowheads="1"/>
          </p:cNvSpPr>
          <p:nvPr/>
        </p:nvSpPr>
        <p:spPr bwMode="auto">
          <a:xfrm>
            <a:off x="898563" y="2388969"/>
            <a:ext cx="1861564" cy="338398"/>
          </a:xfrm>
          <a:prstGeom prst="rect">
            <a:avLst/>
          </a:prstGeom>
          <a:solidFill>
            <a:schemeClr val="accent1"/>
          </a:solidFill>
          <a:ln>
            <a:noFill/>
          </a:ln>
        </p:spPr>
        <p:txBody>
          <a:bodyPr lIns="91412" tIns="45706" rIns="91412" bIns="45706">
            <a:spAutoFit/>
          </a:bodyPr>
          <a:lstStyle/>
          <a:p>
            <a:pPr algn="dist"/>
            <a:r>
              <a:rPr lang="en-US" altLang="zh-CN" sz="16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a:t>
            </a:r>
            <a:r>
              <a:rPr lang="zh-CN" altLang="en-US" sz="16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宝贵的标题</a:t>
            </a:r>
          </a:p>
        </p:txBody>
      </p:sp>
      <p:sp>
        <p:nvSpPr>
          <p:cNvPr id="7" name="文本框 18"/>
          <p:cNvSpPr txBox="1"/>
          <p:nvPr/>
        </p:nvSpPr>
        <p:spPr>
          <a:xfrm>
            <a:off x="801755" y="2782669"/>
            <a:ext cx="4226394" cy="483309"/>
          </a:xfrm>
          <a:prstGeom prst="rect">
            <a:avLst/>
          </a:prstGeom>
          <a:noFill/>
          <a:ln w="9525">
            <a:noFill/>
          </a:ln>
        </p:spPr>
        <p:txBody>
          <a:bodyPr wrap="square" lIns="91412" tIns="45706" rIns="91412" bIns="45706">
            <a:spAutoFit/>
          </a:bodyPr>
          <a:lstStyle/>
          <a:p>
            <a:pPr>
              <a:lnSpc>
                <a:spcPct val="150000"/>
              </a:lnSpc>
            </a:pPr>
            <a:r>
              <a:rPr lang="zh-CN" altLang="en-US" sz="900" noProof="1">
                <a:solidFill>
                  <a:schemeClr val="bg1">
                    <a:lumMod val="65000"/>
                  </a:schemeClr>
                </a:solidFill>
                <a:latin typeface="微软雅黑" panose="020B0503020204020204" pitchFamily="34" charset="-122"/>
                <a:ea typeface="微软雅黑" panose="020B0503020204020204" pitchFamily="34" charset="-122"/>
                <a:cs typeface="+mn-ea"/>
                <a:sym typeface="Arial" panose="020B0604020202020204" pitchFamily="34" charset="0"/>
              </a:rPr>
              <a:t>此处文字通过</a:t>
            </a:r>
            <a:r>
              <a:rPr lang="en-US" altLang="zh-CN" sz="900" noProof="1">
                <a:solidFill>
                  <a:schemeClr val="bg1">
                    <a:lumMod val="65000"/>
                  </a:schemeClr>
                </a:solidFill>
                <a:latin typeface="微软雅黑" panose="020B0503020204020204" pitchFamily="34" charset="-122"/>
                <a:ea typeface="微软雅黑" panose="020B0503020204020204" pitchFamily="34" charset="-122"/>
                <a:cs typeface="+mn-ea"/>
                <a:sym typeface="Arial" panose="020B0604020202020204" pitchFamily="34" charset="0"/>
              </a:rPr>
              <a:t>TXT</a:t>
            </a:r>
            <a:r>
              <a:rPr lang="zh-CN" altLang="en-US" sz="900" noProof="1">
                <a:solidFill>
                  <a:schemeClr val="bg1">
                    <a:lumMod val="65000"/>
                  </a:schemeClr>
                </a:solidFill>
                <a:latin typeface="微软雅黑" panose="020B0503020204020204" pitchFamily="34" charset="-122"/>
                <a:ea typeface="微软雅黑" panose="020B0503020204020204" pitchFamily="34" charset="-122"/>
                <a:cs typeface="+mn-ea"/>
                <a:sym typeface="Arial" panose="020B0604020202020204" pitchFamily="34" charset="0"/>
              </a:rPr>
              <a:t>文档或者</a:t>
            </a:r>
            <a:r>
              <a:rPr lang="en-US" altLang="zh-CN" sz="900" noProof="1">
                <a:solidFill>
                  <a:schemeClr val="bg1">
                    <a:lumMod val="65000"/>
                  </a:schemeClr>
                </a:solidFill>
                <a:latin typeface="微软雅黑" panose="020B0503020204020204" pitchFamily="34" charset="-122"/>
                <a:ea typeface="微软雅黑" panose="020B0503020204020204" pitchFamily="34" charset="-122"/>
                <a:cs typeface="+mn-ea"/>
                <a:sym typeface="Arial" panose="020B0604020202020204" pitchFamily="34" charset="0"/>
              </a:rPr>
              <a:t>QQ</a:t>
            </a:r>
            <a:r>
              <a:rPr lang="zh-CN" altLang="en-US" sz="900" noProof="1">
                <a:solidFill>
                  <a:schemeClr val="bg1">
                    <a:lumMod val="65000"/>
                  </a:schemeClr>
                </a:solidFill>
                <a:latin typeface="微软雅黑" panose="020B0503020204020204" pitchFamily="34" charset="-122"/>
                <a:ea typeface="微软雅黑" panose="020B0503020204020204" pitchFamily="34" charset="-122"/>
                <a:cs typeface="+mn-ea"/>
                <a:sym typeface="Arial" panose="020B0604020202020204" pitchFamily="34" charset="0"/>
              </a:rPr>
              <a:t>聊天窗口复制进入，无需调整格式，简单快捷，</a:t>
            </a:r>
            <a:r>
              <a:rPr lang="en-US" altLang="zh-CN" sz="900" noProof="1">
                <a:solidFill>
                  <a:schemeClr val="bg1">
                    <a:lumMod val="65000"/>
                  </a:schemeClr>
                </a:solidFill>
                <a:latin typeface="微软雅黑" panose="020B0503020204020204" pitchFamily="34" charset="-122"/>
                <a:ea typeface="微软雅黑" panose="020B0503020204020204" pitchFamily="34" charset="-122"/>
                <a:cs typeface="+mn-ea"/>
                <a:sym typeface="Arial" panose="020B0604020202020204" pitchFamily="34" charset="0"/>
              </a:rPr>
              <a:t>LEOPARD</a:t>
            </a:r>
            <a:r>
              <a:rPr lang="zh-CN" altLang="en-US" sz="900" noProof="1">
                <a:solidFill>
                  <a:schemeClr val="bg1">
                    <a:lumMod val="65000"/>
                  </a:schemeClr>
                </a:solidFill>
                <a:latin typeface="微软雅黑" panose="020B0503020204020204" pitchFamily="34" charset="-122"/>
                <a:ea typeface="微软雅黑" panose="020B0503020204020204" pitchFamily="34" charset="-122"/>
                <a:cs typeface="+mn-ea"/>
                <a:sym typeface="Arial" panose="020B0604020202020204" pitchFamily="34" charset="0"/>
              </a:rPr>
              <a:t>祝愿您汇报顺利！</a:t>
            </a:r>
          </a:p>
        </p:txBody>
      </p:sp>
      <p:sp>
        <p:nvSpPr>
          <p:cNvPr id="8" name="文本框 17"/>
          <p:cNvSpPr txBox="1">
            <a:spLocks noChangeArrowheads="1"/>
          </p:cNvSpPr>
          <p:nvPr/>
        </p:nvSpPr>
        <p:spPr bwMode="auto">
          <a:xfrm>
            <a:off x="898563" y="3693207"/>
            <a:ext cx="1861564" cy="338398"/>
          </a:xfrm>
          <a:prstGeom prst="rect">
            <a:avLst/>
          </a:prstGeom>
          <a:solidFill>
            <a:schemeClr val="accent2"/>
          </a:solidFill>
          <a:ln>
            <a:noFill/>
          </a:ln>
        </p:spPr>
        <p:txBody>
          <a:bodyPr lIns="91412" tIns="45706" rIns="91412" bIns="45706">
            <a:spAutoFit/>
          </a:bodyPr>
          <a:lstStyle/>
          <a:p>
            <a:pPr algn="dist"/>
            <a:r>
              <a:rPr lang="zh-CN" altLang="en-US" sz="16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宝贵的标题</a:t>
            </a:r>
          </a:p>
        </p:txBody>
      </p:sp>
      <p:sp>
        <p:nvSpPr>
          <p:cNvPr id="9" name="文本框 18"/>
          <p:cNvSpPr txBox="1"/>
          <p:nvPr/>
        </p:nvSpPr>
        <p:spPr>
          <a:xfrm>
            <a:off x="801755" y="4086906"/>
            <a:ext cx="4226394" cy="483309"/>
          </a:xfrm>
          <a:prstGeom prst="rect">
            <a:avLst/>
          </a:prstGeom>
          <a:noFill/>
          <a:ln w="9525">
            <a:noFill/>
          </a:ln>
        </p:spPr>
        <p:txBody>
          <a:bodyPr wrap="square" lIns="91412" tIns="45706" rIns="91412" bIns="45706">
            <a:spAutoFit/>
          </a:bodyPr>
          <a:lstStyle/>
          <a:p>
            <a:pPr>
              <a:lnSpc>
                <a:spcPct val="150000"/>
              </a:lnSpc>
            </a:pPr>
            <a:r>
              <a:rPr lang="zh-CN" altLang="en-US" sz="900" noProof="1">
                <a:solidFill>
                  <a:schemeClr val="bg1">
                    <a:lumMod val="65000"/>
                  </a:schemeClr>
                </a:solidFill>
                <a:latin typeface="微软雅黑" panose="020B0503020204020204" pitchFamily="34" charset="-122"/>
                <a:ea typeface="微软雅黑" panose="020B0503020204020204" pitchFamily="34" charset="-122"/>
                <a:cs typeface="+mn-ea"/>
                <a:sym typeface="Arial" panose="020B0604020202020204" pitchFamily="34" charset="0"/>
              </a:rPr>
              <a:t>此处文字通过</a:t>
            </a:r>
            <a:r>
              <a:rPr lang="en-US" altLang="zh-CN" sz="900" noProof="1">
                <a:solidFill>
                  <a:schemeClr val="bg1">
                    <a:lumMod val="65000"/>
                  </a:schemeClr>
                </a:solidFill>
                <a:latin typeface="微软雅黑" panose="020B0503020204020204" pitchFamily="34" charset="-122"/>
                <a:ea typeface="微软雅黑" panose="020B0503020204020204" pitchFamily="34" charset="-122"/>
                <a:cs typeface="+mn-ea"/>
                <a:sym typeface="Arial" panose="020B0604020202020204" pitchFamily="34" charset="0"/>
              </a:rPr>
              <a:t>TXT</a:t>
            </a:r>
            <a:r>
              <a:rPr lang="zh-CN" altLang="en-US" sz="900" noProof="1">
                <a:solidFill>
                  <a:schemeClr val="bg1">
                    <a:lumMod val="65000"/>
                  </a:schemeClr>
                </a:solidFill>
                <a:latin typeface="微软雅黑" panose="020B0503020204020204" pitchFamily="34" charset="-122"/>
                <a:ea typeface="微软雅黑" panose="020B0503020204020204" pitchFamily="34" charset="-122"/>
                <a:cs typeface="+mn-ea"/>
                <a:sym typeface="Arial" panose="020B0604020202020204" pitchFamily="34" charset="0"/>
              </a:rPr>
              <a:t>文档或者</a:t>
            </a:r>
            <a:r>
              <a:rPr lang="en-US" altLang="zh-CN" sz="900" noProof="1">
                <a:solidFill>
                  <a:schemeClr val="bg1">
                    <a:lumMod val="65000"/>
                  </a:schemeClr>
                </a:solidFill>
                <a:latin typeface="微软雅黑" panose="020B0503020204020204" pitchFamily="34" charset="-122"/>
                <a:ea typeface="微软雅黑" panose="020B0503020204020204" pitchFamily="34" charset="-122"/>
                <a:cs typeface="+mn-ea"/>
                <a:sym typeface="Arial" panose="020B0604020202020204" pitchFamily="34" charset="0"/>
              </a:rPr>
              <a:t>QQ</a:t>
            </a:r>
            <a:r>
              <a:rPr lang="zh-CN" altLang="en-US" sz="900" noProof="1">
                <a:solidFill>
                  <a:schemeClr val="bg1">
                    <a:lumMod val="65000"/>
                  </a:schemeClr>
                </a:solidFill>
                <a:latin typeface="微软雅黑" panose="020B0503020204020204" pitchFamily="34" charset="-122"/>
                <a:ea typeface="微软雅黑" panose="020B0503020204020204" pitchFamily="34" charset="-122"/>
                <a:cs typeface="+mn-ea"/>
                <a:sym typeface="Arial" panose="020B0604020202020204" pitchFamily="34" charset="0"/>
              </a:rPr>
              <a:t>聊天窗口复制进入，无需调整格式，简单快捷，</a:t>
            </a:r>
            <a:r>
              <a:rPr lang="en-US" altLang="zh-CN" sz="900" noProof="1">
                <a:solidFill>
                  <a:schemeClr val="bg1">
                    <a:lumMod val="65000"/>
                  </a:schemeClr>
                </a:solidFill>
                <a:latin typeface="微软雅黑" panose="020B0503020204020204" pitchFamily="34" charset="-122"/>
                <a:ea typeface="微软雅黑" panose="020B0503020204020204" pitchFamily="34" charset="-122"/>
                <a:cs typeface="+mn-ea"/>
                <a:sym typeface="Arial" panose="020B0604020202020204" pitchFamily="34" charset="0"/>
              </a:rPr>
              <a:t>LEOPARD</a:t>
            </a:r>
            <a:r>
              <a:rPr lang="zh-CN" altLang="en-US" sz="900" noProof="1">
                <a:solidFill>
                  <a:schemeClr val="bg1">
                    <a:lumMod val="65000"/>
                  </a:schemeClr>
                </a:solidFill>
                <a:latin typeface="微软雅黑" panose="020B0503020204020204" pitchFamily="34" charset="-122"/>
                <a:ea typeface="微软雅黑" panose="020B0503020204020204" pitchFamily="34" charset="-122"/>
                <a:cs typeface="+mn-ea"/>
                <a:sym typeface="Arial" panose="020B0604020202020204" pitchFamily="34" charset="0"/>
              </a:rPr>
              <a:t>祝愿您汇报顺利！</a:t>
            </a:r>
          </a:p>
        </p:txBody>
      </p:sp>
      <p:sp>
        <p:nvSpPr>
          <p:cNvPr id="10" name="文本框 17"/>
          <p:cNvSpPr txBox="1">
            <a:spLocks noChangeArrowheads="1"/>
          </p:cNvSpPr>
          <p:nvPr/>
        </p:nvSpPr>
        <p:spPr bwMode="auto">
          <a:xfrm>
            <a:off x="898563" y="4997443"/>
            <a:ext cx="1861564" cy="338398"/>
          </a:xfrm>
          <a:prstGeom prst="rect">
            <a:avLst/>
          </a:prstGeom>
          <a:solidFill>
            <a:schemeClr val="accent1"/>
          </a:solidFill>
          <a:ln>
            <a:noFill/>
          </a:ln>
        </p:spPr>
        <p:txBody>
          <a:bodyPr lIns="91412" tIns="45706" rIns="91412" bIns="45706">
            <a:spAutoFit/>
          </a:bodyPr>
          <a:lstStyle/>
          <a:p>
            <a:pPr algn="dist"/>
            <a:r>
              <a:rPr lang="en-US" altLang="zh-CN" sz="16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a:t>
            </a:r>
            <a:r>
              <a:rPr lang="zh-CN" altLang="en-US" sz="16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宝贵的标题</a:t>
            </a:r>
          </a:p>
        </p:txBody>
      </p:sp>
      <p:sp>
        <p:nvSpPr>
          <p:cNvPr id="11" name="文本框 18"/>
          <p:cNvSpPr txBox="1"/>
          <p:nvPr/>
        </p:nvSpPr>
        <p:spPr>
          <a:xfrm>
            <a:off x="801755" y="5391144"/>
            <a:ext cx="4226394" cy="483309"/>
          </a:xfrm>
          <a:prstGeom prst="rect">
            <a:avLst/>
          </a:prstGeom>
          <a:noFill/>
          <a:ln w="9525">
            <a:noFill/>
          </a:ln>
        </p:spPr>
        <p:txBody>
          <a:bodyPr wrap="square" lIns="91412" tIns="45706" rIns="91412" bIns="45706">
            <a:spAutoFit/>
          </a:bodyPr>
          <a:lstStyle/>
          <a:p>
            <a:pPr>
              <a:lnSpc>
                <a:spcPct val="150000"/>
              </a:lnSpc>
            </a:pPr>
            <a:r>
              <a:rPr lang="zh-CN" altLang="en-US" sz="900" noProof="1">
                <a:solidFill>
                  <a:schemeClr val="bg1">
                    <a:lumMod val="65000"/>
                  </a:schemeClr>
                </a:solidFill>
                <a:latin typeface="微软雅黑" panose="020B0503020204020204" pitchFamily="34" charset="-122"/>
                <a:ea typeface="微软雅黑" panose="020B0503020204020204" pitchFamily="34" charset="-122"/>
                <a:cs typeface="+mn-ea"/>
                <a:sym typeface="Arial" panose="020B0604020202020204" pitchFamily="34" charset="0"/>
              </a:rPr>
              <a:t>此处文字通过</a:t>
            </a:r>
            <a:r>
              <a:rPr lang="en-US" altLang="zh-CN" sz="900" noProof="1">
                <a:solidFill>
                  <a:schemeClr val="bg1">
                    <a:lumMod val="65000"/>
                  </a:schemeClr>
                </a:solidFill>
                <a:latin typeface="微软雅黑" panose="020B0503020204020204" pitchFamily="34" charset="-122"/>
                <a:ea typeface="微软雅黑" panose="020B0503020204020204" pitchFamily="34" charset="-122"/>
                <a:cs typeface="+mn-ea"/>
                <a:sym typeface="Arial" panose="020B0604020202020204" pitchFamily="34" charset="0"/>
              </a:rPr>
              <a:t>TXT</a:t>
            </a:r>
            <a:r>
              <a:rPr lang="zh-CN" altLang="en-US" sz="900" noProof="1">
                <a:solidFill>
                  <a:schemeClr val="bg1">
                    <a:lumMod val="65000"/>
                  </a:schemeClr>
                </a:solidFill>
                <a:latin typeface="微软雅黑" panose="020B0503020204020204" pitchFamily="34" charset="-122"/>
                <a:ea typeface="微软雅黑" panose="020B0503020204020204" pitchFamily="34" charset="-122"/>
                <a:cs typeface="+mn-ea"/>
                <a:sym typeface="Arial" panose="020B0604020202020204" pitchFamily="34" charset="0"/>
              </a:rPr>
              <a:t>文档或者</a:t>
            </a:r>
            <a:r>
              <a:rPr lang="en-US" altLang="zh-CN" sz="900" noProof="1">
                <a:solidFill>
                  <a:schemeClr val="bg1">
                    <a:lumMod val="65000"/>
                  </a:schemeClr>
                </a:solidFill>
                <a:latin typeface="微软雅黑" panose="020B0503020204020204" pitchFamily="34" charset="-122"/>
                <a:ea typeface="微软雅黑" panose="020B0503020204020204" pitchFamily="34" charset="-122"/>
                <a:cs typeface="+mn-ea"/>
                <a:sym typeface="Arial" panose="020B0604020202020204" pitchFamily="34" charset="0"/>
              </a:rPr>
              <a:t>QQ</a:t>
            </a:r>
            <a:r>
              <a:rPr lang="zh-CN" altLang="en-US" sz="900" noProof="1">
                <a:solidFill>
                  <a:schemeClr val="bg1">
                    <a:lumMod val="65000"/>
                  </a:schemeClr>
                </a:solidFill>
                <a:latin typeface="微软雅黑" panose="020B0503020204020204" pitchFamily="34" charset="-122"/>
                <a:ea typeface="微软雅黑" panose="020B0503020204020204" pitchFamily="34" charset="-122"/>
                <a:cs typeface="+mn-ea"/>
                <a:sym typeface="Arial" panose="020B0604020202020204" pitchFamily="34" charset="0"/>
              </a:rPr>
              <a:t>聊天窗口复制进入，无需调整格式，简单快捷，</a:t>
            </a:r>
            <a:r>
              <a:rPr lang="en-US" altLang="zh-CN" sz="900" noProof="1">
                <a:solidFill>
                  <a:schemeClr val="bg1">
                    <a:lumMod val="65000"/>
                  </a:schemeClr>
                </a:solidFill>
                <a:latin typeface="微软雅黑" panose="020B0503020204020204" pitchFamily="34" charset="-122"/>
                <a:ea typeface="微软雅黑" panose="020B0503020204020204" pitchFamily="34" charset="-122"/>
                <a:cs typeface="+mn-ea"/>
                <a:sym typeface="Arial" panose="020B0604020202020204" pitchFamily="34" charset="0"/>
              </a:rPr>
              <a:t>LEOPARD</a:t>
            </a:r>
            <a:r>
              <a:rPr lang="zh-CN" altLang="en-US" sz="900" noProof="1">
                <a:solidFill>
                  <a:schemeClr val="bg1">
                    <a:lumMod val="65000"/>
                  </a:schemeClr>
                </a:solidFill>
                <a:latin typeface="微软雅黑" panose="020B0503020204020204" pitchFamily="34" charset="-122"/>
                <a:ea typeface="微软雅黑" panose="020B0503020204020204" pitchFamily="34" charset="-122"/>
                <a:cs typeface="+mn-ea"/>
                <a:sym typeface="Arial" panose="020B0604020202020204" pitchFamily="34" charset="0"/>
              </a:rPr>
              <a:t>祝愿您汇报顺利！</a:t>
            </a:r>
          </a:p>
        </p:txBody>
      </p:sp>
      <p:pic>
        <p:nvPicPr>
          <p:cNvPr id="12" name="图片 1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14824" y="1366675"/>
            <a:ext cx="4874661" cy="5330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1600" advTm="0">
        <p14:prism isContent="1" isInverted="1"/>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circle(in)">
                                      <p:cBhvr>
                                        <p:cTn id="10" dur="2000"/>
                                        <p:tgtEl>
                                          <p:spTgt spid="7"/>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circle(in)">
                                      <p:cBhvr>
                                        <p:cTn id="13" dur="2000"/>
                                        <p:tgtEl>
                                          <p:spTgt spid="8"/>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circle(in)">
                                      <p:cBhvr>
                                        <p:cTn id="16" dur="2000"/>
                                        <p:tgtEl>
                                          <p:spTgt spid="9"/>
                                        </p:tgtEl>
                                      </p:cBhvr>
                                    </p:animEffect>
                                  </p:childTnLst>
                                </p:cTn>
                              </p:par>
                              <p:par>
                                <p:cTn id="17" presetID="6" presetClass="entr" presetSubtype="16"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circle(in)">
                                      <p:cBhvr>
                                        <p:cTn id="19" dur="2000"/>
                                        <p:tgtEl>
                                          <p:spTgt spid="10"/>
                                        </p:tgtEl>
                                      </p:cBhvr>
                                    </p:animEffect>
                                  </p:childTnLst>
                                </p:cTn>
                              </p:par>
                              <p:par>
                                <p:cTn id="20" presetID="6" presetClass="entr" presetSubtype="16"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circle(in)">
                                      <p:cBhvr>
                                        <p:cTn id="22" dur="2000"/>
                                        <p:tgtEl>
                                          <p:spTgt spid="11"/>
                                        </p:tgtEl>
                                      </p:cBhvr>
                                    </p:animEffect>
                                  </p:childTnLst>
                                </p:cTn>
                              </p:par>
                              <p:par>
                                <p:cTn id="23" presetID="6" presetClass="entr" presetSubtype="16"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circle(in)">
                                      <p:cBhvr>
                                        <p:cTn id="25"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animBg="1"/>
      <p:bldP spid="9" grpId="0"/>
      <p:bldP spid="10" grpId="0" animBg="1"/>
      <p:bldP spid="1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H_Other_1"/>
          <p:cNvSpPr/>
          <p:nvPr/>
        </p:nvSpPr>
        <p:spPr>
          <a:xfrm>
            <a:off x="2324407" y="2294605"/>
            <a:ext cx="1475976" cy="579437"/>
          </a:xfrm>
          <a:custGeom>
            <a:avLst/>
            <a:gdLst>
              <a:gd name="connsiteX0" fmla="*/ 0 w 1079500"/>
              <a:gd name="connsiteY0" fmla="*/ 0 h 381000"/>
              <a:gd name="connsiteX1" fmla="*/ 96474 w 1079500"/>
              <a:gd name="connsiteY1" fmla="*/ 0 h 381000"/>
              <a:gd name="connsiteX2" fmla="*/ 97446 w 1079500"/>
              <a:gd name="connsiteY2" fmla="*/ 741 h 381000"/>
              <a:gd name="connsiteX3" fmla="*/ 539750 w 1079500"/>
              <a:gd name="connsiteY3" fmla="*/ 98029 h 381000"/>
              <a:gd name="connsiteX4" fmla="*/ 982054 w 1079500"/>
              <a:gd name="connsiteY4" fmla="*/ 741 h 381000"/>
              <a:gd name="connsiteX5" fmla="*/ 983026 w 1079500"/>
              <a:gd name="connsiteY5" fmla="*/ 0 h 381000"/>
              <a:gd name="connsiteX6" fmla="*/ 1079500 w 1079500"/>
              <a:gd name="connsiteY6" fmla="*/ 0 h 381000"/>
              <a:gd name="connsiteX7" fmla="*/ 1079500 w 1079500"/>
              <a:gd name="connsiteY7" fmla="*/ 381000 h 381000"/>
              <a:gd name="connsiteX8" fmla="*/ 983025 w 1079500"/>
              <a:gd name="connsiteY8" fmla="*/ 381000 h 381000"/>
              <a:gd name="connsiteX9" fmla="*/ 982054 w 1079500"/>
              <a:gd name="connsiteY9" fmla="*/ 380260 h 381000"/>
              <a:gd name="connsiteX10" fmla="*/ 539750 w 1079500"/>
              <a:gd name="connsiteY10" fmla="*/ 282972 h 381000"/>
              <a:gd name="connsiteX11" fmla="*/ 97446 w 1079500"/>
              <a:gd name="connsiteY11" fmla="*/ 380260 h 381000"/>
              <a:gd name="connsiteX12" fmla="*/ 96476 w 1079500"/>
              <a:gd name="connsiteY12" fmla="*/ 381000 h 381000"/>
              <a:gd name="connsiteX13" fmla="*/ 0 w 1079500"/>
              <a:gd name="connsiteY13" fmla="*/ 381000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79500" h="381000">
                <a:moveTo>
                  <a:pt x="0" y="0"/>
                </a:moveTo>
                <a:lnTo>
                  <a:pt x="96474" y="0"/>
                </a:lnTo>
                <a:lnTo>
                  <a:pt x="97446" y="741"/>
                </a:lnTo>
                <a:cubicBezTo>
                  <a:pt x="193302" y="59438"/>
                  <a:pt x="355632" y="98029"/>
                  <a:pt x="539750" y="98029"/>
                </a:cubicBezTo>
                <a:cubicBezTo>
                  <a:pt x="723868" y="98029"/>
                  <a:pt x="886198" y="59438"/>
                  <a:pt x="982054" y="741"/>
                </a:cubicBezTo>
                <a:lnTo>
                  <a:pt x="983026" y="0"/>
                </a:lnTo>
                <a:lnTo>
                  <a:pt x="1079500" y="0"/>
                </a:lnTo>
                <a:lnTo>
                  <a:pt x="1079500" y="381000"/>
                </a:lnTo>
                <a:lnTo>
                  <a:pt x="983025" y="381000"/>
                </a:lnTo>
                <a:lnTo>
                  <a:pt x="982054" y="380260"/>
                </a:lnTo>
                <a:cubicBezTo>
                  <a:pt x="886198" y="321564"/>
                  <a:pt x="723868" y="282972"/>
                  <a:pt x="539750" y="282972"/>
                </a:cubicBezTo>
                <a:cubicBezTo>
                  <a:pt x="355632" y="282972"/>
                  <a:pt x="193302" y="321564"/>
                  <a:pt x="97446" y="380260"/>
                </a:cubicBezTo>
                <a:lnTo>
                  <a:pt x="96476" y="381000"/>
                </a:lnTo>
                <a:lnTo>
                  <a:pt x="0" y="38100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a:defRPr/>
            </a:pPr>
            <a:endParaRPr lang="zh-CN" altLang="en-US" sz="1865" dirty="0">
              <a:solidFill>
                <a:srgbClr val="FFFFFF"/>
              </a:solidFill>
              <a:latin typeface="Impact" panose="020B0806030902050204" pitchFamily="34" charset="0"/>
              <a:ea typeface="微软雅黑" panose="020B0503020204020204" pitchFamily="34" charset="-122"/>
            </a:endParaRPr>
          </a:p>
        </p:txBody>
      </p:sp>
      <p:sp>
        <p:nvSpPr>
          <p:cNvPr id="5" name="MH_Other_2"/>
          <p:cNvSpPr/>
          <p:nvPr/>
        </p:nvSpPr>
        <p:spPr>
          <a:xfrm>
            <a:off x="1503485" y="2046954"/>
            <a:ext cx="1074406" cy="107473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a:defRPr/>
            </a:pPr>
            <a:r>
              <a:rPr lang="en-US" altLang="zh-CN" sz="2135" dirty="0">
                <a:solidFill>
                  <a:srgbClr val="FFFFFF"/>
                </a:solidFill>
                <a:latin typeface="Impact" panose="020B0806030902050204" pitchFamily="34" charset="0"/>
                <a:ea typeface="微软雅黑" panose="020B0503020204020204" pitchFamily="34" charset="-122"/>
              </a:rPr>
              <a:t>2013</a:t>
            </a:r>
          </a:p>
        </p:txBody>
      </p:sp>
      <p:sp>
        <p:nvSpPr>
          <p:cNvPr id="6" name="MH_Other_3"/>
          <p:cNvSpPr/>
          <p:nvPr/>
        </p:nvSpPr>
        <p:spPr>
          <a:xfrm>
            <a:off x="4351830" y="2294605"/>
            <a:ext cx="1471454" cy="579437"/>
          </a:xfrm>
          <a:custGeom>
            <a:avLst/>
            <a:gdLst>
              <a:gd name="connsiteX0" fmla="*/ 0 w 1079500"/>
              <a:gd name="connsiteY0" fmla="*/ 0 h 381000"/>
              <a:gd name="connsiteX1" fmla="*/ 96474 w 1079500"/>
              <a:gd name="connsiteY1" fmla="*/ 0 h 381000"/>
              <a:gd name="connsiteX2" fmla="*/ 97446 w 1079500"/>
              <a:gd name="connsiteY2" fmla="*/ 741 h 381000"/>
              <a:gd name="connsiteX3" fmla="*/ 539750 w 1079500"/>
              <a:gd name="connsiteY3" fmla="*/ 98029 h 381000"/>
              <a:gd name="connsiteX4" fmla="*/ 982054 w 1079500"/>
              <a:gd name="connsiteY4" fmla="*/ 741 h 381000"/>
              <a:gd name="connsiteX5" fmla="*/ 983026 w 1079500"/>
              <a:gd name="connsiteY5" fmla="*/ 0 h 381000"/>
              <a:gd name="connsiteX6" fmla="*/ 1079500 w 1079500"/>
              <a:gd name="connsiteY6" fmla="*/ 0 h 381000"/>
              <a:gd name="connsiteX7" fmla="*/ 1079500 w 1079500"/>
              <a:gd name="connsiteY7" fmla="*/ 381000 h 381000"/>
              <a:gd name="connsiteX8" fmla="*/ 983025 w 1079500"/>
              <a:gd name="connsiteY8" fmla="*/ 381000 h 381000"/>
              <a:gd name="connsiteX9" fmla="*/ 982054 w 1079500"/>
              <a:gd name="connsiteY9" fmla="*/ 380260 h 381000"/>
              <a:gd name="connsiteX10" fmla="*/ 539750 w 1079500"/>
              <a:gd name="connsiteY10" fmla="*/ 282972 h 381000"/>
              <a:gd name="connsiteX11" fmla="*/ 97446 w 1079500"/>
              <a:gd name="connsiteY11" fmla="*/ 380260 h 381000"/>
              <a:gd name="connsiteX12" fmla="*/ 96476 w 1079500"/>
              <a:gd name="connsiteY12" fmla="*/ 381000 h 381000"/>
              <a:gd name="connsiteX13" fmla="*/ 0 w 1079500"/>
              <a:gd name="connsiteY13" fmla="*/ 381000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79500" h="381000">
                <a:moveTo>
                  <a:pt x="0" y="0"/>
                </a:moveTo>
                <a:lnTo>
                  <a:pt x="96474" y="0"/>
                </a:lnTo>
                <a:lnTo>
                  <a:pt x="97446" y="741"/>
                </a:lnTo>
                <a:cubicBezTo>
                  <a:pt x="193302" y="59438"/>
                  <a:pt x="355632" y="98029"/>
                  <a:pt x="539750" y="98029"/>
                </a:cubicBezTo>
                <a:cubicBezTo>
                  <a:pt x="723868" y="98029"/>
                  <a:pt x="886198" y="59438"/>
                  <a:pt x="982054" y="741"/>
                </a:cubicBezTo>
                <a:lnTo>
                  <a:pt x="983026" y="0"/>
                </a:lnTo>
                <a:lnTo>
                  <a:pt x="1079500" y="0"/>
                </a:lnTo>
                <a:lnTo>
                  <a:pt x="1079500" y="381000"/>
                </a:lnTo>
                <a:lnTo>
                  <a:pt x="983025" y="381000"/>
                </a:lnTo>
                <a:lnTo>
                  <a:pt x="982054" y="380260"/>
                </a:lnTo>
                <a:cubicBezTo>
                  <a:pt x="886198" y="321564"/>
                  <a:pt x="723868" y="282972"/>
                  <a:pt x="539750" y="282972"/>
                </a:cubicBezTo>
                <a:cubicBezTo>
                  <a:pt x="355632" y="282972"/>
                  <a:pt x="193302" y="321564"/>
                  <a:pt x="97446" y="380260"/>
                </a:cubicBezTo>
                <a:lnTo>
                  <a:pt x="96476" y="381000"/>
                </a:lnTo>
                <a:lnTo>
                  <a:pt x="0" y="38100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a:defRPr/>
            </a:pPr>
            <a:endParaRPr lang="zh-CN" altLang="en-US" sz="1865" dirty="0">
              <a:solidFill>
                <a:srgbClr val="FFFFFF"/>
              </a:solidFill>
              <a:latin typeface="Impact" panose="020B0806030902050204" pitchFamily="34" charset="0"/>
              <a:ea typeface="微软雅黑" panose="020B0503020204020204" pitchFamily="34" charset="-122"/>
            </a:endParaRPr>
          </a:p>
        </p:txBody>
      </p:sp>
      <p:sp>
        <p:nvSpPr>
          <p:cNvPr id="7" name="MH_Other_4"/>
          <p:cNvSpPr/>
          <p:nvPr/>
        </p:nvSpPr>
        <p:spPr>
          <a:xfrm>
            <a:off x="3530572" y="2046954"/>
            <a:ext cx="1074406" cy="10747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a:defRPr/>
            </a:pPr>
            <a:r>
              <a:rPr lang="en-US" altLang="zh-CN" sz="2135" dirty="0">
                <a:solidFill>
                  <a:srgbClr val="FFFFFF"/>
                </a:solidFill>
                <a:latin typeface="Impact" panose="020B0806030902050204" pitchFamily="34" charset="0"/>
                <a:ea typeface="微软雅黑" panose="020B0503020204020204" pitchFamily="34" charset="-122"/>
              </a:rPr>
              <a:t>2014</a:t>
            </a:r>
          </a:p>
        </p:txBody>
      </p:sp>
      <p:sp>
        <p:nvSpPr>
          <p:cNvPr id="8" name="MH_Other_5"/>
          <p:cNvSpPr/>
          <p:nvPr/>
        </p:nvSpPr>
        <p:spPr>
          <a:xfrm>
            <a:off x="6374729" y="2294605"/>
            <a:ext cx="1475976" cy="579437"/>
          </a:xfrm>
          <a:custGeom>
            <a:avLst/>
            <a:gdLst>
              <a:gd name="connsiteX0" fmla="*/ 0 w 1079500"/>
              <a:gd name="connsiteY0" fmla="*/ 0 h 381000"/>
              <a:gd name="connsiteX1" fmla="*/ 96474 w 1079500"/>
              <a:gd name="connsiteY1" fmla="*/ 0 h 381000"/>
              <a:gd name="connsiteX2" fmla="*/ 97446 w 1079500"/>
              <a:gd name="connsiteY2" fmla="*/ 741 h 381000"/>
              <a:gd name="connsiteX3" fmla="*/ 539750 w 1079500"/>
              <a:gd name="connsiteY3" fmla="*/ 98029 h 381000"/>
              <a:gd name="connsiteX4" fmla="*/ 982054 w 1079500"/>
              <a:gd name="connsiteY4" fmla="*/ 741 h 381000"/>
              <a:gd name="connsiteX5" fmla="*/ 983026 w 1079500"/>
              <a:gd name="connsiteY5" fmla="*/ 0 h 381000"/>
              <a:gd name="connsiteX6" fmla="*/ 1079500 w 1079500"/>
              <a:gd name="connsiteY6" fmla="*/ 0 h 381000"/>
              <a:gd name="connsiteX7" fmla="*/ 1079500 w 1079500"/>
              <a:gd name="connsiteY7" fmla="*/ 381000 h 381000"/>
              <a:gd name="connsiteX8" fmla="*/ 983025 w 1079500"/>
              <a:gd name="connsiteY8" fmla="*/ 381000 h 381000"/>
              <a:gd name="connsiteX9" fmla="*/ 982054 w 1079500"/>
              <a:gd name="connsiteY9" fmla="*/ 380260 h 381000"/>
              <a:gd name="connsiteX10" fmla="*/ 539750 w 1079500"/>
              <a:gd name="connsiteY10" fmla="*/ 282972 h 381000"/>
              <a:gd name="connsiteX11" fmla="*/ 97446 w 1079500"/>
              <a:gd name="connsiteY11" fmla="*/ 380260 h 381000"/>
              <a:gd name="connsiteX12" fmla="*/ 96476 w 1079500"/>
              <a:gd name="connsiteY12" fmla="*/ 381000 h 381000"/>
              <a:gd name="connsiteX13" fmla="*/ 0 w 1079500"/>
              <a:gd name="connsiteY13" fmla="*/ 381000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79500" h="381000">
                <a:moveTo>
                  <a:pt x="0" y="0"/>
                </a:moveTo>
                <a:lnTo>
                  <a:pt x="96474" y="0"/>
                </a:lnTo>
                <a:lnTo>
                  <a:pt x="97446" y="741"/>
                </a:lnTo>
                <a:cubicBezTo>
                  <a:pt x="193302" y="59438"/>
                  <a:pt x="355632" y="98029"/>
                  <a:pt x="539750" y="98029"/>
                </a:cubicBezTo>
                <a:cubicBezTo>
                  <a:pt x="723868" y="98029"/>
                  <a:pt x="886198" y="59438"/>
                  <a:pt x="982054" y="741"/>
                </a:cubicBezTo>
                <a:lnTo>
                  <a:pt x="983026" y="0"/>
                </a:lnTo>
                <a:lnTo>
                  <a:pt x="1079500" y="0"/>
                </a:lnTo>
                <a:lnTo>
                  <a:pt x="1079500" y="381000"/>
                </a:lnTo>
                <a:lnTo>
                  <a:pt x="983025" y="381000"/>
                </a:lnTo>
                <a:lnTo>
                  <a:pt x="982054" y="380260"/>
                </a:lnTo>
                <a:cubicBezTo>
                  <a:pt x="886198" y="321564"/>
                  <a:pt x="723868" y="282972"/>
                  <a:pt x="539750" y="282972"/>
                </a:cubicBezTo>
                <a:cubicBezTo>
                  <a:pt x="355632" y="282972"/>
                  <a:pt x="193302" y="321564"/>
                  <a:pt x="97446" y="380260"/>
                </a:cubicBezTo>
                <a:lnTo>
                  <a:pt x="96476" y="381000"/>
                </a:lnTo>
                <a:lnTo>
                  <a:pt x="0" y="38100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a:defRPr/>
            </a:pPr>
            <a:endParaRPr lang="zh-CN" altLang="en-US" sz="1865" dirty="0">
              <a:solidFill>
                <a:srgbClr val="FFFFFF"/>
              </a:solidFill>
              <a:latin typeface="Impact" panose="020B0806030902050204" pitchFamily="34" charset="0"/>
              <a:ea typeface="微软雅黑" panose="020B0503020204020204" pitchFamily="34" charset="-122"/>
            </a:endParaRPr>
          </a:p>
        </p:txBody>
      </p:sp>
      <p:sp>
        <p:nvSpPr>
          <p:cNvPr id="9" name="MH_Other_6"/>
          <p:cNvSpPr/>
          <p:nvPr/>
        </p:nvSpPr>
        <p:spPr>
          <a:xfrm>
            <a:off x="5557661" y="2046954"/>
            <a:ext cx="1077581" cy="107473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a:defRPr/>
            </a:pPr>
            <a:r>
              <a:rPr lang="en-US" altLang="zh-CN" sz="2135" dirty="0">
                <a:solidFill>
                  <a:srgbClr val="FFFFFF"/>
                </a:solidFill>
                <a:latin typeface="Impact" panose="020B0806030902050204" pitchFamily="34" charset="0"/>
                <a:ea typeface="微软雅黑" panose="020B0503020204020204" pitchFamily="34" charset="-122"/>
              </a:rPr>
              <a:t>2015</a:t>
            </a:r>
          </a:p>
        </p:txBody>
      </p:sp>
      <p:sp>
        <p:nvSpPr>
          <p:cNvPr id="10" name="MH_Other_7"/>
          <p:cNvSpPr/>
          <p:nvPr/>
        </p:nvSpPr>
        <p:spPr>
          <a:xfrm>
            <a:off x="8401814" y="2294605"/>
            <a:ext cx="1473716" cy="579437"/>
          </a:xfrm>
          <a:custGeom>
            <a:avLst/>
            <a:gdLst>
              <a:gd name="connsiteX0" fmla="*/ 0 w 1079500"/>
              <a:gd name="connsiteY0" fmla="*/ 0 h 381000"/>
              <a:gd name="connsiteX1" fmla="*/ 96474 w 1079500"/>
              <a:gd name="connsiteY1" fmla="*/ 0 h 381000"/>
              <a:gd name="connsiteX2" fmla="*/ 97446 w 1079500"/>
              <a:gd name="connsiteY2" fmla="*/ 741 h 381000"/>
              <a:gd name="connsiteX3" fmla="*/ 539750 w 1079500"/>
              <a:gd name="connsiteY3" fmla="*/ 98029 h 381000"/>
              <a:gd name="connsiteX4" fmla="*/ 982054 w 1079500"/>
              <a:gd name="connsiteY4" fmla="*/ 741 h 381000"/>
              <a:gd name="connsiteX5" fmla="*/ 983026 w 1079500"/>
              <a:gd name="connsiteY5" fmla="*/ 0 h 381000"/>
              <a:gd name="connsiteX6" fmla="*/ 1079500 w 1079500"/>
              <a:gd name="connsiteY6" fmla="*/ 0 h 381000"/>
              <a:gd name="connsiteX7" fmla="*/ 1079500 w 1079500"/>
              <a:gd name="connsiteY7" fmla="*/ 381000 h 381000"/>
              <a:gd name="connsiteX8" fmla="*/ 983025 w 1079500"/>
              <a:gd name="connsiteY8" fmla="*/ 381000 h 381000"/>
              <a:gd name="connsiteX9" fmla="*/ 982054 w 1079500"/>
              <a:gd name="connsiteY9" fmla="*/ 380260 h 381000"/>
              <a:gd name="connsiteX10" fmla="*/ 539750 w 1079500"/>
              <a:gd name="connsiteY10" fmla="*/ 282972 h 381000"/>
              <a:gd name="connsiteX11" fmla="*/ 97446 w 1079500"/>
              <a:gd name="connsiteY11" fmla="*/ 380260 h 381000"/>
              <a:gd name="connsiteX12" fmla="*/ 96476 w 1079500"/>
              <a:gd name="connsiteY12" fmla="*/ 381000 h 381000"/>
              <a:gd name="connsiteX13" fmla="*/ 0 w 1079500"/>
              <a:gd name="connsiteY13" fmla="*/ 381000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79500" h="381000">
                <a:moveTo>
                  <a:pt x="0" y="0"/>
                </a:moveTo>
                <a:lnTo>
                  <a:pt x="96474" y="0"/>
                </a:lnTo>
                <a:lnTo>
                  <a:pt x="97446" y="741"/>
                </a:lnTo>
                <a:cubicBezTo>
                  <a:pt x="193302" y="59438"/>
                  <a:pt x="355632" y="98029"/>
                  <a:pt x="539750" y="98029"/>
                </a:cubicBezTo>
                <a:cubicBezTo>
                  <a:pt x="723868" y="98029"/>
                  <a:pt x="886198" y="59438"/>
                  <a:pt x="982054" y="741"/>
                </a:cubicBezTo>
                <a:lnTo>
                  <a:pt x="983026" y="0"/>
                </a:lnTo>
                <a:lnTo>
                  <a:pt x="1079500" y="0"/>
                </a:lnTo>
                <a:lnTo>
                  <a:pt x="1079500" y="381000"/>
                </a:lnTo>
                <a:lnTo>
                  <a:pt x="983025" y="381000"/>
                </a:lnTo>
                <a:lnTo>
                  <a:pt x="982054" y="380260"/>
                </a:lnTo>
                <a:cubicBezTo>
                  <a:pt x="886198" y="321564"/>
                  <a:pt x="723868" y="282972"/>
                  <a:pt x="539750" y="282972"/>
                </a:cubicBezTo>
                <a:cubicBezTo>
                  <a:pt x="355632" y="282972"/>
                  <a:pt x="193302" y="321564"/>
                  <a:pt x="97446" y="380260"/>
                </a:cubicBezTo>
                <a:lnTo>
                  <a:pt x="96476" y="381000"/>
                </a:lnTo>
                <a:lnTo>
                  <a:pt x="0" y="38100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a:defRPr/>
            </a:pPr>
            <a:endParaRPr lang="zh-CN" altLang="en-US" sz="1865" dirty="0">
              <a:solidFill>
                <a:srgbClr val="FFFFFF"/>
              </a:solidFill>
              <a:latin typeface="Impact" panose="020B0806030902050204" pitchFamily="34" charset="0"/>
              <a:ea typeface="微软雅黑" panose="020B0503020204020204" pitchFamily="34" charset="-122"/>
            </a:endParaRPr>
          </a:p>
        </p:txBody>
      </p:sp>
      <p:sp>
        <p:nvSpPr>
          <p:cNvPr id="11" name="MH_Other_8"/>
          <p:cNvSpPr/>
          <p:nvPr/>
        </p:nvSpPr>
        <p:spPr>
          <a:xfrm>
            <a:off x="7587924" y="2046954"/>
            <a:ext cx="1074407" cy="10747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a:defRPr/>
            </a:pPr>
            <a:r>
              <a:rPr lang="en-US" altLang="zh-CN" sz="2135" dirty="0">
                <a:solidFill>
                  <a:srgbClr val="FFFFFF"/>
                </a:solidFill>
                <a:latin typeface="Impact" panose="020B0806030902050204" pitchFamily="34" charset="0"/>
                <a:ea typeface="微软雅黑" panose="020B0503020204020204" pitchFamily="34" charset="-122"/>
              </a:rPr>
              <a:t>2016</a:t>
            </a:r>
          </a:p>
        </p:txBody>
      </p:sp>
      <p:sp>
        <p:nvSpPr>
          <p:cNvPr id="12" name="MH_Other_9"/>
          <p:cNvSpPr/>
          <p:nvPr/>
        </p:nvSpPr>
        <p:spPr>
          <a:xfrm>
            <a:off x="9615014" y="2046954"/>
            <a:ext cx="1075993" cy="107473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a:defRPr/>
            </a:pPr>
            <a:r>
              <a:rPr lang="en-US" altLang="zh-CN" sz="2135" dirty="0">
                <a:solidFill>
                  <a:srgbClr val="FFFFFF"/>
                </a:solidFill>
                <a:latin typeface="Impact" panose="020B0806030902050204" pitchFamily="34" charset="0"/>
                <a:ea typeface="微软雅黑" panose="020B0503020204020204" pitchFamily="34" charset="-122"/>
              </a:rPr>
              <a:t>2017</a:t>
            </a:r>
          </a:p>
        </p:txBody>
      </p:sp>
      <p:sp>
        <p:nvSpPr>
          <p:cNvPr id="13" name="等腰三角形 12"/>
          <p:cNvSpPr/>
          <p:nvPr/>
        </p:nvSpPr>
        <p:spPr>
          <a:xfrm rot="10800000">
            <a:off x="1936738" y="3318544"/>
            <a:ext cx="220595" cy="188912"/>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2" tIns="45706" rIns="91412" bIns="45706" anchor="ctr"/>
          <a:lstStyle/>
          <a:p>
            <a:pPr algn="ctr"/>
            <a:endParaRPr lang="zh-CN" altLang="en-US" sz="2400" noProof="1"/>
          </a:p>
        </p:txBody>
      </p:sp>
      <p:sp>
        <p:nvSpPr>
          <p:cNvPr id="14" name="等腰三角形 13"/>
          <p:cNvSpPr/>
          <p:nvPr/>
        </p:nvSpPr>
        <p:spPr>
          <a:xfrm rot="10800000">
            <a:off x="3965811" y="3318544"/>
            <a:ext cx="220595" cy="188912"/>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12" tIns="45706" rIns="91412" bIns="45706" anchor="ctr"/>
          <a:lstStyle/>
          <a:p>
            <a:pPr algn="ctr"/>
            <a:endParaRPr lang="zh-CN" altLang="en-US" sz="2400" noProof="1"/>
          </a:p>
        </p:txBody>
      </p:sp>
      <p:sp>
        <p:nvSpPr>
          <p:cNvPr id="15" name="等腰三角形 14"/>
          <p:cNvSpPr/>
          <p:nvPr/>
        </p:nvSpPr>
        <p:spPr>
          <a:xfrm rot="10800000">
            <a:off x="5994884" y="3318544"/>
            <a:ext cx="220595" cy="188912"/>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2" tIns="45706" rIns="91412" bIns="45706" anchor="ctr"/>
          <a:lstStyle/>
          <a:p>
            <a:pPr algn="ctr"/>
            <a:endParaRPr lang="zh-CN" altLang="en-US" sz="2400" noProof="1"/>
          </a:p>
        </p:txBody>
      </p:sp>
      <p:sp>
        <p:nvSpPr>
          <p:cNvPr id="16" name="等腰三角形 15"/>
          <p:cNvSpPr/>
          <p:nvPr/>
        </p:nvSpPr>
        <p:spPr>
          <a:xfrm rot="10800000">
            <a:off x="8023956" y="3318544"/>
            <a:ext cx="220595" cy="188912"/>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12" tIns="45706" rIns="91412" bIns="45706" anchor="ctr"/>
          <a:lstStyle/>
          <a:p>
            <a:pPr algn="ctr"/>
            <a:endParaRPr lang="zh-CN" altLang="en-US" sz="2400" noProof="1"/>
          </a:p>
        </p:txBody>
      </p:sp>
      <p:sp>
        <p:nvSpPr>
          <p:cNvPr id="17" name="等腰三角形 16"/>
          <p:cNvSpPr/>
          <p:nvPr/>
        </p:nvSpPr>
        <p:spPr>
          <a:xfrm rot="10800000">
            <a:off x="10053030" y="3318544"/>
            <a:ext cx="220595" cy="188912"/>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2" tIns="45706" rIns="91412" bIns="45706" anchor="ctr"/>
          <a:lstStyle/>
          <a:p>
            <a:pPr algn="ctr"/>
            <a:endParaRPr lang="zh-CN" altLang="en-US" sz="2400" noProof="1"/>
          </a:p>
        </p:txBody>
      </p:sp>
      <p:sp>
        <p:nvSpPr>
          <p:cNvPr id="18" name="矩形 57"/>
          <p:cNvSpPr>
            <a:spLocks noChangeArrowheads="1"/>
          </p:cNvSpPr>
          <p:nvPr/>
        </p:nvSpPr>
        <p:spPr bwMode="auto">
          <a:xfrm>
            <a:off x="1142373" y="3743117"/>
            <a:ext cx="1801257" cy="338398"/>
          </a:xfrm>
          <a:prstGeom prst="rect">
            <a:avLst/>
          </a:prstGeom>
          <a:solidFill>
            <a:schemeClr val="accent1"/>
          </a:solidFill>
          <a:ln>
            <a:noFill/>
          </a:ln>
        </p:spPr>
        <p:txBody>
          <a:bodyPr lIns="91412" tIns="45706" rIns="91412" bIns="45706">
            <a:spAutoFit/>
          </a:bodyPr>
          <a:lstStyle/>
          <a:p>
            <a:pPr algn="dist"/>
            <a:r>
              <a:rPr lang="zh-CN" altLang="en-US" sz="16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宝贵的标题</a:t>
            </a:r>
            <a:endParaRPr lang="en-US" altLang="en-US" sz="16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9" name="文本框 40"/>
          <p:cNvSpPr txBox="1"/>
          <p:nvPr/>
        </p:nvSpPr>
        <p:spPr>
          <a:xfrm>
            <a:off x="1142375" y="4169941"/>
            <a:ext cx="1801256" cy="923301"/>
          </a:xfrm>
          <a:prstGeom prst="rect">
            <a:avLst/>
          </a:prstGeom>
          <a:noFill/>
          <a:ln w="9525">
            <a:noFill/>
          </a:ln>
        </p:spPr>
        <p:txBody>
          <a:bodyPr wrap="square" lIns="91412" tIns="45706" rIns="91412" bIns="45706">
            <a:spAutoFit/>
          </a:bodyPr>
          <a:lstStyle/>
          <a:p>
            <a:pPr algn="ctr">
              <a:lnSpc>
                <a:spcPct val="150000"/>
              </a:lnSpc>
            </a:pPr>
            <a:r>
              <a:rPr lang="zh-CN" altLang="en-US" sz="900" noProof="1">
                <a:solidFill>
                  <a:schemeClr val="bg1">
                    <a:lumMod val="65000"/>
                  </a:schemeClr>
                </a:solidFill>
                <a:latin typeface="微软雅黑" panose="020B0503020204020204" pitchFamily="34" charset="-122"/>
                <a:ea typeface="微软雅黑" panose="020B0503020204020204" pitchFamily="34" charset="-122"/>
                <a:cs typeface="+mn-ea"/>
                <a:sym typeface="Arial" panose="020B0604020202020204" pitchFamily="34" charset="0"/>
              </a:rPr>
              <a:t>此处文字通过</a:t>
            </a:r>
            <a:r>
              <a:rPr lang="en-US" altLang="zh-CN" sz="900" noProof="1">
                <a:solidFill>
                  <a:schemeClr val="bg1">
                    <a:lumMod val="65000"/>
                  </a:schemeClr>
                </a:solidFill>
                <a:latin typeface="微软雅黑" panose="020B0503020204020204" pitchFamily="34" charset="-122"/>
                <a:ea typeface="微软雅黑" panose="020B0503020204020204" pitchFamily="34" charset="-122"/>
                <a:cs typeface="+mn-ea"/>
                <a:sym typeface="Arial" panose="020B0604020202020204" pitchFamily="34" charset="0"/>
              </a:rPr>
              <a:t>TXT</a:t>
            </a:r>
            <a:r>
              <a:rPr lang="zh-CN" altLang="en-US" sz="900" noProof="1">
                <a:solidFill>
                  <a:schemeClr val="bg1">
                    <a:lumMod val="65000"/>
                  </a:schemeClr>
                </a:solidFill>
                <a:latin typeface="微软雅黑" panose="020B0503020204020204" pitchFamily="34" charset="-122"/>
                <a:ea typeface="微软雅黑" panose="020B0503020204020204" pitchFamily="34" charset="-122"/>
                <a:cs typeface="+mn-ea"/>
                <a:sym typeface="Arial" panose="020B0604020202020204" pitchFamily="34" charset="0"/>
              </a:rPr>
              <a:t>文档或者</a:t>
            </a:r>
            <a:r>
              <a:rPr lang="en-US" altLang="zh-CN" sz="900" noProof="1">
                <a:solidFill>
                  <a:schemeClr val="bg1">
                    <a:lumMod val="65000"/>
                  </a:schemeClr>
                </a:solidFill>
                <a:latin typeface="微软雅黑" panose="020B0503020204020204" pitchFamily="34" charset="-122"/>
                <a:ea typeface="微软雅黑" panose="020B0503020204020204" pitchFamily="34" charset="-122"/>
                <a:cs typeface="+mn-ea"/>
                <a:sym typeface="Arial" panose="020B0604020202020204" pitchFamily="34" charset="0"/>
              </a:rPr>
              <a:t>QQ</a:t>
            </a:r>
            <a:r>
              <a:rPr lang="zh-CN" altLang="en-US" sz="900" noProof="1">
                <a:solidFill>
                  <a:schemeClr val="bg1">
                    <a:lumMod val="65000"/>
                  </a:schemeClr>
                </a:solidFill>
                <a:latin typeface="微软雅黑" panose="020B0503020204020204" pitchFamily="34" charset="-122"/>
                <a:ea typeface="微软雅黑" panose="020B0503020204020204" pitchFamily="34" charset="-122"/>
                <a:cs typeface="+mn-ea"/>
                <a:sym typeface="Arial" panose="020B0604020202020204" pitchFamily="34" charset="0"/>
              </a:rPr>
              <a:t>聊天窗口复制进入，无需调整格式，简单快捷，</a:t>
            </a:r>
            <a:r>
              <a:rPr lang="en-US" altLang="zh-CN" sz="900" noProof="1">
                <a:solidFill>
                  <a:schemeClr val="bg1">
                    <a:lumMod val="65000"/>
                  </a:schemeClr>
                </a:solidFill>
                <a:latin typeface="微软雅黑" panose="020B0503020204020204" pitchFamily="34" charset="-122"/>
                <a:ea typeface="微软雅黑" panose="020B0503020204020204" pitchFamily="34" charset="-122"/>
                <a:cs typeface="+mn-ea"/>
                <a:sym typeface="Arial" panose="020B0604020202020204" pitchFamily="34" charset="0"/>
              </a:rPr>
              <a:t>LEOPARD</a:t>
            </a:r>
            <a:r>
              <a:rPr lang="zh-CN" altLang="en-US" sz="900" noProof="1">
                <a:solidFill>
                  <a:schemeClr val="bg1">
                    <a:lumMod val="65000"/>
                  </a:schemeClr>
                </a:solidFill>
                <a:latin typeface="微软雅黑" panose="020B0503020204020204" pitchFamily="34" charset="-122"/>
                <a:ea typeface="微软雅黑" panose="020B0503020204020204" pitchFamily="34" charset="-122"/>
                <a:cs typeface="+mn-ea"/>
                <a:sym typeface="Arial" panose="020B0604020202020204" pitchFamily="34" charset="0"/>
              </a:rPr>
              <a:t>祝愿您汇报顺利！</a:t>
            </a:r>
          </a:p>
        </p:txBody>
      </p:sp>
      <p:sp>
        <p:nvSpPr>
          <p:cNvPr id="20" name="矩形 57"/>
          <p:cNvSpPr>
            <a:spLocks noChangeArrowheads="1"/>
          </p:cNvSpPr>
          <p:nvPr/>
        </p:nvSpPr>
        <p:spPr bwMode="auto">
          <a:xfrm>
            <a:off x="3173429" y="3743117"/>
            <a:ext cx="1801257" cy="338398"/>
          </a:xfrm>
          <a:prstGeom prst="rect">
            <a:avLst/>
          </a:prstGeom>
          <a:solidFill>
            <a:schemeClr val="accent2"/>
          </a:solidFill>
          <a:ln>
            <a:noFill/>
          </a:ln>
        </p:spPr>
        <p:txBody>
          <a:bodyPr lIns="91412" tIns="45706" rIns="91412" bIns="45706">
            <a:spAutoFit/>
          </a:bodyPr>
          <a:lstStyle/>
          <a:p>
            <a:pPr algn="dist"/>
            <a:r>
              <a:rPr lang="en-US" altLang="zh-CN" sz="16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a:t>
            </a:r>
            <a:r>
              <a:rPr lang="zh-CN" altLang="en-US" sz="16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宝贵的标题</a:t>
            </a:r>
            <a:endParaRPr lang="en-US" altLang="en-US" sz="16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21" name="文本框 40"/>
          <p:cNvSpPr txBox="1"/>
          <p:nvPr/>
        </p:nvSpPr>
        <p:spPr>
          <a:xfrm>
            <a:off x="3173431" y="4169941"/>
            <a:ext cx="1801256" cy="923301"/>
          </a:xfrm>
          <a:prstGeom prst="rect">
            <a:avLst/>
          </a:prstGeom>
          <a:noFill/>
          <a:ln w="9525">
            <a:noFill/>
          </a:ln>
        </p:spPr>
        <p:txBody>
          <a:bodyPr wrap="square" lIns="91412" tIns="45706" rIns="91412" bIns="45706">
            <a:spAutoFit/>
          </a:bodyPr>
          <a:lstStyle/>
          <a:p>
            <a:pPr algn="ctr">
              <a:lnSpc>
                <a:spcPct val="150000"/>
              </a:lnSpc>
            </a:pPr>
            <a:r>
              <a:rPr lang="zh-CN" altLang="en-US" sz="900" noProof="1">
                <a:solidFill>
                  <a:schemeClr val="bg1">
                    <a:lumMod val="65000"/>
                  </a:schemeClr>
                </a:solidFill>
                <a:latin typeface="微软雅黑" panose="020B0503020204020204" pitchFamily="34" charset="-122"/>
                <a:ea typeface="微软雅黑" panose="020B0503020204020204" pitchFamily="34" charset="-122"/>
                <a:cs typeface="+mn-ea"/>
                <a:sym typeface="Arial" panose="020B0604020202020204" pitchFamily="34" charset="0"/>
              </a:rPr>
              <a:t>此处文字通过</a:t>
            </a:r>
            <a:r>
              <a:rPr lang="en-US" altLang="zh-CN" sz="900" noProof="1">
                <a:solidFill>
                  <a:schemeClr val="bg1">
                    <a:lumMod val="65000"/>
                  </a:schemeClr>
                </a:solidFill>
                <a:latin typeface="微软雅黑" panose="020B0503020204020204" pitchFamily="34" charset="-122"/>
                <a:ea typeface="微软雅黑" panose="020B0503020204020204" pitchFamily="34" charset="-122"/>
                <a:cs typeface="+mn-ea"/>
                <a:sym typeface="Arial" panose="020B0604020202020204" pitchFamily="34" charset="0"/>
              </a:rPr>
              <a:t>TXT</a:t>
            </a:r>
            <a:r>
              <a:rPr lang="zh-CN" altLang="en-US" sz="900" noProof="1">
                <a:solidFill>
                  <a:schemeClr val="bg1">
                    <a:lumMod val="65000"/>
                  </a:schemeClr>
                </a:solidFill>
                <a:latin typeface="微软雅黑" panose="020B0503020204020204" pitchFamily="34" charset="-122"/>
                <a:ea typeface="微软雅黑" panose="020B0503020204020204" pitchFamily="34" charset="-122"/>
                <a:cs typeface="+mn-ea"/>
                <a:sym typeface="Arial" panose="020B0604020202020204" pitchFamily="34" charset="0"/>
              </a:rPr>
              <a:t>文档或者</a:t>
            </a:r>
            <a:r>
              <a:rPr lang="en-US" altLang="zh-CN" sz="900" noProof="1">
                <a:solidFill>
                  <a:schemeClr val="bg1">
                    <a:lumMod val="65000"/>
                  </a:schemeClr>
                </a:solidFill>
                <a:latin typeface="微软雅黑" panose="020B0503020204020204" pitchFamily="34" charset="-122"/>
                <a:ea typeface="微软雅黑" panose="020B0503020204020204" pitchFamily="34" charset="-122"/>
                <a:cs typeface="+mn-ea"/>
                <a:sym typeface="Arial" panose="020B0604020202020204" pitchFamily="34" charset="0"/>
              </a:rPr>
              <a:t>QQ</a:t>
            </a:r>
            <a:r>
              <a:rPr lang="zh-CN" altLang="en-US" sz="900" noProof="1">
                <a:solidFill>
                  <a:schemeClr val="bg1">
                    <a:lumMod val="65000"/>
                  </a:schemeClr>
                </a:solidFill>
                <a:latin typeface="微软雅黑" panose="020B0503020204020204" pitchFamily="34" charset="-122"/>
                <a:ea typeface="微软雅黑" panose="020B0503020204020204" pitchFamily="34" charset="-122"/>
                <a:cs typeface="+mn-ea"/>
                <a:sym typeface="Arial" panose="020B0604020202020204" pitchFamily="34" charset="0"/>
              </a:rPr>
              <a:t>聊天窗口复制进入，无需调整格式，简单快捷，</a:t>
            </a:r>
            <a:r>
              <a:rPr lang="en-US" altLang="zh-CN" sz="900" noProof="1">
                <a:solidFill>
                  <a:schemeClr val="bg1">
                    <a:lumMod val="65000"/>
                  </a:schemeClr>
                </a:solidFill>
                <a:latin typeface="微软雅黑" panose="020B0503020204020204" pitchFamily="34" charset="-122"/>
                <a:ea typeface="微软雅黑" panose="020B0503020204020204" pitchFamily="34" charset="-122"/>
                <a:cs typeface="+mn-ea"/>
                <a:sym typeface="Arial" panose="020B0604020202020204" pitchFamily="34" charset="0"/>
              </a:rPr>
              <a:t>LEOPARD</a:t>
            </a:r>
            <a:r>
              <a:rPr lang="zh-CN" altLang="en-US" sz="900" noProof="1">
                <a:solidFill>
                  <a:schemeClr val="bg1">
                    <a:lumMod val="65000"/>
                  </a:schemeClr>
                </a:solidFill>
                <a:latin typeface="微软雅黑" panose="020B0503020204020204" pitchFamily="34" charset="-122"/>
                <a:ea typeface="微软雅黑" panose="020B0503020204020204" pitchFamily="34" charset="-122"/>
                <a:cs typeface="+mn-ea"/>
                <a:sym typeface="Arial" panose="020B0604020202020204" pitchFamily="34" charset="0"/>
              </a:rPr>
              <a:t>祝愿您汇报顺利！</a:t>
            </a:r>
          </a:p>
        </p:txBody>
      </p:sp>
      <p:sp>
        <p:nvSpPr>
          <p:cNvPr id="22" name="矩形 57"/>
          <p:cNvSpPr>
            <a:spLocks noChangeArrowheads="1"/>
          </p:cNvSpPr>
          <p:nvPr/>
        </p:nvSpPr>
        <p:spPr bwMode="auto">
          <a:xfrm>
            <a:off x="5204486" y="3743117"/>
            <a:ext cx="1801257" cy="338398"/>
          </a:xfrm>
          <a:prstGeom prst="rect">
            <a:avLst/>
          </a:prstGeom>
          <a:solidFill>
            <a:schemeClr val="accent1"/>
          </a:solidFill>
          <a:ln>
            <a:noFill/>
          </a:ln>
        </p:spPr>
        <p:txBody>
          <a:bodyPr lIns="91412" tIns="45706" rIns="91412" bIns="45706">
            <a:spAutoFit/>
          </a:bodyPr>
          <a:lstStyle/>
          <a:p>
            <a:pPr algn="dist"/>
            <a:r>
              <a:rPr lang="zh-CN" altLang="en-US" sz="16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宝贵的标题</a:t>
            </a:r>
            <a:endParaRPr lang="en-US" altLang="en-US" sz="16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23" name="文本框 40"/>
          <p:cNvSpPr txBox="1"/>
          <p:nvPr/>
        </p:nvSpPr>
        <p:spPr>
          <a:xfrm>
            <a:off x="5204487" y="4169941"/>
            <a:ext cx="1801256" cy="923301"/>
          </a:xfrm>
          <a:prstGeom prst="rect">
            <a:avLst/>
          </a:prstGeom>
          <a:noFill/>
          <a:ln w="9525">
            <a:noFill/>
          </a:ln>
        </p:spPr>
        <p:txBody>
          <a:bodyPr wrap="square" lIns="91412" tIns="45706" rIns="91412" bIns="45706">
            <a:spAutoFit/>
          </a:bodyPr>
          <a:lstStyle/>
          <a:p>
            <a:pPr algn="ctr">
              <a:lnSpc>
                <a:spcPct val="150000"/>
              </a:lnSpc>
            </a:pPr>
            <a:r>
              <a:rPr lang="zh-CN" altLang="en-US" sz="900" noProof="1">
                <a:solidFill>
                  <a:schemeClr val="bg1">
                    <a:lumMod val="65000"/>
                  </a:schemeClr>
                </a:solidFill>
                <a:latin typeface="微软雅黑" panose="020B0503020204020204" pitchFamily="34" charset="-122"/>
                <a:ea typeface="微软雅黑" panose="020B0503020204020204" pitchFamily="34" charset="-122"/>
                <a:cs typeface="+mn-ea"/>
                <a:sym typeface="Arial" panose="020B0604020202020204" pitchFamily="34" charset="0"/>
              </a:rPr>
              <a:t>此处文字通过</a:t>
            </a:r>
            <a:r>
              <a:rPr lang="en-US" altLang="zh-CN" sz="900" noProof="1">
                <a:solidFill>
                  <a:schemeClr val="bg1">
                    <a:lumMod val="65000"/>
                  </a:schemeClr>
                </a:solidFill>
                <a:latin typeface="微软雅黑" panose="020B0503020204020204" pitchFamily="34" charset="-122"/>
                <a:ea typeface="微软雅黑" panose="020B0503020204020204" pitchFamily="34" charset="-122"/>
                <a:cs typeface="+mn-ea"/>
                <a:sym typeface="Arial" panose="020B0604020202020204" pitchFamily="34" charset="0"/>
              </a:rPr>
              <a:t>TXT</a:t>
            </a:r>
            <a:r>
              <a:rPr lang="zh-CN" altLang="en-US" sz="900" noProof="1">
                <a:solidFill>
                  <a:schemeClr val="bg1">
                    <a:lumMod val="65000"/>
                  </a:schemeClr>
                </a:solidFill>
                <a:latin typeface="微软雅黑" panose="020B0503020204020204" pitchFamily="34" charset="-122"/>
                <a:ea typeface="微软雅黑" panose="020B0503020204020204" pitchFamily="34" charset="-122"/>
                <a:cs typeface="+mn-ea"/>
                <a:sym typeface="Arial" panose="020B0604020202020204" pitchFamily="34" charset="0"/>
              </a:rPr>
              <a:t>文档或者</a:t>
            </a:r>
            <a:r>
              <a:rPr lang="en-US" altLang="zh-CN" sz="900" noProof="1">
                <a:solidFill>
                  <a:schemeClr val="bg1">
                    <a:lumMod val="65000"/>
                  </a:schemeClr>
                </a:solidFill>
                <a:latin typeface="微软雅黑" panose="020B0503020204020204" pitchFamily="34" charset="-122"/>
                <a:ea typeface="微软雅黑" panose="020B0503020204020204" pitchFamily="34" charset="-122"/>
                <a:cs typeface="+mn-ea"/>
                <a:sym typeface="Arial" panose="020B0604020202020204" pitchFamily="34" charset="0"/>
              </a:rPr>
              <a:t>QQ</a:t>
            </a:r>
            <a:r>
              <a:rPr lang="zh-CN" altLang="en-US" sz="900" noProof="1">
                <a:solidFill>
                  <a:schemeClr val="bg1">
                    <a:lumMod val="65000"/>
                  </a:schemeClr>
                </a:solidFill>
                <a:latin typeface="微软雅黑" panose="020B0503020204020204" pitchFamily="34" charset="-122"/>
                <a:ea typeface="微软雅黑" panose="020B0503020204020204" pitchFamily="34" charset="-122"/>
                <a:cs typeface="+mn-ea"/>
                <a:sym typeface="Arial" panose="020B0604020202020204" pitchFamily="34" charset="0"/>
              </a:rPr>
              <a:t>聊天窗口复制进入，无需调整格式，简单快捷，</a:t>
            </a:r>
            <a:r>
              <a:rPr lang="en-US" altLang="zh-CN" sz="900" noProof="1">
                <a:solidFill>
                  <a:schemeClr val="bg1">
                    <a:lumMod val="65000"/>
                  </a:schemeClr>
                </a:solidFill>
                <a:latin typeface="微软雅黑" panose="020B0503020204020204" pitchFamily="34" charset="-122"/>
                <a:ea typeface="微软雅黑" panose="020B0503020204020204" pitchFamily="34" charset="-122"/>
                <a:cs typeface="+mn-ea"/>
                <a:sym typeface="Arial" panose="020B0604020202020204" pitchFamily="34" charset="0"/>
              </a:rPr>
              <a:t>LEOPARD</a:t>
            </a:r>
            <a:r>
              <a:rPr lang="zh-CN" altLang="en-US" sz="900" noProof="1">
                <a:solidFill>
                  <a:schemeClr val="bg1">
                    <a:lumMod val="65000"/>
                  </a:schemeClr>
                </a:solidFill>
                <a:latin typeface="微软雅黑" panose="020B0503020204020204" pitchFamily="34" charset="-122"/>
                <a:ea typeface="微软雅黑" panose="020B0503020204020204" pitchFamily="34" charset="-122"/>
                <a:cs typeface="+mn-ea"/>
                <a:sym typeface="Arial" panose="020B0604020202020204" pitchFamily="34" charset="0"/>
              </a:rPr>
              <a:t>祝愿您汇报顺利！</a:t>
            </a:r>
          </a:p>
        </p:txBody>
      </p:sp>
      <p:sp>
        <p:nvSpPr>
          <p:cNvPr id="24" name="矩形 57"/>
          <p:cNvSpPr>
            <a:spLocks noChangeArrowheads="1"/>
          </p:cNvSpPr>
          <p:nvPr/>
        </p:nvSpPr>
        <p:spPr bwMode="auto">
          <a:xfrm>
            <a:off x="7235542" y="3743117"/>
            <a:ext cx="1801257" cy="338398"/>
          </a:xfrm>
          <a:prstGeom prst="rect">
            <a:avLst/>
          </a:prstGeom>
          <a:solidFill>
            <a:schemeClr val="accent2"/>
          </a:solidFill>
          <a:ln>
            <a:noFill/>
          </a:ln>
        </p:spPr>
        <p:txBody>
          <a:bodyPr lIns="91412" tIns="45706" rIns="91412" bIns="45706">
            <a:spAutoFit/>
          </a:bodyPr>
          <a:lstStyle/>
          <a:p>
            <a:pPr algn="dist"/>
            <a:r>
              <a:rPr lang="zh-CN" altLang="en-US" sz="16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宝贵的标题</a:t>
            </a:r>
            <a:endParaRPr lang="en-US" altLang="en-US" sz="16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25" name="文本框 40"/>
          <p:cNvSpPr txBox="1"/>
          <p:nvPr/>
        </p:nvSpPr>
        <p:spPr>
          <a:xfrm>
            <a:off x="7235544" y="4169941"/>
            <a:ext cx="1801256" cy="923301"/>
          </a:xfrm>
          <a:prstGeom prst="rect">
            <a:avLst/>
          </a:prstGeom>
          <a:noFill/>
          <a:ln w="9525">
            <a:noFill/>
          </a:ln>
        </p:spPr>
        <p:txBody>
          <a:bodyPr wrap="square" lIns="91412" tIns="45706" rIns="91412" bIns="45706">
            <a:spAutoFit/>
          </a:bodyPr>
          <a:lstStyle/>
          <a:p>
            <a:pPr algn="ctr">
              <a:lnSpc>
                <a:spcPct val="150000"/>
              </a:lnSpc>
            </a:pPr>
            <a:r>
              <a:rPr lang="zh-CN" altLang="en-US" sz="900" noProof="1">
                <a:solidFill>
                  <a:schemeClr val="bg1">
                    <a:lumMod val="65000"/>
                  </a:schemeClr>
                </a:solidFill>
                <a:latin typeface="微软雅黑" panose="020B0503020204020204" pitchFamily="34" charset="-122"/>
                <a:ea typeface="微软雅黑" panose="020B0503020204020204" pitchFamily="34" charset="-122"/>
                <a:cs typeface="+mn-ea"/>
                <a:sym typeface="Arial" panose="020B0604020202020204" pitchFamily="34" charset="0"/>
              </a:rPr>
              <a:t>此处文字通过</a:t>
            </a:r>
            <a:r>
              <a:rPr lang="en-US" altLang="zh-CN" sz="900" noProof="1">
                <a:solidFill>
                  <a:schemeClr val="bg1">
                    <a:lumMod val="65000"/>
                  </a:schemeClr>
                </a:solidFill>
                <a:latin typeface="微软雅黑" panose="020B0503020204020204" pitchFamily="34" charset="-122"/>
                <a:ea typeface="微软雅黑" panose="020B0503020204020204" pitchFamily="34" charset="-122"/>
                <a:cs typeface="+mn-ea"/>
                <a:sym typeface="Arial" panose="020B0604020202020204" pitchFamily="34" charset="0"/>
              </a:rPr>
              <a:t>TXT</a:t>
            </a:r>
            <a:r>
              <a:rPr lang="zh-CN" altLang="en-US" sz="900" noProof="1">
                <a:solidFill>
                  <a:schemeClr val="bg1">
                    <a:lumMod val="65000"/>
                  </a:schemeClr>
                </a:solidFill>
                <a:latin typeface="微软雅黑" panose="020B0503020204020204" pitchFamily="34" charset="-122"/>
                <a:ea typeface="微软雅黑" panose="020B0503020204020204" pitchFamily="34" charset="-122"/>
                <a:cs typeface="+mn-ea"/>
                <a:sym typeface="Arial" panose="020B0604020202020204" pitchFamily="34" charset="0"/>
              </a:rPr>
              <a:t>文档或者</a:t>
            </a:r>
            <a:r>
              <a:rPr lang="en-US" altLang="zh-CN" sz="900" noProof="1">
                <a:solidFill>
                  <a:schemeClr val="bg1">
                    <a:lumMod val="65000"/>
                  </a:schemeClr>
                </a:solidFill>
                <a:latin typeface="微软雅黑" panose="020B0503020204020204" pitchFamily="34" charset="-122"/>
                <a:ea typeface="微软雅黑" panose="020B0503020204020204" pitchFamily="34" charset="-122"/>
                <a:cs typeface="+mn-ea"/>
                <a:sym typeface="Arial" panose="020B0604020202020204" pitchFamily="34" charset="0"/>
              </a:rPr>
              <a:t>QQ</a:t>
            </a:r>
            <a:r>
              <a:rPr lang="zh-CN" altLang="en-US" sz="900" noProof="1">
                <a:solidFill>
                  <a:schemeClr val="bg1">
                    <a:lumMod val="65000"/>
                  </a:schemeClr>
                </a:solidFill>
                <a:latin typeface="微软雅黑" panose="020B0503020204020204" pitchFamily="34" charset="-122"/>
                <a:ea typeface="微软雅黑" panose="020B0503020204020204" pitchFamily="34" charset="-122"/>
                <a:cs typeface="+mn-ea"/>
                <a:sym typeface="Arial" panose="020B0604020202020204" pitchFamily="34" charset="0"/>
              </a:rPr>
              <a:t>聊天窗口复制进入，无需调整格式，简单快捷，</a:t>
            </a:r>
            <a:r>
              <a:rPr lang="en-US" altLang="zh-CN" sz="900" noProof="1">
                <a:solidFill>
                  <a:schemeClr val="bg1">
                    <a:lumMod val="65000"/>
                  </a:schemeClr>
                </a:solidFill>
                <a:latin typeface="微软雅黑" panose="020B0503020204020204" pitchFamily="34" charset="-122"/>
                <a:ea typeface="微软雅黑" panose="020B0503020204020204" pitchFamily="34" charset="-122"/>
                <a:cs typeface="+mn-ea"/>
                <a:sym typeface="Arial" panose="020B0604020202020204" pitchFamily="34" charset="0"/>
              </a:rPr>
              <a:t>LEOPARD</a:t>
            </a:r>
            <a:r>
              <a:rPr lang="zh-CN" altLang="en-US" sz="900" noProof="1">
                <a:solidFill>
                  <a:schemeClr val="bg1">
                    <a:lumMod val="65000"/>
                  </a:schemeClr>
                </a:solidFill>
                <a:latin typeface="微软雅黑" panose="020B0503020204020204" pitchFamily="34" charset="-122"/>
                <a:ea typeface="微软雅黑" panose="020B0503020204020204" pitchFamily="34" charset="-122"/>
                <a:cs typeface="+mn-ea"/>
                <a:sym typeface="Arial" panose="020B0604020202020204" pitchFamily="34" charset="0"/>
              </a:rPr>
              <a:t>祝愿您汇报顺利！</a:t>
            </a:r>
          </a:p>
        </p:txBody>
      </p:sp>
      <p:sp>
        <p:nvSpPr>
          <p:cNvPr id="26" name="矩形 57"/>
          <p:cNvSpPr>
            <a:spLocks noChangeArrowheads="1"/>
          </p:cNvSpPr>
          <p:nvPr/>
        </p:nvSpPr>
        <p:spPr bwMode="auto">
          <a:xfrm>
            <a:off x="9266596" y="3743117"/>
            <a:ext cx="1801257" cy="338398"/>
          </a:xfrm>
          <a:prstGeom prst="rect">
            <a:avLst/>
          </a:prstGeom>
          <a:solidFill>
            <a:schemeClr val="accent1"/>
          </a:solidFill>
          <a:ln>
            <a:noFill/>
          </a:ln>
        </p:spPr>
        <p:txBody>
          <a:bodyPr lIns="91412" tIns="45706" rIns="91412" bIns="45706">
            <a:spAutoFit/>
          </a:bodyPr>
          <a:lstStyle/>
          <a:p>
            <a:pPr algn="dist"/>
            <a:r>
              <a:rPr lang="zh-CN" altLang="en-US" sz="16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宝贵的标题</a:t>
            </a:r>
            <a:endParaRPr lang="en-US" altLang="en-US" sz="16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27" name="文本框 40"/>
          <p:cNvSpPr txBox="1"/>
          <p:nvPr/>
        </p:nvSpPr>
        <p:spPr>
          <a:xfrm>
            <a:off x="9266597" y="4169941"/>
            <a:ext cx="1801256" cy="923301"/>
          </a:xfrm>
          <a:prstGeom prst="rect">
            <a:avLst/>
          </a:prstGeom>
          <a:noFill/>
          <a:ln w="9525">
            <a:noFill/>
          </a:ln>
        </p:spPr>
        <p:txBody>
          <a:bodyPr wrap="square" lIns="91412" tIns="45706" rIns="91412" bIns="45706">
            <a:spAutoFit/>
          </a:bodyPr>
          <a:lstStyle/>
          <a:p>
            <a:pPr algn="ctr">
              <a:lnSpc>
                <a:spcPct val="150000"/>
              </a:lnSpc>
            </a:pPr>
            <a:r>
              <a:rPr lang="zh-CN" altLang="en-US" sz="900" noProof="1">
                <a:solidFill>
                  <a:schemeClr val="bg1">
                    <a:lumMod val="65000"/>
                  </a:schemeClr>
                </a:solidFill>
                <a:latin typeface="微软雅黑" panose="020B0503020204020204" pitchFamily="34" charset="-122"/>
                <a:ea typeface="微软雅黑" panose="020B0503020204020204" pitchFamily="34" charset="-122"/>
                <a:cs typeface="+mn-ea"/>
                <a:sym typeface="Arial" panose="020B0604020202020204" pitchFamily="34" charset="0"/>
              </a:rPr>
              <a:t>此处文字通过</a:t>
            </a:r>
            <a:r>
              <a:rPr lang="en-US" altLang="zh-CN" sz="900" noProof="1">
                <a:solidFill>
                  <a:schemeClr val="bg1">
                    <a:lumMod val="65000"/>
                  </a:schemeClr>
                </a:solidFill>
                <a:latin typeface="微软雅黑" panose="020B0503020204020204" pitchFamily="34" charset="-122"/>
                <a:ea typeface="微软雅黑" panose="020B0503020204020204" pitchFamily="34" charset="-122"/>
                <a:cs typeface="+mn-ea"/>
                <a:sym typeface="Arial" panose="020B0604020202020204" pitchFamily="34" charset="0"/>
              </a:rPr>
              <a:t>TXT</a:t>
            </a:r>
            <a:r>
              <a:rPr lang="zh-CN" altLang="en-US" sz="900" noProof="1">
                <a:solidFill>
                  <a:schemeClr val="bg1">
                    <a:lumMod val="65000"/>
                  </a:schemeClr>
                </a:solidFill>
                <a:latin typeface="微软雅黑" panose="020B0503020204020204" pitchFamily="34" charset="-122"/>
                <a:ea typeface="微软雅黑" panose="020B0503020204020204" pitchFamily="34" charset="-122"/>
                <a:cs typeface="+mn-ea"/>
                <a:sym typeface="Arial" panose="020B0604020202020204" pitchFamily="34" charset="0"/>
              </a:rPr>
              <a:t>文档或者</a:t>
            </a:r>
            <a:r>
              <a:rPr lang="en-US" altLang="zh-CN" sz="900" noProof="1">
                <a:solidFill>
                  <a:schemeClr val="bg1">
                    <a:lumMod val="65000"/>
                  </a:schemeClr>
                </a:solidFill>
                <a:latin typeface="微软雅黑" panose="020B0503020204020204" pitchFamily="34" charset="-122"/>
                <a:ea typeface="微软雅黑" panose="020B0503020204020204" pitchFamily="34" charset="-122"/>
                <a:cs typeface="+mn-ea"/>
                <a:sym typeface="Arial" panose="020B0604020202020204" pitchFamily="34" charset="0"/>
              </a:rPr>
              <a:t>QQ</a:t>
            </a:r>
            <a:r>
              <a:rPr lang="zh-CN" altLang="en-US" sz="900" noProof="1">
                <a:solidFill>
                  <a:schemeClr val="bg1">
                    <a:lumMod val="65000"/>
                  </a:schemeClr>
                </a:solidFill>
                <a:latin typeface="微软雅黑" panose="020B0503020204020204" pitchFamily="34" charset="-122"/>
                <a:ea typeface="微软雅黑" panose="020B0503020204020204" pitchFamily="34" charset="-122"/>
                <a:cs typeface="+mn-ea"/>
                <a:sym typeface="Arial" panose="020B0604020202020204" pitchFamily="34" charset="0"/>
              </a:rPr>
              <a:t>聊天窗口复制进入，无需调整格式，简单快捷，</a:t>
            </a:r>
            <a:r>
              <a:rPr lang="en-US" altLang="zh-CN" sz="900" noProof="1">
                <a:solidFill>
                  <a:schemeClr val="bg1">
                    <a:lumMod val="65000"/>
                  </a:schemeClr>
                </a:solidFill>
                <a:latin typeface="微软雅黑" panose="020B0503020204020204" pitchFamily="34" charset="-122"/>
                <a:ea typeface="微软雅黑" panose="020B0503020204020204" pitchFamily="34" charset="-122"/>
                <a:cs typeface="+mn-ea"/>
                <a:sym typeface="Arial" panose="020B0604020202020204" pitchFamily="34" charset="0"/>
              </a:rPr>
              <a:t>LEOPARD</a:t>
            </a:r>
            <a:r>
              <a:rPr lang="zh-CN" altLang="en-US" sz="900" noProof="1">
                <a:solidFill>
                  <a:schemeClr val="bg1">
                    <a:lumMod val="65000"/>
                  </a:schemeClr>
                </a:solidFill>
                <a:latin typeface="微软雅黑" panose="020B0503020204020204" pitchFamily="34" charset="-122"/>
                <a:ea typeface="微软雅黑" panose="020B0503020204020204" pitchFamily="34" charset="-122"/>
                <a:cs typeface="+mn-ea"/>
                <a:sym typeface="Arial" panose="020B0604020202020204" pitchFamily="34" charset="0"/>
              </a:rPr>
              <a:t>祝愿您汇报顺利！</a:t>
            </a:r>
          </a:p>
        </p:txBody>
      </p:sp>
    </p:spTree>
  </p:cSld>
  <p:clrMapOvr>
    <a:masterClrMapping/>
  </p:clrMapOvr>
  <mc:AlternateContent xmlns:mc="http://schemas.openxmlformats.org/markup-compatibility/2006" xmlns:p14="http://schemas.microsoft.com/office/powerpoint/2010/main">
    <mc:Choice Requires="p14">
      <p:transition spd="slow" p14:dur="1600" advTm="0">
        <p14:prism isContent="1" isInverted="1"/>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1000" fill="hold"/>
                                        <p:tgtEl>
                                          <p:spTgt spid="7"/>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1000"/>
                                        <p:tgtEl>
                                          <p:spTgt spid="8"/>
                                        </p:tgtEl>
                                      </p:cBhvr>
                                    </p:animEffect>
                                    <p:anim calcmode="lin" valueType="num">
                                      <p:cBhvr>
                                        <p:cTn id="28" dur="1000" fill="hold"/>
                                        <p:tgtEl>
                                          <p:spTgt spid="8"/>
                                        </p:tgtEl>
                                        <p:attrNameLst>
                                          <p:attrName>ppt_x</p:attrName>
                                        </p:attrNameLst>
                                      </p:cBhvr>
                                      <p:tavLst>
                                        <p:tav tm="0">
                                          <p:val>
                                            <p:strVal val="#ppt_x"/>
                                          </p:val>
                                        </p:tav>
                                        <p:tav tm="100000">
                                          <p:val>
                                            <p:strVal val="#ppt_x"/>
                                          </p:val>
                                        </p:tav>
                                      </p:tavLst>
                                    </p:anim>
                                    <p:anim calcmode="lin" valueType="num">
                                      <p:cBhvr>
                                        <p:cTn id="29" dur="1000" fill="hold"/>
                                        <p:tgtEl>
                                          <p:spTgt spid="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1000"/>
                                        <p:tgtEl>
                                          <p:spTgt spid="9"/>
                                        </p:tgtEl>
                                      </p:cBhvr>
                                    </p:animEffect>
                                    <p:anim calcmode="lin" valueType="num">
                                      <p:cBhvr>
                                        <p:cTn id="33" dur="1000" fill="hold"/>
                                        <p:tgtEl>
                                          <p:spTgt spid="9"/>
                                        </p:tgtEl>
                                        <p:attrNameLst>
                                          <p:attrName>ppt_x</p:attrName>
                                        </p:attrNameLst>
                                      </p:cBhvr>
                                      <p:tavLst>
                                        <p:tav tm="0">
                                          <p:val>
                                            <p:strVal val="#ppt_x"/>
                                          </p:val>
                                        </p:tav>
                                        <p:tav tm="100000">
                                          <p:val>
                                            <p:strVal val="#ppt_x"/>
                                          </p:val>
                                        </p:tav>
                                      </p:tavLst>
                                    </p:anim>
                                    <p:anim calcmode="lin" valueType="num">
                                      <p:cBhvr>
                                        <p:cTn id="34" dur="1000" fill="hold"/>
                                        <p:tgtEl>
                                          <p:spTgt spid="9"/>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1000"/>
                                        <p:tgtEl>
                                          <p:spTgt spid="10"/>
                                        </p:tgtEl>
                                      </p:cBhvr>
                                    </p:animEffect>
                                    <p:anim calcmode="lin" valueType="num">
                                      <p:cBhvr>
                                        <p:cTn id="38" dur="1000" fill="hold"/>
                                        <p:tgtEl>
                                          <p:spTgt spid="10"/>
                                        </p:tgtEl>
                                        <p:attrNameLst>
                                          <p:attrName>ppt_x</p:attrName>
                                        </p:attrNameLst>
                                      </p:cBhvr>
                                      <p:tavLst>
                                        <p:tav tm="0">
                                          <p:val>
                                            <p:strVal val="#ppt_x"/>
                                          </p:val>
                                        </p:tav>
                                        <p:tav tm="100000">
                                          <p:val>
                                            <p:strVal val="#ppt_x"/>
                                          </p:val>
                                        </p:tav>
                                      </p:tavLst>
                                    </p:anim>
                                    <p:anim calcmode="lin" valueType="num">
                                      <p:cBhvr>
                                        <p:cTn id="39" dur="1000" fill="hold"/>
                                        <p:tgtEl>
                                          <p:spTgt spid="10"/>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1000"/>
                                        <p:tgtEl>
                                          <p:spTgt spid="11"/>
                                        </p:tgtEl>
                                      </p:cBhvr>
                                    </p:animEffect>
                                    <p:anim calcmode="lin" valueType="num">
                                      <p:cBhvr>
                                        <p:cTn id="43" dur="1000" fill="hold"/>
                                        <p:tgtEl>
                                          <p:spTgt spid="11"/>
                                        </p:tgtEl>
                                        <p:attrNameLst>
                                          <p:attrName>ppt_x</p:attrName>
                                        </p:attrNameLst>
                                      </p:cBhvr>
                                      <p:tavLst>
                                        <p:tav tm="0">
                                          <p:val>
                                            <p:strVal val="#ppt_x"/>
                                          </p:val>
                                        </p:tav>
                                        <p:tav tm="100000">
                                          <p:val>
                                            <p:strVal val="#ppt_x"/>
                                          </p:val>
                                        </p:tav>
                                      </p:tavLst>
                                    </p:anim>
                                    <p:anim calcmode="lin" valueType="num">
                                      <p:cBhvr>
                                        <p:cTn id="44" dur="1000" fill="hold"/>
                                        <p:tgtEl>
                                          <p:spTgt spid="11"/>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fade">
                                      <p:cBhvr>
                                        <p:cTn id="47" dur="1000"/>
                                        <p:tgtEl>
                                          <p:spTgt spid="12"/>
                                        </p:tgtEl>
                                      </p:cBhvr>
                                    </p:animEffect>
                                    <p:anim calcmode="lin" valueType="num">
                                      <p:cBhvr>
                                        <p:cTn id="48" dur="1000" fill="hold"/>
                                        <p:tgtEl>
                                          <p:spTgt spid="12"/>
                                        </p:tgtEl>
                                        <p:attrNameLst>
                                          <p:attrName>ppt_x</p:attrName>
                                        </p:attrNameLst>
                                      </p:cBhvr>
                                      <p:tavLst>
                                        <p:tav tm="0">
                                          <p:val>
                                            <p:strVal val="#ppt_x"/>
                                          </p:val>
                                        </p:tav>
                                        <p:tav tm="100000">
                                          <p:val>
                                            <p:strVal val="#ppt_x"/>
                                          </p:val>
                                        </p:tav>
                                      </p:tavLst>
                                    </p:anim>
                                    <p:anim calcmode="lin" valueType="num">
                                      <p:cBhvr>
                                        <p:cTn id="49" dur="1000" fill="hold"/>
                                        <p:tgtEl>
                                          <p:spTgt spid="1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1000"/>
                                        <p:tgtEl>
                                          <p:spTgt spid="13"/>
                                        </p:tgtEl>
                                      </p:cBhvr>
                                    </p:animEffect>
                                    <p:anim calcmode="lin" valueType="num">
                                      <p:cBhvr>
                                        <p:cTn id="53" dur="1000" fill="hold"/>
                                        <p:tgtEl>
                                          <p:spTgt spid="13"/>
                                        </p:tgtEl>
                                        <p:attrNameLst>
                                          <p:attrName>ppt_x</p:attrName>
                                        </p:attrNameLst>
                                      </p:cBhvr>
                                      <p:tavLst>
                                        <p:tav tm="0">
                                          <p:val>
                                            <p:strVal val="#ppt_x"/>
                                          </p:val>
                                        </p:tav>
                                        <p:tav tm="100000">
                                          <p:val>
                                            <p:strVal val="#ppt_x"/>
                                          </p:val>
                                        </p:tav>
                                      </p:tavLst>
                                    </p:anim>
                                    <p:anim calcmode="lin" valueType="num">
                                      <p:cBhvr>
                                        <p:cTn id="54" dur="1000" fill="hold"/>
                                        <p:tgtEl>
                                          <p:spTgt spid="13"/>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fade">
                                      <p:cBhvr>
                                        <p:cTn id="57" dur="1000"/>
                                        <p:tgtEl>
                                          <p:spTgt spid="14"/>
                                        </p:tgtEl>
                                      </p:cBhvr>
                                    </p:animEffect>
                                    <p:anim calcmode="lin" valueType="num">
                                      <p:cBhvr>
                                        <p:cTn id="58" dur="1000" fill="hold"/>
                                        <p:tgtEl>
                                          <p:spTgt spid="14"/>
                                        </p:tgtEl>
                                        <p:attrNameLst>
                                          <p:attrName>ppt_x</p:attrName>
                                        </p:attrNameLst>
                                      </p:cBhvr>
                                      <p:tavLst>
                                        <p:tav tm="0">
                                          <p:val>
                                            <p:strVal val="#ppt_x"/>
                                          </p:val>
                                        </p:tav>
                                        <p:tav tm="100000">
                                          <p:val>
                                            <p:strVal val="#ppt_x"/>
                                          </p:val>
                                        </p:tav>
                                      </p:tavLst>
                                    </p:anim>
                                    <p:anim calcmode="lin" valueType="num">
                                      <p:cBhvr>
                                        <p:cTn id="59" dur="1000" fill="hold"/>
                                        <p:tgtEl>
                                          <p:spTgt spid="14"/>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1000"/>
                                        <p:tgtEl>
                                          <p:spTgt spid="15"/>
                                        </p:tgtEl>
                                      </p:cBhvr>
                                    </p:animEffect>
                                    <p:anim calcmode="lin" valueType="num">
                                      <p:cBhvr>
                                        <p:cTn id="63" dur="1000" fill="hold"/>
                                        <p:tgtEl>
                                          <p:spTgt spid="15"/>
                                        </p:tgtEl>
                                        <p:attrNameLst>
                                          <p:attrName>ppt_x</p:attrName>
                                        </p:attrNameLst>
                                      </p:cBhvr>
                                      <p:tavLst>
                                        <p:tav tm="0">
                                          <p:val>
                                            <p:strVal val="#ppt_x"/>
                                          </p:val>
                                        </p:tav>
                                        <p:tav tm="100000">
                                          <p:val>
                                            <p:strVal val="#ppt_x"/>
                                          </p:val>
                                        </p:tav>
                                      </p:tavLst>
                                    </p:anim>
                                    <p:anim calcmode="lin" valueType="num">
                                      <p:cBhvr>
                                        <p:cTn id="64" dur="1000" fill="hold"/>
                                        <p:tgtEl>
                                          <p:spTgt spid="15"/>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16"/>
                                        </p:tgtEl>
                                        <p:attrNameLst>
                                          <p:attrName>style.visibility</p:attrName>
                                        </p:attrNameLst>
                                      </p:cBhvr>
                                      <p:to>
                                        <p:strVal val="visible"/>
                                      </p:to>
                                    </p:set>
                                    <p:animEffect transition="in" filter="fade">
                                      <p:cBhvr>
                                        <p:cTn id="67" dur="1000"/>
                                        <p:tgtEl>
                                          <p:spTgt spid="16"/>
                                        </p:tgtEl>
                                      </p:cBhvr>
                                    </p:animEffect>
                                    <p:anim calcmode="lin" valueType="num">
                                      <p:cBhvr>
                                        <p:cTn id="68" dur="1000" fill="hold"/>
                                        <p:tgtEl>
                                          <p:spTgt spid="16"/>
                                        </p:tgtEl>
                                        <p:attrNameLst>
                                          <p:attrName>ppt_x</p:attrName>
                                        </p:attrNameLst>
                                      </p:cBhvr>
                                      <p:tavLst>
                                        <p:tav tm="0">
                                          <p:val>
                                            <p:strVal val="#ppt_x"/>
                                          </p:val>
                                        </p:tav>
                                        <p:tav tm="100000">
                                          <p:val>
                                            <p:strVal val="#ppt_x"/>
                                          </p:val>
                                        </p:tav>
                                      </p:tavLst>
                                    </p:anim>
                                    <p:anim calcmode="lin" valueType="num">
                                      <p:cBhvr>
                                        <p:cTn id="69" dur="1000" fill="hold"/>
                                        <p:tgtEl>
                                          <p:spTgt spid="16"/>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17"/>
                                        </p:tgtEl>
                                        <p:attrNameLst>
                                          <p:attrName>style.visibility</p:attrName>
                                        </p:attrNameLst>
                                      </p:cBhvr>
                                      <p:to>
                                        <p:strVal val="visible"/>
                                      </p:to>
                                    </p:set>
                                    <p:animEffect transition="in" filter="fade">
                                      <p:cBhvr>
                                        <p:cTn id="72" dur="1000"/>
                                        <p:tgtEl>
                                          <p:spTgt spid="17"/>
                                        </p:tgtEl>
                                      </p:cBhvr>
                                    </p:animEffect>
                                    <p:anim calcmode="lin" valueType="num">
                                      <p:cBhvr>
                                        <p:cTn id="73" dur="1000" fill="hold"/>
                                        <p:tgtEl>
                                          <p:spTgt spid="17"/>
                                        </p:tgtEl>
                                        <p:attrNameLst>
                                          <p:attrName>ppt_x</p:attrName>
                                        </p:attrNameLst>
                                      </p:cBhvr>
                                      <p:tavLst>
                                        <p:tav tm="0">
                                          <p:val>
                                            <p:strVal val="#ppt_x"/>
                                          </p:val>
                                        </p:tav>
                                        <p:tav tm="100000">
                                          <p:val>
                                            <p:strVal val="#ppt_x"/>
                                          </p:val>
                                        </p:tav>
                                      </p:tavLst>
                                    </p:anim>
                                    <p:anim calcmode="lin" valueType="num">
                                      <p:cBhvr>
                                        <p:cTn id="74" dur="1000" fill="hold"/>
                                        <p:tgtEl>
                                          <p:spTgt spid="17"/>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18"/>
                                        </p:tgtEl>
                                        <p:attrNameLst>
                                          <p:attrName>style.visibility</p:attrName>
                                        </p:attrNameLst>
                                      </p:cBhvr>
                                      <p:to>
                                        <p:strVal val="visible"/>
                                      </p:to>
                                    </p:set>
                                    <p:animEffect transition="in" filter="fade">
                                      <p:cBhvr>
                                        <p:cTn id="77" dur="1000"/>
                                        <p:tgtEl>
                                          <p:spTgt spid="18"/>
                                        </p:tgtEl>
                                      </p:cBhvr>
                                    </p:animEffect>
                                    <p:anim calcmode="lin" valueType="num">
                                      <p:cBhvr>
                                        <p:cTn id="78" dur="1000" fill="hold"/>
                                        <p:tgtEl>
                                          <p:spTgt spid="18"/>
                                        </p:tgtEl>
                                        <p:attrNameLst>
                                          <p:attrName>ppt_x</p:attrName>
                                        </p:attrNameLst>
                                      </p:cBhvr>
                                      <p:tavLst>
                                        <p:tav tm="0">
                                          <p:val>
                                            <p:strVal val="#ppt_x"/>
                                          </p:val>
                                        </p:tav>
                                        <p:tav tm="100000">
                                          <p:val>
                                            <p:strVal val="#ppt_x"/>
                                          </p:val>
                                        </p:tav>
                                      </p:tavLst>
                                    </p:anim>
                                    <p:anim calcmode="lin" valueType="num">
                                      <p:cBhvr>
                                        <p:cTn id="79" dur="1000" fill="hold"/>
                                        <p:tgtEl>
                                          <p:spTgt spid="18"/>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19"/>
                                        </p:tgtEl>
                                        <p:attrNameLst>
                                          <p:attrName>style.visibility</p:attrName>
                                        </p:attrNameLst>
                                      </p:cBhvr>
                                      <p:to>
                                        <p:strVal val="visible"/>
                                      </p:to>
                                    </p:set>
                                    <p:animEffect transition="in" filter="fade">
                                      <p:cBhvr>
                                        <p:cTn id="82" dur="1000"/>
                                        <p:tgtEl>
                                          <p:spTgt spid="19"/>
                                        </p:tgtEl>
                                      </p:cBhvr>
                                    </p:animEffect>
                                    <p:anim calcmode="lin" valueType="num">
                                      <p:cBhvr>
                                        <p:cTn id="83" dur="1000" fill="hold"/>
                                        <p:tgtEl>
                                          <p:spTgt spid="19"/>
                                        </p:tgtEl>
                                        <p:attrNameLst>
                                          <p:attrName>ppt_x</p:attrName>
                                        </p:attrNameLst>
                                      </p:cBhvr>
                                      <p:tavLst>
                                        <p:tav tm="0">
                                          <p:val>
                                            <p:strVal val="#ppt_x"/>
                                          </p:val>
                                        </p:tav>
                                        <p:tav tm="100000">
                                          <p:val>
                                            <p:strVal val="#ppt_x"/>
                                          </p:val>
                                        </p:tav>
                                      </p:tavLst>
                                    </p:anim>
                                    <p:anim calcmode="lin" valueType="num">
                                      <p:cBhvr>
                                        <p:cTn id="84" dur="1000" fill="hold"/>
                                        <p:tgtEl>
                                          <p:spTgt spid="19"/>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20"/>
                                        </p:tgtEl>
                                        <p:attrNameLst>
                                          <p:attrName>style.visibility</p:attrName>
                                        </p:attrNameLst>
                                      </p:cBhvr>
                                      <p:to>
                                        <p:strVal val="visible"/>
                                      </p:to>
                                    </p:set>
                                    <p:animEffect transition="in" filter="fade">
                                      <p:cBhvr>
                                        <p:cTn id="87" dur="1000"/>
                                        <p:tgtEl>
                                          <p:spTgt spid="20"/>
                                        </p:tgtEl>
                                      </p:cBhvr>
                                    </p:animEffect>
                                    <p:anim calcmode="lin" valueType="num">
                                      <p:cBhvr>
                                        <p:cTn id="88" dur="1000" fill="hold"/>
                                        <p:tgtEl>
                                          <p:spTgt spid="20"/>
                                        </p:tgtEl>
                                        <p:attrNameLst>
                                          <p:attrName>ppt_x</p:attrName>
                                        </p:attrNameLst>
                                      </p:cBhvr>
                                      <p:tavLst>
                                        <p:tav tm="0">
                                          <p:val>
                                            <p:strVal val="#ppt_x"/>
                                          </p:val>
                                        </p:tav>
                                        <p:tav tm="100000">
                                          <p:val>
                                            <p:strVal val="#ppt_x"/>
                                          </p:val>
                                        </p:tav>
                                      </p:tavLst>
                                    </p:anim>
                                    <p:anim calcmode="lin" valueType="num">
                                      <p:cBhvr>
                                        <p:cTn id="89" dur="1000" fill="hold"/>
                                        <p:tgtEl>
                                          <p:spTgt spid="20"/>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21"/>
                                        </p:tgtEl>
                                        <p:attrNameLst>
                                          <p:attrName>style.visibility</p:attrName>
                                        </p:attrNameLst>
                                      </p:cBhvr>
                                      <p:to>
                                        <p:strVal val="visible"/>
                                      </p:to>
                                    </p:set>
                                    <p:animEffect transition="in" filter="fade">
                                      <p:cBhvr>
                                        <p:cTn id="92" dur="1000"/>
                                        <p:tgtEl>
                                          <p:spTgt spid="21"/>
                                        </p:tgtEl>
                                      </p:cBhvr>
                                    </p:animEffect>
                                    <p:anim calcmode="lin" valueType="num">
                                      <p:cBhvr>
                                        <p:cTn id="93" dur="1000" fill="hold"/>
                                        <p:tgtEl>
                                          <p:spTgt spid="21"/>
                                        </p:tgtEl>
                                        <p:attrNameLst>
                                          <p:attrName>ppt_x</p:attrName>
                                        </p:attrNameLst>
                                      </p:cBhvr>
                                      <p:tavLst>
                                        <p:tav tm="0">
                                          <p:val>
                                            <p:strVal val="#ppt_x"/>
                                          </p:val>
                                        </p:tav>
                                        <p:tav tm="100000">
                                          <p:val>
                                            <p:strVal val="#ppt_x"/>
                                          </p:val>
                                        </p:tav>
                                      </p:tavLst>
                                    </p:anim>
                                    <p:anim calcmode="lin" valueType="num">
                                      <p:cBhvr>
                                        <p:cTn id="94" dur="1000" fill="hold"/>
                                        <p:tgtEl>
                                          <p:spTgt spid="21"/>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22"/>
                                        </p:tgtEl>
                                        <p:attrNameLst>
                                          <p:attrName>style.visibility</p:attrName>
                                        </p:attrNameLst>
                                      </p:cBhvr>
                                      <p:to>
                                        <p:strVal val="visible"/>
                                      </p:to>
                                    </p:set>
                                    <p:animEffect transition="in" filter="fade">
                                      <p:cBhvr>
                                        <p:cTn id="97" dur="1000"/>
                                        <p:tgtEl>
                                          <p:spTgt spid="22"/>
                                        </p:tgtEl>
                                      </p:cBhvr>
                                    </p:animEffect>
                                    <p:anim calcmode="lin" valueType="num">
                                      <p:cBhvr>
                                        <p:cTn id="98" dur="1000" fill="hold"/>
                                        <p:tgtEl>
                                          <p:spTgt spid="22"/>
                                        </p:tgtEl>
                                        <p:attrNameLst>
                                          <p:attrName>ppt_x</p:attrName>
                                        </p:attrNameLst>
                                      </p:cBhvr>
                                      <p:tavLst>
                                        <p:tav tm="0">
                                          <p:val>
                                            <p:strVal val="#ppt_x"/>
                                          </p:val>
                                        </p:tav>
                                        <p:tav tm="100000">
                                          <p:val>
                                            <p:strVal val="#ppt_x"/>
                                          </p:val>
                                        </p:tav>
                                      </p:tavLst>
                                    </p:anim>
                                    <p:anim calcmode="lin" valueType="num">
                                      <p:cBhvr>
                                        <p:cTn id="99" dur="1000" fill="hold"/>
                                        <p:tgtEl>
                                          <p:spTgt spid="22"/>
                                        </p:tgtEl>
                                        <p:attrNameLst>
                                          <p:attrName>ppt_y</p:attrName>
                                        </p:attrNameLst>
                                      </p:cBhvr>
                                      <p:tavLst>
                                        <p:tav tm="0">
                                          <p:val>
                                            <p:strVal val="#ppt_y+.1"/>
                                          </p:val>
                                        </p:tav>
                                        <p:tav tm="100000">
                                          <p:val>
                                            <p:strVal val="#ppt_y"/>
                                          </p:val>
                                        </p:tav>
                                      </p:tavLst>
                                    </p:anim>
                                  </p:childTnLst>
                                </p:cTn>
                              </p:par>
                              <p:par>
                                <p:cTn id="100" presetID="42" presetClass="entr" presetSubtype="0" fill="hold" grpId="0" nodeType="withEffect">
                                  <p:stCondLst>
                                    <p:cond delay="0"/>
                                  </p:stCondLst>
                                  <p:childTnLst>
                                    <p:set>
                                      <p:cBhvr>
                                        <p:cTn id="101" dur="1" fill="hold">
                                          <p:stCondLst>
                                            <p:cond delay="0"/>
                                          </p:stCondLst>
                                        </p:cTn>
                                        <p:tgtEl>
                                          <p:spTgt spid="23"/>
                                        </p:tgtEl>
                                        <p:attrNameLst>
                                          <p:attrName>style.visibility</p:attrName>
                                        </p:attrNameLst>
                                      </p:cBhvr>
                                      <p:to>
                                        <p:strVal val="visible"/>
                                      </p:to>
                                    </p:set>
                                    <p:animEffect transition="in" filter="fade">
                                      <p:cBhvr>
                                        <p:cTn id="102" dur="1000"/>
                                        <p:tgtEl>
                                          <p:spTgt spid="23"/>
                                        </p:tgtEl>
                                      </p:cBhvr>
                                    </p:animEffect>
                                    <p:anim calcmode="lin" valueType="num">
                                      <p:cBhvr>
                                        <p:cTn id="103" dur="1000" fill="hold"/>
                                        <p:tgtEl>
                                          <p:spTgt spid="23"/>
                                        </p:tgtEl>
                                        <p:attrNameLst>
                                          <p:attrName>ppt_x</p:attrName>
                                        </p:attrNameLst>
                                      </p:cBhvr>
                                      <p:tavLst>
                                        <p:tav tm="0">
                                          <p:val>
                                            <p:strVal val="#ppt_x"/>
                                          </p:val>
                                        </p:tav>
                                        <p:tav tm="100000">
                                          <p:val>
                                            <p:strVal val="#ppt_x"/>
                                          </p:val>
                                        </p:tav>
                                      </p:tavLst>
                                    </p:anim>
                                    <p:anim calcmode="lin" valueType="num">
                                      <p:cBhvr>
                                        <p:cTn id="104" dur="1000" fill="hold"/>
                                        <p:tgtEl>
                                          <p:spTgt spid="23"/>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1000"/>
                                        <p:tgtEl>
                                          <p:spTgt spid="24"/>
                                        </p:tgtEl>
                                      </p:cBhvr>
                                    </p:animEffect>
                                    <p:anim calcmode="lin" valueType="num">
                                      <p:cBhvr>
                                        <p:cTn id="108" dur="1000" fill="hold"/>
                                        <p:tgtEl>
                                          <p:spTgt spid="24"/>
                                        </p:tgtEl>
                                        <p:attrNameLst>
                                          <p:attrName>ppt_x</p:attrName>
                                        </p:attrNameLst>
                                      </p:cBhvr>
                                      <p:tavLst>
                                        <p:tav tm="0">
                                          <p:val>
                                            <p:strVal val="#ppt_x"/>
                                          </p:val>
                                        </p:tav>
                                        <p:tav tm="100000">
                                          <p:val>
                                            <p:strVal val="#ppt_x"/>
                                          </p:val>
                                        </p:tav>
                                      </p:tavLst>
                                    </p:anim>
                                    <p:anim calcmode="lin" valueType="num">
                                      <p:cBhvr>
                                        <p:cTn id="109" dur="1000" fill="hold"/>
                                        <p:tgtEl>
                                          <p:spTgt spid="24"/>
                                        </p:tgtEl>
                                        <p:attrNameLst>
                                          <p:attrName>ppt_y</p:attrName>
                                        </p:attrNameLst>
                                      </p:cBhvr>
                                      <p:tavLst>
                                        <p:tav tm="0">
                                          <p:val>
                                            <p:strVal val="#ppt_y+.1"/>
                                          </p:val>
                                        </p:tav>
                                        <p:tav tm="100000">
                                          <p:val>
                                            <p:strVal val="#ppt_y"/>
                                          </p:val>
                                        </p:tav>
                                      </p:tavLst>
                                    </p:anim>
                                  </p:childTnLst>
                                </p:cTn>
                              </p:par>
                              <p:par>
                                <p:cTn id="110" presetID="42" presetClass="entr" presetSubtype="0" fill="hold" grpId="0" nodeType="withEffect">
                                  <p:stCondLst>
                                    <p:cond delay="0"/>
                                  </p:stCondLst>
                                  <p:childTnLst>
                                    <p:set>
                                      <p:cBhvr>
                                        <p:cTn id="111" dur="1" fill="hold">
                                          <p:stCondLst>
                                            <p:cond delay="0"/>
                                          </p:stCondLst>
                                        </p:cTn>
                                        <p:tgtEl>
                                          <p:spTgt spid="25"/>
                                        </p:tgtEl>
                                        <p:attrNameLst>
                                          <p:attrName>style.visibility</p:attrName>
                                        </p:attrNameLst>
                                      </p:cBhvr>
                                      <p:to>
                                        <p:strVal val="visible"/>
                                      </p:to>
                                    </p:set>
                                    <p:animEffect transition="in" filter="fade">
                                      <p:cBhvr>
                                        <p:cTn id="112" dur="1000"/>
                                        <p:tgtEl>
                                          <p:spTgt spid="25"/>
                                        </p:tgtEl>
                                      </p:cBhvr>
                                    </p:animEffect>
                                    <p:anim calcmode="lin" valueType="num">
                                      <p:cBhvr>
                                        <p:cTn id="113" dur="1000" fill="hold"/>
                                        <p:tgtEl>
                                          <p:spTgt spid="25"/>
                                        </p:tgtEl>
                                        <p:attrNameLst>
                                          <p:attrName>ppt_x</p:attrName>
                                        </p:attrNameLst>
                                      </p:cBhvr>
                                      <p:tavLst>
                                        <p:tav tm="0">
                                          <p:val>
                                            <p:strVal val="#ppt_x"/>
                                          </p:val>
                                        </p:tav>
                                        <p:tav tm="100000">
                                          <p:val>
                                            <p:strVal val="#ppt_x"/>
                                          </p:val>
                                        </p:tav>
                                      </p:tavLst>
                                    </p:anim>
                                    <p:anim calcmode="lin" valueType="num">
                                      <p:cBhvr>
                                        <p:cTn id="114" dur="1000" fill="hold"/>
                                        <p:tgtEl>
                                          <p:spTgt spid="25"/>
                                        </p:tgtEl>
                                        <p:attrNameLst>
                                          <p:attrName>ppt_y</p:attrName>
                                        </p:attrNameLst>
                                      </p:cBhvr>
                                      <p:tavLst>
                                        <p:tav tm="0">
                                          <p:val>
                                            <p:strVal val="#ppt_y+.1"/>
                                          </p:val>
                                        </p:tav>
                                        <p:tav tm="100000">
                                          <p:val>
                                            <p:strVal val="#ppt_y"/>
                                          </p:val>
                                        </p:tav>
                                      </p:tavLst>
                                    </p:anim>
                                  </p:childTnLst>
                                </p:cTn>
                              </p:par>
                              <p:par>
                                <p:cTn id="115" presetID="42" presetClass="entr" presetSubtype="0" fill="hold" grpId="0" nodeType="withEffect">
                                  <p:stCondLst>
                                    <p:cond delay="0"/>
                                  </p:stCondLst>
                                  <p:childTnLst>
                                    <p:set>
                                      <p:cBhvr>
                                        <p:cTn id="116" dur="1" fill="hold">
                                          <p:stCondLst>
                                            <p:cond delay="0"/>
                                          </p:stCondLst>
                                        </p:cTn>
                                        <p:tgtEl>
                                          <p:spTgt spid="26"/>
                                        </p:tgtEl>
                                        <p:attrNameLst>
                                          <p:attrName>style.visibility</p:attrName>
                                        </p:attrNameLst>
                                      </p:cBhvr>
                                      <p:to>
                                        <p:strVal val="visible"/>
                                      </p:to>
                                    </p:set>
                                    <p:animEffect transition="in" filter="fade">
                                      <p:cBhvr>
                                        <p:cTn id="117" dur="1000"/>
                                        <p:tgtEl>
                                          <p:spTgt spid="26"/>
                                        </p:tgtEl>
                                      </p:cBhvr>
                                    </p:animEffect>
                                    <p:anim calcmode="lin" valueType="num">
                                      <p:cBhvr>
                                        <p:cTn id="118" dur="1000" fill="hold"/>
                                        <p:tgtEl>
                                          <p:spTgt spid="26"/>
                                        </p:tgtEl>
                                        <p:attrNameLst>
                                          <p:attrName>ppt_x</p:attrName>
                                        </p:attrNameLst>
                                      </p:cBhvr>
                                      <p:tavLst>
                                        <p:tav tm="0">
                                          <p:val>
                                            <p:strVal val="#ppt_x"/>
                                          </p:val>
                                        </p:tav>
                                        <p:tav tm="100000">
                                          <p:val>
                                            <p:strVal val="#ppt_x"/>
                                          </p:val>
                                        </p:tav>
                                      </p:tavLst>
                                    </p:anim>
                                    <p:anim calcmode="lin" valueType="num">
                                      <p:cBhvr>
                                        <p:cTn id="119" dur="1000" fill="hold"/>
                                        <p:tgtEl>
                                          <p:spTgt spid="26"/>
                                        </p:tgtEl>
                                        <p:attrNameLst>
                                          <p:attrName>ppt_y</p:attrName>
                                        </p:attrNameLst>
                                      </p:cBhvr>
                                      <p:tavLst>
                                        <p:tav tm="0">
                                          <p:val>
                                            <p:strVal val="#ppt_y+.1"/>
                                          </p:val>
                                        </p:tav>
                                        <p:tav tm="100000">
                                          <p:val>
                                            <p:strVal val="#ppt_y"/>
                                          </p:val>
                                        </p:tav>
                                      </p:tavLst>
                                    </p:anim>
                                  </p:childTnLst>
                                </p:cTn>
                              </p:par>
                              <p:par>
                                <p:cTn id="120" presetID="42" presetClass="entr" presetSubtype="0" fill="hold" grpId="0" nodeType="withEffect">
                                  <p:stCondLst>
                                    <p:cond delay="0"/>
                                  </p:stCondLst>
                                  <p:childTnLst>
                                    <p:set>
                                      <p:cBhvr>
                                        <p:cTn id="121" dur="1" fill="hold">
                                          <p:stCondLst>
                                            <p:cond delay="0"/>
                                          </p:stCondLst>
                                        </p:cTn>
                                        <p:tgtEl>
                                          <p:spTgt spid="27"/>
                                        </p:tgtEl>
                                        <p:attrNameLst>
                                          <p:attrName>style.visibility</p:attrName>
                                        </p:attrNameLst>
                                      </p:cBhvr>
                                      <p:to>
                                        <p:strVal val="visible"/>
                                      </p:to>
                                    </p:set>
                                    <p:animEffect transition="in" filter="fade">
                                      <p:cBhvr>
                                        <p:cTn id="122" dur="1000"/>
                                        <p:tgtEl>
                                          <p:spTgt spid="27"/>
                                        </p:tgtEl>
                                      </p:cBhvr>
                                    </p:animEffect>
                                    <p:anim calcmode="lin" valueType="num">
                                      <p:cBhvr>
                                        <p:cTn id="123" dur="1000" fill="hold"/>
                                        <p:tgtEl>
                                          <p:spTgt spid="27"/>
                                        </p:tgtEl>
                                        <p:attrNameLst>
                                          <p:attrName>ppt_x</p:attrName>
                                        </p:attrNameLst>
                                      </p:cBhvr>
                                      <p:tavLst>
                                        <p:tav tm="0">
                                          <p:val>
                                            <p:strVal val="#ppt_x"/>
                                          </p:val>
                                        </p:tav>
                                        <p:tav tm="100000">
                                          <p:val>
                                            <p:strVal val="#ppt_x"/>
                                          </p:val>
                                        </p:tav>
                                      </p:tavLst>
                                    </p:anim>
                                    <p:anim calcmode="lin" valueType="num">
                                      <p:cBhvr>
                                        <p:cTn id="124"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p:bldP spid="20" grpId="0" animBg="1"/>
      <p:bldP spid="21" grpId="0"/>
      <p:bldP spid="22" grpId="0" animBg="1"/>
      <p:bldP spid="23" grpId="0"/>
      <p:bldP spid="24" grpId="0" animBg="1"/>
      <p:bldP spid="25" grpId="0"/>
      <p:bldP spid="26" grpId="0" animBg="1"/>
      <p:bldP spid="2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rotWithShape="1">
          <a:blip r:embed="rId3">
            <a:extLst>
              <a:ext uri="{28A0092B-C50C-407E-A947-70E740481C1C}">
                <a14:useLocalDpi xmlns:a14="http://schemas.microsoft.com/office/drawing/2010/main" val="0"/>
              </a:ext>
            </a:extLst>
          </a:blip>
          <a:srcRect t="755" b="8994"/>
          <a:stretch>
            <a:fillRect/>
          </a:stretch>
        </p:blipFill>
        <p:spPr>
          <a:xfrm>
            <a:off x="26571" y="0"/>
            <a:ext cx="12158145" cy="6858000"/>
          </a:xfrm>
          <a:prstGeom prst="rect">
            <a:avLst/>
          </a:prstGeom>
        </p:spPr>
      </p:pic>
      <p:sp>
        <p:nvSpPr>
          <p:cNvPr id="5" name="TextBox 5"/>
          <p:cNvSpPr txBox="1"/>
          <p:nvPr/>
        </p:nvSpPr>
        <p:spPr>
          <a:xfrm>
            <a:off x="2165271" y="2680894"/>
            <a:ext cx="7845958" cy="988319"/>
          </a:xfrm>
          <a:prstGeom prst="rect">
            <a:avLst/>
          </a:prstGeom>
          <a:noFill/>
        </p:spPr>
        <p:txBody>
          <a:bodyPr wrap="square" lIns="91412" tIns="45706" rIns="91412" bIns="45706">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3130" fontAlgn="base">
              <a:spcBef>
                <a:spcPct val="0"/>
              </a:spcBef>
              <a:spcAft>
                <a:spcPct val="0"/>
              </a:spcAft>
              <a:defRPr>
                <a:solidFill>
                  <a:schemeClr val="tx1"/>
                </a:solidFill>
                <a:latin typeface="Calibri" panose="020F0502020204030204" pitchFamily="34" charset="0"/>
              </a:defRPr>
            </a:lvl6pPr>
            <a:lvl7pPr marL="2971800" indent="-228600" defTabSz="913130" fontAlgn="base">
              <a:spcBef>
                <a:spcPct val="0"/>
              </a:spcBef>
              <a:spcAft>
                <a:spcPct val="0"/>
              </a:spcAft>
              <a:defRPr>
                <a:solidFill>
                  <a:schemeClr val="tx1"/>
                </a:solidFill>
                <a:latin typeface="Calibri" panose="020F0502020204030204" pitchFamily="34" charset="0"/>
              </a:defRPr>
            </a:lvl7pPr>
            <a:lvl8pPr marL="3429000" indent="-228600" defTabSz="913130" fontAlgn="base">
              <a:spcBef>
                <a:spcPct val="0"/>
              </a:spcBef>
              <a:spcAft>
                <a:spcPct val="0"/>
              </a:spcAft>
              <a:defRPr>
                <a:solidFill>
                  <a:schemeClr val="tx1"/>
                </a:solidFill>
                <a:latin typeface="Calibri" panose="020F0502020204030204" pitchFamily="34" charset="0"/>
              </a:defRPr>
            </a:lvl8pPr>
            <a:lvl9pPr marL="3886200" indent="-228600" defTabSz="913130" fontAlgn="base">
              <a:spcBef>
                <a:spcPct val="0"/>
              </a:spcBef>
              <a:spcAft>
                <a:spcPct val="0"/>
              </a:spcAft>
              <a:defRPr>
                <a:solidFill>
                  <a:schemeClr val="tx1"/>
                </a:solidFill>
                <a:latin typeface="Calibri" panose="020F0502020204030204" pitchFamily="34" charset="0"/>
              </a:defRPr>
            </a:lvl9pPr>
          </a:lstStyle>
          <a:p>
            <a:pPr eaLnBrk="1" hangingPunct="1">
              <a:lnSpc>
                <a:spcPct val="150000"/>
              </a:lnSpc>
            </a:pPr>
            <a:r>
              <a:rPr lang="zh-CN" altLang="en-US" sz="4400" b="1" dirty="0">
                <a:solidFill>
                  <a:schemeClr val="accent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Clear Sans Light" pitchFamily="34" charset="0"/>
              </a:rPr>
              <a:t>金融理财房地产宣传</a:t>
            </a:r>
            <a:r>
              <a:rPr lang="en-US" altLang="zh-CN" sz="4400" b="1" dirty="0">
                <a:solidFill>
                  <a:schemeClr val="accent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Clear Sans Light" pitchFamily="34" charset="0"/>
              </a:rPr>
              <a:t>PPT</a:t>
            </a:r>
            <a:r>
              <a:rPr lang="zh-CN" altLang="en-US" sz="4400" b="1" dirty="0">
                <a:solidFill>
                  <a:schemeClr val="accent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Clear Sans Light" pitchFamily="34" charset="0"/>
              </a:rPr>
              <a:t>模板</a:t>
            </a:r>
            <a:endParaRPr lang="id-ID" altLang="zh-CN" sz="4400" b="1" dirty="0">
              <a:solidFill>
                <a:schemeClr val="accent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Clear Sans Light" pitchFamily="34" charset="0"/>
            </a:endParaRPr>
          </a:p>
        </p:txBody>
      </p:sp>
      <p:sp>
        <p:nvSpPr>
          <p:cNvPr id="6" name="矩形 5"/>
          <p:cNvSpPr/>
          <p:nvPr/>
        </p:nvSpPr>
        <p:spPr>
          <a:xfrm>
            <a:off x="3949701" y="4525669"/>
            <a:ext cx="3936001" cy="297180"/>
          </a:xfrm>
          <a:prstGeom prst="rect">
            <a:avLst/>
          </a:prstGeom>
          <a:solidFill>
            <a:schemeClr val="accent1"/>
          </a:solidFill>
          <a:ln>
            <a:noFill/>
          </a:ln>
        </p:spPr>
        <p:txBody>
          <a:bodyPr wrap="square">
            <a:spAutoFit/>
          </a:bodyPr>
          <a:lstStyle/>
          <a:p>
            <a:r>
              <a:rPr lang="zh-CN" altLang="en-US" sz="1335" b="1">
                <a:solidFill>
                  <a:schemeClr val="bg1"/>
                </a:solidFill>
              </a:rPr>
              <a:t>     汇报人：</a:t>
            </a:r>
            <a:r>
              <a:rPr lang="en-US" altLang="zh-CN" sz="1335" b="1">
                <a:solidFill>
                  <a:schemeClr val="bg1"/>
                </a:solidFill>
              </a:rPr>
              <a:t>xiazaii                 </a:t>
            </a:r>
            <a:r>
              <a:rPr lang="zh-CN" altLang="en-US" sz="1335" b="1">
                <a:solidFill>
                  <a:schemeClr val="bg1"/>
                </a:solidFill>
              </a:rPr>
              <a:t>时间：</a:t>
            </a:r>
            <a:r>
              <a:rPr lang="en-US" altLang="zh-CN" sz="1335" b="1">
                <a:solidFill>
                  <a:schemeClr val="bg1"/>
                </a:solidFill>
              </a:rPr>
              <a:t>XX</a:t>
            </a:r>
            <a:r>
              <a:rPr lang="zh-CN" altLang="en-US" sz="1335" b="1">
                <a:solidFill>
                  <a:schemeClr val="bg1"/>
                </a:solidFill>
              </a:rPr>
              <a:t>年</a:t>
            </a:r>
            <a:r>
              <a:rPr lang="en-US" altLang="zh-CN" sz="1335" b="1">
                <a:solidFill>
                  <a:schemeClr val="bg1"/>
                </a:solidFill>
              </a:rPr>
              <a:t>XX</a:t>
            </a:r>
            <a:r>
              <a:rPr lang="zh-CN" altLang="en-US" sz="1335" b="1">
                <a:solidFill>
                  <a:schemeClr val="bg1"/>
                </a:solidFill>
              </a:rPr>
              <a:t>月</a:t>
            </a:r>
            <a:endParaRPr lang="en-US" altLang="zh-CN" sz="1335" b="1" dirty="0">
              <a:solidFill>
                <a:schemeClr val="bg1"/>
              </a:solidFill>
            </a:endParaRPr>
          </a:p>
        </p:txBody>
      </p:sp>
      <p:sp>
        <p:nvSpPr>
          <p:cNvPr id="7" name="TextBox 7"/>
          <p:cNvSpPr>
            <a:spLocks noChangeArrowheads="1"/>
          </p:cNvSpPr>
          <p:nvPr/>
        </p:nvSpPr>
        <p:spPr bwMode="auto">
          <a:xfrm>
            <a:off x="26572" y="4000500"/>
            <a:ext cx="12158144" cy="276999"/>
          </a:xfrm>
          <a:prstGeom prst="rect">
            <a:avLst/>
          </a:prstGeom>
          <a:solidFill>
            <a:schemeClr val="accent2"/>
          </a:solidFill>
          <a:ln>
            <a:noFill/>
          </a:ln>
        </p:spPr>
        <p:txBody>
          <a:bodyPr wrap="square" lIns="0" tIns="0" rIns="0" bIns="0">
            <a:spAutoFit/>
          </a:bodyPr>
          <a:lstStyle/>
          <a:p>
            <a:pPr algn="ctr" fontAlgn="auto">
              <a:spcBef>
                <a:spcPts val="0"/>
              </a:spcBef>
              <a:spcAft>
                <a:spcPts val="0"/>
              </a:spcAft>
              <a:defRPr/>
            </a:pPr>
            <a:r>
              <a:rPr lang="zh-CN" altLang="en-US"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适用于工作总结、工作计划、数据分析、宣传策划、一件换色等</a:t>
            </a:r>
          </a:p>
        </p:txBody>
      </p:sp>
    </p:spTree>
  </p:cSld>
  <p:clrMapOvr>
    <a:masterClrMapping/>
  </p:clrMapOvr>
  <mc:AlternateContent xmlns:mc="http://schemas.openxmlformats.org/markup-compatibility/2006" xmlns:p14="http://schemas.microsoft.com/office/powerpoint/2010/main">
    <mc:Choice Requires="p14">
      <p:transition spd="slow" p14:dur="1500" advClick="0" advTm="0">
        <p14:window dir="vert"/>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Scale>
                                      <p:cBhvr>
                                        <p:cTn id="7" dur="1000" decel="50000" fill="hold">
                                          <p:stCondLst>
                                            <p:cond delay="0"/>
                                          </p:stCondLst>
                                        </p:cTn>
                                        <p:tgtEl>
                                          <p:spTgt spid="5">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5">
                                            <p:txEl>
                                              <p:pRg st="0" end="0"/>
                                            </p:txEl>
                                          </p:spTgt>
                                        </p:tgtEl>
                                        <p:attrNameLst>
                                          <p:attrName>ppt_x</p:attrName>
                                          <p:attrName>ppt_y</p:attrName>
                                        </p:attrNameLst>
                                      </p:cBhvr>
                                    </p:animMotion>
                                    <p:animEffect transition="in" filter="fade">
                                      <p:cBhvr>
                                        <p:cTn id="9" dur="1000"/>
                                        <p:tgtEl>
                                          <p:spTgt spid="5">
                                            <p:txEl>
                                              <p:pRg st="0" end="0"/>
                                            </p:txEl>
                                          </p:spTgt>
                                        </p:tgtEl>
                                      </p:cBhvr>
                                    </p:animEffect>
                                  </p:childTnLst>
                                </p:cTn>
                              </p:par>
                            </p:childTnLst>
                          </p:cTn>
                        </p:par>
                        <p:par>
                          <p:cTn id="10" fill="hold">
                            <p:stCondLst>
                              <p:cond delay="1000"/>
                            </p:stCondLst>
                            <p:childTnLst>
                              <p:par>
                                <p:cTn id="11" presetID="52" presetClass="entr" presetSubtype="0" fill="hold" grpId="0" nodeType="afterEffect">
                                  <p:stCondLst>
                                    <p:cond delay="0"/>
                                  </p:stCondLst>
                                  <p:iterate type="lt">
                                    <p:tmPct val="10000"/>
                                  </p:iterate>
                                  <p:childTnLst>
                                    <p:set>
                                      <p:cBhvr>
                                        <p:cTn id="12" dur="1" fill="hold">
                                          <p:stCondLst>
                                            <p:cond delay="0"/>
                                          </p:stCondLst>
                                        </p:cTn>
                                        <p:tgtEl>
                                          <p:spTgt spid="7"/>
                                        </p:tgtEl>
                                        <p:attrNameLst>
                                          <p:attrName>style.visibility</p:attrName>
                                        </p:attrNameLst>
                                      </p:cBhvr>
                                      <p:to>
                                        <p:strVal val="visible"/>
                                      </p:to>
                                    </p:set>
                                    <p:animScale>
                                      <p:cBhvr>
                                        <p:cTn id="13" dur="5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4" dur="500" decel="50000" fill="hold">
                                          <p:stCondLst>
                                            <p:cond delay="0"/>
                                          </p:stCondLst>
                                        </p:cTn>
                                        <p:tgtEl>
                                          <p:spTgt spid="7"/>
                                        </p:tgtEl>
                                        <p:attrNameLst>
                                          <p:attrName>ppt_x</p:attrName>
                                          <p:attrName>ppt_y</p:attrName>
                                        </p:attrNameLst>
                                      </p:cBhvr>
                                    </p:animMotion>
                                    <p:animEffect transition="in" filter="fade">
                                      <p:cBhvr>
                                        <p:cTn id="15" dur="500"/>
                                        <p:tgtEl>
                                          <p:spTgt spid="7"/>
                                        </p:tgtEl>
                                      </p:cBhvr>
                                    </p:animEffect>
                                  </p:childTnLst>
                                </p:cTn>
                              </p:par>
                            </p:childTnLst>
                          </p:cTn>
                        </p:par>
                        <p:par>
                          <p:cTn id="16" fill="hold">
                            <p:stCondLst>
                              <p:cond delay="2849"/>
                            </p:stCondLst>
                            <p:childTnLst>
                              <p:par>
                                <p:cTn id="17" presetID="10" presetClass="entr" presetSubtype="0"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bldLvl="0" animBg="1"/>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直角三角形 15"/>
          <p:cNvSpPr/>
          <p:nvPr/>
        </p:nvSpPr>
        <p:spPr>
          <a:xfrm rot="16200000" flipV="1">
            <a:off x="5269325" y="-62794"/>
            <a:ext cx="1653351" cy="12188238"/>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cxnSp>
        <p:nvCxnSpPr>
          <p:cNvPr id="17" name="直接连接符 30"/>
          <p:cNvCxnSpPr>
            <a:cxnSpLocks noChangeShapeType="1"/>
          </p:cNvCxnSpPr>
          <p:nvPr/>
        </p:nvCxnSpPr>
        <p:spPr bwMode="auto">
          <a:xfrm>
            <a:off x="1881" y="1413398"/>
            <a:ext cx="12188238" cy="0"/>
          </a:xfrm>
          <a:prstGeom prst="line">
            <a:avLst/>
          </a:prstGeom>
          <a:noFill/>
          <a:ln w="6350" cmpd="sng">
            <a:solidFill>
              <a:schemeClr val="bg1">
                <a:alpha val="50000"/>
              </a:schemeClr>
            </a:solidFill>
            <a:round/>
          </a:ln>
          <a:extLst>
            <a:ext uri="{909E8E84-426E-40DD-AFC4-6F175D3DCCD1}">
              <a14:hiddenFill xmlns:a14="http://schemas.microsoft.com/office/drawing/2010/main">
                <a:noFill/>
              </a14:hiddenFill>
            </a:ext>
          </a:extLst>
        </p:spPr>
      </p:cxnSp>
      <p:grpSp>
        <p:nvGrpSpPr>
          <p:cNvPr id="2" name="组合 5"/>
          <p:cNvGrpSpPr/>
          <p:nvPr/>
        </p:nvGrpSpPr>
        <p:grpSpPr bwMode="auto">
          <a:xfrm>
            <a:off x="1881" y="1761063"/>
            <a:ext cx="12188238" cy="1479550"/>
            <a:chOff x="0" y="0"/>
            <a:chExt cx="12192000" cy="1480457"/>
          </a:xfrm>
        </p:grpSpPr>
        <p:sp>
          <p:nvSpPr>
            <p:cNvPr id="20" name="弧形 44"/>
            <p:cNvSpPr/>
            <p:nvPr/>
          </p:nvSpPr>
          <p:spPr bwMode="auto">
            <a:xfrm>
              <a:off x="5356225" y="0"/>
              <a:ext cx="1479550" cy="1480457"/>
            </a:xfrm>
            <a:custGeom>
              <a:avLst/>
              <a:gdLst>
                <a:gd name="T0" fmla="*/ 0 w 1479550"/>
                <a:gd name="T1" fmla="*/ 740228 h 1480457"/>
                <a:gd name="T2" fmla="*/ 739775 w 1479550"/>
                <a:gd name="T3" fmla="*/ 0 h 1480457"/>
                <a:gd name="T4" fmla="*/ 1479550 w 1479550"/>
                <a:gd name="T5" fmla="*/ 740229 h 1480457"/>
                <a:gd name="T6" fmla="*/ 739775 w 1479550"/>
                <a:gd name="T7" fmla="*/ 740229 h 1480457"/>
                <a:gd name="T8" fmla="*/ 0 w 1479550"/>
                <a:gd name="T9" fmla="*/ 740228 h 1480457"/>
                <a:gd name="T10" fmla="*/ 0 w 1479550"/>
                <a:gd name="T11" fmla="*/ 740228 h 1480457"/>
                <a:gd name="T12" fmla="*/ 739775 w 1479550"/>
                <a:gd name="T13" fmla="*/ 0 h 1480457"/>
                <a:gd name="T14" fmla="*/ 1479550 w 1479550"/>
                <a:gd name="T15" fmla="*/ 740229 h 14804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79550" h="1480457" stroke="0">
                  <a:moveTo>
                    <a:pt x="0" y="740228"/>
                  </a:moveTo>
                  <a:cubicBezTo>
                    <a:pt x="0" y="331411"/>
                    <a:pt x="331209" y="0"/>
                    <a:pt x="739775" y="0"/>
                  </a:cubicBezTo>
                  <a:cubicBezTo>
                    <a:pt x="1148341" y="0"/>
                    <a:pt x="1479550" y="331412"/>
                    <a:pt x="1479550" y="740229"/>
                  </a:cubicBezTo>
                  <a:lnTo>
                    <a:pt x="739775" y="740229"/>
                  </a:lnTo>
                  <a:lnTo>
                    <a:pt x="0" y="740228"/>
                  </a:lnTo>
                  <a:close/>
                </a:path>
                <a:path w="1479550" h="1480457" fill="none">
                  <a:moveTo>
                    <a:pt x="0" y="740228"/>
                  </a:moveTo>
                  <a:cubicBezTo>
                    <a:pt x="0" y="331411"/>
                    <a:pt x="331209" y="0"/>
                    <a:pt x="739775" y="0"/>
                  </a:cubicBezTo>
                  <a:cubicBezTo>
                    <a:pt x="1148341" y="0"/>
                    <a:pt x="1479550" y="331412"/>
                    <a:pt x="1479550" y="740229"/>
                  </a:cubicBezTo>
                </a:path>
              </a:pathLst>
            </a:custGeom>
            <a:noFill/>
            <a:ln w="12700" cap="flat" cmpd="sng">
              <a:solidFill>
                <a:schemeClr val="accent1">
                  <a:lumMod val="50000"/>
                  <a:alpha val="70000"/>
                </a:schemeClr>
              </a:solidFill>
              <a:round/>
            </a:ln>
            <a:extLst>
              <a:ext uri="{909E8E84-426E-40DD-AFC4-6F175D3DCCD1}">
                <a14:hiddenFill xmlns:a14="http://schemas.microsoft.com/office/drawing/2010/main">
                  <a:solidFill>
                    <a:srgbClr val="FFFFFF"/>
                  </a:solidFill>
                </a14:hiddenFill>
              </a:ext>
            </a:extLst>
          </p:spPr>
          <p:txBody>
            <a:bodyPr anchor="ctr"/>
            <a:lstStyle/>
            <a:p>
              <a:endParaRPr lang="zh-CN" altLang="en-US" sz="2400"/>
            </a:p>
          </p:txBody>
        </p:sp>
        <p:cxnSp>
          <p:nvCxnSpPr>
            <p:cNvPr id="21" name="直接连接符 48"/>
            <p:cNvCxnSpPr>
              <a:cxnSpLocks noChangeShapeType="1"/>
            </p:cNvCxnSpPr>
            <p:nvPr/>
          </p:nvCxnSpPr>
          <p:spPr bwMode="auto">
            <a:xfrm>
              <a:off x="0" y="733875"/>
              <a:ext cx="5353050" cy="0"/>
            </a:xfrm>
            <a:prstGeom prst="line">
              <a:avLst/>
            </a:prstGeom>
            <a:noFill/>
            <a:ln w="12700" cmpd="sng">
              <a:solidFill>
                <a:schemeClr val="accent1">
                  <a:lumMod val="50000"/>
                  <a:alpha val="70000"/>
                </a:schemeClr>
              </a:solidFill>
              <a:round/>
            </a:ln>
            <a:extLst>
              <a:ext uri="{909E8E84-426E-40DD-AFC4-6F175D3DCCD1}">
                <a14:hiddenFill xmlns:a14="http://schemas.microsoft.com/office/drawing/2010/main">
                  <a:noFill/>
                </a14:hiddenFill>
              </a:ext>
            </a:extLst>
          </p:spPr>
        </p:cxnSp>
        <p:cxnSp>
          <p:nvCxnSpPr>
            <p:cNvPr id="22" name="直接连接符 49"/>
            <p:cNvCxnSpPr>
              <a:cxnSpLocks noChangeShapeType="1"/>
            </p:cNvCxnSpPr>
            <p:nvPr/>
          </p:nvCxnSpPr>
          <p:spPr bwMode="auto">
            <a:xfrm>
              <a:off x="6838950" y="733875"/>
              <a:ext cx="5353050" cy="0"/>
            </a:xfrm>
            <a:prstGeom prst="line">
              <a:avLst/>
            </a:prstGeom>
            <a:noFill/>
            <a:ln w="12700" cmpd="sng">
              <a:solidFill>
                <a:schemeClr val="accent1">
                  <a:lumMod val="50000"/>
                  <a:alpha val="70000"/>
                </a:schemeClr>
              </a:solidFill>
              <a:round/>
            </a:ln>
            <a:extLst>
              <a:ext uri="{909E8E84-426E-40DD-AFC4-6F175D3DCCD1}">
                <a14:hiddenFill xmlns:a14="http://schemas.microsoft.com/office/drawing/2010/main">
                  <a:noFill/>
                </a14:hiddenFill>
              </a:ext>
            </a:extLst>
          </p:spPr>
        </p:cxnSp>
      </p:grpSp>
      <p:grpSp>
        <p:nvGrpSpPr>
          <p:cNvPr id="3" name="组合 74"/>
          <p:cNvGrpSpPr/>
          <p:nvPr/>
        </p:nvGrpSpPr>
        <p:grpSpPr bwMode="auto">
          <a:xfrm>
            <a:off x="5475480" y="1870599"/>
            <a:ext cx="1247390" cy="1249364"/>
            <a:chOff x="0" y="0"/>
            <a:chExt cx="1248318" cy="1248318"/>
          </a:xfrm>
        </p:grpSpPr>
        <p:sp>
          <p:nvSpPr>
            <p:cNvPr id="24" name="椭圆 57"/>
            <p:cNvSpPr>
              <a:spLocks noChangeArrowheads="1"/>
            </p:cNvSpPr>
            <p:nvPr/>
          </p:nvSpPr>
          <p:spPr bwMode="auto">
            <a:xfrm>
              <a:off x="0" y="0"/>
              <a:ext cx="1248318" cy="1248318"/>
            </a:xfrm>
            <a:prstGeom prst="ellipse">
              <a:avLst/>
            </a:pr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eaLnBrk="1" hangingPunct="1"/>
              <a:endParaRPr lang="zh-CN" altLang="en-US" sz="2400"/>
            </a:p>
          </p:txBody>
        </p:sp>
        <p:sp>
          <p:nvSpPr>
            <p:cNvPr id="25" name="文本框 61"/>
            <p:cNvSpPr txBox="1">
              <a:spLocks noChangeArrowheads="1"/>
            </p:cNvSpPr>
            <p:nvPr/>
          </p:nvSpPr>
          <p:spPr bwMode="auto">
            <a:xfrm>
              <a:off x="169699" y="207807"/>
              <a:ext cx="924400" cy="8299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vl2pPr marL="742950" indent="-285750"/>
              <a:lvl3pPr/>
              <a:lvl4pPr/>
              <a:lvl5pPr/>
              <a:lvl6pPr/>
              <a:lvl7pPr/>
              <a:lvl8pPr/>
              <a:lvl9pPr/>
            </a:lstStyle>
            <a:p>
              <a:pPr algn="ctr" eaLnBrk="1" hangingPunct="1"/>
              <a:r>
                <a:rPr lang="en-US" altLang="zh-CN" sz="4800" dirty="0">
                  <a:solidFill>
                    <a:schemeClr val="bg1">
                      <a:lumMod val="95000"/>
                    </a:schemeClr>
                  </a:solidFill>
                  <a:latin typeface="华文细黑" panose="02010600040101010101" pitchFamily="2" charset="-122"/>
                  <a:ea typeface="华文细黑" panose="02010600040101010101" pitchFamily="2" charset="-122"/>
                </a:rPr>
                <a:t>01</a:t>
              </a:r>
              <a:endParaRPr lang="zh-CN" altLang="en-US" sz="4800" dirty="0">
                <a:solidFill>
                  <a:schemeClr val="bg1">
                    <a:lumMod val="95000"/>
                  </a:schemeClr>
                </a:solidFill>
                <a:latin typeface="华文细黑" panose="02010600040101010101" pitchFamily="2" charset="-122"/>
                <a:ea typeface="华文细黑" panose="02010600040101010101" pitchFamily="2" charset="-122"/>
              </a:endParaRPr>
            </a:p>
          </p:txBody>
        </p:sp>
      </p:grpSp>
      <p:grpSp>
        <p:nvGrpSpPr>
          <p:cNvPr id="4" name="组合 25"/>
          <p:cNvGrpSpPr/>
          <p:nvPr/>
        </p:nvGrpSpPr>
        <p:grpSpPr bwMode="auto">
          <a:xfrm>
            <a:off x="4933055" y="3191402"/>
            <a:ext cx="2271075" cy="842832"/>
            <a:chOff x="3891" y="0"/>
            <a:chExt cx="2272957" cy="843121"/>
          </a:xfrm>
        </p:grpSpPr>
        <p:sp>
          <p:nvSpPr>
            <p:cNvPr id="27" name="文本框 66"/>
            <p:cNvSpPr txBox="1">
              <a:spLocks noChangeArrowheads="1"/>
            </p:cNvSpPr>
            <p:nvPr/>
          </p:nvSpPr>
          <p:spPr bwMode="auto">
            <a:xfrm>
              <a:off x="15071" y="0"/>
              <a:ext cx="2261777" cy="4618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vl2pPr marL="742950" indent="-285750"/>
              <a:lvl3pPr/>
              <a:lvl4pPr/>
              <a:lvl5pPr/>
              <a:lvl6pPr/>
              <a:lvl7pPr/>
              <a:lvl8pPr/>
              <a:lvl9pPr/>
            </a:lstStyle>
            <a:p>
              <a:pPr lvl="0" algn="ctr" defTabSz="914400">
                <a:defRPr/>
              </a:pPr>
              <a:r>
                <a:rPr lang="zh-CN" altLang="en-US" sz="2400" b="1" dirty="0">
                  <a:solidFill>
                    <a:schemeClr val="accent1"/>
                  </a:solidFill>
                  <a:latin typeface="微软雅黑" panose="020B0503020204020204" pitchFamily="34" charset="-122"/>
                  <a:ea typeface="微软雅黑" panose="020B0503020204020204" pitchFamily="34" charset="-122"/>
                </a:rPr>
                <a:t>项目介绍</a:t>
              </a:r>
              <a:endParaRPr lang="zh-CN" altLang="en-US" sz="2400" kern="0" dirty="0">
                <a:solidFill>
                  <a:schemeClr val="accent1"/>
                </a:solidFill>
                <a:latin typeface="微软雅黑" panose="020B0503020204020204" pitchFamily="34" charset="-122"/>
                <a:ea typeface="微软雅黑" panose="020B0503020204020204" pitchFamily="34" charset="-122"/>
              </a:endParaRPr>
            </a:p>
          </p:txBody>
        </p:sp>
        <p:sp>
          <p:nvSpPr>
            <p:cNvPr id="28" name="矩形 70"/>
            <p:cNvSpPr>
              <a:spLocks noChangeArrowheads="1"/>
            </p:cNvSpPr>
            <p:nvPr/>
          </p:nvSpPr>
          <p:spPr bwMode="auto">
            <a:xfrm>
              <a:off x="3891" y="504579"/>
              <a:ext cx="2268604" cy="338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defRPr/>
              </a:pPr>
              <a:endPar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sp>
        <p:nvSpPr>
          <p:cNvPr id="29" name="矩形 26"/>
          <p:cNvSpPr>
            <a:spLocks noChangeArrowheads="1"/>
          </p:cNvSpPr>
          <p:nvPr/>
        </p:nvSpPr>
        <p:spPr bwMode="auto">
          <a:xfrm>
            <a:off x="4608295" y="3831265"/>
            <a:ext cx="1535698" cy="297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4" tIns="45713" rIns="91424" bIns="45713">
            <a:spAutoFit/>
          </a:bodyPr>
          <a:lstStyle/>
          <a:p>
            <a:pPr algn="ctr">
              <a:defRPr/>
            </a:pPr>
            <a:r>
              <a:rPr lang="zh-CN" altLang="en-US" sz="1335" dirty="0">
                <a:solidFill>
                  <a:schemeClr val="tx1">
                    <a:lumMod val="75000"/>
                    <a:lumOff val="25000"/>
                  </a:schemeClr>
                </a:solidFill>
                <a:latin typeface="微软雅黑" panose="020B0503020204020204" pitchFamily="34" charset="-122"/>
                <a:ea typeface="微软雅黑" panose="020B0503020204020204" pitchFamily="34" charset="-122"/>
                <a:cs typeface="宋体" panose="02010600030101010101" pitchFamily="2" charset="-122"/>
              </a:rPr>
              <a:t>单此处添加文本</a:t>
            </a:r>
            <a:endParaRPr lang="zh-CN" altLang="en-US" sz="1335"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0" name="矩形 26"/>
          <p:cNvSpPr>
            <a:spLocks noChangeArrowheads="1"/>
          </p:cNvSpPr>
          <p:nvPr/>
        </p:nvSpPr>
        <p:spPr bwMode="auto">
          <a:xfrm>
            <a:off x="4608295" y="4167199"/>
            <a:ext cx="1535698" cy="297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4" tIns="45713" rIns="91424" bIns="45713">
            <a:spAutoFit/>
          </a:bodyPr>
          <a:lstStyle/>
          <a:p>
            <a:pPr algn="ctr">
              <a:defRPr/>
            </a:pPr>
            <a:r>
              <a:rPr lang="zh-CN" altLang="en-US" sz="1335" dirty="0">
                <a:solidFill>
                  <a:schemeClr val="tx1">
                    <a:lumMod val="75000"/>
                    <a:lumOff val="25000"/>
                  </a:schemeClr>
                </a:solidFill>
                <a:latin typeface="微软雅黑" panose="020B0503020204020204" pitchFamily="34" charset="-122"/>
                <a:ea typeface="微软雅黑" panose="020B0503020204020204" pitchFamily="34" charset="-122"/>
                <a:cs typeface="宋体" panose="02010600030101010101" pitchFamily="2" charset="-122"/>
              </a:rPr>
              <a:t>单此处添加文本</a:t>
            </a:r>
            <a:endParaRPr lang="zh-CN" altLang="en-US" sz="1335"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1" name="矩形 26"/>
          <p:cNvSpPr>
            <a:spLocks noChangeArrowheads="1"/>
          </p:cNvSpPr>
          <p:nvPr/>
        </p:nvSpPr>
        <p:spPr bwMode="auto">
          <a:xfrm>
            <a:off x="6143991" y="3831265"/>
            <a:ext cx="1535698" cy="297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4" tIns="45713" rIns="91424" bIns="45713">
            <a:spAutoFit/>
          </a:bodyPr>
          <a:lstStyle/>
          <a:p>
            <a:pPr algn="ctr">
              <a:defRPr/>
            </a:pPr>
            <a:r>
              <a:rPr lang="zh-CN" altLang="en-US" sz="1335" dirty="0">
                <a:solidFill>
                  <a:schemeClr val="tx1">
                    <a:lumMod val="75000"/>
                    <a:lumOff val="25000"/>
                  </a:schemeClr>
                </a:solidFill>
                <a:latin typeface="微软雅黑" panose="020B0503020204020204" pitchFamily="34" charset="-122"/>
                <a:ea typeface="微软雅黑" panose="020B0503020204020204" pitchFamily="34" charset="-122"/>
                <a:cs typeface="宋体" panose="02010600030101010101" pitchFamily="2" charset="-122"/>
              </a:rPr>
              <a:t>单此处添加文本</a:t>
            </a:r>
            <a:endParaRPr lang="zh-CN" altLang="en-US" sz="1335"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2" name="矩形 31"/>
          <p:cNvSpPr>
            <a:spLocks noChangeArrowheads="1"/>
          </p:cNvSpPr>
          <p:nvPr/>
        </p:nvSpPr>
        <p:spPr bwMode="auto">
          <a:xfrm>
            <a:off x="6143991" y="4167199"/>
            <a:ext cx="1535698" cy="297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4" tIns="45713" rIns="91424" bIns="45713">
            <a:spAutoFit/>
          </a:bodyPr>
          <a:lstStyle/>
          <a:p>
            <a:pPr algn="ctr">
              <a:defRPr/>
            </a:pPr>
            <a:r>
              <a:rPr lang="zh-CN" altLang="en-US" sz="1335" dirty="0">
                <a:solidFill>
                  <a:schemeClr val="tx1">
                    <a:lumMod val="75000"/>
                    <a:lumOff val="25000"/>
                  </a:schemeClr>
                </a:solidFill>
                <a:latin typeface="微软雅黑" panose="020B0503020204020204" pitchFamily="34" charset="-122"/>
                <a:ea typeface="微软雅黑" panose="020B0503020204020204" pitchFamily="34" charset="-122"/>
                <a:cs typeface="宋体" panose="02010600030101010101" pitchFamily="2" charset="-122"/>
              </a:rPr>
              <a:t>单此处添加文本</a:t>
            </a:r>
            <a:endParaRPr lang="zh-CN" altLang="en-US" sz="1335"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0">
        <p14:window dir="vert"/>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childTnLst>
                                </p:cTn>
                              </p:par>
                              <p:par>
                                <p:cTn id="9" presetID="12" presetClass="entr" presetSubtype="1"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p:tgtEl>
                                          <p:spTgt spid="4"/>
                                        </p:tgtEl>
                                        <p:attrNameLst>
                                          <p:attrName>ppt_y</p:attrName>
                                        </p:attrNameLst>
                                      </p:cBhvr>
                                      <p:tavLst>
                                        <p:tav tm="0">
                                          <p:val>
                                            <p:strVal val="#ppt_y-#ppt_h*1.125000"/>
                                          </p:val>
                                        </p:tav>
                                        <p:tav tm="100000">
                                          <p:val>
                                            <p:strVal val="#ppt_y"/>
                                          </p:val>
                                        </p:tav>
                                      </p:tavLst>
                                    </p:anim>
                                    <p:animEffect transition="in" filter="wipe(down)">
                                      <p:cBhvr>
                                        <p:cTn id="12" dur="500"/>
                                        <p:tgtEl>
                                          <p:spTgt spid="4"/>
                                        </p:tgtEl>
                                      </p:cBhvr>
                                    </p:animEffect>
                                  </p:childTnLst>
                                </p:cTn>
                              </p:par>
                            </p:childTnLst>
                          </p:cTn>
                        </p:par>
                        <p:par>
                          <p:cTn id="13" fill="hold">
                            <p:stCondLst>
                              <p:cond delay="500"/>
                            </p:stCondLst>
                            <p:childTnLst>
                              <p:par>
                                <p:cTn id="14" presetID="16" presetClass="entr" presetSubtype="37"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barn(outVertical)">
                                      <p:cBhvr>
                                        <p:cTn id="16" dur="900"/>
                                        <p:tgtEl>
                                          <p:spTgt spid="2"/>
                                        </p:tgtEl>
                                      </p:cBhvr>
                                    </p:animEffect>
                                  </p:childTnLst>
                                </p:cTn>
                              </p:par>
                              <p:par>
                                <p:cTn id="17" presetID="2" presetClass="entr" presetSubtype="8" fill="hold" grpId="0" nodeType="withEffect">
                                  <p:stCondLst>
                                    <p:cond delay="0"/>
                                  </p:stCondLst>
                                  <p:childTnLst>
                                    <p:set>
                                      <p:cBhvr>
                                        <p:cTn id="18" dur="1" fill="hold">
                                          <p:stCondLst>
                                            <p:cond delay="0"/>
                                          </p:stCondLst>
                                        </p:cTn>
                                        <p:tgtEl>
                                          <p:spTgt spid="29"/>
                                        </p:tgtEl>
                                        <p:attrNameLst>
                                          <p:attrName>style.visibility</p:attrName>
                                        </p:attrNameLst>
                                      </p:cBhvr>
                                      <p:to>
                                        <p:strVal val="visible"/>
                                      </p:to>
                                    </p:set>
                                    <p:anim calcmode="lin" valueType="num">
                                      <p:cBhvr additive="base">
                                        <p:cTn id="19" dur="600" fill="hold"/>
                                        <p:tgtEl>
                                          <p:spTgt spid="29"/>
                                        </p:tgtEl>
                                        <p:attrNameLst>
                                          <p:attrName>ppt_x</p:attrName>
                                        </p:attrNameLst>
                                      </p:cBhvr>
                                      <p:tavLst>
                                        <p:tav tm="0">
                                          <p:val>
                                            <p:strVal val="0-#ppt_w/2"/>
                                          </p:val>
                                        </p:tav>
                                        <p:tav tm="100000">
                                          <p:val>
                                            <p:strVal val="#ppt_x"/>
                                          </p:val>
                                        </p:tav>
                                      </p:tavLst>
                                    </p:anim>
                                    <p:anim calcmode="lin" valueType="num">
                                      <p:cBhvr additive="base">
                                        <p:cTn id="20" dur="600" fill="hold"/>
                                        <p:tgtEl>
                                          <p:spTgt spid="29"/>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30"/>
                                        </p:tgtEl>
                                        <p:attrNameLst>
                                          <p:attrName>style.visibility</p:attrName>
                                        </p:attrNameLst>
                                      </p:cBhvr>
                                      <p:to>
                                        <p:strVal val="visible"/>
                                      </p:to>
                                    </p:set>
                                    <p:anim calcmode="lin" valueType="num">
                                      <p:cBhvr additive="base">
                                        <p:cTn id="23" dur="600" fill="hold"/>
                                        <p:tgtEl>
                                          <p:spTgt spid="30"/>
                                        </p:tgtEl>
                                        <p:attrNameLst>
                                          <p:attrName>ppt_x</p:attrName>
                                        </p:attrNameLst>
                                      </p:cBhvr>
                                      <p:tavLst>
                                        <p:tav tm="0">
                                          <p:val>
                                            <p:strVal val="0-#ppt_w/2"/>
                                          </p:val>
                                        </p:tav>
                                        <p:tav tm="100000">
                                          <p:val>
                                            <p:strVal val="#ppt_x"/>
                                          </p:val>
                                        </p:tav>
                                      </p:tavLst>
                                    </p:anim>
                                    <p:anim calcmode="lin" valueType="num">
                                      <p:cBhvr additive="base">
                                        <p:cTn id="24" dur="600" fill="hold"/>
                                        <p:tgtEl>
                                          <p:spTgt spid="30"/>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31"/>
                                        </p:tgtEl>
                                        <p:attrNameLst>
                                          <p:attrName>style.visibility</p:attrName>
                                        </p:attrNameLst>
                                      </p:cBhvr>
                                      <p:to>
                                        <p:strVal val="visible"/>
                                      </p:to>
                                    </p:set>
                                    <p:anim calcmode="lin" valueType="num">
                                      <p:cBhvr additive="base">
                                        <p:cTn id="27" dur="600" fill="hold"/>
                                        <p:tgtEl>
                                          <p:spTgt spid="31"/>
                                        </p:tgtEl>
                                        <p:attrNameLst>
                                          <p:attrName>ppt_x</p:attrName>
                                        </p:attrNameLst>
                                      </p:cBhvr>
                                      <p:tavLst>
                                        <p:tav tm="0">
                                          <p:val>
                                            <p:strVal val="0-#ppt_w/2"/>
                                          </p:val>
                                        </p:tav>
                                        <p:tav tm="100000">
                                          <p:val>
                                            <p:strVal val="#ppt_x"/>
                                          </p:val>
                                        </p:tav>
                                      </p:tavLst>
                                    </p:anim>
                                    <p:anim calcmode="lin" valueType="num">
                                      <p:cBhvr additive="base">
                                        <p:cTn id="28" dur="600" fill="hold"/>
                                        <p:tgtEl>
                                          <p:spTgt spid="31"/>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32"/>
                                        </p:tgtEl>
                                        <p:attrNameLst>
                                          <p:attrName>style.visibility</p:attrName>
                                        </p:attrNameLst>
                                      </p:cBhvr>
                                      <p:to>
                                        <p:strVal val="visible"/>
                                      </p:to>
                                    </p:set>
                                    <p:anim calcmode="lin" valueType="num">
                                      <p:cBhvr additive="base">
                                        <p:cTn id="31" dur="600" fill="hold"/>
                                        <p:tgtEl>
                                          <p:spTgt spid="32"/>
                                        </p:tgtEl>
                                        <p:attrNameLst>
                                          <p:attrName>ppt_x</p:attrName>
                                        </p:attrNameLst>
                                      </p:cBhvr>
                                      <p:tavLst>
                                        <p:tav tm="0">
                                          <p:val>
                                            <p:strVal val="0-#ppt_w/2"/>
                                          </p:val>
                                        </p:tav>
                                        <p:tav tm="100000">
                                          <p:val>
                                            <p:strVal val="#ppt_x"/>
                                          </p:val>
                                        </p:tav>
                                      </p:tavLst>
                                    </p:anim>
                                    <p:anim calcmode="lin" valueType="num">
                                      <p:cBhvr additive="base">
                                        <p:cTn id="32" dur="600" fill="hold"/>
                                        <p:tgtEl>
                                          <p:spTgt spid="3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31" grpId="0"/>
      <p:bldP spid="3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bwMode="auto">
          <a:xfrm>
            <a:off x="3199571" y="3156141"/>
            <a:ext cx="5622074" cy="1989963"/>
            <a:chOff x="2611121" y="3279049"/>
            <a:chExt cx="3921758" cy="1388475"/>
          </a:xfrm>
        </p:grpSpPr>
        <p:cxnSp>
          <p:nvCxnSpPr>
            <p:cNvPr id="7" name="直接连接符 6"/>
            <p:cNvCxnSpPr/>
            <p:nvPr/>
          </p:nvCxnSpPr>
          <p:spPr>
            <a:xfrm rot="7560000">
              <a:off x="3097769" y="4026778"/>
              <a:ext cx="0" cy="973294"/>
            </a:xfrm>
            <a:prstGeom prst="line">
              <a:avLst/>
            </a:prstGeom>
            <a:ln>
              <a:solidFill>
                <a:schemeClr val="bg1">
                  <a:lumMod val="65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rot="7992000">
              <a:off x="3243842" y="3850438"/>
              <a:ext cx="0" cy="973294"/>
            </a:xfrm>
            <a:prstGeom prst="line">
              <a:avLst/>
            </a:prstGeom>
            <a:ln>
              <a:solidFill>
                <a:schemeClr val="bg1">
                  <a:lumMod val="65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rot="8424000">
              <a:off x="3411350" y="3693686"/>
              <a:ext cx="0" cy="973838"/>
            </a:xfrm>
            <a:prstGeom prst="line">
              <a:avLst/>
            </a:prstGeom>
            <a:ln>
              <a:solidFill>
                <a:schemeClr val="bg1">
                  <a:lumMod val="65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rot="8856000">
              <a:off x="3595530" y="3558650"/>
              <a:ext cx="0" cy="973839"/>
            </a:xfrm>
            <a:prstGeom prst="line">
              <a:avLst/>
            </a:prstGeom>
            <a:ln>
              <a:solidFill>
                <a:schemeClr val="bg1">
                  <a:lumMod val="65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rot="9288000">
              <a:off x="3795587" y="3449034"/>
              <a:ext cx="0" cy="973838"/>
            </a:xfrm>
            <a:prstGeom prst="line">
              <a:avLst/>
            </a:prstGeom>
            <a:ln>
              <a:solidFill>
                <a:schemeClr val="bg1">
                  <a:lumMod val="65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rot="9720000">
              <a:off x="4008347" y="3364836"/>
              <a:ext cx="0" cy="973839"/>
            </a:xfrm>
            <a:prstGeom prst="line">
              <a:avLst/>
            </a:prstGeom>
            <a:ln>
              <a:solidFill>
                <a:schemeClr val="bg1">
                  <a:lumMod val="65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rot="10152000">
              <a:off x="4230632" y="3307645"/>
              <a:ext cx="0" cy="973839"/>
            </a:xfrm>
            <a:prstGeom prst="line">
              <a:avLst/>
            </a:prstGeom>
            <a:ln>
              <a:solidFill>
                <a:schemeClr val="bg1">
                  <a:lumMod val="65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rot="10584000">
              <a:off x="4457681" y="3279049"/>
              <a:ext cx="0" cy="973839"/>
            </a:xfrm>
            <a:prstGeom prst="line">
              <a:avLst/>
            </a:prstGeom>
            <a:ln>
              <a:solidFill>
                <a:schemeClr val="bg1">
                  <a:lumMod val="65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rot="11016000">
              <a:off x="4686318" y="3279049"/>
              <a:ext cx="0" cy="973839"/>
            </a:xfrm>
            <a:prstGeom prst="line">
              <a:avLst/>
            </a:prstGeom>
            <a:ln>
              <a:solidFill>
                <a:schemeClr val="bg1">
                  <a:lumMod val="65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rot="11448000">
              <a:off x="4913368" y="3307645"/>
              <a:ext cx="0" cy="973839"/>
            </a:xfrm>
            <a:prstGeom prst="line">
              <a:avLst/>
            </a:prstGeom>
            <a:ln>
              <a:solidFill>
                <a:schemeClr val="bg1">
                  <a:lumMod val="65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rot="11880000">
              <a:off x="5135653" y="3364836"/>
              <a:ext cx="0" cy="973839"/>
            </a:xfrm>
            <a:prstGeom prst="line">
              <a:avLst/>
            </a:prstGeom>
            <a:ln>
              <a:solidFill>
                <a:schemeClr val="bg1">
                  <a:lumMod val="65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rot="12312000">
              <a:off x="5348413" y="3449034"/>
              <a:ext cx="0" cy="973838"/>
            </a:xfrm>
            <a:prstGeom prst="line">
              <a:avLst/>
            </a:prstGeom>
            <a:ln>
              <a:solidFill>
                <a:schemeClr val="bg1">
                  <a:lumMod val="65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rot="12744000">
              <a:off x="5548470" y="3558650"/>
              <a:ext cx="0" cy="973839"/>
            </a:xfrm>
            <a:prstGeom prst="line">
              <a:avLst/>
            </a:prstGeom>
            <a:ln>
              <a:solidFill>
                <a:schemeClr val="bg1">
                  <a:lumMod val="65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rot="13175999">
              <a:off x="5732650" y="3693686"/>
              <a:ext cx="0" cy="973838"/>
            </a:xfrm>
            <a:prstGeom prst="line">
              <a:avLst/>
            </a:prstGeom>
            <a:ln>
              <a:solidFill>
                <a:schemeClr val="bg1">
                  <a:lumMod val="65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rot="13608000">
              <a:off x="5900158" y="3850438"/>
              <a:ext cx="0" cy="973295"/>
            </a:xfrm>
            <a:prstGeom prst="line">
              <a:avLst/>
            </a:prstGeom>
            <a:ln>
              <a:solidFill>
                <a:schemeClr val="bg1">
                  <a:lumMod val="65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rot="14040000">
              <a:off x="6046231" y="4026778"/>
              <a:ext cx="0" cy="973295"/>
            </a:xfrm>
            <a:prstGeom prst="line">
              <a:avLst/>
            </a:prstGeom>
            <a:ln>
              <a:solidFill>
                <a:schemeClr val="bg1">
                  <a:lumMod val="65000"/>
                </a:schemeClr>
              </a:solidFill>
              <a:tailEnd type="oval"/>
            </a:ln>
          </p:spPr>
          <p:style>
            <a:lnRef idx="1">
              <a:schemeClr val="accent1"/>
            </a:lnRef>
            <a:fillRef idx="0">
              <a:schemeClr val="accent1"/>
            </a:fillRef>
            <a:effectRef idx="0">
              <a:schemeClr val="accent1"/>
            </a:effectRef>
            <a:fontRef idx="minor">
              <a:schemeClr val="tx1"/>
            </a:fontRef>
          </p:style>
        </p:cxnSp>
      </p:grpSp>
      <p:sp>
        <p:nvSpPr>
          <p:cNvPr id="23" name="文本框 21"/>
          <p:cNvSpPr txBox="1">
            <a:spLocks noChangeArrowheads="1"/>
          </p:cNvSpPr>
          <p:nvPr/>
        </p:nvSpPr>
        <p:spPr bwMode="auto">
          <a:xfrm>
            <a:off x="3980285" y="5038194"/>
            <a:ext cx="4060640" cy="7946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2" tIns="45706" rIns="91412" bIns="45706"/>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lnSpc>
                <a:spcPct val="150000"/>
              </a:lnSpc>
            </a:pPr>
            <a:r>
              <a:rPr lang="zh-CN" altLang="en-US" dirty="0">
                <a:solidFill>
                  <a:schemeClr val="accent1"/>
                </a:solidFill>
                <a:latin typeface="微软雅黑" panose="020B0503020204020204" pitchFamily="34" charset="-122"/>
                <a:ea typeface="微软雅黑" panose="020B0503020204020204" pitchFamily="34" charset="-122"/>
              </a:rPr>
              <a:t>请在此输入你的标题</a:t>
            </a:r>
          </a:p>
        </p:txBody>
      </p:sp>
      <p:sp>
        <p:nvSpPr>
          <p:cNvPr id="24" name="椭圆 23"/>
          <p:cNvSpPr/>
          <p:nvPr/>
        </p:nvSpPr>
        <p:spPr>
          <a:xfrm>
            <a:off x="2664674" y="4028173"/>
            <a:ext cx="523513" cy="5213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altLang="zh-CN" sz="3200" dirty="0">
                <a:solidFill>
                  <a:schemeClr val="bg1"/>
                </a:solidFill>
              </a:rPr>
              <a:t>A</a:t>
            </a:r>
            <a:endParaRPr lang="zh-CN" altLang="en-US" sz="3200" dirty="0">
              <a:solidFill>
                <a:schemeClr val="bg1"/>
              </a:solidFill>
            </a:endParaRPr>
          </a:p>
        </p:txBody>
      </p:sp>
      <p:sp>
        <p:nvSpPr>
          <p:cNvPr id="25" name="椭圆 24"/>
          <p:cNvSpPr/>
          <p:nvPr/>
        </p:nvSpPr>
        <p:spPr>
          <a:xfrm>
            <a:off x="4028085" y="2882919"/>
            <a:ext cx="521236" cy="52139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altLang="zh-CN" sz="3200" dirty="0">
                <a:solidFill>
                  <a:schemeClr val="bg1"/>
                </a:solidFill>
              </a:rPr>
              <a:t>B</a:t>
            </a:r>
            <a:endParaRPr lang="zh-CN" altLang="en-US" sz="3200" dirty="0">
              <a:solidFill>
                <a:schemeClr val="bg1"/>
              </a:solidFill>
            </a:endParaRPr>
          </a:p>
        </p:txBody>
      </p:sp>
      <p:sp>
        <p:nvSpPr>
          <p:cNvPr id="26" name="椭圆 25"/>
          <p:cNvSpPr/>
          <p:nvPr/>
        </p:nvSpPr>
        <p:spPr>
          <a:xfrm>
            <a:off x="5748849" y="2443488"/>
            <a:ext cx="523513" cy="52367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altLang="zh-CN" sz="3200" dirty="0">
                <a:solidFill>
                  <a:schemeClr val="bg1"/>
                </a:solidFill>
              </a:rPr>
              <a:t>C</a:t>
            </a:r>
            <a:endParaRPr lang="zh-CN" altLang="en-US" sz="3200" dirty="0">
              <a:solidFill>
                <a:schemeClr val="bg1"/>
              </a:solidFill>
            </a:endParaRPr>
          </a:p>
        </p:txBody>
      </p:sp>
      <p:sp>
        <p:nvSpPr>
          <p:cNvPr id="27" name="椭圆 26"/>
          <p:cNvSpPr/>
          <p:nvPr/>
        </p:nvSpPr>
        <p:spPr>
          <a:xfrm>
            <a:off x="7692675" y="2882919"/>
            <a:ext cx="523513" cy="52139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altLang="zh-CN" sz="3200" dirty="0">
                <a:solidFill>
                  <a:schemeClr val="bg1"/>
                </a:solidFill>
              </a:rPr>
              <a:t>D</a:t>
            </a:r>
            <a:endParaRPr lang="zh-CN" altLang="en-US" sz="3200" dirty="0">
              <a:solidFill>
                <a:schemeClr val="bg1"/>
              </a:solidFill>
            </a:endParaRPr>
          </a:p>
        </p:txBody>
      </p:sp>
      <p:sp>
        <p:nvSpPr>
          <p:cNvPr id="28" name="椭圆 27"/>
          <p:cNvSpPr/>
          <p:nvPr/>
        </p:nvSpPr>
        <p:spPr>
          <a:xfrm>
            <a:off x="8889927" y="3973528"/>
            <a:ext cx="523513" cy="52367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altLang="zh-CN" sz="3200" dirty="0">
                <a:solidFill>
                  <a:schemeClr val="bg1"/>
                </a:solidFill>
              </a:rPr>
              <a:t>E</a:t>
            </a:r>
            <a:endParaRPr lang="zh-CN" altLang="en-US" sz="3200" dirty="0">
              <a:solidFill>
                <a:schemeClr val="bg1"/>
              </a:solidFill>
            </a:endParaRPr>
          </a:p>
        </p:txBody>
      </p:sp>
      <p:sp>
        <p:nvSpPr>
          <p:cNvPr id="29" name="文本框 8"/>
          <p:cNvSpPr txBox="1"/>
          <p:nvPr/>
        </p:nvSpPr>
        <p:spPr>
          <a:xfrm>
            <a:off x="8706639" y="4569764"/>
            <a:ext cx="2884399" cy="594878"/>
          </a:xfrm>
          <a:prstGeom prst="rect">
            <a:avLst/>
          </a:prstGeom>
          <a:noFill/>
        </p:spPr>
        <p:txBody>
          <a:bodyPr wrap="square" lIns="91412" tIns="45706" rIns="91412" bIns="45706"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400" dirty="0">
                <a:solidFill>
                  <a:schemeClr val="bg1">
                    <a:lumMod val="50000"/>
                  </a:schemeClr>
                </a:solidFill>
                <a:latin typeface="微软雅黑" panose="020B0503020204020204" pitchFamily="34" charset="-122"/>
                <a:ea typeface="微软雅黑" panose="020B0503020204020204" pitchFamily="34" charset="-122"/>
              </a:rPr>
              <a:t>请在此输入你的标题</a:t>
            </a:r>
            <a:endParaRPr lang="en-US" altLang="zh-CN" sz="1400" dirty="0">
              <a:solidFill>
                <a:schemeClr val="bg1">
                  <a:lumMod val="50000"/>
                </a:schemeClr>
              </a:solidFill>
              <a:latin typeface="微软雅黑" panose="020B0503020204020204" pitchFamily="34" charset="-122"/>
              <a:ea typeface="微软雅黑" panose="020B0503020204020204" pitchFamily="34" charset="-122"/>
            </a:endParaRPr>
          </a:p>
          <a:p>
            <a:r>
              <a:rPr lang="zh-CN" altLang="en-US" sz="900" dirty="0">
                <a:solidFill>
                  <a:schemeClr val="bg1">
                    <a:lumMod val="65000"/>
                  </a:schemeClr>
                </a:solidFill>
                <a:latin typeface="微软雅黑" panose="020B0503020204020204" pitchFamily="34" charset="-122"/>
                <a:ea typeface="微软雅黑" panose="020B0503020204020204" pitchFamily="34" charset="-122"/>
              </a:rPr>
              <a:t>请在此粘贴或者输入你的文字内容</a:t>
            </a:r>
            <a:endParaRPr lang="en-US" altLang="zh-CN" sz="900" dirty="0">
              <a:solidFill>
                <a:schemeClr val="bg1">
                  <a:lumMod val="65000"/>
                </a:schemeClr>
              </a:solidFill>
              <a:latin typeface="微软雅黑" panose="020B0503020204020204" pitchFamily="34" charset="-122"/>
              <a:ea typeface="微软雅黑" panose="020B0503020204020204" pitchFamily="34" charset="-122"/>
            </a:endParaRPr>
          </a:p>
          <a:p>
            <a:r>
              <a:rPr lang="zh-CN" altLang="en-US" sz="900" dirty="0">
                <a:solidFill>
                  <a:schemeClr val="bg1">
                    <a:lumMod val="65000"/>
                  </a:schemeClr>
                </a:solidFill>
                <a:latin typeface="微软雅黑" panose="020B0503020204020204" pitchFamily="34" charset="-122"/>
                <a:ea typeface="微软雅黑" panose="020B0503020204020204" pitchFamily="34" charset="-122"/>
              </a:rPr>
              <a:t>请在此粘贴或者输入你的文字内容</a:t>
            </a:r>
            <a:endParaRPr lang="en-US" altLang="zh-CN" sz="900" dirty="0">
              <a:solidFill>
                <a:schemeClr val="bg1">
                  <a:lumMod val="65000"/>
                </a:schemeClr>
              </a:solidFill>
              <a:latin typeface="微软雅黑" panose="020B0503020204020204" pitchFamily="34" charset="-122"/>
              <a:ea typeface="微软雅黑" panose="020B0503020204020204" pitchFamily="34" charset="-122"/>
            </a:endParaRPr>
          </a:p>
        </p:txBody>
      </p:sp>
      <p:sp>
        <p:nvSpPr>
          <p:cNvPr id="30" name="文本框 8"/>
          <p:cNvSpPr txBox="1"/>
          <p:nvPr/>
        </p:nvSpPr>
        <p:spPr>
          <a:xfrm>
            <a:off x="8296458" y="2787857"/>
            <a:ext cx="2884399" cy="594878"/>
          </a:xfrm>
          <a:prstGeom prst="rect">
            <a:avLst/>
          </a:prstGeom>
          <a:noFill/>
        </p:spPr>
        <p:txBody>
          <a:bodyPr wrap="square" lIns="91412" tIns="45706" rIns="91412" bIns="45706"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400" dirty="0">
                <a:solidFill>
                  <a:schemeClr val="bg1">
                    <a:lumMod val="50000"/>
                  </a:schemeClr>
                </a:solidFill>
                <a:latin typeface="微软雅黑" panose="020B0503020204020204" pitchFamily="34" charset="-122"/>
                <a:ea typeface="微软雅黑" panose="020B0503020204020204" pitchFamily="34" charset="-122"/>
              </a:rPr>
              <a:t>请在此输入你的标题</a:t>
            </a:r>
            <a:endParaRPr lang="en-US" altLang="zh-CN" sz="1400" dirty="0">
              <a:solidFill>
                <a:schemeClr val="bg1">
                  <a:lumMod val="50000"/>
                </a:schemeClr>
              </a:solidFill>
              <a:latin typeface="微软雅黑" panose="020B0503020204020204" pitchFamily="34" charset="-122"/>
              <a:ea typeface="微软雅黑" panose="020B0503020204020204" pitchFamily="34" charset="-122"/>
            </a:endParaRPr>
          </a:p>
          <a:p>
            <a:r>
              <a:rPr lang="zh-CN" altLang="en-US" sz="900" dirty="0">
                <a:solidFill>
                  <a:schemeClr val="bg1">
                    <a:lumMod val="65000"/>
                  </a:schemeClr>
                </a:solidFill>
                <a:latin typeface="微软雅黑" panose="020B0503020204020204" pitchFamily="34" charset="-122"/>
                <a:ea typeface="微软雅黑" panose="020B0503020204020204" pitchFamily="34" charset="-122"/>
              </a:rPr>
              <a:t>请在此粘贴或者输入你的文字内容</a:t>
            </a:r>
            <a:endParaRPr lang="en-US" altLang="zh-CN" sz="900" dirty="0">
              <a:solidFill>
                <a:schemeClr val="bg1">
                  <a:lumMod val="65000"/>
                </a:schemeClr>
              </a:solidFill>
              <a:latin typeface="微软雅黑" panose="020B0503020204020204" pitchFamily="34" charset="-122"/>
              <a:ea typeface="微软雅黑" panose="020B0503020204020204" pitchFamily="34" charset="-122"/>
            </a:endParaRPr>
          </a:p>
          <a:p>
            <a:r>
              <a:rPr lang="zh-CN" altLang="en-US" sz="900" dirty="0">
                <a:solidFill>
                  <a:schemeClr val="bg1">
                    <a:lumMod val="65000"/>
                  </a:schemeClr>
                </a:solidFill>
                <a:latin typeface="微软雅黑" panose="020B0503020204020204" pitchFamily="34" charset="-122"/>
                <a:ea typeface="微软雅黑" panose="020B0503020204020204" pitchFamily="34" charset="-122"/>
              </a:rPr>
              <a:t>请在此粘贴或者输入你的文字内容</a:t>
            </a:r>
            <a:endParaRPr lang="en-US" altLang="zh-CN" sz="900" dirty="0">
              <a:solidFill>
                <a:schemeClr val="bg1">
                  <a:lumMod val="65000"/>
                </a:schemeClr>
              </a:solidFill>
              <a:latin typeface="微软雅黑" panose="020B0503020204020204" pitchFamily="34" charset="-122"/>
              <a:ea typeface="微软雅黑" panose="020B0503020204020204" pitchFamily="34" charset="-122"/>
            </a:endParaRPr>
          </a:p>
        </p:txBody>
      </p:sp>
      <p:sp>
        <p:nvSpPr>
          <p:cNvPr id="31" name="文本框 8"/>
          <p:cNvSpPr txBox="1"/>
          <p:nvPr/>
        </p:nvSpPr>
        <p:spPr>
          <a:xfrm>
            <a:off x="1030395" y="2858195"/>
            <a:ext cx="2884399" cy="584747"/>
          </a:xfrm>
          <a:prstGeom prst="rect">
            <a:avLst/>
          </a:prstGeom>
          <a:noFill/>
        </p:spPr>
        <p:txBody>
          <a:bodyPr wrap="square" lIns="91412" tIns="45706" rIns="91412" bIns="45706"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zh-CN" altLang="en-US" sz="1400" dirty="0">
                <a:solidFill>
                  <a:schemeClr val="bg1">
                    <a:lumMod val="50000"/>
                  </a:schemeClr>
                </a:solidFill>
                <a:latin typeface="微软雅黑" panose="020B0503020204020204" pitchFamily="34" charset="-122"/>
                <a:ea typeface="微软雅黑" panose="020B0503020204020204" pitchFamily="34" charset="-122"/>
              </a:rPr>
              <a:t>请在此输入你的标题</a:t>
            </a:r>
            <a:endParaRPr lang="en-US" altLang="zh-CN" sz="1400" dirty="0">
              <a:solidFill>
                <a:schemeClr val="bg1">
                  <a:lumMod val="50000"/>
                </a:schemeClr>
              </a:solidFill>
              <a:latin typeface="微软雅黑" panose="020B0503020204020204" pitchFamily="34" charset="-122"/>
              <a:ea typeface="微软雅黑" panose="020B0503020204020204" pitchFamily="34" charset="-122"/>
            </a:endParaRPr>
          </a:p>
          <a:p>
            <a:pPr algn="r"/>
            <a:r>
              <a:rPr lang="zh-CN" altLang="en-US" sz="900" dirty="0">
                <a:solidFill>
                  <a:schemeClr val="bg1">
                    <a:lumMod val="65000"/>
                  </a:schemeClr>
                </a:solidFill>
                <a:latin typeface="微软雅黑" panose="020B0503020204020204" pitchFamily="34" charset="-122"/>
                <a:ea typeface="微软雅黑" panose="020B0503020204020204" pitchFamily="34" charset="-122"/>
              </a:rPr>
              <a:t>请在此粘贴或者输入你的文字内容</a:t>
            </a:r>
            <a:endParaRPr lang="en-US" altLang="zh-CN" sz="900" dirty="0">
              <a:solidFill>
                <a:schemeClr val="bg1">
                  <a:lumMod val="65000"/>
                </a:schemeClr>
              </a:solidFill>
              <a:latin typeface="微软雅黑" panose="020B0503020204020204" pitchFamily="34" charset="-122"/>
              <a:ea typeface="微软雅黑" panose="020B0503020204020204" pitchFamily="34" charset="-122"/>
            </a:endParaRPr>
          </a:p>
          <a:p>
            <a:pPr algn="r"/>
            <a:r>
              <a:rPr lang="zh-CN" altLang="en-US" sz="900" dirty="0">
                <a:solidFill>
                  <a:schemeClr val="bg1">
                    <a:lumMod val="65000"/>
                  </a:schemeClr>
                </a:solidFill>
                <a:latin typeface="微软雅黑" panose="020B0503020204020204" pitchFamily="34" charset="-122"/>
                <a:ea typeface="微软雅黑" panose="020B0503020204020204" pitchFamily="34" charset="-122"/>
              </a:rPr>
              <a:t>请在此粘贴或者输入你的文字内容</a:t>
            </a:r>
            <a:endParaRPr lang="en-US" altLang="zh-CN" sz="900" dirty="0">
              <a:solidFill>
                <a:schemeClr val="bg1">
                  <a:lumMod val="65000"/>
                </a:schemeClr>
              </a:solidFill>
              <a:latin typeface="微软雅黑" panose="020B0503020204020204" pitchFamily="34" charset="-122"/>
              <a:ea typeface="微软雅黑" panose="020B0503020204020204" pitchFamily="34" charset="-122"/>
            </a:endParaRPr>
          </a:p>
        </p:txBody>
      </p:sp>
      <p:sp>
        <p:nvSpPr>
          <p:cNvPr id="32" name="文本框 8"/>
          <p:cNvSpPr txBox="1"/>
          <p:nvPr/>
        </p:nvSpPr>
        <p:spPr>
          <a:xfrm>
            <a:off x="4581391" y="1650717"/>
            <a:ext cx="2884399" cy="594878"/>
          </a:xfrm>
          <a:prstGeom prst="rect">
            <a:avLst/>
          </a:prstGeom>
          <a:noFill/>
        </p:spPr>
        <p:txBody>
          <a:bodyPr wrap="square" lIns="91412" tIns="45706" rIns="91412" bIns="45706"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1465" dirty="0">
                <a:solidFill>
                  <a:schemeClr val="bg1">
                    <a:lumMod val="50000"/>
                  </a:schemeClr>
                </a:solidFill>
                <a:latin typeface="微软雅黑" panose="020B0503020204020204" pitchFamily="34" charset="-122"/>
                <a:ea typeface="微软雅黑" panose="020B0503020204020204" pitchFamily="34" charset="-122"/>
              </a:rPr>
              <a:t>请在此输入你的标题</a:t>
            </a:r>
            <a:endParaRPr lang="en-US" altLang="zh-CN" sz="1465" dirty="0">
              <a:solidFill>
                <a:schemeClr val="bg1">
                  <a:lumMod val="50000"/>
                </a:schemeClr>
              </a:solidFill>
              <a:latin typeface="微软雅黑" panose="020B0503020204020204" pitchFamily="34" charset="-122"/>
              <a:ea typeface="微软雅黑" panose="020B0503020204020204" pitchFamily="34" charset="-122"/>
            </a:endParaRPr>
          </a:p>
          <a:p>
            <a:pPr algn="ctr"/>
            <a:r>
              <a:rPr lang="zh-CN" altLang="en-US" sz="900" dirty="0">
                <a:solidFill>
                  <a:schemeClr val="bg1">
                    <a:lumMod val="65000"/>
                  </a:schemeClr>
                </a:solidFill>
                <a:latin typeface="微软雅黑" panose="020B0503020204020204" pitchFamily="34" charset="-122"/>
                <a:ea typeface="微软雅黑" panose="020B0503020204020204" pitchFamily="34" charset="-122"/>
              </a:rPr>
              <a:t>请在此粘贴或者输入你的文字内容</a:t>
            </a:r>
            <a:endParaRPr lang="en-US" altLang="zh-CN" sz="900" dirty="0">
              <a:solidFill>
                <a:schemeClr val="bg1">
                  <a:lumMod val="65000"/>
                </a:schemeClr>
              </a:solidFill>
              <a:latin typeface="微软雅黑" panose="020B0503020204020204" pitchFamily="34" charset="-122"/>
              <a:ea typeface="微软雅黑" panose="020B0503020204020204" pitchFamily="34" charset="-122"/>
            </a:endParaRPr>
          </a:p>
          <a:p>
            <a:pPr algn="ctr"/>
            <a:r>
              <a:rPr lang="zh-CN" altLang="en-US" sz="900" dirty="0">
                <a:solidFill>
                  <a:schemeClr val="bg1">
                    <a:lumMod val="65000"/>
                  </a:schemeClr>
                </a:solidFill>
                <a:latin typeface="微软雅黑" panose="020B0503020204020204" pitchFamily="34" charset="-122"/>
                <a:ea typeface="微软雅黑" panose="020B0503020204020204" pitchFamily="34" charset="-122"/>
              </a:rPr>
              <a:t>请在此粘贴或者输入你的文字内容</a:t>
            </a:r>
            <a:endParaRPr lang="en-US" altLang="zh-CN" sz="900" dirty="0">
              <a:solidFill>
                <a:schemeClr val="bg1">
                  <a:lumMod val="65000"/>
                </a:schemeClr>
              </a:solidFill>
              <a:latin typeface="微软雅黑" panose="020B0503020204020204" pitchFamily="34" charset="-122"/>
              <a:ea typeface="微软雅黑" panose="020B0503020204020204" pitchFamily="34" charset="-122"/>
            </a:endParaRPr>
          </a:p>
        </p:txBody>
      </p:sp>
      <p:grpSp>
        <p:nvGrpSpPr>
          <p:cNvPr id="3" name="组合 32"/>
          <p:cNvGrpSpPr/>
          <p:nvPr/>
        </p:nvGrpSpPr>
        <p:grpSpPr>
          <a:xfrm>
            <a:off x="5730727" y="4210358"/>
            <a:ext cx="638523" cy="860569"/>
            <a:chOff x="8007663" y="2385654"/>
            <a:chExt cx="244137" cy="328934"/>
          </a:xfrm>
          <a:solidFill>
            <a:schemeClr val="accent1"/>
          </a:solidFill>
        </p:grpSpPr>
        <p:sp>
          <p:nvSpPr>
            <p:cNvPr id="34" name="Freeform 178"/>
            <p:cNvSpPr/>
            <p:nvPr/>
          </p:nvSpPr>
          <p:spPr bwMode="auto">
            <a:xfrm>
              <a:off x="8007663" y="2442189"/>
              <a:ext cx="244137" cy="272399"/>
            </a:xfrm>
            <a:custGeom>
              <a:avLst/>
              <a:gdLst>
                <a:gd name="T0" fmla="*/ 16 w 95"/>
                <a:gd name="T1" fmla="*/ 34 h 106"/>
                <a:gd name="T2" fmla="*/ 37 w 95"/>
                <a:gd name="T3" fmla="*/ 13 h 106"/>
                <a:gd name="T4" fmla="*/ 48 w 95"/>
                <a:gd name="T5" fmla="*/ 13 h 106"/>
                <a:gd name="T6" fmla="*/ 32 w 95"/>
                <a:gd name="T7" fmla="*/ 42 h 106"/>
                <a:gd name="T8" fmla="*/ 32 w 95"/>
                <a:gd name="T9" fmla="*/ 74 h 106"/>
                <a:gd name="T10" fmla="*/ 0 w 95"/>
                <a:gd name="T11" fmla="*/ 74 h 106"/>
                <a:gd name="T12" fmla="*/ 0 w 95"/>
                <a:gd name="T13" fmla="*/ 85 h 106"/>
                <a:gd name="T14" fmla="*/ 42 w 95"/>
                <a:gd name="T15" fmla="*/ 85 h 106"/>
                <a:gd name="T16" fmla="*/ 42 w 95"/>
                <a:gd name="T17" fmla="*/ 53 h 106"/>
                <a:gd name="T18" fmla="*/ 64 w 95"/>
                <a:gd name="T19" fmla="*/ 71 h 106"/>
                <a:gd name="T20" fmla="*/ 64 w 95"/>
                <a:gd name="T21" fmla="*/ 106 h 106"/>
                <a:gd name="T22" fmla="*/ 74 w 95"/>
                <a:gd name="T23" fmla="*/ 106 h 106"/>
                <a:gd name="T24" fmla="*/ 74 w 95"/>
                <a:gd name="T25" fmla="*/ 63 h 106"/>
                <a:gd name="T26" fmla="*/ 53 w 95"/>
                <a:gd name="T27" fmla="*/ 45 h 106"/>
                <a:gd name="T28" fmla="*/ 58 w 95"/>
                <a:gd name="T29" fmla="*/ 32 h 106"/>
                <a:gd name="T30" fmla="*/ 64 w 95"/>
                <a:gd name="T31" fmla="*/ 37 h 106"/>
                <a:gd name="T32" fmla="*/ 95 w 95"/>
                <a:gd name="T33" fmla="*/ 37 h 106"/>
                <a:gd name="T34" fmla="*/ 95 w 95"/>
                <a:gd name="T35" fmla="*/ 26 h 106"/>
                <a:gd name="T36" fmla="*/ 69 w 95"/>
                <a:gd name="T37" fmla="*/ 26 h 106"/>
                <a:gd name="T38" fmla="*/ 69 w 95"/>
                <a:gd name="T39" fmla="*/ 0 h 106"/>
                <a:gd name="T40" fmla="*/ 32 w 95"/>
                <a:gd name="T41" fmla="*/ 0 h 106"/>
                <a:gd name="T42" fmla="*/ 10 w 95"/>
                <a:gd name="T43" fmla="*/ 29 h 106"/>
                <a:gd name="T44" fmla="*/ 16 w 95"/>
                <a:gd name="T45" fmla="*/ 34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5" h="106">
                  <a:moveTo>
                    <a:pt x="16" y="34"/>
                  </a:moveTo>
                  <a:lnTo>
                    <a:pt x="37" y="13"/>
                  </a:lnTo>
                  <a:lnTo>
                    <a:pt x="48" y="13"/>
                  </a:lnTo>
                  <a:lnTo>
                    <a:pt x="32" y="42"/>
                  </a:lnTo>
                  <a:lnTo>
                    <a:pt x="32" y="74"/>
                  </a:lnTo>
                  <a:lnTo>
                    <a:pt x="0" y="74"/>
                  </a:lnTo>
                  <a:lnTo>
                    <a:pt x="0" y="85"/>
                  </a:lnTo>
                  <a:lnTo>
                    <a:pt x="42" y="85"/>
                  </a:lnTo>
                  <a:lnTo>
                    <a:pt x="42" y="53"/>
                  </a:lnTo>
                  <a:lnTo>
                    <a:pt x="64" y="71"/>
                  </a:lnTo>
                  <a:lnTo>
                    <a:pt x="64" y="106"/>
                  </a:lnTo>
                  <a:lnTo>
                    <a:pt x="74" y="106"/>
                  </a:lnTo>
                  <a:lnTo>
                    <a:pt x="74" y="63"/>
                  </a:lnTo>
                  <a:lnTo>
                    <a:pt x="53" y="45"/>
                  </a:lnTo>
                  <a:lnTo>
                    <a:pt x="58" y="32"/>
                  </a:lnTo>
                  <a:lnTo>
                    <a:pt x="64" y="37"/>
                  </a:lnTo>
                  <a:lnTo>
                    <a:pt x="95" y="37"/>
                  </a:lnTo>
                  <a:lnTo>
                    <a:pt x="95" y="26"/>
                  </a:lnTo>
                  <a:lnTo>
                    <a:pt x="69" y="26"/>
                  </a:lnTo>
                  <a:lnTo>
                    <a:pt x="69" y="0"/>
                  </a:lnTo>
                  <a:lnTo>
                    <a:pt x="32" y="0"/>
                  </a:lnTo>
                  <a:lnTo>
                    <a:pt x="10" y="29"/>
                  </a:lnTo>
                  <a:lnTo>
                    <a:pt x="16" y="3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62510" tIns="81255" rIns="162510" bIns="81255" numCol="1" anchor="t" anchorCtr="0" compatLnSpc="1"/>
            <a:lstStyle/>
            <a:p>
              <a:endParaRPr lang="zh-CN" altLang="en-US" sz="3200" dirty="0"/>
            </a:p>
          </p:txBody>
        </p:sp>
        <p:sp>
          <p:nvSpPr>
            <p:cNvPr id="35" name="Oval 179"/>
            <p:cNvSpPr>
              <a:spLocks noChangeArrowheads="1"/>
            </p:cNvSpPr>
            <p:nvPr/>
          </p:nvSpPr>
          <p:spPr bwMode="auto">
            <a:xfrm>
              <a:off x="8172135" y="2385654"/>
              <a:ext cx="53967" cy="5653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62510" tIns="81255" rIns="162510" bIns="81255" numCol="1" anchor="t" anchorCtr="0" compatLnSpc="1"/>
            <a:lstStyle/>
            <a:p>
              <a:endParaRPr lang="zh-CN" altLang="en-US" sz="3200" dirty="0"/>
            </a:p>
          </p:txBody>
        </p:sp>
      </p:grpSp>
      <p:sp>
        <p:nvSpPr>
          <p:cNvPr id="36" name="文本框 8"/>
          <p:cNvSpPr txBox="1"/>
          <p:nvPr/>
        </p:nvSpPr>
        <p:spPr>
          <a:xfrm>
            <a:off x="303788" y="4593210"/>
            <a:ext cx="2884399" cy="594878"/>
          </a:xfrm>
          <a:prstGeom prst="rect">
            <a:avLst/>
          </a:prstGeom>
          <a:noFill/>
        </p:spPr>
        <p:txBody>
          <a:bodyPr wrap="square" lIns="91412" tIns="45706" rIns="91412" bIns="45706"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zh-CN" altLang="en-US" sz="1400" dirty="0">
                <a:solidFill>
                  <a:schemeClr val="bg1">
                    <a:lumMod val="50000"/>
                  </a:schemeClr>
                </a:solidFill>
                <a:latin typeface="微软雅黑" panose="020B0503020204020204" pitchFamily="34" charset="-122"/>
                <a:ea typeface="微软雅黑" panose="020B0503020204020204" pitchFamily="34" charset="-122"/>
              </a:rPr>
              <a:t>请在此输入你的标题</a:t>
            </a:r>
            <a:endParaRPr lang="en-US" altLang="zh-CN" sz="1400" dirty="0">
              <a:solidFill>
                <a:schemeClr val="bg1">
                  <a:lumMod val="50000"/>
                </a:schemeClr>
              </a:solidFill>
              <a:latin typeface="微软雅黑" panose="020B0503020204020204" pitchFamily="34" charset="-122"/>
              <a:ea typeface="微软雅黑" panose="020B0503020204020204" pitchFamily="34" charset="-122"/>
            </a:endParaRPr>
          </a:p>
          <a:p>
            <a:pPr algn="r"/>
            <a:r>
              <a:rPr lang="zh-CN" altLang="en-US" sz="900" dirty="0">
                <a:solidFill>
                  <a:schemeClr val="bg1">
                    <a:lumMod val="65000"/>
                  </a:schemeClr>
                </a:solidFill>
                <a:latin typeface="微软雅黑" panose="020B0503020204020204" pitchFamily="34" charset="-122"/>
                <a:ea typeface="微软雅黑" panose="020B0503020204020204" pitchFamily="34" charset="-122"/>
              </a:rPr>
              <a:t>请在此粘贴或者输入你的文字内容</a:t>
            </a:r>
            <a:endParaRPr lang="en-US" altLang="zh-CN" sz="900" dirty="0">
              <a:solidFill>
                <a:schemeClr val="bg1">
                  <a:lumMod val="65000"/>
                </a:schemeClr>
              </a:solidFill>
              <a:latin typeface="微软雅黑" panose="020B0503020204020204" pitchFamily="34" charset="-122"/>
              <a:ea typeface="微软雅黑" panose="020B0503020204020204" pitchFamily="34" charset="-122"/>
            </a:endParaRPr>
          </a:p>
          <a:p>
            <a:pPr algn="r"/>
            <a:r>
              <a:rPr lang="zh-CN" altLang="en-US" sz="900" dirty="0">
                <a:solidFill>
                  <a:schemeClr val="bg1">
                    <a:lumMod val="65000"/>
                  </a:schemeClr>
                </a:solidFill>
                <a:latin typeface="微软雅黑" panose="020B0503020204020204" pitchFamily="34" charset="-122"/>
                <a:ea typeface="微软雅黑" panose="020B0503020204020204" pitchFamily="34" charset="-122"/>
              </a:rPr>
              <a:t>请在此粘贴或者输入你的文字内容</a:t>
            </a:r>
            <a:endParaRPr lang="en-US" altLang="zh-CN" sz="900" dirty="0">
              <a:solidFill>
                <a:schemeClr val="bg1">
                  <a:lumMod val="6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2000" advTm="0">
        <p14:ferris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p:cTn id="17" dur="500" fill="hold"/>
                                        <p:tgtEl>
                                          <p:spTgt spid="23"/>
                                        </p:tgtEl>
                                        <p:attrNameLst>
                                          <p:attrName>ppt_w</p:attrName>
                                        </p:attrNameLst>
                                      </p:cBhvr>
                                      <p:tavLst>
                                        <p:tav tm="0">
                                          <p:val>
                                            <p:fltVal val="0"/>
                                          </p:val>
                                        </p:tav>
                                        <p:tav tm="100000">
                                          <p:val>
                                            <p:strVal val="#ppt_w"/>
                                          </p:val>
                                        </p:tav>
                                      </p:tavLst>
                                    </p:anim>
                                    <p:anim calcmode="lin" valueType="num">
                                      <p:cBhvr>
                                        <p:cTn id="18" dur="500" fill="hold"/>
                                        <p:tgtEl>
                                          <p:spTgt spid="23"/>
                                        </p:tgtEl>
                                        <p:attrNameLst>
                                          <p:attrName>ppt_h</p:attrName>
                                        </p:attrNameLst>
                                      </p:cBhvr>
                                      <p:tavLst>
                                        <p:tav tm="0">
                                          <p:val>
                                            <p:fltVal val="0"/>
                                          </p:val>
                                        </p:tav>
                                        <p:tav tm="100000">
                                          <p:val>
                                            <p:strVal val="#ppt_h"/>
                                          </p:val>
                                        </p:tav>
                                      </p:tavLst>
                                    </p:anim>
                                    <p:animEffect transition="in" filter="fade">
                                      <p:cBhvr>
                                        <p:cTn id="19" dur="500"/>
                                        <p:tgtEl>
                                          <p:spTgt spid="23"/>
                                        </p:tgtEl>
                                      </p:cBhvr>
                                    </p:animEffect>
                                  </p:childTnLst>
                                </p:cTn>
                              </p:par>
                            </p:childTnLst>
                          </p:cTn>
                        </p:par>
                        <p:par>
                          <p:cTn id="20" fill="hold">
                            <p:stCondLst>
                              <p:cond delay="1500"/>
                            </p:stCondLst>
                            <p:childTnLst>
                              <p:par>
                                <p:cTn id="21" presetID="10" presetClass="entr" presetSubtype="0"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fade">
                                      <p:cBhvr>
                                        <p:cTn id="23" dur="500"/>
                                        <p:tgtEl>
                                          <p:spTgt spid="24"/>
                                        </p:tgtEl>
                                      </p:cBhvr>
                                    </p:animEffect>
                                  </p:childTnLst>
                                </p:cTn>
                              </p:par>
                            </p:childTnLst>
                          </p:cTn>
                        </p:par>
                        <p:par>
                          <p:cTn id="24" fill="hold">
                            <p:stCondLst>
                              <p:cond delay="2000"/>
                            </p:stCondLst>
                            <p:childTnLst>
                              <p:par>
                                <p:cTn id="25" presetID="22" presetClass="entr" presetSubtype="2" fill="hold" grpId="0" nodeType="after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wipe(right)">
                                      <p:cBhvr>
                                        <p:cTn id="27" dur="500"/>
                                        <p:tgtEl>
                                          <p:spTgt spid="36"/>
                                        </p:tgtEl>
                                      </p:cBhvr>
                                    </p:animEffect>
                                  </p:childTnLst>
                                </p:cTn>
                              </p:par>
                            </p:childTnLst>
                          </p:cTn>
                        </p:par>
                        <p:par>
                          <p:cTn id="28" fill="hold">
                            <p:stCondLst>
                              <p:cond delay="2500"/>
                            </p:stCondLst>
                            <p:childTnLst>
                              <p:par>
                                <p:cTn id="29" presetID="10" presetClass="entr" presetSubtype="0" fill="hold" grpId="0" nodeType="after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fade">
                                      <p:cBhvr>
                                        <p:cTn id="31" dur="500"/>
                                        <p:tgtEl>
                                          <p:spTgt spid="25"/>
                                        </p:tgtEl>
                                      </p:cBhvr>
                                    </p:animEffect>
                                  </p:childTnLst>
                                </p:cTn>
                              </p:par>
                            </p:childTnLst>
                          </p:cTn>
                        </p:par>
                        <p:par>
                          <p:cTn id="32" fill="hold">
                            <p:stCondLst>
                              <p:cond delay="3000"/>
                            </p:stCondLst>
                            <p:childTnLst>
                              <p:par>
                                <p:cTn id="33" presetID="22" presetClass="entr" presetSubtype="2"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wipe(right)">
                                      <p:cBhvr>
                                        <p:cTn id="35" dur="500"/>
                                        <p:tgtEl>
                                          <p:spTgt spid="31"/>
                                        </p:tgtEl>
                                      </p:cBhvr>
                                    </p:animEffect>
                                  </p:childTnLst>
                                </p:cTn>
                              </p:par>
                            </p:childTnLst>
                          </p:cTn>
                        </p:par>
                        <p:par>
                          <p:cTn id="36" fill="hold">
                            <p:stCondLst>
                              <p:cond delay="3500"/>
                            </p:stCondLst>
                            <p:childTnLst>
                              <p:par>
                                <p:cTn id="37" presetID="10"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500"/>
                                        <p:tgtEl>
                                          <p:spTgt spid="26"/>
                                        </p:tgtEl>
                                      </p:cBhvr>
                                    </p:animEffect>
                                  </p:childTnLst>
                                </p:cTn>
                              </p:par>
                            </p:childTnLst>
                          </p:cTn>
                        </p:par>
                        <p:par>
                          <p:cTn id="40" fill="hold">
                            <p:stCondLst>
                              <p:cond delay="4000"/>
                            </p:stCondLst>
                            <p:childTnLst>
                              <p:par>
                                <p:cTn id="41" presetID="22" presetClass="entr" presetSubtype="4" fill="hold" grpId="0"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down)">
                                      <p:cBhvr>
                                        <p:cTn id="43" dur="500"/>
                                        <p:tgtEl>
                                          <p:spTgt spid="32"/>
                                        </p:tgtEl>
                                      </p:cBhvr>
                                    </p:animEffect>
                                  </p:childTnLst>
                                </p:cTn>
                              </p:par>
                            </p:childTnLst>
                          </p:cTn>
                        </p:par>
                        <p:par>
                          <p:cTn id="44" fill="hold">
                            <p:stCondLst>
                              <p:cond delay="4500"/>
                            </p:stCondLst>
                            <p:childTnLst>
                              <p:par>
                                <p:cTn id="45" presetID="10" presetClass="entr" presetSubtype="0"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fade">
                                      <p:cBhvr>
                                        <p:cTn id="47" dur="500"/>
                                        <p:tgtEl>
                                          <p:spTgt spid="27"/>
                                        </p:tgtEl>
                                      </p:cBhvr>
                                    </p:animEffect>
                                  </p:childTnLst>
                                </p:cTn>
                              </p:par>
                            </p:childTnLst>
                          </p:cTn>
                        </p:par>
                        <p:par>
                          <p:cTn id="48" fill="hold">
                            <p:stCondLst>
                              <p:cond delay="5000"/>
                            </p:stCondLst>
                            <p:childTnLst>
                              <p:par>
                                <p:cTn id="49" presetID="22" presetClass="entr" presetSubtype="8" fill="hold" grpId="0" nodeType="afterEffect">
                                  <p:stCondLst>
                                    <p:cond delay="0"/>
                                  </p:stCondLst>
                                  <p:childTnLst>
                                    <p:set>
                                      <p:cBhvr>
                                        <p:cTn id="50" dur="1" fill="hold">
                                          <p:stCondLst>
                                            <p:cond delay="0"/>
                                          </p:stCondLst>
                                        </p:cTn>
                                        <p:tgtEl>
                                          <p:spTgt spid="30"/>
                                        </p:tgtEl>
                                        <p:attrNameLst>
                                          <p:attrName>style.visibility</p:attrName>
                                        </p:attrNameLst>
                                      </p:cBhvr>
                                      <p:to>
                                        <p:strVal val="visible"/>
                                      </p:to>
                                    </p:set>
                                    <p:animEffect transition="in" filter="wipe(left)">
                                      <p:cBhvr>
                                        <p:cTn id="51" dur="500"/>
                                        <p:tgtEl>
                                          <p:spTgt spid="30"/>
                                        </p:tgtEl>
                                      </p:cBhvr>
                                    </p:animEffect>
                                  </p:childTnLst>
                                </p:cTn>
                              </p:par>
                            </p:childTnLst>
                          </p:cTn>
                        </p:par>
                        <p:par>
                          <p:cTn id="52" fill="hold">
                            <p:stCondLst>
                              <p:cond delay="5500"/>
                            </p:stCondLst>
                            <p:childTnLst>
                              <p:par>
                                <p:cTn id="53" presetID="10" presetClass="entr" presetSubtype="0"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fade">
                                      <p:cBhvr>
                                        <p:cTn id="55" dur="500"/>
                                        <p:tgtEl>
                                          <p:spTgt spid="28"/>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wipe(left)">
                                      <p:cBhvr>
                                        <p:cTn id="5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animBg="1"/>
      <p:bldP spid="25" grpId="0" animBg="1"/>
      <p:bldP spid="26" grpId="0" animBg="1"/>
      <p:bldP spid="27" grpId="0" animBg="1"/>
      <p:bldP spid="28" grpId="0" animBg="1"/>
      <p:bldP spid="29" grpId="0"/>
      <p:bldP spid="30" grpId="0"/>
      <p:bldP spid="31" grpId="0"/>
      <p:bldP spid="32" grpId="0"/>
      <p:bldP spid="3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3"/>
          <p:cNvGrpSpPr/>
          <p:nvPr/>
        </p:nvGrpSpPr>
        <p:grpSpPr>
          <a:xfrm>
            <a:off x="2065591" y="1741658"/>
            <a:ext cx="2010614" cy="3388821"/>
            <a:chOff x="1547664" y="991918"/>
            <a:chExt cx="1508426" cy="2541616"/>
          </a:xfrm>
        </p:grpSpPr>
        <p:sp>
          <p:nvSpPr>
            <p:cNvPr id="7" name="任意多边形 6"/>
            <p:cNvSpPr/>
            <p:nvPr/>
          </p:nvSpPr>
          <p:spPr>
            <a:xfrm>
              <a:off x="2067031" y="1063931"/>
              <a:ext cx="989059" cy="2081631"/>
            </a:xfrm>
            <a:custGeom>
              <a:avLst/>
              <a:gdLst>
                <a:gd name="connsiteX0" fmla="*/ 0 w 1117004"/>
                <a:gd name="connsiteY0" fmla="*/ 0 h 2350911"/>
                <a:gd name="connsiteX1" fmla="*/ 1117004 w 1117004"/>
                <a:gd name="connsiteY1" fmla="*/ 754340 h 2350911"/>
                <a:gd name="connsiteX2" fmla="*/ 667061 w 1117004"/>
                <a:gd name="connsiteY2" fmla="*/ 2350911 h 2350911"/>
                <a:gd name="connsiteX3" fmla="*/ 0 w 1117004"/>
                <a:gd name="connsiteY3" fmla="*/ 2291329 h 2350911"/>
                <a:gd name="connsiteX4" fmla="*/ 0 w 1117004"/>
                <a:gd name="connsiteY4" fmla="*/ 418115 h 2350911"/>
                <a:gd name="connsiteX5" fmla="*/ 1651 w 1117004"/>
                <a:gd name="connsiteY5" fmla="*/ 326512 h 2350911"/>
                <a:gd name="connsiteX6" fmla="*/ 0 w 1117004"/>
                <a:gd name="connsiteY6" fmla="*/ 86310 h 2350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7004" h="2350911">
                  <a:moveTo>
                    <a:pt x="0" y="0"/>
                  </a:moveTo>
                  <a:lnTo>
                    <a:pt x="1117004" y="754340"/>
                  </a:lnTo>
                  <a:lnTo>
                    <a:pt x="667061" y="2350911"/>
                  </a:lnTo>
                  <a:lnTo>
                    <a:pt x="0" y="2291329"/>
                  </a:lnTo>
                  <a:lnTo>
                    <a:pt x="0" y="418115"/>
                  </a:lnTo>
                  <a:lnTo>
                    <a:pt x="1651" y="326512"/>
                  </a:lnTo>
                  <a:lnTo>
                    <a:pt x="0" y="86310"/>
                  </a:lnTo>
                  <a:close/>
                </a:path>
              </a:pathLst>
            </a:custGeom>
            <a:gradFill flip="none" rotWithShape="1">
              <a:gsLst>
                <a:gs pos="56000">
                  <a:srgbClr val="E3E2E6">
                    <a:alpha val="0"/>
                  </a:srgbClr>
                </a:gs>
                <a:gs pos="36652">
                  <a:srgbClr val="E3E2E6">
                    <a:alpha val="20000"/>
                  </a:srgbClr>
                </a:gs>
                <a:gs pos="0">
                  <a:srgbClr val="E3E2E6"/>
                </a:gs>
                <a:gs pos="98000">
                  <a:srgbClr val="E3E2E6">
                    <a:alpha val="0"/>
                  </a:srgbClr>
                </a:gs>
                <a:gs pos="77000">
                  <a:srgbClr val="E3E2E6">
                    <a:alpha val="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3200" dirty="0"/>
            </a:p>
          </p:txBody>
        </p:sp>
        <p:sp>
          <p:nvSpPr>
            <p:cNvPr id="8" name="圆角矩形 7"/>
            <p:cNvSpPr/>
            <p:nvPr/>
          </p:nvSpPr>
          <p:spPr>
            <a:xfrm>
              <a:off x="1809856" y="991918"/>
              <a:ext cx="269875" cy="2166937"/>
            </a:xfrm>
            <a:prstGeom prst="roundRect">
              <a:avLst>
                <a:gd name="adj" fmla="val 50000"/>
              </a:avLst>
            </a:prstGeom>
            <a:gradFill>
              <a:gsLst>
                <a:gs pos="0">
                  <a:srgbClr val="FFFFFF"/>
                </a:gs>
                <a:gs pos="100000">
                  <a:srgbClr val="E1E0E4"/>
                </a:gs>
                <a:gs pos="54000">
                  <a:srgbClr val="E3E2E6">
                    <a:alpha val="67000"/>
                  </a:srgbClr>
                </a:gs>
              </a:gsLst>
              <a:lin ang="0" scaled="0"/>
            </a:gradFill>
            <a:ln>
              <a:noFill/>
            </a:ln>
            <a:effectLst>
              <a:outerShdw blurRad="25400" sx="101000" sy="101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3200" dirty="0"/>
            </a:p>
          </p:txBody>
        </p:sp>
        <p:sp>
          <p:nvSpPr>
            <p:cNvPr id="9" name="圆角矩形 8"/>
            <p:cNvSpPr/>
            <p:nvPr/>
          </p:nvSpPr>
          <p:spPr>
            <a:xfrm>
              <a:off x="1809856" y="1501505"/>
              <a:ext cx="285750" cy="1652588"/>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3200" dirty="0"/>
            </a:p>
          </p:txBody>
        </p:sp>
        <p:sp>
          <p:nvSpPr>
            <p:cNvPr id="10" name="椭圆 9"/>
            <p:cNvSpPr/>
            <p:nvPr/>
          </p:nvSpPr>
          <p:spPr>
            <a:xfrm>
              <a:off x="1547664" y="2757590"/>
              <a:ext cx="775944" cy="775944"/>
            </a:xfrm>
            <a:prstGeom prst="ellipse">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altLang="zh-CN" sz="2665" dirty="0">
                  <a:solidFill>
                    <a:srgbClr val="FFFFFF"/>
                  </a:solidFill>
                  <a:latin typeface="Arial" panose="020B0604020202020204" pitchFamily="34" charset="0"/>
                  <a:cs typeface="Arial" panose="020B0604020202020204" pitchFamily="34" charset="0"/>
                </a:rPr>
                <a:t>71%</a:t>
              </a:r>
              <a:endParaRPr lang="zh-CN" altLang="en-US" sz="2665" dirty="0">
                <a:solidFill>
                  <a:srgbClr val="FFFFFF"/>
                </a:solidFill>
                <a:latin typeface="Arial" panose="020B0604020202020204" pitchFamily="34" charset="0"/>
                <a:cs typeface="Arial" panose="020B0604020202020204" pitchFamily="34" charset="0"/>
              </a:endParaRPr>
            </a:p>
          </p:txBody>
        </p:sp>
      </p:grpSp>
      <p:grpSp>
        <p:nvGrpSpPr>
          <p:cNvPr id="3" name="组合 10"/>
          <p:cNvGrpSpPr/>
          <p:nvPr/>
        </p:nvGrpSpPr>
        <p:grpSpPr>
          <a:xfrm>
            <a:off x="4465117" y="1741658"/>
            <a:ext cx="1999006" cy="3388821"/>
            <a:chOff x="3347864" y="991918"/>
            <a:chExt cx="1499717" cy="2541616"/>
          </a:xfrm>
        </p:grpSpPr>
        <p:sp>
          <p:nvSpPr>
            <p:cNvPr id="12" name="任意多边形 11"/>
            <p:cNvSpPr/>
            <p:nvPr/>
          </p:nvSpPr>
          <p:spPr>
            <a:xfrm>
              <a:off x="3858522" y="1063931"/>
              <a:ext cx="989059" cy="2081631"/>
            </a:xfrm>
            <a:custGeom>
              <a:avLst/>
              <a:gdLst>
                <a:gd name="connsiteX0" fmla="*/ 0 w 1117004"/>
                <a:gd name="connsiteY0" fmla="*/ 0 h 2350911"/>
                <a:gd name="connsiteX1" fmla="*/ 1117004 w 1117004"/>
                <a:gd name="connsiteY1" fmla="*/ 754340 h 2350911"/>
                <a:gd name="connsiteX2" fmla="*/ 667061 w 1117004"/>
                <a:gd name="connsiteY2" fmla="*/ 2350911 h 2350911"/>
                <a:gd name="connsiteX3" fmla="*/ 0 w 1117004"/>
                <a:gd name="connsiteY3" fmla="*/ 2291329 h 2350911"/>
                <a:gd name="connsiteX4" fmla="*/ 0 w 1117004"/>
                <a:gd name="connsiteY4" fmla="*/ 418115 h 2350911"/>
                <a:gd name="connsiteX5" fmla="*/ 1651 w 1117004"/>
                <a:gd name="connsiteY5" fmla="*/ 326512 h 2350911"/>
                <a:gd name="connsiteX6" fmla="*/ 0 w 1117004"/>
                <a:gd name="connsiteY6" fmla="*/ 86310 h 2350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7004" h="2350911">
                  <a:moveTo>
                    <a:pt x="0" y="0"/>
                  </a:moveTo>
                  <a:lnTo>
                    <a:pt x="1117004" y="754340"/>
                  </a:lnTo>
                  <a:lnTo>
                    <a:pt x="667061" y="2350911"/>
                  </a:lnTo>
                  <a:lnTo>
                    <a:pt x="0" y="2291329"/>
                  </a:lnTo>
                  <a:lnTo>
                    <a:pt x="0" y="418115"/>
                  </a:lnTo>
                  <a:lnTo>
                    <a:pt x="1651" y="326512"/>
                  </a:lnTo>
                  <a:lnTo>
                    <a:pt x="0" y="86310"/>
                  </a:lnTo>
                  <a:close/>
                </a:path>
              </a:pathLst>
            </a:custGeom>
            <a:gradFill flip="none" rotWithShape="1">
              <a:gsLst>
                <a:gs pos="56000">
                  <a:srgbClr val="E3E2E6">
                    <a:alpha val="0"/>
                  </a:srgbClr>
                </a:gs>
                <a:gs pos="36652">
                  <a:srgbClr val="E3E2E6">
                    <a:alpha val="20000"/>
                  </a:srgbClr>
                </a:gs>
                <a:gs pos="0">
                  <a:srgbClr val="E3E2E6"/>
                </a:gs>
                <a:gs pos="98000">
                  <a:srgbClr val="E3E2E6">
                    <a:alpha val="0"/>
                  </a:srgbClr>
                </a:gs>
                <a:gs pos="77000">
                  <a:srgbClr val="E3E2E6">
                    <a:alpha val="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3200" dirty="0"/>
            </a:p>
          </p:txBody>
        </p:sp>
        <p:sp>
          <p:nvSpPr>
            <p:cNvPr id="13" name="圆角矩形 12"/>
            <p:cNvSpPr/>
            <p:nvPr/>
          </p:nvSpPr>
          <p:spPr>
            <a:xfrm>
              <a:off x="3610055" y="991918"/>
              <a:ext cx="269875" cy="2166937"/>
            </a:xfrm>
            <a:prstGeom prst="roundRect">
              <a:avLst>
                <a:gd name="adj" fmla="val 50000"/>
              </a:avLst>
            </a:prstGeom>
            <a:gradFill>
              <a:gsLst>
                <a:gs pos="0">
                  <a:srgbClr val="FFFFFF"/>
                </a:gs>
                <a:gs pos="100000">
                  <a:srgbClr val="E1E0E4"/>
                </a:gs>
                <a:gs pos="54000">
                  <a:srgbClr val="E3E2E6">
                    <a:alpha val="67000"/>
                  </a:srgbClr>
                </a:gs>
              </a:gsLst>
              <a:lin ang="0" scaled="0"/>
            </a:gradFill>
            <a:ln>
              <a:noFill/>
            </a:ln>
            <a:effectLst>
              <a:outerShdw blurRad="25400" sx="101000" sy="101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3200" dirty="0"/>
            </a:p>
          </p:txBody>
        </p:sp>
        <p:sp>
          <p:nvSpPr>
            <p:cNvPr id="14" name="圆角矩形 13"/>
            <p:cNvSpPr/>
            <p:nvPr/>
          </p:nvSpPr>
          <p:spPr>
            <a:xfrm>
              <a:off x="3610055" y="2095230"/>
              <a:ext cx="269875" cy="1058863"/>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3200" dirty="0"/>
            </a:p>
          </p:txBody>
        </p:sp>
        <p:sp>
          <p:nvSpPr>
            <p:cNvPr id="15" name="椭圆 14"/>
            <p:cNvSpPr/>
            <p:nvPr/>
          </p:nvSpPr>
          <p:spPr>
            <a:xfrm>
              <a:off x="3347864" y="2757590"/>
              <a:ext cx="775944" cy="775944"/>
            </a:xfrm>
            <a:prstGeom prst="ellipse">
              <a:avLst/>
            </a:prstGeom>
            <a:solidFill>
              <a:schemeClr val="accent2"/>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defRPr/>
              </a:pPr>
              <a:r>
                <a:rPr lang="en-US" altLang="zh-CN" sz="2665" dirty="0">
                  <a:solidFill>
                    <a:srgbClr val="FFFFFF"/>
                  </a:solidFill>
                  <a:latin typeface="Arial" panose="020B0604020202020204" pitchFamily="34" charset="0"/>
                  <a:ea typeface="Verdana" panose="020B0604030504040204" charset="0"/>
                  <a:cs typeface="Arial" panose="020B0604020202020204" pitchFamily="34" charset="0"/>
                </a:rPr>
                <a:t>41%</a:t>
              </a:r>
              <a:endParaRPr lang="zh-CN" altLang="en-US" sz="2665" dirty="0">
                <a:solidFill>
                  <a:srgbClr val="FFFFFF"/>
                </a:solidFill>
                <a:latin typeface="Arial" panose="020B0604020202020204" pitchFamily="34" charset="0"/>
                <a:ea typeface="Verdana" panose="020B0604030504040204" charset="0"/>
                <a:cs typeface="Arial" panose="020B0604020202020204" pitchFamily="34" charset="0"/>
              </a:endParaRPr>
            </a:p>
          </p:txBody>
        </p:sp>
      </p:grpSp>
      <p:grpSp>
        <p:nvGrpSpPr>
          <p:cNvPr id="4" name="组合 15"/>
          <p:cNvGrpSpPr/>
          <p:nvPr/>
        </p:nvGrpSpPr>
        <p:grpSpPr>
          <a:xfrm>
            <a:off x="6785260" y="1741658"/>
            <a:ext cx="1999006" cy="3388821"/>
            <a:chOff x="5088507" y="991918"/>
            <a:chExt cx="1499717" cy="2541616"/>
          </a:xfrm>
        </p:grpSpPr>
        <p:sp>
          <p:nvSpPr>
            <p:cNvPr id="17" name="任意多边形 16"/>
            <p:cNvSpPr/>
            <p:nvPr/>
          </p:nvSpPr>
          <p:spPr>
            <a:xfrm>
              <a:off x="5599165" y="1063931"/>
              <a:ext cx="989059" cy="2081631"/>
            </a:xfrm>
            <a:custGeom>
              <a:avLst/>
              <a:gdLst>
                <a:gd name="connsiteX0" fmla="*/ 0 w 1117004"/>
                <a:gd name="connsiteY0" fmla="*/ 0 h 2350911"/>
                <a:gd name="connsiteX1" fmla="*/ 1117004 w 1117004"/>
                <a:gd name="connsiteY1" fmla="*/ 754340 h 2350911"/>
                <a:gd name="connsiteX2" fmla="*/ 667061 w 1117004"/>
                <a:gd name="connsiteY2" fmla="*/ 2350911 h 2350911"/>
                <a:gd name="connsiteX3" fmla="*/ 0 w 1117004"/>
                <a:gd name="connsiteY3" fmla="*/ 2291329 h 2350911"/>
                <a:gd name="connsiteX4" fmla="*/ 0 w 1117004"/>
                <a:gd name="connsiteY4" fmla="*/ 418115 h 2350911"/>
                <a:gd name="connsiteX5" fmla="*/ 1651 w 1117004"/>
                <a:gd name="connsiteY5" fmla="*/ 326512 h 2350911"/>
                <a:gd name="connsiteX6" fmla="*/ 0 w 1117004"/>
                <a:gd name="connsiteY6" fmla="*/ 86310 h 2350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7004" h="2350911">
                  <a:moveTo>
                    <a:pt x="0" y="0"/>
                  </a:moveTo>
                  <a:lnTo>
                    <a:pt x="1117004" y="754340"/>
                  </a:lnTo>
                  <a:lnTo>
                    <a:pt x="667061" y="2350911"/>
                  </a:lnTo>
                  <a:lnTo>
                    <a:pt x="0" y="2291329"/>
                  </a:lnTo>
                  <a:lnTo>
                    <a:pt x="0" y="418115"/>
                  </a:lnTo>
                  <a:lnTo>
                    <a:pt x="1651" y="326512"/>
                  </a:lnTo>
                  <a:lnTo>
                    <a:pt x="0" y="86310"/>
                  </a:lnTo>
                  <a:close/>
                </a:path>
              </a:pathLst>
            </a:custGeom>
            <a:gradFill flip="none" rotWithShape="1">
              <a:gsLst>
                <a:gs pos="56000">
                  <a:srgbClr val="E3E2E6">
                    <a:alpha val="0"/>
                  </a:srgbClr>
                </a:gs>
                <a:gs pos="36652">
                  <a:srgbClr val="E3E2E6">
                    <a:alpha val="20000"/>
                  </a:srgbClr>
                </a:gs>
                <a:gs pos="0">
                  <a:srgbClr val="E3E2E6"/>
                </a:gs>
                <a:gs pos="98000">
                  <a:srgbClr val="E3E2E6">
                    <a:alpha val="0"/>
                  </a:srgbClr>
                </a:gs>
                <a:gs pos="77000">
                  <a:srgbClr val="E3E2E6">
                    <a:alpha val="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3200" dirty="0"/>
            </a:p>
          </p:txBody>
        </p:sp>
        <p:sp>
          <p:nvSpPr>
            <p:cNvPr id="18" name="圆角矩形 17"/>
            <p:cNvSpPr/>
            <p:nvPr/>
          </p:nvSpPr>
          <p:spPr>
            <a:xfrm>
              <a:off x="5350697" y="991918"/>
              <a:ext cx="269875" cy="2166937"/>
            </a:xfrm>
            <a:prstGeom prst="roundRect">
              <a:avLst>
                <a:gd name="adj" fmla="val 50000"/>
              </a:avLst>
            </a:prstGeom>
            <a:gradFill>
              <a:gsLst>
                <a:gs pos="0">
                  <a:srgbClr val="FFFFFF"/>
                </a:gs>
                <a:gs pos="100000">
                  <a:srgbClr val="E1E0E4"/>
                </a:gs>
                <a:gs pos="54000">
                  <a:srgbClr val="E3E2E6">
                    <a:alpha val="67000"/>
                  </a:srgbClr>
                </a:gs>
              </a:gsLst>
              <a:lin ang="0" scaled="0"/>
            </a:gradFill>
            <a:ln>
              <a:noFill/>
            </a:ln>
            <a:effectLst>
              <a:outerShdw blurRad="25400" sx="101000" sy="101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3200" dirty="0"/>
            </a:p>
          </p:txBody>
        </p:sp>
        <p:sp>
          <p:nvSpPr>
            <p:cNvPr id="19" name="圆角矩形 18"/>
            <p:cNvSpPr/>
            <p:nvPr/>
          </p:nvSpPr>
          <p:spPr>
            <a:xfrm>
              <a:off x="5350697" y="1693593"/>
              <a:ext cx="285750" cy="1460500"/>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3200" dirty="0"/>
            </a:p>
          </p:txBody>
        </p:sp>
        <p:sp>
          <p:nvSpPr>
            <p:cNvPr id="20" name="椭圆 19"/>
            <p:cNvSpPr/>
            <p:nvPr/>
          </p:nvSpPr>
          <p:spPr>
            <a:xfrm>
              <a:off x="5088507" y="2757590"/>
              <a:ext cx="775944" cy="775944"/>
            </a:xfrm>
            <a:prstGeom prst="ellipse">
              <a:avLst/>
            </a:prstGeom>
            <a:solidFill>
              <a:schemeClr val="accent3"/>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altLang="zh-CN" sz="2665" dirty="0">
                  <a:solidFill>
                    <a:srgbClr val="FFFFFF"/>
                  </a:solidFill>
                  <a:latin typeface="Arial" panose="020B0604020202020204" pitchFamily="34" charset="0"/>
                  <a:cs typeface="Arial" panose="020B0604020202020204" pitchFamily="34" charset="0"/>
                </a:rPr>
                <a:t>62%</a:t>
              </a:r>
              <a:endParaRPr lang="zh-CN" altLang="en-US" sz="2665" dirty="0">
                <a:solidFill>
                  <a:srgbClr val="FFFFFF"/>
                </a:solidFill>
                <a:latin typeface="Arial" panose="020B0604020202020204" pitchFamily="34" charset="0"/>
                <a:cs typeface="Arial" panose="020B0604020202020204" pitchFamily="34" charset="0"/>
              </a:endParaRPr>
            </a:p>
          </p:txBody>
        </p:sp>
      </p:grpSp>
      <p:grpSp>
        <p:nvGrpSpPr>
          <p:cNvPr id="6" name="组合 20"/>
          <p:cNvGrpSpPr/>
          <p:nvPr/>
        </p:nvGrpSpPr>
        <p:grpSpPr>
          <a:xfrm>
            <a:off x="8992824" y="1741658"/>
            <a:ext cx="1999006" cy="3388821"/>
            <a:chOff x="6744691" y="991918"/>
            <a:chExt cx="1499717" cy="2541616"/>
          </a:xfrm>
        </p:grpSpPr>
        <p:sp>
          <p:nvSpPr>
            <p:cNvPr id="22" name="任意多边形 21"/>
            <p:cNvSpPr/>
            <p:nvPr/>
          </p:nvSpPr>
          <p:spPr>
            <a:xfrm>
              <a:off x="7255349" y="1063931"/>
              <a:ext cx="989059" cy="2081631"/>
            </a:xfrm>
            <a:custGeom>
              <a:avLst/>
              <a:gdLst>
                <a:gd name="connsiteX0" fmla="*/ 0 w 1117004"/>
                <a:gd name="connsiteY0" fmla="*/ 0 h 2350911"/>
                <a:gd name="connsiteX1" fmla="*/ 1117004 w 1117004"/>
                <a:gd name="connsiteY1" fmla="*/ 754340 h 2350911"/>
                <a:gd name="connsiteX2" fmla="*/ 667061 w 1117004"/>
                <a:gd name="connsiteY2" fmla="*/ 2350911 h 2350911"/>
                <a:gd name="connsiteX3" fmla="*/ 0 w 1117004"/>
                <a:gd name="connsiteY3" fmla="*/ 2291329 h 2350911"/>
                <a:gd name="connsiteX4" fmla="*/ 0 w 1117004"/>
                <a:gd name="connsiteY4" fmla="*/ 418115 h 2350911"/>
                <a:gd name="connsiteX5" fmla="*/ 1651 w 1117004"/>
                <a:gd name="connsiteY5" fmla="*/ 326512 h 2350911"/>
                <a:gd name="connsiteX6" fmla="*/ 0 w 1117004"/>
                <a:gd name="connsiteY6" fmla="*/ 86310 h 2350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7004" h="2350911">
                  <a:moveTo>
                    <a:pt x="0" y="0"/>
                  </a:moveTo>
                  <a:lnTo>
                    <a:pt x="1117004" y="754340"/>
                  </a:lnTo>
                  <a:lnTo>
                    <a:pt x="667061" y="2350911"/>
                  </a:lnTo>
                  <a:lnTo>
                    <a:pt x="0" y="2291329"/>
                  </a:lnTo>
                  <a:lnTo>
                    <a:pt x="0" y="418115"/>
                  </a:lnTo>
                  <a:lnTo>
                    <a:pt x="1651" y="326512"/>
                  </a:lnTo>
                  <a:lnTo>
                    <a:pt x="0" y="86310"/>
                  </a:lnTo>
                  <a:close/>
                </a:path>
              </a:pathLst>
            </a:custGeom>
            <a:gradFill flip="none" rotWithShape="1">
              <a:gsLst>
                <a:gs pos="56000">
                  <a:srgbClr val="E3E2E6">
                    <a:alpha val="0"/>
                  </a:srgbClr>
                </a:gs>
                <a:gs pos="36652">
                  <a:srgbClr val="E3E2E6">
                    <a:alpha val="20000"/>
                  </a:srgbClr>
                </a:gs>
                <a:gs pos="0">
                  <a:srgbClr val="E3E2E6"/>
                </a:gs>
                <a:gs pos="98000">
                  <a:srgbClr val="E3E2E6">
                    <a:alpha val="0"/>
                  </a:srgbClr>
                </a:gs>
                <a:gs pos="77000">
                  <a:srgbClr val="E3E2E6">
                    <a:alpha val="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3200" dirty="0"/>
            </a:p>
          </p:txBody>
        </p:sp>
        <p:sp>
          <p:nvSpPr>
            <p:cNvPr id="23" name="圆角矩形 22"/>
            <p:cNvSpPr/>
            <p:nvPr/>
          </p:nvSpPr>
          <p:spPr>
            <a:xfrm>
              <a:off x="7006880" y="991918"/>
              <a:ext cx="269875" cy="2166937"/>
            </a:xfrm>
            <a:prstGeom prst="roundRect">
              <a:avLst>
                <a:gd name="adj" fmla="val 50000"/>
              </a:avLst>
            </a:prstGeom>
            <a:gradFill>
              <a:gsLst>
                <a:gs pos="0">
                  <a:srgbClr val="FFFFFF"/>
                </a:gs>
                <a:gs pos="100000">
                  <a:srgbClr val="E1E0E4"/>
                </a:gs>
                <a:gs pos="54000">
                  <a:srgbClr val="E3E2E6">
                    <a:alpha val="67000"/>
                  </a:srgbClr>
                </a:gs>
              </a:gsLst>
              <a:lin ang="0" scaled="0"/>
            </a:gradFill>
            <a:ln>
              <a:noFill/>
            </a:ln>
            <a:effectLst>
              <a:outerShdw blurRad="25400" sx="101000" sy="101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3200" dirty="0"/>
            </a:p>
          </p:txBody>
        </p:sp>
        <p:sp>
          <p:nvSpPr>
            <p:cNvPr id="24" name="圆角矩形 23"/>
            <p:cNvSpPr/>
            <p:nvPr/>
          </p:nvSpPr>
          <p:spPr>
            <a:xfrm>
              <a:off x="7006880" y="1311005"/>
              <a:ext cx="269875" cy="1843088"/>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3200" dirty="0"/>
            </a:p>
          </p:txBody>
        </p:sp>
        <p:sp>
          <p:nvSpPr>
            <p:cNvPr id="25" name="椭圆 24"/>
            <p:cNvSpPr/>
            <p:nvPr/>
          </p:nvSpPr>
          <p:spPr>
            <a:xfrm>
              <a:off x="6744691" y="2757590"/>
              <a:ext cx="775944" cy="775944"/>
            </a:xfrm>
            <a:prstGeom prst="ellipse">
              <a:avLst/>
            </a:prstGeom>
            <a:solidFill>
              <a:schemeClr val="accent4"/>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altLang="zh-CN" sz="2665" dirty="0">
                  <a:solidFill>
                    <a:srgbClr val="FFFFFF"/>
                  </a:solidFill>
                  <a:latin typeface="Arial" panose="020B0604020202020204" pitchFamily="34" charset="0"/>
                  <a:cs typeface="Arial" panose="020B0604020202020204" pitchFamily="34" charset="0"/>
                </a:rPr>
                <a:t>83%</a:t>
              </a:r>
              <a:endParaRPr lang="zh-CN" altLang="en-US" sz="2665" dirty="0">
                <a:solidFill>
                  <a:srgbClr val="FFFFFF"/>
                </a:solidFill>
                <a:latin typeface="Arial" panose="020B0604020202020204" pitchFamily="34" charset="0"/>
                <a:cs typeface="Arial" panose="020B0604020202020204" pitchFamily="34" charset="0"/>
              </a:endParaRPr>
            </a:p>
          </p:txBody>
        </p:sp>
      </p:grpSp>
      <p:sp>
        <p:nvSpPr>
          <p:cNvPr id="26" name="文本框 8"/>
          <p:cNvSpPr txBox="1"/>
          <p:nvPr/>
        </p:nvSpPr>
        <p:spPr>
          <a:xfrm>
            <a:off x="1664338" y="5326361"/>
            <a:ext cx="2220703" cy="523192"/>
          </a:xfrm>
          <a:prstGeom prst="rect">
            <a:avLst/>
          </a:prstGeom>
          <a:noFill/>
        </p:spPr>
        <p:txBody>
          <a:bodyPr wrap="square" lIns="91412" tIns="45706" rIns="91412" bIns="45706"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1000" dirty="0">
                <a:solidFill>
                  <a:schemeClr val="bg1">
                    <a:lumMod val="65000"/>
                  </a:schemeClr>
                </a:solidFill>
                <a:latin typeface="微软雅黑" panose="020B0503020204020204" pitchFamily="34" charset="-122"/>
                <a:ea typeface="微软雅黑" panose="020B0503020204020204" pitchFamily="34" charset="-122"/>
              </a:rPr>
              <a:t>请在此输入你的标题</a:t>
            </a:r>
            <a:endParaRPr lang="en-US" altLang="zh-CN" sz="1000" dirty="0">
              <a:solidFill>
                <a:schemeClr val="bg1">
                  <a:lumMod val="65000"/>
                </a:schemeClr>
              </a:solidFill>
              <a:latin typeface="微软雅黑" panose="020B0503020204020204" pitchFamily="34" charset="-122"/>
              <a:ea typeface="微软雅黑" panose="020B0503020204020204" pitchFamily="34" charset="-122"/>
            </a:endParaRPr>
          </a:p>
          <a:p>
            <a:pPr algn="ctr"/>
            <a:r>
              <a:rPr lang="zh-CN" altLang="en-US" sz="900" dirty="0">
                <a:solidFill>
                  <a:schemeClr val="bg1">
                    <a:lumMod val="65000"/>
                  </a:schemeClr>
                </a:solidFill>
                <a:latin typeface="微软雅黑" panose="020B0503020204020204" pitchFamily="34" charset="-122"/>
                <a:ea typeface="微软雅黑" panose="020B0503020204020204" pitchFamily="34" charset="-122"/>
              </a:rPr>
              <a:t>请在此输入你的文字内容</a:t>
            </a:r>
            <a:endParaRPr lang="en-US" altLang="zh-CN" sz="900" dirty="0">
              <a:solidFill>
                <a:schemeClr val="bg1">
                  <a:lumMod val="65000"/>
                </a:schemeClr>
              </a:solidFill>
              <a:latin typeface="微软雅黑" panose="020B0503020204020204" pitchFamily="34" charset="-122"/>
              <a:ea typeface="微软雅黑" panose="020B0503020204020204" pitchFamily="34" charset="-122"/>
            </a:endParaRPr>
          </a:p>
          <a:p>
            <a:pPr algn="ctr"/>
            <a:r>
              <a:rPr lang="zh-CN" altLang="en-US" sz="900" dirty="0">
                <a:solidFill>
                  <a:schemeClr val="bg1">
                    <a:lumMod val="65000"/>
                  </a:schemeClr>
                </a:solidFill>
                <a:latin typeface="微软雅黑" panose="020B0503020204020204" pitchFamily="34" charset="-122"/>
                <a:ea typeface="微软雅黑" panose="020B0503020204020204" pitchFamily="34" charset="-122"/>
              </a:rPr>
              <a:t>请在此输入你的文字内容</a:t>
            </a:r>
            <a:endParaRPr lang="en-US" altLang="zh-CN" sz="900" dirty="0">
              <a:solidFill>
                <a:schemeClr val="bg1">
                  <a:lumMod val="65000"/>
                </a:schemeClr>
              </a:solidFill>
              <a:latin typeface="微软雅黑" panose="020B0503020204020204" pitchFamily="34" charset="-122"/>
              <a:ea typeface="微软雅黑" panose="020B0503020204020204" pitchFamily="34" charset="-122"/>
            </a:endParaRPr>
          </a:p>
        </p:txBody>
      </p:sp>
      <p:sp>
        <p:nvSpPr>
          <p:cNvPr id="27" name="文本框 8"/>
          <p:cNvSpPr txBox="1"/>
          <p:nvPr/>
        </p:nvSpPr>
        <p:spPr>
          <a:xfrm>
            <a:off x="4068054" y="5344030"/>
            <a:ext cx="2220703" cy="523192"/>
          </a:xfrm>
          <a:prstGeom prst="rect">
            <a:avLst/>
          </a:prstGeom>
          <a:noFill/>
        </p:spPr>
        <p:txBody>
          <a:bodyPr wrap="square" lIns="91412" tIns="45706" rIns="91412" bIns="45706"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1000" dirty="0">
                <a:solidFill>
                  <a:schemeClr val="bg1">
                    <a:lumMod val="65000"/>
                  </a:schemeClr>
                </a:solidFill>
                <a:latin typeface="微软雅黑" panose="020B0503020204020204" pitchFamily="34" charset="-122"/>
                <a:ea typeface="微软雅黑" panose="020B0503020204020204" pitchFamily="34" charset="-122"/>
              </a:rPr>
              <a:t>请在此输入你的标题</a:t>
            </a:r>
            <a:endParaRPr lang="en-US" altLang="zh-CN" sz="1000" dirty="0">
              <a:solidFill>
                <a:schemeClr val="bg1">
                  <a:lumMod val="65000"/>
                </a:schemeClr>
              </a:solidFill>
              <a:latin typeface="微软雅黑" panose="020B0503020204020204" pitchFamily="34" charset="-122"/>
              <a:ea typeface="微软雅黑" panose="020B0503020204020204" pitchFamily="34" charset="-122"/>
            </a:endParaRPr>
          </a:p>
          <a:p>
            <a:pPr algn="ctr"/>
            <a:r>
              <a:rPr lang="zh-CN" altLang="en-US" sz="900" dirty="0">
                <a:solidFill>
                  <a:schemeClr val="bg1">
                    <a:lumMod val="65000"/>
                  </a:schemeClr>
                </a:solidFill>
                <a:latin typeface="微软雅黑" panose="020B0503020204020204" pitchFamily="34" charset="-122"/>
                <a:ea typeface="微软雅黑" panose="020B0503020204020204" pitchFamily="34" charset="-122"/>
              </a:rPr>
              <a:t>请在此输入你的文字内容</a:t>
            </a:r>
            <a:endParaRPr lang="en-US" altLang="zh-CN" sz="900" dirty="0">
              <a:solidFill>
                <a:schemeClr val="bg1">
                  <a:lumMod val="65000"/>
                </a:schemeClr>
              </a:solidFill>
              <a:latin typeface="微软雅黑" panose="020B0503020204020204" pitchFamily="34" charset="-122"/>
              <a:ea typeface="微软雅黑" panose="020B0503020204020204" pitchFamily="34" charset="-122"/>
            </a:endParaRPr>
          </a:p>
          <a:p>
            <a:pPr algn="ctr"/>
            <a:r>
              <a:rPr lang="zh-CN" altLang="en-US" sz="900" dirty="0">
                <a:solidFill>
                  <a:schemeClr val="bg1">
                    <a:lumMod val="65000"/>
                  </a:schemeClr>
                </a:solidFill>
                <a:latin typeface="微软雅黑" panose="020B0503020204020204" pitchFamily="34" charset="-122"/>
                <a:ea typeface="微软雅黑" panose="020B0503020204020204" pitchFamily="34" charset="-122"/>
              </a:rPr>
              <a:t>请在此输入你的文字内容</a:t>
            </a:r>
            <a:endParaRPr lang="en-US" altLang="zh-CN" sz="900" dirty="0">
              <a:solidFill>
                <a:schemeClr val="bg1">
                  <a:lumMod val="65000"/>
                </a:schemeClr>
              </a:solidFill>
              <a:latin typeface="微软雅黑" panose="020B0503020204020204" pitchFamily="34" charset="-122"/>
              <a:ea typeface="微软雅黑" panose="020B0503020204020204" pitchFamily="34" charset="-122"/>
            </a:endParaRPr>
          </a:p>
        </p:txBody>
      </p:sp>
      <p:sp>
        <p:nvSpPr>
          <p:cNvPr id="28" name="文本框 8"/>
          <p:cNvSpPr txBox="1"/>
          <p:nvPr/>
        </p:nvSpPr>
        <p:spPr>
          <a:xfrm>
            <a:off x="6275618" y="5299856"/>
            <a:ext cx="2220703" cy="523192"/>
          </a:xfrm>
          <a:prstGeom prst="rect">
            <a:avLst/>
          </a:prstGeom>
          <a:noFill/>
        </p:spPr>
        <p:txBody>
          <a:bodyPr wrap="square" lIns="91412" tIns="45706" rIns="91412" bIns="45706"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1000" dirty="0">
                <a:solidFill>
                  <a:schemeClr val="bg1">
                    <a:lumMod val="65000"/>
                  </a:schemeClr>
                </a:solidFill>
                <a:latin typeface="微软雅黑" panose="020B0503020204020204" pitchFamily="34" charset="-122"/>
                <a:ea typeface="微软雅黑" panose="020B0503020204020204" pitchFamily="34" charset="-122"/>
              </a:rPr>
              <a:t>请在此输入你的标题</a:t>
            </a:r>
            <a:endParaRPr lang="en-US" altLang="zh-CN" sz="1000" dirty="0">
              <a:solidFill>
                <a:schemeClr val="bg1">
                  <a:lumMod val="65000"/>
                </a:schemeClr>
              </a:solidFill>
              <a:latin typeface="微软雅黑" panose="020B0503020204020204" pitchFamily="34" charset="-122"/>
              <a:ea typeface="微软雅黑" panose="020B0503020204020204" pitchFamily="34" charset="-122"/>
            </a:endParaRPr>
          </a:p>
          <a:p>
            <a:pPr algn="ctr"/>
            <a:r>
              <a:rPr lang="zh-CN" altLang="en-US" sz="900" dirty="0">
                <a:solidFill>
                  <a:schemeClr val="bg1">
                    <a:lumMod val="65000"/>
                  </a:schemeClr>
                </a:solidFill>
                <a:latin typeface="微软雅黑" panose="020B0503020204020204" pitchFamily="34" charset="-122"/>
                <a:ea typeface="微软雅黑" panose="020B0503020204020204" pitchFamily="34" charset="-122"/>
              </a:rPr>
              <a:t>请在此输入你的文字内容</a:t>
            </a:r>
            <a:endParaRPr lang="en-US" altLang="zh-CN" sz="900" dirty="0">
              <a:solidFill>
                <a:schemeClr val="bg1">
                  <a:lumMod val="65000"/>
                </a:schemeClr>
              </a:solidFill>
              <a:latin typeface="微软雅黑" panose="020B0503020204020204" pitchFamily="34" charset="-122"/>
              <a:ea typeface="微软雅黑" panose="020B0503020204020204" pitchFamily="34" charset="-122"/>
            </a:endParaRPr>
          </a:p>
          <a:p>
            <a:pPr algn="ctr"/>
            <a:r>
              <a:rPr lang="zh-CN" altLang="en-US" sz="900" dirty="0">
                <a:solidFill>
                  <a:schemeClr val="bg1">
                    <a:lumMod val="65000"/>
                  </a:schemeClr>
                </a:solidFill>
                <a:latin typeface="微软雅黑" panose="020B0503020204020204" pitchFamily="34" charset="-122"/>
                <a:ea typeface="微软雅黑" panose="020B0503020204020204" pitchFamily="34" charset="-122"/>
              </a:rPr>
              <a:t>请在此输入你的文字内容</a:t>
            </a:r>
            <a:endParaRPr lang="en-US" altLang="zh-CN" sz="900" dirty="0">
              <a:solidFill>
                <a:schemeClr val="bg1">
                  <a:lumMod val="65000"/>
                </a:schemeClr>
              </a:solidFill>
              <a:latin typeface="微软雅黑" panose="020B0503020204020204" pitchFamily="34" charset="-122"/>
              <a:ea typeface="微软雅黑" panose="020B0503020204020204" pitchFamily="34" charset="-122"/>
            </a:endParaRPr>
          </a:p>
        </p:txBody>
      </p:sp>
      <p:sp>
        <p:nvSpPr>
          <p:cNvPr id="29" name="文本框 8"/>
          <p:cNvSpPr txBox="1"/>
          <p:nvPr/>
        </p:nvSpPr>
        <p:spPr>
          <a:xfrm>
            <a:off x="8466418" y="5299856"/>
            <a:ext cx="2220703" cy="523192"/>
          </a:xfrm>
          <a:prstGeom prst="rect">
            <a:avLst/>
          </a:prstGeom>
          <a:noFill/>
        </p:spPr>
        <p:txBody>
          <a:bodyPr wrap="square" lIns="91412" tIns="45706" rIns="91412" bIns="45706"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1000" dirty="0">
                <a:solidFill>
                  <a:schemeClr val="bg1">
                    <a:lumMod val="65000"/>
                  </a:schemeClr>
                </a:solidFill>
                <a:latin typeface="微软雅黑" panose="020B0503020204020204" pitchFamily="34" charset="-122"/>
                <a:ea typeface="微软雅黑" panose="020B0503020204020204" pitchFamily="34" charset="-122"/>
              </a:rPr>
              <a:t>请在此输入你的标题</a:t>
            </a:r>
            <a:endParaRPr lang="en-US" altLang="zh-CN" sz="1000" dirty="0">
              <a:solidFill>
                <a:schemeClr val="bg1">
                  <a:lumMod val="65000"/>
                </a:schemeClr>
              </a:solidFill>
              <a:latin typeface="微软雅黑" panose="020B0503020204020204" pitchFamily="34" charset="-122"/>
              <a:ea typeface="微软雅黑" panose="020B0503020204020204" pitchFamily="34" charset="-122"/>
            </a:endParaRPr>
          </a:p>
          <a:p>
            <a:pPr algn="ctr"/>
            <a:r>
              <a:rPr lang="zh-CN" altLang="en-US" sz="900" dirty="0">
                <a:solidFill>
                  <a:schemeClr val="bg1">
                    <a:lumMod val="65000"/>
                  </a:schemeClr>
                </a:solidFill>
                <a:latin typeface="微软雅黑" panose="020B0503020204020204" pitchFamily="34" charset="-122"/>
                <a:ea typeface="微软雅黑" panose="020B0503020204020204" pitchFamily="34" charset="-122"/>
              </a:rPr>
              <a:t>请在此输入你的文字内容</a:t>
            </a:r>
            <a:endParaRPr lang="en-US" altLang="zh-CN" sz="900" dirty="0">
              <a:solidFill>
                <a:schemeClr val="bg1">
                  <a:lumMod val="65000"/>
                </a:schemeClr>
              </a:solidFill>
              <a:latin typeface="微软雅黑" panose="020B0503020204020204" pitchFamily="34" charset="-122"/>
              <a:ea typeface="微软雅黑" panose="020B0503020204020204" pitchFamily="34" charset="-122"/>
            </a:endParaRPr>
          </a:p>
          <a:p>
            <a:pPr algn="ctr"/>
            <a:r>
              <a:rPr lang="zh-CN" altLang="en-US" sz="900" dirty="0">
                <a:solidFill>
                  <a:schemeClr val="bg1">
                    <a:lumMod val="65000"/>
                  </a:schemeClr>
                </a:solidFill>
                <a:latin typeface="微软雅黑" panose="020B0503020204020204" pitchFamily="34" charset="-122"/>
                <a:ea typeface="微软雅黑" panose="020B0503020204020204" pitchFamily="34" charset="-122"/>
              </a:rPr>
              <a:t>请在此输入你的文字内容</a:t>
            </a:r>
            <a:endParaRPr lang="en-US" altLang="zh-CN" sz="900" dirty="0">
              <a:solidFill>
                <a:schemeClr val="bg1">
                  <a:lumMod val="6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2000" advTm="0">
        <p14:ferris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1"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 presetClass="entr" presetSubtype="1"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 presetClass="entr" presetSubtype="1" fill="hold" nodeType="after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additive="base">
                                        <p:cTn id="22" dur="500" fill="hold"/>
                                        <p:tgtEl>
                                          <p:spTgt spid="6"/>
                                        </p:tgtEl>
                                        <p:attrNameLst>
                                          <p:attrName>ppt_x</p:attrName>
                                        </p:attrNameLst>
                                      </p:cBhvr>
                                      <p:tavLst>
                                        <p:tav tm="0">
                                          <p:val>
                                            <p:strVal val="#ppt_x"/>
                                          </p:val>
                                        </p:tav>
                                        <p:tav tm="100000">
                                          <p:val>
                                            <p:strVal val="#ppt_x"/>
                                          </p:val>
                                        </p:tav>
                                      </p:tavLst>
                                    </p:anim>
                                    <p:anim calcmode="lin" valueType="num">
                                      <p:cBhvr additive="base">
                                        <p:cTn id="23" dur="500" fill="hold"/>
                                        <p:tgtEl>
                                          <p:spTgt spid="6"/>
                                        </p:tgtEl>
                                        <p:attrNameLst>
                                          <p:attrName>ppt_y</p:attrName>
                                        </p:attrNameLst>
                                      </p:cBhvr>
                                      <p:tavLst>
                                        <p:tav tm="0">
                                          <p:val>
                                            <p:strVal val="0-#ppt_h/2"/>
                                          </p:val>
                                        </p:tav>
                                        <p:tav tm="100000">
                                          <p:val>
                                            <p:strVal val="#ppt_y"/>
                                          </p:val>
                                        </p:tav>
                                      </p:tavLst>
                                    </p:anim>
                                  </p:childTnLst>
                                </p:cTn>
                              </p:par>
                            </p:childTnLst>
                          </p:cTn>
                        </p:par>
                        <p:par>
                          <p:cTn id="24" fill="hold">
                            <p:stCondLst>
                              <p:cond delay="2000"/>
                            </p:stCondLst>
                            <p:childTnLst>
                              <p:par>
                                <p:cTn id="25" presetID="2" presetClass="entr" presetSubtype="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0-#ppt_w/2"/>
                                          </p:val>
                                        </p:tav>
                                        <p:tav tm="100000">
                                          <p:val>
                                            <p:strVal val="#ppt_x"/>
                                          </p:val>
                                        </p:tav>
                                      </p:tavLst>
                                    </p:anim>
                                    <p:anim calcmode="lin" valueType="num">
                                      <p:cBhvr additive="base">
                                        <p:cTn id="28" dur="500" fill="hold"/>
                                        <p:tgtEl>
                                          <p:spTgt spid="26"/>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8"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 calcmode="lin" valueType="num">
                                      <p:cBhvr additive="base">
                                        <p:cTn id="32" dur="500" fill="hold"/>
                                        <p:tgtEl>
                                          <p:spTgt spid="27"/>
                                        </p:tgtEl>
                                        <p:attrNameLst>
                                          <p:attrName>ppt_x</p:attrName>
                                        </p:attrNameLst>
                                      </p:cBhvr>
                                      <p:tavLst>
                                        <p:tav tm="0">
                                          <p:val>
                                            <p:strVal val="0-#ppt_w/2"/>
                                          </p:val>
                                        </p:tav>
                                        <p:tav tm="100000">
                                          <p:val>
                                            <p:strVal val="#ppt_x"/>
                                          </p:val>
                                        </p:tav>
                                      </p:tavLst>
                                    </p:anim>
                                    <p:anim calcmode="lin" valueType="num">
                                      <p:cBhvr additive="base">
                                        <p:cTn id="33" dur="500" fill="hold"/>
                                        <p:tgtEl>
                                          <p:spTgt spid="27"/>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8" fill="hold" grpId="0" nodeType="afterEffect">
                                  <p:stCondLst>
                                    <p:cond delay="0"/>
                                  </p:stCondLst>
                                  <p:childTnLst>
                                    <p:set>
                                      <p:cBhvr>
                                        <p:cTn id="36" dur="1" fill="hold">
                                          <p:stCondLst>
                                            <p:cond delay="0"/>
                                          </p:stCondLst>
                                        </p:cTn>
                                        <p:tgtEl>
                                          <p:spTgt spid="28"/>
                                        </p:tgtEl>
                                        <p:attrNameLst>
                                          <p:attrName>style.visibility</p:attrName>
                                        </p:attrNameLst>
                                      </p:cBhvr>
                                      <p:to>
                                        <p:strVal val="visible"/>
                                      </p:to>
                                    </p:set>
                                    <p:anim calcmode="lin" valueType="num">
                                      <p:cBhvr additive="base">
                                        <p:cTn id="37" dur="500" fill="hold"/>
                                        <p:tgtEl>
                                          <p:spTgt spid="28"/>
                                        </p:tgtEl>
                                        <p:attrNameLst>
                                          <p:attrName>ppt_x</p:attrName>
                                        </p:attrNameLst>
                                      </p:cBhvr>
                                      <p:tavLst>
                                        <p:tav tm="0">
                                          <p:val>
                                            <p:strVal val="0-#ppt_w/2"/>
                                          </p:val>
                                        </p:tav>
                                        <p:tav tm="100000">
                                          <p:val>
                                            <p:strVal val="#ppt_x"/>
                                          </p:val>
                                        </p:tav>
                                      </p:tavLst>
                                    </p:anim>
                                    <p:anim calcmode="lin" valueType="num">
                                      <p:cBhvr additive="base">
                                        <p:cTn id="38" dur="500" fill="hold"/>
                                        <p:tgtEl>
                                          <p:spTgt spid="28"/>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8"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 calcmode="lin" valueType="num">
                                      <p:cBhvr additive="base">
                                        <p:cTn id="42" dur="500" fill="hold"/>
                                        <p:tgtEl>
                                          <p:spTgt spid="29"/>
                                        </p:tgtEl>
                                        <p:attrNameLst>
                                          <p:attrName>ppt_x</p:attrName>
                                        </p:attrNameLst>
                                      </p:cBhvr>
                                      <p:tavLst>
                                        <p:tav tm="0">
                                          <p:val>
                                            <p:strVal val="0-#ppt_w/2"/>
                                          </p:val>
                                        </p:tav>
                                        <p:tav tm="100000">
                                          <p:val>
                                            <p:strVal val="#ppt_x"/>
                                          </p:val>
                                        </p:tav>
                                      </p:tavLst>
                                    </p:anim>
                                    <p:anim calcmode="lin" valueType="num">
                                      <p:cBhvr additive="base">
                                        <p:cTn id="43"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P spid="28" grpId="0"/>
      <p:bldP spid="2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015188" y="1132747"/>
            <a:ext cx="2288344" cy="2502734"/>
          </a:xfrm>
          <a:prstGeom prst="rect">
            <a:avLst/>
          </a:prstGeom>
          <a:blipFill dpi="0" rotWithShape="1">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86656" tIns="43328" rIns="86656" bIns="43328" rtlCol="0" anchor="ctr"/>
          <a:lstStyle/>
          <a:p>
            <a:pPr algn="ctr"/>
            <a:endParaRPr lang="zh-CN" altLang="en-US" sz="2400"/>
          </a:p>
        </p:txBody>
      </p:sp>
      <p:sp>
        <p:nvSpPr>
          <p:cNvPr id="39" name="矩形 38"/>
          <p:cNvSpPr/>
          <p:nvPr/>
        </p:nvSpPr>
        <p:spPr>
          <a:xfrm>
            <a:off x="3657437" y="1132747"/>
            <a:ext cx="2288344" cy="2502734"/>
          </a:xfrm>
          <a:prstGeom prst="rect">
            <a:avLst/>
          </a:pr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86656" tIns="43328" rIns="86656" bIns="43328" rtlCol="0" anchor="ctr"/>
          <a:lstStyle/>
          <a:p>
            <a:pPr algn="ctr"/>
            <a:endParaRPr lang="zh-CN" altLang="en-US" sz="2400"/>
          </a:p>
        </p:txBody>
      </p:sp>
      <p:sp>
        <p:nvSpPr>
          <p:cNvPr id="40" name="矩形 39"/>
          <p:cNvSpPr/>
          <p:nvPr/>
        </p:nvSpPr>
        <p:spPr>
          <a:xfrm>
            <a:off x="6300697" y="1132747"/>
            <a:ext cx="2288344" cy="2502734"/>
          </a:xfrm>
          <a:prstGeom prst="rect">
            <a:avLst/>
          </a:prstGeom>
          <a:blipFill dpi="0" rotWithShape="1">
            <a:blip r:embed="rId5"/>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86656" tIns="43328" rIns="86656" bIns="43328" rtlCol="0" anchor="ctr"/>
          <a:lstStyle/>
          <a:p>
            <a:pPr algn="ctr"/>
            <a:endParaRPr lang="zh-CN" altLang="en-US" sz="2400"/>
          </a:p>
        </p:txBody>
      </p:sp>
      <p:sp>
        <p:nvSpPr>
          <p:cNvPr id="41" name="矩形 40"/>
          <p:cNvSpPr/>
          <p:nvPr/>
        </p:nvSpPr>
        <p:spPr>
          <a:xfrm>
            <a:off x="8942946" y="1132747"/>
            <a:ext cx="2288344" cy="2502734"/>
          </a:xfrm>
          <a:prstGeom prst="rect">
            <a:avLst/>
          </a:prstGeom>
          <a:blipFill dpi="0" rotWithShape="1">
            <a:blip r:embed="rId6"/>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86656" tIns="43328" rIns="86656" bIns="43328" rtlCol="0" anchor="ctr"/>
          <a:lstStyle/>
          <a:p>
            <a:pPr algn="ctr"/>
            <a:endParaRPr lang="zh-CN" altLang="en-US" sz="2400"/>
          </a:p>
        </p:txBody>
      </p:sp>
      <p:sp>
        <p:nvSpPr>
          <p:cNvPr id="14" name="矩形 13"/>
          <p:cNvSpPr/>
          <p:nvPr/>
        </p:nvSpPr>
        <p:spPr bwMode="auto">
          <a:xfrm>
            <a:off x="1444102" y="2905458"/>
            <a:ext cx="1367506" cy="1460049"/>
          </a:xfrm>
          <a:prstGeom prst="rect">
            <a:avLst/>
          </a:prstGeom>
          <a:solidFill>
            <a:schemeClr val="accent1">
              <a:alpha val="85000"/>
            </a:schemeClr>
          </a:solidFill>
          <a:ln>
            <a:noFill/>
          </a:ln>
          <a:effectLst/>
        </p:spPr>
        <p:txBody>
          <a:bodyPr lIns="86656" tIns="43328" rIns="86656" bIns="43328" anchor="ctr"/>
          <a:lstStyle/>
          <a:p>
            <a:pPr algn="ctr">
              <a:lnSpc>
                <a:spcPct val="130000"/>
              </a:lnSpc>
              <a:defRPr/>
            </a:pPr>
            <a:endParaRPr lang="zh-CN" altLang="en-US" sz="1335" dirty="0">
              <a:solidFill>
                <a:srgbClr val="F8F8F8"/>
              </a:solidFill>
              <a:latin typeface="冬青黑体简体中文 W3" panose="020B0300000000000000" pitchFamily="34" charset="-122"/>
              <a:ea typeface="冬青黑体简体中文 W3" panose="020B0300000000000000" pitchFamily="34" charset="-122"/>
            </a:endParaRPr>
          </a:p>
        </p:txBody>
      </p:sp>
      <p:sp>
        <p:nvSpPr>
          <p:cNvPr id="15" name="矩形 14"/>
          <p:cNvSpPr/>
          <p:nvPr/>
        </p:nvSpPr>
        <p:spPr bwMode="auto">
          <a:xfrm>
            <a:off x="4118869" y="2889418"/>
            <a:ext cx="1367506" cy="1460049"/>
          </a:xfrm>
          <a:prstGeom prst="rect">
            <a:avLst/>
          </a:prstGeom>
          <a:solidFill>
            <a:schemeClr val="accent2">
              <a:alpha val="85000"/>
            </a:schemeClr>
          </a:solidFill>
          <a:ln>
            <a:noFill/>
          </a:ln>
          <a:effectLst/>
        </p:spPr>
        <p:txBody>
          <a:bodyPr lIns="86656" tIns="43328" rIns="86656" bIns="43328" anchor="ctr"/>
          <a:lstStyle/>
          <a:p>
            <a:pPr algn="ctr">
              <a:lnSpc>
                <a:spcPct val="130000"/>
              </a:lnSpc>
              <a:defRPr/>
            </a:pPr>
            <a:endParaRPr lang="zh-CN" altLang="en-US" sz="1335" dirty="0">
              <a:solidFill>
                <a:srgbClr val="F8F8F8"/>
              </a:solidFill>
              <a:latin typeface="冬青黑体简体中文 W3" panose="020B0300000000000000" pitchFamily="34" charset="-122"/>
              <a:ea typeface="冬青黑体简体中文 W3" panose="020B0300000000000000" pitchFamily="34" charset="-122"/>
            </a:endParaRPr>
          </a:p>
        </p:txBody>
      </p:sp>
      <p:sp>
        <p:nvSpPr>
          <p:cNvPr id="16" name="矩形 15"/>
          <p:cNvSpPr/>
          <p:nvPr/>
        </p:nvSpPr>
        <p:spPr bwMode="auto">
          <a:xfrm>
            <a:off x="9405389" y="2786263"/>
            <a:ext cx="1367506" cy="1460049"/>
          </a:xfrm>
          <a:prstGeom prst="rect">
            <a:avLst/>
          </a:prstGeom>
          <a:solidFill>
            <a:schemeClr val="accent4">
              <a:alpha val="85000"/>
            </a:schemeClr>
          </a:solidFill>
          <a:ln>
            <a:noFill/>
          </a:ln>
          <a:effectLst/>
        </p:spPr>
        <p:txBody>
          <a:bodyPr lIns="86656" tIns="43328" rIns="86656" bIns="43328" anchor="ctr"/>
          <a:lstStyle/>
          <a:p>
            <a:pPr algn="ctr">
              <a:lnSpc>
                <a:spcPct val="130000"/>
              </a:lnSpc>
              <a:defRPr/>
            </a:pPr>
            <a:endParaRPr lang="zh-CN" altLang="en-US" sz="1335" dirty="0">
              <a:solidFill>
                <a:srgbClr val="F8F8F8"/>
              </a:solidFill>
              <a:latin typeface="冬青黑体简体中文 W3" panose="020B0300000000000000" pitchFamily="34" charset="-122"/>
              <a:ea typeface="冬青黑体简体中文 W3" panose="020B0300000000000000" pitchFamily="34" charset="-122"/>
            </a:endParaRPr>
          </a:p>
        </p:txBody>
      </p:sp>
      <p:sp>
        <p:nvSpPr>
          <p:cNvPr id="17" name="矩形 16"/>
          <p:cNvSpPr/>
          <p:nvPr/>
        </p:nvSpPr>
        <p:spPr bwMode="auto">
          <a:xfrm>
            <a:off x="6769436" y="2786263"/>
            <a:ext cx="1367506" cy="1460049"/>
          </a:xfrm>
          <a:prstGeom prst="rect">
            <a:avLst/>
          </a:prstGeom>
          <a:solidFill>
            <a:schemeClr val="accent3">
              <a:alpha val="85000"/>
            </a:schemeClr>
          </a:solidFill>
          <a:ln>
            <a:noFill/>
          </a:ln>
          <a:effectLst/>
        </p:spPr>
        <p:txBody>
          <a:bodyPr lIns="86656" tIns="43328" rIns="86656" bIns="43328" anchor="ctr"/>
          <a:lstStyle/>
          <a:p>
            <a:pPr algn="ctr">
              <a:lnSpc>
                <a:spcPct val="130000"/>
              </a:lnSpc>
              <a:defRPr/>
            </a:pPr>
            <a:endParaRPr lang="zh-CN" altLang="en-US" sz="1335" dirty="0">
              <a:solidFill>
                <a:srgbClr val="F8F8F8"/>
              </a:solidFill>
              <a:latin typeface="冬青黑体简体中文 W3" panose="020B0300000000000000" pitchFamily="34" charset="-122"/>
              <a:ea typeface="冬青黑体简体中文 W3" panose="020B0300000000000000" pitchFamily="34" charset="-122"/>
            </a:endParaRPr>
          </a:p>
        </p:txBody>
      </p:sp>
      <p:sp>
        <p:nvSpPr>
          <p:cNvPr id="24" name="文本框 23"/>
          <p:cNvSpPr txBox="1">
            <a:spLocks noChangeArrowheads="1"/>
          </p:cNvSpPr>
          <p:nvPr/>
        </p:nvSpPr>
        <p:spPr bwMode="auto">
          <a:xfrm>
            <a:off x="1679385" y="3449632"/>
            <a:ext cx="959950" cy="3396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6656" tIns="43328" rIns="86656" bIns="43328"/>
          <a:lstStyle>
            <a:lvl1pPr>
              <a:spcBef>
                <a:spcPct val="20000"/>
              </a:spcBef>
              <a:buFont typeface="Arial" panose="020B0604020202020204" pitchFamily="34" charset="0"/>
              <a:buChar char="•"/>
              <a:defRPr sz="3200">
                <a:solidFill>
                  <a:schemeClr val="tx1"/>
                </a:solidFill>
                <a:latin typeface="Arial Narrow" panose="020B0606020202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Arial Narrow" panose="020B0606020202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Arial Narrow" panose="020B0606020202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ctr">
              <a:spcBef>
                <a:spcPts val="0"/>
              </a:spcBef>
              <a:buNone/>
            </a:pPr>
            <a:r>
              <a:rPr lang="zh-CN" altLang="en-US" sz="1335" dirty="0">
                <a:solidFill>
                  <a:schemeClr val="bg1"/>
                </a:solidFill>
                <a:latin typeface="Arial" panose="020B0604020202020204" pitchFamily="34" charset="0"/>
                <a:cs typeface="Arial" panose="020B0604020202020204" pitchFamily="34" charset="0"/>
                <a:sym typeface="Arial" panose="020B0604020202020204" pitchFamily="34" charset="0"/>
              </a:rPr>
              <a:t>文字内容</a:t>
            </a:r>
            <a:endParaRPr lang="en-US" altLang="zh-CN" sz="1335" b="1" dirty="0">
              <a:solidFill>
                <a:schemeClr val="bg1"/>
              </a:solidFill>
              <a:latin typeface="Arial" panose="020B0604020202020204" pitchFamily="34" charset="0"/>
              <a:cs typeface="Arial" panose="020B0604020202020204" pitchFamily="34" charset="0"/>
              <a:sym typeface="Arial" panose="020B0604020202020204" pitchFamily="34" charset="0"/>
            </a:endParaRPr>
          </a:p>
        </p:txBody>
      </p:sp>
      <p:sp>
        <p:nvSpPr>
          <p:cNvPr id="31" name="Content Placeholder 2"/>
          <p:cNvSpPr txBox="1"/>
          <p:nvPr/>
        </p:nvSpPr>
        <p:spPr>
          <a:xfrm>
            <a:off x="889750" y="4998910"/>
            <a:ext cx="2066009" cy="339109"/>
          </a:xfrm>
          <a:prstGeom prst="rect">
            <a:avLst/>
          </a:prstGeom>
        </p:spPr>
        <p:txBody>
          <a:bodyPr vert="horz" lIns="91390" tIns="45697" rIns="91390" bIns="45697"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just">
              <a:spcBef>
                <a:spcPts val="0"/>
              </a:spcBef>
              <a:spcAft>
                <a:spcPts val="0"/>
              </a:spcAft>
            </a:pPr>
            <a:r>
              <a:rPr lang="zh-CN" altLang="en-US" sz="1335"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请替换文字内容</a:t>
            </a:r>
            <a:endParaRPr lang="en-US" sz="1335" b="1"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32" name="Content Placeholder 2"/>
          <p:cNvSpPr txBox="1"/>
          <p:nvPr/>
        </p:nvSpPr>
        <p:spPr>
          <a:xfrm>
            <a:off x="889750" y="5247377"/>
            <a:ext cx="2413783" cy="843644"/>
          </a:xfrm>
          <a:prstGeom prst="rect">
            <a:avLst/>
          </a:prstGeom>
        </p:spPr>
        <p:txBody>
          <a:bodyPr vert="horz" lIns="91390" tIns="45697" rIns="91390" bIns="45697"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just">
              <a:lnSpc>
                <a:spcPct val="150000"/>
              </a:lnSpc>
              <a:spcBef>
                <a:spcPts val="0"/>
              </a:spcBef>
              <a:spcAft>
                <a:spcPts val="0"/>
              </a:spcAft>
            </a:pPr>
            <a:r>
              <a:rPr lang="zh-CN" altLang="en-US" sz="800"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请替换文字内容，点击添加相关标题文字，修改文字内容，也可以直接复制你的内容到此。请替换文字内容，点击添加相关标题文字，修改文字内容，也可以直接复制你的内容到此。</a:t>
            </a:r>
            <a:endParaRPr lang="en-US" altLang="zh-CN" sz="800" b="1"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33" name="Content Placeholder 2"/>
          <p:cNvSpPr txBox="1"/>
          <p:nvPr/>
        </p:nvSpPr>
        <p:spPr>
          <a:xfrm>
            <a:off x="3652100" y="4998910"/>
            <a:ext cx="2066009" cy="339109"/>
          </a:xfrm>
          <a:prstGeom prst="rect">
            <a:avLst/>
          </a:prstGeom>
        </p:spPr>
        <p:txBody>
          <a:bodyPr vert="horz" lIns="91390" tIns="45697" rIns="91390" bIns="45697"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just">
              <a:spcBef>
                <a:spcPts val="0"/>
              </a:spcBef>
              <a:spcAft>
                <a:spcPts val="0"/>
              </a:spcAft>
            </a:pPr>
            <a:r>
              <a:rPr lang="zh-CN" altLang="en-US" sz="1335"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请替换文字内容</a:t>
            </a:r>
            <a:endParaRPr lang="en-US" sz="1335" b="1"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34" name="Content Placeholder 2"/>
          <p:cNvSpPr txBox="1"/>
          <p:nvPr/>
        </p:nvSpPr>
        <p:spPr>
          <a:xfrm>
            <a:off x="3652101" y="5247377"/>
            <a:ext cx="2413783" cy="843644"/>
          </a:xfrm>
          <a:prstGeom prst="rect">
            <a:avLst/>
          </a:prstGeom>
        </p:spPr>
        <p:txBody>
          <a:bodyPr vert="horz" lIns="91390" tIns="45697" rIns="91390" bIns="45697"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just">
              <a:lnSpc>
                <a:spcPct val="150000"/>
              </a:lnSpc>
              <a:spcBef>
                <a:spcPts val="0"/>
              </a:spcBef>
              <a:spcAft>
                <a:spcPts val="0"/>
              </a:spcAft>
            </a:pPr>
            <a:r>
              <a:rPr lang="zh-CN" altLang="en-US" sz="800"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请替换文字内容，点击添加相关标题文字，修改文字内容，也可以直接复制你的内容到此。请替换文字内容，点击添加相关标题文字，修改文字内容，也可以直接复制你的内容到此。</a:t>
            </a:r>
            <a:endParaRPr lang="en-US" altLang="zh-CN" sz="800" b="1"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35" name="Content Placeholder 2"/>
          <p:cNvSpPr txBox="1"/>
          <p:nvPr/>
        </p:nvSpPr>
        <p:spPr>
          <a:xfrm>
            <a:off x="6294349" y="4998910"/>
            <a:ext cx="2066009" cy="339109"/>
          </a:xfrm>
          <a:prstGeom prst="rect">
            <a:avLst/>
          </a:prstGeom>
        </p:spPr>
        <p:txBody>
          <a:bodyPr vert="horz" lIns="91390" tIns="45697" rIns="91390" bIns="45697"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just">
              <a:spcBef>
                <a:spcPts val="0"/>
              </a:spcBef>
              <a:spcAft>
                <a:spcPts val="0"/>
              </a:spcAft>
            </a:pPr>
            <a:r>
              <a:rPr lang="zh-CN" altLang="en-US" sz="1335"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请替换文字内容</a:t>
            </a:r>
            <a:endParaRPr lang="en-US" sz="1335" b="1"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36" name="Content Placeholder 2"/>
          <p:cNvSpPr txBox="1"/>
          <p:nvPr/>
        </p:nvSpPr>
        <p:spPr>
          <a:xfrm>
            <a:off x="6294349" y="5247377"/>
            <a:ext cx="2413783" cy="843644"/>
          </a:xfrm>
          <a:prstGeom prst="rect">
            <a:avLst/>
          </a:prstGeom>
        </p:spPr>
        <p:txBody>
          <a:bodyPr vert="horz" lIns="91390" tIns="45697" rIns="91390" bIns="45697"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just">
              <a:lnSpc>
                <a:spcPct val="150000"/>
              </a:lnSpc>
              <a:spcBef>
                <a:spcPts val="0"/>
              </a:spcBef>
              <a:spcAft>
                <a:spcPts val="0"/>
              </a:spcAft>
            </a:pPr>
            <a:r>
              <a:rPr lang="zh-CN" altLang="en-US" sz="800"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请替换文字内容，点击添加相关标题文字，修改文字内容，也可以直接复制你的内容到此。请替换文字内容，点击添加相关标题文字，修改文字内容，也可以直接复制你的内容到此。</a:t>
            </a:r>
            <a:endParaRPr lang="en-US" altLang="zh-CN" sz="800" b="1"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37" name="Content Placeholder 2"/>
          <p:cNvSpPr txBox="1"/>
          <p:nvPr/>
        </p:nvSpPr>
        <p:spPr>
          <a:xfrm>
            <a:off x="8970913" y="4998910"/>
            <a:ext cx="2066009" cy="339109"/>
          </a:xfrm>
          <a:prstGeom prst="rect">
            <a:avLst/>
          </a:prstGeom>
        </p:spPr>
        <p:txBody>
          <a:bodyPr vert="horz" lIns="91390" tIns="45697" rIns="91390" bIns="45697"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just">
              <a:spcBef>
                <a:spcPts val="0"/>
              </a:spcBef>
              <a:spcAft>
                <a:spcPts val="0"/>
              </a:spcAft>
            </a:pPr>
            <a:r>
              <a:rPr lang="zh-CN" altLang="en-US" sz="1335"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请替换文字内容</a:t>
            </a:r>
            <a:endParaRPr lang="en-US" sz="1335" b="1"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38" name="Content Placeholder 2"/>
          <p:cNvSpPr txBox="1"/>
          <p:nvPr/>
        </p:nvSpPr>
        <p:spPr>
          <a:xfrm>
            <a:off x="8970913" y="5247377"/>
            <a:ext cx="2413783" cy="843644"/>
          </a:xfrm>
          <a:prstGeom prst="rect">
            <a:avLst/>
          </a:prstGeom>
        </p:spPr>
        <p:txBody>
          <a:bodyPr vert="horz" lIns="91390" tIns="45697" rIns="91390" bIns="45697"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just">
              <a:lnSpc>
                <a:spcPct val="150000"/>
              </a:lnSpc>
              <a:spcBef>
                <a:spcPts val="0"/>
              </a:spcBef>
              <a:spcAft>
                <a:spcPts val="0"/>
              </a:spcAft>
            </a:pPr>
            <a:r>
              <a:rPr lang="zh-CN" altLang="en-US" sz="800"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请替换文字内容，点击添加相关标题文字，修改文字内容，也可以直接复制你的内容到此。请替换文字内容，点击添加相关标题文字，修改文字内容，也可以直接复制你的内容到此。</a:t>
            </a:r>
            <a:endParaRPr lang="en-US" altLang="zh-CN" sz="800" b="1"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42" name="文本框 41"/>
          <p:cNvSpPr txBox="1">
            <a:spLocks noChangeArrowheads="1"/>
          </p:cNvSpPr>
          <p:nvPr/>
        </p:nvSpPr>
        <p:spPr bwMode="auto">
          <a:xfrm>
            <a:off x="4313748" y="3449632"/>
            <a:ext cx="959950" cy="3396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6656" tIns="43328" rIns="86656" bIns="43328"/>
          <a:lstStyle>
            <a:lvl1pPr>
              <a:spcBef>
                <a:spcPct val="20000"/>
              </a:spcBef>
              <a:buFont typeface="Arial" panose="020B0604020202020204" pitchFamily="34" charset="0"/>
              <a:buChar char="•"/>
              <a:defRPr sz="3200">
                <a:solidFill>
                  <a:schemeClr val="tx1"/>
                </a:solidFill>
                <a:latin typeface="Arial Narrow" panose="020B0606020202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Arial Narrow" panose="020B0606020202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Arial Narrow" panose="020B0606020202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ctr">
              <a:spcBef>
                <a:spcPts val="0"/>
              </a:spcBef>
              <a:buNone/>
            </a:pPr>
            <a:r>
              <a:rPr lang="zh-CN" altLang="en-US" sz="1335" dirty="0">
                <a:solidFill>
                  <a:schemeClr val="bg1"/>
                </a:solidFill>
                <a:latin typeface="Arial" panose="020B0604020202020204" pitchFamily="34" charset="0"/>
                <a:cs typeface="Arial" panose="020B0604020202020204" pitchFamily="34" charset="0"/>
                <a:sym typeface="Arial" panose="020B0604020202020204" pitchFamily="34" charset="0"/>
              </a:rPr>
              <a:t>文字内容</a:t>
            </a:r>
            <a:endParaRPr lang="en-US" altLang="zh-CN" sz="1335" b="1" dirty="0">
              <a:solidFill>
                <a:schemeClr val="bg1"/>
              </a:solidFill>
              <a:latin typeface="Arial" panose="020B0604020202020204" pitchFamily="34" charset="0"/>
              <a:cs typeface="Arial" panose="020B0604020202020204" pitchFamily="34" charset="0"/>
              <a:sym typeface="Arial" panose="020B0604020202020204" pitchFamily="34" charset="0"/>
            </a:endParaRPr>
          </a:p>
        </p:txBody>
      </p:sp>
      <p:sp>
        <p:nvSpPr>
          <p:cNvPr id="43" name="文本框 42"/>
          <p:cNvSpPr txBox="1">
            <a:spLocks noChangeArrowheads="1"/>
          </p:cNvSpPr>
          <p:nvPr/>
        </p:nvSpPr>
        <p:spPr bwMode="auto">
          <a:xfrm>
            <a:off x="6974367" y="3449632"/>
            <a:ext cx="959950" cy="3396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6656" tIns="43328" rIns="86656" bIns="43328"/>
          <a:lstStyle>
            <a:lvl1pPr>
              <a:spcBef>
                <a:spcPct val="20000"/>
              </a:spcBef>
              <a:buFont typeface="Arial" panose="020B0604020202020204" pitchFamily="34" charset="0"/>
              <a:buChar char="•"/>
              <a:defRPr sz="3200">
                <a:solidFill>
                  <a:schemeClr val="tx1"/>
                </a:solidFill>
                <a:latin typeface="Arial Narrow" panose="020B0606020202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Arial Narrow" panose="020B0606020202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Arial Narrow" panose="020B0606020202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ctr">
              <a:spcBef>
                <a:spcPts val="0"/>
              </a:spcBef>
              <a:buNone/>
            </a:pPr>
            <a:r>
              <a:rPr lang="zh-CN" altLang="en-US" sz="1335" dirty="0">
                <a:solidFill>
                  <a:schemeClr val="bg1"/>
                </a:solidFill>
                <a:latin typeface="Arial" panose="020B0604020202020204" pitchFamily="34" charset="0"/>
                <a:cs typeface="Arial" panose="020B0604020202020204" pitchFamily="34" charset="0"/>
                <a:sym typeface="Arial" panose="020B0604020202020204" pitchFamily="34" charset="0"/>
              </a:rPr>
              <a:t>文字内容</a:t>
            </a:r>
            <a:endParaRPr lang="en-US" altLang="zh-CN" sz="1335" b="1" dirty="0">
              <a:solidFill>
                <a:schemeClr val="bg1"/>
              </a:solidFill>
              <a:latin typeface="Arial" panose="020B0604020202020204" pitchFamily="34" charset="0"/>
              <a:cs typeface="Arial" panose="020B0604020202020204" pitchFamily="34" charset="0"/>
              <a:sym typeface="Arial" panose="020B0604020202020204" pitchFamily="34" charset="0"/>
            </a:endParaRPr>
          </a:p>
        </p:txBody>
      </p:sp>
      <p:sp>
        <p:nvSpPr>
          <p:cNvPr id="44" name="文本框 43"/>
          <p:cNvSpPr txBox="1">
            <a:spLocks noChangeArrowheads="1"/>
          </p:cNvSpPr>
          <p:nvPr/>
        </p:nvSpPr>
        <p:spPr bwMode="auto">
          <a:xfrm>
            <a:off x="9591226" y="3449632"/>
            <a:ext cx="959950" cy="3396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6656" tIns="43328" rIns="86656" bIns="43328"/>
          <a:lstStyle>
            <a:lvl1pPr>
              <a:spcBef>
                <a:spcPct val="20000"/>
              </a:spcBef>
              <a:buFont typeface="Arial" panose="020B0604020202020204" pitchFamily="34" charset="0"/>
              <a:buChar char="•"/>
              <a:defRPr sz="3200">
                <a:solidFill>
                  <a:schemeClr val="tx1"/>
                </a:solidFill>
                <a:latin typeface="Arial Narrow" panose="020B0606020202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Arial Narrow" panose="020B0606020202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Arial Narrow" panose="020B0606020202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ctr">
              <a:spcBef>
                <a:spcPts val="0"/>
              </a:spcBef>
              <a:buNone/>
            </a:pPr>
            <a:r>
              <a:rPr lang="zh-CN" altLang="en-US" sz="1335" dirty="0">
                <a:solidFill>
                  <a:schemeClr val="bg1"/>
                </a:solidFill>
                <a:latin typeface="Arial" panose="020B0604020202020204" pitchFamily="34" charset="0"/>
                <a:cs typeface="Arial" panose="020B0604020202020204" pitchFamily="34" charset="0"/>
                <a:sym typeface="Arial" panose="020B0604020202020204" pitchFamily="34" charset="0"/>
              </a:rPr>
              <a:t>文字内容</a:t>
            </a:r>
            <a:endParaRPr lang="en-US" altLang="zh-CN" sz="1335" b="1" dirty="0">
              <a:solidFill>
                <a:schemeClr val="bg1"/>
              </a:solidFill>
              <a:latin typeface="Arial" panose="020B0604020202020204" pitchFamily="34" charset="0"/>
              <a:cs typeface="Arial" panose="020B0604020202020204" pitchFamily="34" charset="0"/>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advTm="0">
        <p14:ferris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000"/>
                            </p:stCondLst>
                            <p:childTnLst>
                              <p:par>
                                <p:cTn id="12" presetID="15" presetClass="entr" presetSubtype="0" fill="hold" grpId="0" nodeType="afterEffect">
                                  <p:stCondLst>
                                    <p:cond delay="250"/>
                                  </p:stCondLst>
                                  <p:childTnLst>
                                    <p:set>
                                      <p:cBhvr>
                                        <p:cTn id="13" dur="1" fill="hold">
                                          <p:stCondLst>
                                            <p:cond delay="0"/>
                                          </p:stCondLst>
                                        </p:cTn>
                                        <p:tgtEl>
                                          <p:spTgt spid="39"/>
                                        </p:tgtEl>
                                        <p:attrNameLst>
                                          <p:attrName>style.visibility</p:attrName>
                                        </p:attrNameLst>
                                      </p:cBhvr>
                                      <p:to>
                                        <p:strVal val="visible"/>
                                      </p:to>
                                    </p:set>
                                    <p:anim calcmode="lin" valueType="num">
                                      <p:cBhvr>
                                        <p:cTn id="14" dur="1000" fill="hold"/>
                                        <p:tgtEl>
                                          <p:spTgt spid="39"/>
                                        </p:tgtEl>
                                        <p:attrNameLst>
                                          <p:attrName>ppt_w</p:attrName>
                                        </p:attrNameLst>
                                      </p:cBhvr>
                                      <p:tavLst>
                                        <p:tav tm="0">
                                          <p:val>
                                            <p:fltVal val="0"/>
                                          </p:val>
                                        </p:tav>
                                        <p:tav tm="100000">
                                          <p:val>
                                            <p:strVal val="#ppt_w"/>
                                          </p:val>
                                        </p:tav>
                                      </p:tavLst>
                                    </p:anim>
                                    <p:anim calcmode="lin" valueType="num">
                                      <p:cBhvr>
                                        <p:cTn id="15" dur="1000" fill="hold"/>
                                        <p:tgtEl>
                                          <p:spTgt spid="39"/>
                                        </p:tgtEl>
                                        <p:attrNameLst>
                                          <p:attrName>ppt_h</p:attrName>
                                        </p:attrNameLst>
                                      </p:cBhvr>
                                      <p:tavLst>
                                        <p:tav tm="0">
                                          <p:val>
                                            <p:fltVal val="0"/>
                                          </p:val>
                                        </p:tav>
                                        <p:tav tm="100000">
                                          <p:val>
                                            <p:strVal val="#ppt_h"/>
                                          </p:val>
                                        </p:tav>
                                      </p:tavLst>
                                    </p:anim>
                                    <p:anim calcmode="lin" valueType="num">
                                      <p:cBhvr>
                                        <p:cTn id="16" dur="1000" fill="hold"/>
                                        <p:tgtEl>
                                          <p:spTgt spid="39"/>
                                        </p:tgtEl>
                                        <p:attrNameLst>
                                          <p:attrName>ppt_x</p:attrName>
                                        </p:attrNameLst>
                                      </p:cBhvr>
                                      <p:tavLst>
                                        <p:tav tm="0" fmla="#ppt_x+(cos(-2*pi*(1-$))*-#ppt_x-sin(-2*pi*(1-$))*(1-#ppt_y))*(1-$)">
                                          <p:val>
                                            <p:fltVal val="0"/>
                                          </p:val>
                                        </p:tav>
                                        <p:tav tm="100000">
                                          <p:val>
                                            <p:fltVal val="1"/>
                                          </p:val>
                                        </p:tav>
                                      </p:tavLst>
                                    </p:anim>
                                    <p:anim calcmode="lin" valueType="num">
                                      <p:cBhvr>
                                        <p:cTn id="17" dur="1000" fill="hold"/>
                                        <p:tgtEl>
                                          <p:spTgt spid="39"/>
                                        </p:tgtEl>
                                        <p:attrNameLst>
                                          <p:attrName>ppt_y</p:attrName>
                                        </p:attrNameLst>
                                      </p:cBhvr>
                                      <p:tavLst>
                                        <p:tav tm="0" fmla="#ppt_y+(sin(-2*pi*(1-$))*-#ppt_x+cos(-2*pi*(1-$))*(1-#ppt_y))*(1-$)">
                                          <p:val>
                                            <p:fltVal val="0"/>
                                          </p:val>
                                        </p:tav>
                                        <p:tav tm="100000">
                                          <p:val>
                                            <p:fltVal val="1"/>
                                          </p:val>
                                        </p:tav>
                                      </p:tavLst>
                                    </p:anim>
                                  </p:childTnLst>
                                </p:cTn>
                              </p:par>
                            </p:childTnLst>
                          </p:cTn>
                        </p:par>
                        <p:par>
                          <p:cTn id="18" fill="hold">
                            <p:stCondLst>
                              <p:cond delay="2250"/>
                            </p:stCondLst>
                            <p:childTnLst>
                              <p:par>
                                <p:cTn id="19" presetID="15" presetClass="entr" presetSubtype="0" fill="hold" grpId="0" nodeType="afterEffect">
                                  <p:stCondLst>
                                    <p:cond delay="500"/>
                                  </p:stCondLst>
                                  <p:childTnLst>
                                    <p:set>
                                      <p:cBhvr>
                                        <p:cTn id="20" dur="1" fill="hold">
                                          <p:stCondLst>
                                            <p:cond delay="0"/>
                                          </p:stCondLst>
                                        </p:cTn>
                                        <p:tgtEl>
                                          <p:spTgt spid="40"/>
                                        </p:tgtEl>
                                        <p:attrNameLst>
                                          <p:attrName>style.visibility</p:attrName>
                                        </p:attrNameLst>
                                      </p:cBhvr>
                                      <p:to>
                                        <p:strVal val="visible"/>
                                      </p:to>
                                    </p:set>
                                    <p:anim calcmode="lin" valueType="num">
                                      <p:cBhvr>
                                        <p:cTn id="21" dur="1000" fill="hold"/>
                                        <p:tgtEl>
                                          <p:spTgt spid="40"/>
                                        </p:tgtEl>
                                        <p:attrNameLst>
                                          <p:attrName>ppt_w</p:attrName>
                                        </p:attrNameLst>
                                      </p:cBhvr>
                                      <p:tavLst>
                                        <p:tav tm="0">
                                          <p:val>
                                            <p:fltVal val="0"/>
                                          </p:val>
                                        </p:tav>
                                        <p:tav tm="100000">
                                          <p:val>
                                            <p:strVal val="#ppt_w"/>
                                          </p:val>
                                        </p:tav>
                                      </p:tavLst>
                                    </p:anim>
                                    <p:anim calcmode="lin" valueType="num">
                                      <p:cBhvr>
                                        <p:cTn id="22" dur="1000" fill="hold"/>
                                        <p:tgtEl>
                                          <p:spTgt spid="40"/>
                                        </p:tgtEl>
                                        <p:attrNameLst>
                                          <p:attrName>ppt_h</p:attrName>
                                        </p:attrNameLst>
                                      </p:cBhvr>
                                      <p:tavLst>
                                        <p:tav tm="0">
                                          <p:val>
                                            <p:fltVal val="0"/>
                                          </p:val>
                                        </p:tav>
                                        <p:tav tm="100000">
                                          <p:val>
                                            <p:strVal val="#ppt_h"/>
                                          </p:val>
                                        </p:tav>
                                      </p:tavLst>
                                    </p:anim>
                                    <p:anim calcmode="lin" valueType="num">
                                      <p:cBhvr>
                                        <p:cTn id="23" dur="1000" fill="hold"/>
                                        <p:tgtEl>
                                          <p:spTgt spid="40"/>
                                        </p:tgtEl>
                                        <p:attrNameLst>
                                          <p:attrName>ppt_x</p:attrName>
                                        </p:attrNameLst>
                                      </p:cBhvr>
                                      <p:tavLst>
                                        <p:tav tm="0" fmla="#ppt_x+(cos(-2*pi*(1-$))*-#ppt_x-sin(-2*pi*(1-$))*(1-#ppt_y))*(1-$)">
                                          <p:val>
                                            <p:fltVal val="0"/>
                                          </p:val>
                                        </p:tav>
                                        <p:tav tm="100000">
                                          <p:val>
                                            <p:fltVal val="1"/>
                                          </p:val>
                                        </p:tav>
                                      </p:tavLst>
                                    </p:anim>
                                    <p:anim calcmode="lin" valueType="num">
                                      <p:cBhvr>
                                        <p:cTn id="24" dur="1000" fill="hold"/>
                                        <p:tgtEl>
                                          <p:spTgt spid="40"/>
                                        </p:tgtEl>
                                        <p:attrNameLst>
                                          <p:attrName>ppt_y</p:attrName>
                                        </p:attrNameLst>
                                      </p:cBhvr>
                                      <p:tavLst>
                                        <p:tav tm="0" fmla="#ppt_y+(sin(-2*pi*(1-$))*-#ppt_x+cos(-2*pi*(1-$))*(1-#ppt_y))*(1-$)">
                                          <p:val>
                                            <p:fltVal val="0"/>
                                          </p:val>
                                        </p:tav>
                                        <p:tav tm="100000">
                                          <p:val>
                                            <p:fltVal val="1"/>
                                          </p:val>
                                        </p:tav>
                                      </p:tavLst>
                                    </p:anim>
                                  </p:childTnLst>
                                </p:cTn>
                              </p:par>
                            </p:childTnLst>
                          </p:cTn>
                        </p:par>
                        <p:par>
                          <p:cTn id="25" fill="hold">
                            <p:stCondLst>
                              <p:cond delay="3750"/>
                            </p:stCondLst>
                            <p:childTnLst>
                              <p:par>
                                <p:cTn id="26" presetID="15" presetClass="entr" presetSubtype="0" fill="hold" grpId="0" nodeType="afterEffect">
                                  <p:stCondLst>
                                    <p:cond delay="750"/>
                                  </p:stCondLst>
                                  <p:childTnLst>
                                    <p:set>
                                      <p:cBhvr>
                                        <p:cTn id="27" dur="1" fill="hold">
                                          <p:stCondLst>
                                            <p:cond delay="0"/>
                                          </p:stCondLst>
                                        </p:cTn>
                                        <p:tgtEl>
                                          <p:spTgt spid="41"/>
                                        </p:tgtEl>
                                        <p:attrNameLst>
                                          <p:attrName>style.visibility</p:attrName>
                                        </p:attrNameLst>
                                      </p:cBhvr>
                                      <p:to>
                                        <p:strVal val="visible"/>
                                      </p:to>
                                    </p:set>
                                    <p:anim calcmode="lin" valueType="num">
                                      <p:cBhvr>
                                        <p:cTn id="28" dur="1000" fill="hold"/>
                                        <p:tgtEl>
                                          <p:spTgt spid="41"/>
                                        </p:tgtEl>
                                        <p:attrNameLst>
                                          <p:attrName>ppt_w</p:attrName>
                                        </p:attrNameLst>
                                      </p:cBhvr>
                                      <p:tavLst>
                                        <p:tav tm="0">
                                          <p:val>
                                            <p:fltVal val="0"/>
                                          </p:val>
                                        </p:tav>
                                        <p:tav tm="100000">
                                          <p:val>
                                            <p:strVal val="#ppt_w"/>
                                          </p:val>
                                        </p:tav>
                                      </p:tavLst>
                                    </p:anim>
                                    <p:anim calcmode="lin" valueType="num">
                                      <p:cBhvr>
                                        <p:cTn id="29" dur="1000" fill="hold"/>
                                        <p:tgtEl>
                                          <p:spTgt spid="41"/>
                                        </p:tgtEl>
                                        <p:attrNameLst>
                                          <p:attrName>ppt_h</p:attrName>
                                        </p:attrNameLst>
                                      </p:cBhvr>
                                      <p:tavLst>
                                        <p:tav tm="0">
                                          <p:val>
                                            <p:fltVal val="0"/>
                                          </p:val>
                                        </p:tav>
                                        <p:tav tm="100000">
                                          <p:val>
                                            <p:strVal val="#ppt_h"/>
                                          </p:val>
                                        </p:tav>
                                      </p:tavLst>
                                    </p:anim>
                                    <p:anim calcmode="lin" valueType="num">
                                      <p:cBhvr>
                                        <p:cTn id="30" dur="1000" fill="hold"/>
                                        <p:tgtEl>
                                          <p:spTgt spid="41"/>
                                        </p:tgtEl>
                                        <p:attrNameLst>
                                          <p:attrName>ppt_x</p:attrName>
                                        </p:attrNameLst>
                                      </p:cBhvr>
                                      <p:tavLst>
                                        <p:tav tm="0" fmla="#ppt_x+(cos(-2*pi*(1-$))*-#ppt_x-sin(-2*pi*(1-$))*(1-#ppt_y))*(1-$)">
                                          <p:val>
                                            <p:fltVal val="0"/>
                                          </p:val>
                                        </p:tav>
                                        <p:tav tm="100000">
                                          <p:val>
                                            <p:fltVal val="1"/>
                                          </p:val>
                                        </p:tav>
                                      </p:tavLst>
                                    </p:anim>
                                    <p:anim calcmode="lin" valueType="num">
                                      <p:cBhvr>
                                        <p:cTn id="31" dur="1000" fill="hold"/>
                                        <p:tgtEl>
                                          <p:spTgt spid="41"/>
                                        </p:tgtEl>
                                        <p:attrNameLst>
                                          <p:attrName>ppt_y</p:attrName>
                                        </p:attrNameLst>
                                      </p:cBhvr>
                                      <p:tavLst>
                                        <p:tav tm="0" fmla="#ppt_y+(sin(-2*pi*(1-$))*-#ppt_x+cos(-2*pi*(1-$))*(1-#ppt_y))*(1-$)">
                                          <p:val>
                                            <p:fltVal val="0"/>
                                          </p:val>
                                        </p:tav>
                                        <p:tav tm="100000">
                                          <p:val>
                                            <p:fltVal val="1"/>
                                          </p:val>
                                        </p:tav>
                                      </p:tavLst>
                                    </p:anim>
                                  </p:childTnLst>
                                </p:cTn>
                              </p:par>
                            </p:childTnLst>
                          </p:cTn>
                        </p:par>
                        <p:par>
                          <p:cTn id="32" fill="hold">
                            <p:stCondLst>
                              <p:cond delay="5500"/>
                            </p:stCondLst>
                            <p:childTnLst>
                              <p:par>
                                <p:cTn id="33" presetID="22" presetClass="entr" presetSubtype="1"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up)">
                                      <p:cBhvr>
                                        <p:cTn id="35" dur="500"/>
                                        <p:tgtEl>
                                          <p:spTgt spid="14"/>
                                        </p:tgtEl>
                                      </p:cBhvr>
                                    </p:animEffect>
                                  </p:childTnLst>
                                </p:cTn>
                              </p:par>
                            </p:childTnLst>
                          </p:cTn>
                        </p:par>
                        <p:par>
                          <p:cTn id="36" fill="hold">
                            <p:stCondLst>
                              <p:cond delay="6000"/>
                            </p:stCondLst>
                            <p:childTnLst>
                              <p:par>
                                <p:cTn id="37" presetID="53" presetClass="entr" presetSubtype="16" fill="hold" grpId="0" nodeType="afterEffect">
                                  <p:stCondLst>
                                    <p:cond delay="0"/>
                                  </p:stCondLst>
                                  <p:childTnLst>
                                    <p:set>
                                      <p:cBhvr>
                                        <p:cTn id="38" dur="1" fill="hold">
                                          <p:stCondLst>
                                            <p:cond delay="0"/>
                                          </p:stCondLst>
                                        </p:cTn>
                                        <p:tgtEl>
                                          <p:spTgt spid="24"/>
                                        </p:tgtEl>
                                        <p:attrNameLst>
                                          <p:attrName>style.visibility</p:attrName>
                                        </p:attrNameLst>
                                      </p:cBhvr>
                                      <p:to>
                                        <p:strVal val="visible"/>
                                      </p:to>
                                    </p:set>
                                    <p:anim calcmode="lin" valueType="num">
                                      <p:cBhvr>
                                        <p:cTn id="39" dur="500" fill="hold"/>
                                        <p:tgtEl>
                                          <p:spTgt spid="24"/>
                                        </p:tgtEl>
                                        <p:attrNameLst>
                                          <p:attrName>ppt_w</p:attrName>
                                        </p:attrNameLst>
                                      </p:cBhvr>
                                      <p:tavLst>
                                        <p:tav tm="0">
                                          <p:val>
                                            <p:fltVal val="0"/>
                                          </p:val>
                                        </p:tav>
                                        <p:tav tm="100000">
                                          <p:val>
                                            <p:strVal val="#ppt_w"/>
                                          </p:val>
                                        </p:tav>
                                      </p:tavLst>
                                    </p:anim>
                                    <p:anim calcmode="lin" valueType="num">
                                      <p:cBhvr>
                                        <p:cTn id="40" dur="500" fill="hold"/>
                                        <p:tgtEl>
                                          <p:spTgt spid="24"/>
                                        </p:tgtEl>
                                        <p:attrNameLst>
                                          <p:attrName>ppt_h</p:attrName>
                                        </p:attrNameLst>
                                      </p:cBhvr>
                                      <p:tavLst>
                                        <p:tav tm="0">
                                          <p:val>
                                            <p:fltVal val="0"/>
                                          </p:val>
                                        </p:tav>
                                        <p:tav tm="100000">
                                          <p:val>
                                            <p:strVal val="#ppt_h"/>
                                          </p:val>
                                        </p:tav>
                                      </p:tavLst>
                                    </p:anim>
                                    <p:animEffect transition="in" filter="fade">
                                      <p:cBhvr>
                                        <p:cTn id="41" dur="500"/>
                                        <p:tgtEl>
                                          <p:spTgt spid="24"/>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31"/>
                                        </p:tgtEl>
                                        <p:attrNameLst>
                                          <p:attrName>style.visibility</p:attrName>
                                        </p:attrNameLst>
                                      </p:cBhvr>
                                      <p:to>
                                        <p:strVal val="visible"/>
                                      </p:to>
                                    </p:set>
                                    <p:animEffect transition="in" filter="wipe(left)">
                                      <p:cBhvr>
                                        <p:cTn id="46" dur="750"/>
                                        <p:tgtEl>
                                          <p:spTgt spid="31"/>
                                        </p:tgtEl>
                                      </p:cBhvr>
                                    </p:animEffect>
                                  </p:childTnLst>
                                </p:cTn>
                              </p:par>
                            </p:childTnLst>
                          </p:cTn>
                        </p:par>
                        <p:par>
                          <p:cTn id="47" fill="hold">
                            <p:stCondLst>
                              <p:cond delay="1000"/>
                            </p:stCondLst>
                            <p:childTnLst>
                              <p:par>
                                <p:cTn id="48" presetID="22" presetClass="entr" presetSubtype="8" fill="hold" grpId="0" nodeType="afterEffect">
                                  <p:stCondLst>
                                    <p:cond delay="0"/>
                                  </p:stCondLst>
                                  <p:childTnLst>
                                    <p:set>
                                      <p:cBhvr>
                                        <p:cTn id="49" dur="1" fill="hold">
                                          <p:stCondLst>
                                            <p:cond delay="0"/>
                                          </p:stCondLst>
                                        </p:cTn>
                                        <p:tgtEl>
                                          <p:spTgt spid="32"/>
                                        </p:tgtEl>
                                        <p:attrNameLst>
                                          <p:attrName>style.visibility</p:attrName>
                                        </p:attrNameLst>
                                      </p:cBhvr>
                                      <p:to>
                                        <p:strVal val="visible"/>
                                      </p:to>
                                    </p:set>
                                    <p:animEffect transition="in" filter="wipe(left)">
                                      <p:cBhvr>
                                        <p:cTn id="50" dur="750"/>
                                        <p:tgtEl>
                                          <p:spTgt spid="32"/>
                                        </p:tgtEl>
                                      </p:cBhvr>
                                    </p:animEffect>
                                  </p:childTnLst>
                                </p:cTn>
                              </p:par>
                            </p:childTnLst>
                          </p:cTn>
                        </p:par>
                        <p:par>
                          <p:cTn id="51" fill="hold">
                            <p:stCondLst>
                              <p:cond delay="2000"/>
                            </p:stCondLst>
                            <p:childTnLst>
                              <p:par>
                                <p:cTn id="52" presetID="22" presetClass="entr" presetSubtype="1" fill="hold" grpId="0" nodeType="afterEffect">
                                  <p:stCondLst>
                                    <p:cond delay="0"/>
                                  </p:stCondLst>
                                  <p:childTnLst>
                                    <p:set>
                                      <p:cBhvr>
                                        <p:cTn id="53" dur="1" fill="hold">
                                          <p:stCondLst>
                                            <p:cond delay="0"/>
                                          </p:stCondLst>
                                        </p:cTn>
                                        <p:tgtEl>
                                          <p:spTgt spid="15"/>
                                        </p:tgtEl>
                                        <p:attrNameLst>
                                          <p:attrName>style.visibility</p:attrName>
                                        </p:attrNameLst>
                                      </p:cBhvr>
                                      <p:to>
                                        <p:strVal val="visible"/>
                                      </p:to>
                                    </p:set>
                                    <p:animEffect transition="in" filter="wipe(up)">
                                      <p:cBhvr>
                                        <p:cTn id="54" dur="500"/>
                                        <p:tgtEl>
                                          <p:spTgt spid="15"/>
                                        </p:tgtEl>
                                      </p:cBhvr>
                                    </p:animEffect>
                                  </p:childTnLst>
                                </p:cTn>
                              </p:par>
                            </p:childTnLst>
                          </p:cTn>
                        </p:par>
                        <p:par>
                          <p:cTn id="55" fill="hold">
                            <p:stCondLst>
                              <p:cond delay="2500"/>
                            </p:stCondLst>
                            <p:childTnLst>
                              <p:par>
                                <p:cTn id="56" presetID="5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animEffect transition="in" filter="fade">
                                      <p:cBhvr>
                                        <p:cTn id="60" dur="500"/>
                                        <p:tgtEl>
                                          <p:spTgt spid="42"/>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grpId="0" nodeType="clickEffect">
                                  <p:stCondLst>
                                    <p:cond delay="0"/>
                                  </p:stCondLst>
                                  <p:childTnLst>
                                    <p:set>
                                      <p:cBhvr>
                                        <p:cTn id="64" dur="1" fill="hold">
                                          <p:stCondLst>
                                            <p:cond delay="0"/>
                                          </p:stCondLst>
                                        </p:cTn>
                                        <p:tgtEl>
                                          <p:spTgt spid="33"/>
                                        </p:tgtEl>
                                        <p:attrNameLst>
                                          <p:attrName>style.visibility</p:attrName>
                                        </p:attrNameLst>
                                      </p:cBhvr>
                                      <p:to>
                                        <p:strVal val="visible"/>
                                      </p:to>
                                    </p:set>
                                    <p:animEffect transition="in" filter="wipe(left)">
                                      <p:cBhvr>
                                        <p:cTn id="65" dur="750"/>
                                        <p:tgtEl>
                                          <p:spTgt spid="33"/>
                                        </p:tgtEl>
                                      </p:cBhvr>
                                    </p:animEffect>
                                  </p:childTnLst>
                                </p:cTn>
                              </p:par>
                            </p:childTnLst>
                          </p:cTn>
                        </p:par>
                        <p:par>
                          <p:cTn id="66" fill="hold">
                            <p:stCondLst>
                              <p:cond delay="1000"/>
                            </p:stCondLst>
                            <p:childTnLst>
                              <p:par>
                                <p:cTn id="67" presetID="22" presetClass="entr" presetSubtype="8"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Effect transition="in" filter="wipe(left)">
                                      <p:cBhvr>
                                        <p:cTn id="69" dur="750"/>
                                        <p:tgtEl>
                                          <p:spTgt spid="34"/>
                                        </p:tgtEl>
                                      </p:cBhvr>
                                    </p:animEffect>
                                  </p:childTnLst>
                                </p:cTn>
                              </p:par>
                            </p:childTnLst>
                          </p:cTn>
                        </p:par>
                        <p:par>
                          <p:cTn id="70" fill="hold">
                            <p:stCondLst>
                              <p:cond delay="2000"/>
                            </p:stCondLst>
                            <p:childTnLst>
                              <p:par>
                                <p:cTn id="71" presetID="22" presetClass="entr" presetSubtype="1" fill="hold" grpId="0" nodeType="afterEffect">
                                  <p:stCondLst>
                                    <p:cond delay="0"/>
                                  </p:stCondLst>
                                  <p:childTnLst>
                                    <p:set>
                                      <p:cBhvr>
                                        <p:cTn id="72" dur="1" fill="hold">
                                          <p:stCondLst>
                                            <p:cond delay="0"/>
                                          </p:stCondLst>
                                        </p:cTn>
                                        <p:tgtEl>
                                          <p:spTgt spid="17"/>
                                        </p:tgtEl>
                                        <p:attrNameLst>
                                          <p:attrName>style.visibility</p:attrName>
                                        </p:attrNameLst>
                                      </p:cBhvr>
                                      <p:to>
                                        <p:strVal val="visible"/>
                                      </p:to>
                                    </p:set>
                                    <p:animEffect transition="in" filter="wipe(up)">
                                      <p:cBhvr>
                                        <p:cTn id="73" dur="500"/>
                                        <p:tgtEl>
                                          <p:spTgt spid="17"/>
                                        </p:tgtEl>
                                      </p:cBhvr>
                                    </p:animEffect>
                                  </p:childTnLst>
                                </p:cTn>
                              </p:par>
                            </p:childTnLst>
                          </p:cTn>
                        </p:par>
                        <p:par>
                          <p:cTn id="74" fill="hold">
                            <p:stCondLst>
                              <p:cond delay="2500"/>
                            </p:stCondLst>
                            <p:childTnLst>
                              <p:par>
                                <p:cTn id="75" presetID="53" presetClass="entr" presetSubtype="16" fill="hold" grpId="0" nodeType="afterEffect">
                                  <p:stCondLst>
                                    <p:cond delay="0"/>
                                  </p:stCondLst>
                                  <p:childTnLst>
                                    <p:set>
                                      <p:cBhvr>
                                        <p:cTn id="76" dur="1" fill="hold">
                                          <p:stCondLst>
                                            <p:cond delay="0"/>
                                          </p:stCondLst>
                                        </p:cTn>
                                        <p:tgtEl>
                                          <p:spTgt spid="43"/>
                                        </p:tgtEl>
                                        <p:attrNameLst>
                                          <p:attrName>style.visibility</p:attrName>
                                        </p:attrNameLst>
                                      </p:cBhvr>
                                      <p:to>
                                        <p:strVal val="visible"/>
                                      </p:to>
                                    </p:set>
                                    <p:anim calcmode="lin" valueType="num">
                                      <p:cBhvr>
                                        <p:cTn id="77" dur="500" fill="hold"/>
                                        <p:tgtEl>
                                          <p:spTgt spid="43"/>
                                        </p:tgtEl>
                                        <p:attrNameLst>
                                          <p:attrName>ppt_w</p:attrName>
                                        </p:attrNameLst>
                                      </p:cBhvr>
                                      <p:tavLst>
                                        <p:tav tm="0">
                                          <p:val>
                                            <p:fltVal val="0"/>
                                          </p:val>
                                        </p:tav>
                                        <p:tav tm="100000">
                                          <p:val>
                                            <p:strVal val="#ppt_w"/>
                                          </p:val>
                                        </p:tav>
                                      </p:tavLst>
                                    </p:anim>
                                    <p:anim calcmode="lin" valueType="num">
                                      <p:cBhvr>
                                        <p:cTn id="78" dur="500" fill="hold"/>
                                        <p:tgtEl>
                                          <p:spTgt spid="43"/>
                                        </p:tgtEl>
                                        <p:attrNameLst>
                                          <p:attrName>ppt_h</p:attrName>
                                        </p:attrNameLst>
                                      </p:cBhvr>
                                      <p:tavLst>
                                        <p:tav tm="0">
                                          <p:val>
                                            <p:fltVal val="0"/>
                                          </p:val>
                                        </p:tav>
                                        <p:tav tm="100000">
                                          <p:val>
                                            <p:strVal val="#ppt_h"/>
                                          </p:val>
                                        </p:tav>
                                      </p:tavLst>
                                    </p:anim>
                                    <p:animEffect transition="in" filter="fade">
                                      <p:cBhvr>
                                        <p:cTn id="79" dur="500"/>
                                        <p:tgtEl>
                                          <p:spTgt spid="43"/>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8" fill="hold" grpId="0" nodeType="clickEffect">
                                  <p:stCondLst>
                                    <p:cond delay="0"/>
                                  </p:stCondLst>
                                  <p:childTnLst>
                                    <p:set>
                                      <p:cBhvr>
                                        <p:cTn id="83" dur="1" fill="hold">
                                          <p:stCondLst>
                                            <p:cond delay="0"/>
                                          </p:stCondLst>
                                        </p:cTn>
                                        <p:tgtEl>
                                          <p:spTgt spid="35"/>
                                        </p:tgtEl>
                                        <p:attrNameLst>
                                          <p:attrName>style.visibility</p:attrName>
                                        </p:attrNameLst>
                                      </p:cBhvr>
                                      <p:to>
                                        <p:strVal val="visible"/>
                                      </p:to>
                                    </p:set>
                                    <p:animEffect transition="in" filter="wipe(left)">
                                      <p:cBhvr>
                                        <p:cTn id="84" dur="750"/>
                                        <p:tgtEl>
                                          <p:spTgt spid="35"/>
                                        </p:tgtEl>
                                      </p:cBhvr>
                                    </p:animEffect>
                                  </p:childTnLst>
                                </p:cTn>
                              </p:par>
                            </p:childTnLst>
                          </p:cTn>
                        </p:par>
                        <p:par>
                          <p:cTn id="85" fill="hold">
                            <p:stCondLst>
                              <p:cond delay="1000"/>
                            </p:stCondLst>
                            <p:childTnLst>
                              <p:par>
                                <p:cTn id="86" presetID="22" presetClass="entr" presetSubtype="8" fill="hold" grpId="0" nodeType="afterEffect">
                                  <p:stCondLst>
                                    <p:cond delay="0"/>
                                  </p:stCondLst>
                                  <p:childTnLst>
                                    <p:set>
                                      <p:cBhvr>
                                        <p:cTn id="87" dur="1" fill="hold">
                                          <p:stCondLst>
                                            <p:cond delay="0"/>
                                          </p:stCondLst>
                                        </p:cTn>
                                        <p:tgtEl>
                                          <p:spTgt spid="36"/>
                                        </p:tgtEl>
                                        <p:attrNameLst>
                                          <p:attrName>style.visibility</p:attrName>
                                        </p:attrNameLst>
                                      </p:cBhvr>
                                      <p:to>
                                        <p:strVal val="visible"/>
                                      </p:to>
                                    </p:set>
                                    <p:animEffect transition="in" filter="wipe(left)">
                                      <p:cBhvr>
                                        <p:cTn id="88" dur="750"/>
                                        <p:tgtEl>
                                          <p:spTgt spid="36"/>
                                        </p:tgtEl>
                                      </p:cBhvr>
                                    </p:animEffect>
                                  </p:childTnLst>
                                </p:cTn>
                              </p:par>
                            </p:childTnLst>
                          </p:cTn>
                        </p:par>
                        <p:par>
                          <p:cTn id="89" fill="hold">
                            <p:stCondLst>
                              <p:cond delay="2000"/>
                            </p:stCondLst>
                            <p:childTnLst>
                              <p:par>
                                <p:cTn id="90" presetID="22" presetClass="entr" presetSubtype="1" fill="hold" grpId="0" nodeType="afterEffect">
                                  <p:stCondLst>
                                    <p:cond delay="0"/>
                                  </p:stCondLst>
                                  <p:childTnLst>
                                    <p:set>
                                      <p:cBhvr>
                                        <p:cTn id="91" dur="1" fill="hold">
                                          <p:stCondLst>
                                            <p:cond delay="0"/>
                                          </p:stCondLst>
                                        </p:cTn>
                                        <p:tgtEl>
                                          <p:spTgt spid="16"/>
                                        </p:tgtEl>
                                        <p:attrNameLst>
                                          <p:attrName>style.visibility</p:attrName>
                                        </p:attrNameLst>
                                      </p:cBhvr>
                                      <p:to>
                                        <p:strVal val="visible"/>
                                      </p:to>
                                    </p:set>
                                    <p:animEffect transition="in" filter="wipe(up)">
                                      <p:cBhvr>
                                        <p:cTn id="92" dur="500"/>
                                        <p:tgtEl>
                                          <p:spTgt spid="16"/>
                                        </p:tgtEl>
                                      </p:cBhvr>
                                    </p:animEffect>
                                  </p:childTnLst>
                                </p:cTn>
                              </p:par>
                            </p:childTnLst>
                          </p:cTn>
                        </p:par>
                        <p:par>
                          <p:cTn id="93" fill="hold">
                            <p:stCondLst>
                              <p:cond delay="2500"/>
                            </p:stCondLst>
                            <p:childTnLst>
                              <p:par>
                                <p:cTn id="94" presetID="53" presetClass="entr" presetSubtype="16" fill="hold" grpId="0" nodeType="afterEffect">
                                  <p:stCondLst>
                                    <p:cond delay="0"/>
                                  </p:stCondLst>
                                  <p:childTnLst>
                                    <p:set>
                                      <p:cBhvr>
                                        <p:cTn id="95" dur="1" fill="hold">
                                          <p:stCondLst>
                                            <p:cond delay="0"/>
                                          </p:stCondLst>
                                        </p:cTn>
                                        <p:tgtEl>
                                          <p:spTgt spid="44"/>
                                        </p:tgtEl>
                                        <p:attrNameLst>
                                          <p:attrName>style.visibility</p:attrName>
                                        </p:attrNameLst>
                                      </p:cBhvr>
                                      <p:to>
                                        <p:strVal val="visible"/>
                                      </p:to>
                                    </p:set>
                                    <p:anim calcmode="lin" valueType="num">
                                      <p:cBhvr>
                                        <p:cTn id="96" dur="500" fill="hold"/>
                                        <p:tgtEl>
                                          <p:spTgt spid="44"/>
                                        </p:tgtEl>
                                        <p:attrNameLst>
                                          <p:attrName>ppt_w</p:attrName>
                                        </p:attrNameLst>
                                      </p:cBhvr>
                                      <p:tavLst>
                                        <p:tav tm="0">
                                          <p:val>
                                            <p:fltVal val="0"/>
                                          </p:val>
                                        </p:tav>
                                        <p:tav tm="100000">
                                          <p:val>
                                            <p:strVal val="#ppt_w"/>
                                          </p:val>
                                        </p:tav>
                                      </p:tavLst>
                                    </p:anim>
                                    <p:anim calcmode="lin" valueType="num">
                                      <p:cBhvr>
                                        <p:cTn id="97" dur="500" fill="hold"/>
                                        <p:tgtEl>
                                          <p:spTgt spid="44"/>
                                        </p:tgtEl>
                                        <p:attrNameLst>
                                          <p:attrName>ppt_h</p:attrName>
                                        </p:attrNameLst>
                                      </p:cBhvr>
                                      <p:tavLst>
                                        <p:tav tm="0">
                                          <p:val>
                                            <p:fltVal val="0"/>
                                          </p:val>
                                        </p:tav>
                                        <p:tav tm="100000">
                                          <p:val>
                                            <p:strVal val="#ppt_h"/>
                                          </p:val>
                                        </p:tav>
                                      </p:tavLst>
                                    </p:anim>
                                    <p:animEffect transition="in" filter="fade">
                                      <p:cBhvr>
                                        <p:cTn id="98" dur="500"/>
                                        <p:tgtEl>
                                          <p:spTgt spid="44"/>
                                        </p:tgtEl>
                                      </p:cBhvr>
                                    </p:animEffect>
                                  </p:childTnLst>
                                </p:cTn>
                              </p:par>
                            </p:childTnLst>
                          </p:cTn>
                        </p:par>
                      </p:childTnLst>
                    </p:cTn>
                  </p:par>
                  <p:par>
                    <p:cTn id="99" fill="hold">
                      <p:stCondLst>
                        <p:cond delay="indefinite"/>
                      </p:stCondLst>
                      <p:childTnLst>
                        <p:par>
                          <p:cTn id="100" fill="hold">
                            <p:stCondLst>
                              <p:cond delay="0"/>
                            </p:stCondLst>
                            <p:childTnLst>
                              <p:par>
                                <p:cTn id="101" presetID="22" presetClass="entr" presetSubtype="8" fill="hold" grpId="0" nodeType="clickEffect">
                                  <p:stCondLst>
                                    <p:cond delay="0"/>
                                  </p:stCondLst>
                                  <p:childTnLst>
                                    <p:set>
                                      <p:cBhvr>
                                        <p:cTn id="102" dur="1" fill="hold">
                                          <p:stCondLst>
                                            <p:cond delay="0"/>
                                          </p:stCondLst>
                                        </p:cTn>
                                        <p:tgtEl>
                                          <p:spTgt spid="37"/>
                                        </p:tgtEl>
                                        <p:attrNameLst>
                                          <p:attrName>style.visibility</p:attrName>
                                        </p:attrNameLst>
                                      </p:cBhvr>
                                      <p:to>
                                        <p:strVal val="visible"/>
                                      </p:to>
                                    </p:set>
                                    <p:animEffect transition="in" filter="wipe(left)">
                                      <p:cBhvr>
                                        <p:cTn id="103" dur="750"/>
                                        <p:tgtEl>
                                          <p:spTgt spid="37"/>
                                        </p:tgtEl>
                                      </p:cBhvr>
                                    </p:animEffect>
                                  </p:childTnLst>
                                </p:cTn>
                              </p:par>
                            </p:childTnLst>
                          </p:cTn>
                        </p:par>
                        <p:par>
                          <p:cTn id="104" fill="hold">
                            <p:stCondLst>
                              <p:cond delay="1000"/>
                            </p:stCondLst>
                            <p:childTnLst>
                              <p:par>
                                <p:cTn id="105" presetID="22" presetClass="entr" presetSubtype="8"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Effect transition="in" filter="wipe(left)">
                                      <p:cBhvr>
                                        <p:cTn id="107" dur="75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9" grpId="0" animBg="1"/>
      <p:bldP spid="40" grpId="0" animBg="1"/>
      <p:bldP spid="41" grpId="0" animBg="1"/>
      <p:bldP spid="14" grpId="0" animBg="1"/>
      <p:bldP spid="15" grpId="0" animBg="1"/>
      <p:bldP spid="16" grpId="0" animBg="1"/>
      <p:bldP spid="17" grpId="0" animBg="1"/>
      <p:bldP spid="24" grpId="0"/>
      <p:bldP spid="31" grpId="0"/>
      <p:bldP spid="32" grpId="0"/>
      <p:bldP spid="33" grpId="0"/>
      <p:bldP spid="34" grpId="0"/>
      <p:bldP spid="35" grpId="0"/>
      <p:bldP spid="36" grpId="0"/>
      <p:bldP spid="37" grpId="0"/>
      <p:bldP spid="38" grpId="0"/>
      <p:bldP spid="42" grpId="0"/>
      <p:bldP spid="43" grpId="0"/>
      <p:bldP spid="4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5"/>
          <p:cNvSpPr/>
          <p:nvPr/>
        </p:nvSpPr>
        <p:spPr bwMode="auto">
          <a:xfrm>
            <a:off x="4533853" y="4591752"/>
            <a:ext cx="679708" cy="502783"/>
          </a:xfrm>
          <a:custGeom>
            <a:avLst/>
            <a:gdLst>
              <a:gd name="T0" fmla="*/ 283 w 344"/>
              <a:gd name="T1" fmla="*/ 254 h 254"/>
              <a:gd name="T2" fmla="*/ 255 w 344"/>
              <a:gd name="T3" fmla="*/ 246 h 254"/>
              <a:gd name="T4" fmla="*/ 33 w 344"/>
              <a:gd name="T5" fmla="*/ 106 h 254"/>
              <a:gd name="T6" fmla="*/ 16 w 344"/>
              <a:gd name="T7" fmla="*/ 32 h 254"/>
              <a:gd name="T8" fmla="*/ 89 w 344"/>
              <a:gd name="T9" fmla="*/ 16 h 254"/>
              <a:gd name="T10" fmla="*/ 312 w 344"/>
              <a:gd name="T11" fmla="*/ 156 h 254"/>
              <a:gd name="T12" fmla="*/ 328 w 344"/>
              <a:gd name="T13" fmla="*/ 229 h 254"/>
              <a:gd name="T14" fmla="*/ 283 w 344"/>
              <a:gd name="T15" fmla="*/ 254 h 2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4" h="254">
                <a:moveTo>
                  <a:pt x="283" y="254"/>
                </a:moveTo>
                <a:cubicBezTo>
                  <a:pt x="274" y="254"/>
                  <a:pt x="264" y="251"/>
                  <a:pt x="255" y="246"/>
                </a:cubicBezTo>
                <a:cubicBezTo>
                  <a:pt x="33" y="106"/>
                  <a:pt x="33" y="106"/>
                  <a:pt x="33" y="106"/>
                </a:cubicBezTo>
                <a:cubicBezTo>
                  <a:pt x="8" y="90"/>
                  <a:pt x="0" y="57"/>
                  <a:pt x="16" y="32"/>
                </a:cubicBezTo>
                <a:cubicBezTo>
                  <a:pt x="31" y="8"/>
                  <a:pt x="64" y="0"/>
                  <a:pt x="89" y="16"/>
                </a:cubicBezTo>
                <a:cubicBezTo>
                  <a:pt x="312" y="156"/>
                  <a:pt x="312" y="156"/>
                  <a:pt x="312" y="156"/>
                </a:cubicBezTo>
                <a:cubicBezTo>
                  <a:pt x="337" y="171"/>
                  <a:pt x="344" y="204"/>
                  <a:pt x="328" y="229"/>
                </a:cubicBezTo>
                <a:cubicBezTo>
                  <a:pt x="318" y="245"/>
                  <a:pt x="301" y="254"/>
                  <a:pt x="283" y="254"/>
                </a:cubicBezTo>
                <a:close/>
              </a:path>
            </a:pathLst>
          </a:custGeom>
          <a:solidFill>
            <a:schemeClr val="accent1"/>
          </a:solidFill>
          <a:ln>
            <a:noFill/>
          </a:ln>
        </p:spPr>
        <p:txBody>
          <a:bodyPr vert="horz" wrap="square" lIns="79391" tIns="39696" rIns="79391" bIns="39696" numCol="1" anchor="t" anchorCtr="0" compatLnSpc="1"/>
          <a:lstStyle/>
          <a:p>
            <a:pPr>
              <a:lnSpc>
                <a:spcPct val="120000"/>
              </a:lnSpc>
            </a:pPr>
            <a:endParaRPr lang="en-US" sz="1465" dirty="0">
              <a:latin typeface="Arial" panose="020B0604020202020204" pitchFamily="34" charset="0"/>
              <a:ea typeface="微软雅黑" panose="020B0503020204020204" pitchFamily="34" charset="-122"/>
              <a:sym typeface="Arial" panose="020B0604020202020204" pitchFamily="34" charset="0"/>
            </a:endParaRPr>
          </a:p>
        </p:txBody>
      </p:sp>
      <p:sp>
        <p:nvSpPr>
          <p:cNvPr id="7" name="Freeform 6"/>
          <p:cNvSpPr/>
          <p:nvPr/>
        </p:nvSpPr>
        <p:spPr bwMode="auto">
          <a:xfrm>
            <a:off x="4758533" y="3526031"/>
            <a:ext cx="739848" cy="324596"/>
          </a:xfrm>
          <a:custGeom>
            <a:avLst/>
            <a:gdLst>
              <a:gd name="T0" fmla="*/ 58 w 374"/>
              <a:gd name="T1" fmla="*/ 164 h 164"/>
              <a:gd name="T2" fmla="*/ 6 w 374"/>
              <a:gd name="T3" fmla="*/ 121 h 164"/>
              <a:gd name="T4" fmla="*/ 48 w 374"/>
              <a:gd name="T5" fmla="*/ 58 h 164"/>
              <a:gd name="T6" fmla="*/ 305 w 374"/>
              <a:gd name="T7" fmla="*/ 6 h 164"/>
              <a:gd name="T8" fmla="*/ 368 w 374"/>
              <a:gd name="T9" fmla="*/ 48 h 164"/>
              <a:gd name="T10" fmla="*/ 326 w 374"/>
              <a:gd name="T11" fmla="*/ 110 h 164"/>
              <a:gd name="T12" fmla="*/ 69 w 374"/>
              <a:gd name="T13" fmla="*/ 163 h 164"/>
              <a:gd name="T14" fmla="*/ 58 w 374"/>
              <a:gd name="T15" fmla="*/ 164 h 1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4" h="164">
                <a:moveTo>
                  <a:pt x="58" y="164"/>
                </a:moveTo>
                <a:cubicBezTo>
                  <a:pt x="33" y="164"/>
                  <a:pt x="11" y="146"/>
                  <a:pt x="6" y="121"/>
                </a:cubicBezTo>
                <a:cubicBezTo>
                  <a:pt x="0" y="92"/>
                  <a:pt x="19" y="64"/>
                  <a:pt x="48" y="58"/>
                </a:cubicBezTo>
                <a:cubicBezTo>
                  <a:pt x="305" y="6"/>
                  <a:pt x="305" y="6"/>
                  <a:pt x="305" y="6"/>
                </a:cubicBezTo>
                <a:cubicBezTo>
                  <a:pt x="334" y="0"/>
                  <a:pt x="362" y="19"/>
                  <a:pt x="368" y="48"/>
                </a:cubicBezTo>
                <a:cubicBezTo>
                  <a:pt x="374" y="76"/>
                  <a:pt x="355" y="104"/>
                  <a:pt x="326" y="110"/>
                </a:cubicBezTo>
                <a:cubicBezTo>
                  <a:pt x="69" y="163"/>
                  <a:pt x="69" y="163"/>
                  <a:pt x="69" y="163"/>
                </a:cubicBezTo>
                <a:cubicBezTo>
                  <a:pt x="65" y="163"/>
                  <a:pt x="62" y="164"/>
                  <a:pt x="58" y="164"/>
                </a:cubicBezTo>
                <a:close/>
              </a:path>
            </a:pathLst>
          </a:custGeom>
          <a:solidFill>
            <a:schemeClr val="accent6"/>
          </a:solidFill>
          <a:ln>
            <a:noFill/>
          </a:ln>
        </p:spPr>
        <p:txBody>
          <a:bodyPr vert="horz" wrap="square" lIns="79391" tIns="39696" rIns="79391" bIns="39696" numCol="1" anchor="t" anchorCtr="0" compatLnSpc="1"/>
          <a:lstStyle/>
          <a:p>
            <a:pPr>
              <a:lnSpc>
                <a:spcPct val="120000"/>
              </a:lnSpc>
            </a:pPr>
            <a:endParaRPr lang="en-US" sz="1465" dirty="0">
              <a:latin typeface="Arial" panose="020B0604020202020204" pitchFamily="34" charset="0"/>
              <a:ea typeface="微软雅黑" panose="020B0503020204020204" pitchFamily="34" charset="-122"/>
              <a:sym typeface="Arial" panose="020B0604020202020204" pitchFamily="34" charset="0"/>
            </a:endParaRPr>
          </a:p>
        </p:txBody>
      </p:sp>
      <p:sp>
        <p:nvSpPr>
          <p:cNvPr id="8" name="Freeform 7"/>
          <p:cNvSpPr/>
          <p:nvPr/>
        </p:nvSpPr>
        <p:spPr bwMode="auto">
          <a:xfrm>
            <a:off x="4237688" y="2285528"/>
            <a:ext cx="525383" cy="656003"/>
          </a:xfrm>
          <a:custGeom>
            <a:avLst/>
            <a:gdLst>
              <a:gd name="T0" fmla="*/ 60 w 266"/>
              <a:gd name="T1" fmla="*/ 332 h 332"/>
              <a:gd name="T2" fmla="*/ 31 w 266"/>
              <a:gd name="T3" fmla="*/ 324 h 332"/>
              <a:gd name="T4" fmla="*/ 16 w 266"/>
              <a:gd name="T5" fmla="*/ 250 h 332"/>
              <a:gd name="T6" fmla="*/ 161 w 266"/>
              <a:gd name="T7" fmla="*/ 31 h 332"/>
              <a:gd name="T8" fmla="*/ 235 w 266"/>
              <a:gd name="T9" fmla="*/ 16 h 332"/>
              <a:gd name="T10" fmla="*/ 250 w 266"/>
              <a:gd name="T11" fmla="*/ 90 h 332"/>
              <a:gd name="T12" fmla="*/ 105 w 266"/>
              <a:gd name="T13" fmla="*/ 309 h 332"/>
              <a:gd name="T14" fmla="*/ 60 w 266"/>
              <a:gd name="T15" fmla="*/ 332 h 3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6" h="332">
                <a:moveTo>
                  <a:pt x="60" y="332"/>
                </a:moveTo>
                <a:cubicBezTo>
                  <a:pt x="50" y="332"/>
                  <a:pt x="40" y="330"/>
                  <a:pt x="31" y="324"/>
                </a:cubicBezTo>
                <a:cubicBezTo>
                  <a:pt x="6" y="307"/>
                  <a:pt x="0" y="274"/>
                  <a:pt x="16" y="250"/>
                </a:cubicBezTo>
                <a:cubicBezTo>
                  <a:pt x="161" y="31"/>
                  <a:pt x="161" y="31"/>
                  <a:pt x="161" y="31"/>
                </a:cubicBezTo>
                <a:cubicBezTo>
                  <a:pt x="178" y="6"/>
                  <a:pt x="211" y="0"/>
                  <a:pt x="235" y="16"/>
                </a:cubicBezTo>
                <a:cubicBezTo>
                  <a:pt x="260" y="32"/>
                  <a:pt x="266" y="65"/>
                  <a:pt x="250" y="90"/>
                </a:cubicBezTo>
                <a:cubicBezTo>
                  <a:pt x="105" y="309"/>
                  <a:pt x="105" y="309"/>
                  <a:pt x="105" y="309"/>
                </a:cubicBezTo>
                <a:cubicBezTo>
                  <a:pt x="94" y="324"/>
                  <a:pt x="77" y="332"/>
                  <a:pt x="60" y="332"/>
                </a:cubicBezTo>
                <a:close/>
              </a:path>
            </a:pathLst>
          </a:custGeom>
          <a:solidFill>
            <a:schemeClr val="accent5"/>
          </a:solidFill>
          <a:ln>
            <a:noFill/>
          </a:ln>
        </p:spPr>
        <p:txBody>
          <a:bodyPr vert="horz" wrap="square" lIns="79391" tIns="39696" rIns="79391" bIns="39696" numCol="1" anchor="t" anchorCtr="0" compatLnSpc="1"/>
          <a:lstStyle/>
          <a:p>
            <a:pPr>
              <a:lnSpc>
                <a:spcPct val="120000"/>
              </a:lnSpc>
            </a:pPr>
            <a:endParaRPr lang="en-US" sz="1465" dirty="0">
              <a:latin typeface="Arial" panose="020B0604020202020204" pitchFamily="34" charset="0"/>
              <a:ea typeface="微软雅黑" panose="020B0503020204020204" pitchFamily="34" charset="-122"/>
              <a:sym typeface="Arial" panose="020B0604020202020204" pitchFamily="34" charset="0"/>
            </a:endParaRPr>
          </a:p>
        </p:txBody>
      </p:sp>
      <p:sp>
        <p:nvSpPr>
          <p:cNvPr id="9" name="Freeform 8"/>
          <p:cNvSpPr/>
          <p:nvPr/>
        </p:nvSpPr>
        <p:spPr bwMode="auto">
          <a:xfrm>
            <a:off x="3296990" y="1905320"/>
            <a:ext cx="214466" cy="732045"/>
          </a:xfrm>
          <a:custGeom>
            <a:avLst/>
            <a:gdLst>
              <a:gd name="T0" fmla="*/ 56 w 109"/>
              <a:gd name="T1" fmla="*/ 370 h 370"/>
              <a:gd name="T2" fmla="*/ 2 w 109"/>
              <a:gd name="T3" fmla="*/ 317 h 370"/>
              <a:gd name="T4" fmla="*/ 0 w 109"/>
              <a:gd name="T5" fmla="*/ 54 h 370"/>
              <a:gd name="T6" fmla="*/ 53 w 109"/>
              <a:gd name="T7" fmla="*/ 0 h 370"/>
              <a:gd name="T8" fmla="*/ 106 w 109"/>
              <a:gd name="T9" fmla="*/ 53 h 370"/>
              <a:gd name="T10" fmla="*/ 109 w 109"/>
              <a:gd name="T11" fmla="*/ 316 h 370"/>
              <a:gd name="T12" fmla="*/ 56 w 109"/>
              <a:gd name="T13" fmla="*/ 370 h 370"/>
              <a:gd name="T14" fmla="*/ 56 w 109"/>
              <a:gd name="T15" fmla="*/ 370 h 3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9" h="370">
                <a:moveTo>
                  <a:pt x="56" y="370"/>
                </a:moveTo>
                <a:cubicBezTo>
                  <a:pt x="26" y="370"/>
                  <a:pt x="3" y="346"/>
                  <a:pt x="2" y="317"/>
                </a:cubicBezTo>
                <a:cubicBezTo>
                  <a:pt x="0" y="54"/>
                  <a:pt x="0" y="54"/>
                  <a:pt x="0" y="54"/>
                </a:cubicBezTo>
                <a:cubicBezTo>
                  <a:pt x="0" y="25"/>
                  <a:pt x="23" y="1"/>
                  <a:pt x="53" y="0"/>
                </a:cubicBezTo>
                <a:cubicBezTo>
                  <a:pt x="82" y="0"/>
                  <a:pt x="106" y="24"/>
                  <a:pt x="106" y="53"/>
                </a:cubicBezTo>
                <a:cubicBezTo>
                  <a:pt x="109" y="316"/>
                  <a:pt x="109" y="316"/>
                  <a:pt x="109" y="316"/>
                </a:cubicBezTo>
                <a:cubicBezTo>
                  <a:pt x="109" y="345"/>
                  <a:pt x="86" y="369"/>
                  <a:pt x="56" y="370"/>
                </a:cubicBezTo>
                <a:cubicBezTo>
                  <a:pt x="56" y="370"/>
                  <a:pt x="56" y="370"/>
                  <a:pt x="56" y="370"/>
                </a:cubicBezTo>
                <a:close/>
              </a:path>
            </a:pathLst>
          </a:custGeom>
          <a:solidFill>
            <a:schemeClr val="accent4"/>
          </a:solidFill>
          <a:ln>
            <a:noFill/>
          </a:ln>
        </p:spPr>
        <p:txBody>
          <a:bodyPr vert="horz" wrap="square" lIns="79391" tIns="39696" rIns="79391" bIns="39696" numCol="1" anchor="t" anchorCtr="0" compatLnSpc="1"/>
          <a:lstStyle/>
          <a:p>
            <a:pPr>
              <a:lnSpc>
                <a:spcPct val="120000"/>
              </a:lnSpc>
            </a:pPr>
            <a:endParaRPr lang="en-US" sz="1465" dirty="0">
              <a:latin typeface="Arial" panose="020B0604020202020204" pitchFamily="34" charset="0"/>
              <a:ea typeface="微软雅黑" panose="020B0503020204020204" pitchFamily="34" charset="-122"/>
              <a:sym typeface="Arial" panose="020B0604020202020204" pitchFamily="34" charset="0"/>
            </a:endParaRPr>
          </a:p>
        </p:txBody>
      </p:sp>
      <p:sp>
        <p:nvSpPr>
          <p:cNvPr id="10" name="Freeform 9"/>
          <p:cNvSpPr/>
          <p:nvPr/>
        </p:nvSpPr>
        <p:spPr bwMode="auto">
          <a:xfrm>
            <a:off x="1547224" y="4588348"/>
            <a:ext cx="679708" cy="501649"/>
          </a:xfrm>
          <a:custGeom>
            <a:avLst/>
            <a:gdLst>
              <a:gd name="T0" fmla="*/ 61 w 344"/>
              <a:gd name="T1" fmla="*/ 254 h 254"/>
              <a:gd name="T2" fmla="*/ 16 w 344"/>
              <a:gd name="T3" fmla="*/ 229 h 254"/>
              <a:gd name="T4" fmla="*/ 32 w 344"/>
              <a:gd name="T5" fmla="*/ 156 h 254"/>
              <a:gd name="T6" fmla="*/ 255 w 344"/>
              <a:gd name="T7" fmla="*/ 16 h 254"/>
              <a:gd name="T8" fmla="*/ 328 w 344"/>
              <a:gd name="T9" fmla="*/ 33 h 254"/>
              <a:gd name="T10" fmla="*/ 311 w 344"/>
              <a:gd name="T11" fmla="*/ 106 h 254"/>
              <a:gd name="T12" fmla="*/ 89 w 344"/>
              <a:gd name="T13" fmla="*/ 246 h 254"/>
              <a:gd name="T14" fmla="*/ 61 w 344"/>
              <a:gd name="T15" fmla="*/ 254 h 2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4" h="254">
                <a:moveTo>
                  <a:pt x="61" y="254"/>
                </a:moveTo>
                <a:cubicBezTo>
                  <a:pt x="43" y="254"/>
                  <a:pt x="26" y="245"/>
                  <a:pt x="16" y="229"/>
                </a:cubicBezTo>
                <a:cubicBezTo>
                  <a:pt x="0" y="204"/>
                  <a:pt x="7" y="172"/>
                  <a:pt x="32" y="156"/>
                </a:cubicBezTo>
                <a:cubicBezTo>
                  <a:pt x="255" y="16"/>
                  <a:pt x="255" y="16"/>
                  <a:pt x="255" y="16"/>
                </a:cubicBezTo>
                <a:cubicBezTo>
                  <a:pt x="280" y="0"/>
                  <a:pt x="312" y="8"/>
                  <a:pt x="328" y="33"/>
                </a:cubicBezTo>
                <a:cubicBezTo>
                  <a:pt x="344" y="58"/>
                  <a:pt x="336" y="90"/>
                  <a:pt x="311" y="106"/>
                </a:cubicBezTo>
                <a:cubicBezTo>
                  <a:pt x="89" y="246"/>
                  <a:pt x="89" y="246"/>
                  <a:pt x="89" y="246"/>
                </a:cubicBezTo>
                <a:cubicBezTo>
                  <a:pt x="80" y="252"/>
                  <a:pt x="70" y="254"/>
                  <a:pt x="61" y="254"/>
                </a:cubicBezTo>
                <a:close/>
              </a:path>
            </a:pathLst>
          </a:custGeom>
          <a:solidFill>
            <a:schemeClr val="accent1"/>
          </a:solidFill>
          <a:ln>
            <a:noFill/>
          </a:ln>
        </p:spPr>
        <p:txBody>
          <a:bodyPr vert="horz" wrap="square" lIns="79391" tIns="39696" rIns="79391" bIns="39696" numCol="1" anchor="t" anchorCtr="0" compatLnSpc="1"/>
          <a:lstStyle/>
          <a:p>
            <a:pPr>
              <a:lnSpc>
                <a:spcPct val="120000"/>
              </a:lnSpc>
            </a:pPr>
            <a:endParaRPr lang="en-US" sz="1465" dirty="0">
              <a:latin typeface="Arial" panose="020B0604020202020204" pitchFamily="34" charset="0"/>
              <a:ea typeface="微软雅黑" panose="020B0503020204020204" pitchFamily="34" charset="-122"/>
              <a:sym typeface="Arial" panose="020B0604020202020204" pitchFamily="34" charset="0"/>
            </a:endParaRPr>
          </a:p>
        </p:txBody>
      </p:sp>
      <p:sp>
        <p:nvSpPr>
          <p:cNvPr id="11" name="Freeform 10"/>
          <p:cNvSpPr/>
          <p:nvPr/>
        </p:nvSpPr>
        <p:spPr bwMode="auto">
          <a:xfrm>
            <a:off x="1262407" y="3524899"/>
            <a:ext cx="739848" cy="322326"/>
          </a:xfrm>
          <a:custGeom>
            <a:avLst/>
            <a:gdLst>
              <a:gd name="T0" fmla="*/ 316 w 374"/>
              <a:gd name="T1" fmla="*/ 163 h 163"/>
              <a:gd name="T2" fmla="*/ 305 w 374"/>
              <a:gd name="T3" fmla="*/ 162 h 163"/>
              <a:gd name="T4" fmla="*/ 48 w 374"/>
              <a:gd name="T5" fmla="*/ 110 h 163"/>
              <a:gd name="T6" fmla="*/ 6 w 374"/>
              <a:gd name="T7" fmla="*/ 47 h 163"/>
              <a:gd name="T8" fmla="*/ 69 w 374"/>
              <a:gd name="T9" fmla="*/ 5 h 163"/>
              <a:gd name="T10" fmla="*/ 326 w 374"/>
              <a:gd name="T11" fmla="*/ 58 h 163"/>
              <a:gd name="T12" fmla="*/ 368 w 374"/>
              <a:gd name="T13" fmla="*/ 120 h 163"/>
              <a:gd name="T14" fmla="*/ 316 w 374"/>
              <a:gd name="T15" fmla="*/ 163 h 1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4" h="163">
                <a:moveTo>
                  <a:pt x="316" y="163"/>
                </a:moveTo>
                <a:cubicBezTo>
                  <a:pt x="312" y="163"/>
                  <a:pt x="309" y="163"/>
                  <a:pt x="305" y="162"/>
                </a:cubicBezTo>
                <a:cubicBezTo>
                  <a:pt x="48" y="110"/>
                  <a:pt x="48" y="110"/>
                  <a:pt x="48" y="110"/>
                </a:cubicBezTo>
                <a:cubicBezTo>
                  <a:pt x="19" y="104"/>
                  <a:pt x="0" y="76"/>
                  <a:pt x="6" y="47"/>
                </a:cubicBezTo>
                <a:cubicBezTo>
                  <a:pt x="12" y="18"/>
                  <a:pt x="40" y="0"/>
                  <a:pt x="69" y="5"/>
                </a:cubicBezTo>
                <a:cubicBezTo>
                  <a:pt x="326" y="58"/>
                  <a:pt x="326" y="58"/>
                  <a:pt x="326" y="58"/>
                </a:cubicBezTo>
                <a:cubicBezTo>
                  <a:pt x="355" y="63"/>
                  <a:pt x="374" y="92"/>
                  <a:pt x="368" y="120"/>
                </a:cubicBezTo>
                <a:cubicBezTo>
                  <a:pt x="363" y="146"/>
                  <a:pt x="341" y="163"/>
                  <a:pt x="316" y="163"/>
                </a:cubicBezTo>
                <a:close/>
              </a:path>
            </a:pathLst>
          </a:custGeom>
          <a:solidFill>
            <a:schemeClr val="accent2"/>
          </a:solidFill>
          <a:ln>
            <a:noFill/>
          </a:ln>
        </p:spPr>
        <p:txBody>
          <a:bodyPr vert="horz" wrap="square" lIns="79391" tIns="39696" rIns="79391" bIns="39696" numCol="1" anchor="t" anchorCtr="0" compatLnSpc="1"/>
          <a:lstStyle/>
          <a:p>
            <a:pPr>
              <a:lnSpc>
                <a:spcPct val="120000"/>
              </a:lnSpc>
            </a:pPr>
            <a:endParaRPr lang="en-US" sz="1465" dirty="0">
              <a:latin typeface="Arial" panose="020B0604020202020204" pitchFamily="34" charset="0"/>
              <a:ea typeface="微软雅黑" panose="020B0503020204020204" pitchFamily="34" charset="-122"/>
              <a:sym typeface="Arial" panose="020B0604020202020204" pitchFamily="34" charset="0"/>
            </a:endParaRPr>
          </a:p>
        </p:txBody>
      </p:sp>
      <p:sp>
        <p:nvSpPr>
          <p:cNvPr id="12" name="Freeform 11"/>
          <p:cNvSpPr/>
          <p:nvPr/>
        </p:nvSpPr>
        <p:spPr bwMode="auto">
          <a:xfrm>
            <a:off x="1997716" y="2280990"/>
            <a:ext cx="526517" cy="658273"/>
          </a:xfrm>
          <a:custGeom>
            <a:avLst/>
            <a:gdLst>
              <a:gd name="T0" fmla="*/ 206 w 266"/>
              <a:gd name="T1" fmla="*/ 333 h 333"/>
              <a:gd name="T2" fmla="*/ 161 w 266"/>
              <a:gd name="T3" fmla="*/ 309 h 333"/>
              <a:gd name="T4" fmla="*/ 16 w 266"/>
              <a:gd name="T5" fmla="*/ 90 h 333"/>
              <a:gd name="T6" fmla="*/ 31 w 266"/>
              <a:gd name="T7" fmla="*/ 16 h 333"/>
              <a:gd name="T8" fmla="*/ 105 w 266"/>
              <a:gd name="T9" fmla="*/ 31 h 333"/>
              <a:gd name="T10" fmla="*/ 250 w 266"/>
              <a:gd name="T11" fmla="*/ 250 h 333"/>
              <a:gd name="T12" fmla="*/ 235 w 266"/>
              <a:gd name="T13" fmla="*/ 324 h 333"/>
              <a:gd name="T14" fmla="*/ 206 w 266"/>
              <a:gd name="T15" fmla="*/ 333 h 3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6" h="333">
                <a:moveTo>
                  <a:pt x="206" y="333"/>
                </a:moveTo>
                <a:cubicBezTo>
                  <a:pt x="189" y="333"/>
                  <a:pt x="172" y="324"/>
                  <a:pt x="161" y="309"/>
                </a:cubicBezTo>
                <a:cubicBezTo>
                  <a:pt x="16" y="90"/>
                  <a:pt x="16" y="90"/>
                  <a:pt x="16" y="90"/>
                </a:cubicBezTo>
                <a:cubicBezTo>
                  <a:pt x="0" y="66"/>
                  <a:pt x="6" y="33"/>
                  <a:pt x="31" y="16"/>
                </a:cubicBezTo>
                <a:cubicBezTo>
                  <a:pt x="55" y="0"/>
                  <a:pt x="88" y="7"/>
                  <a:pt x="105" y="31"/>
                </a:cubicBezTo>
                <a:cubicBezTo>
                  <a:pt x="250" y="250"/>
                  <a:pt x="250" y="250"/>
                  <a:pt x="250" y="250"/>
                </a:cubicBezTo>
                <a:cubicBezTo>
                  <a:pt x="266" y="275"/>
                  <a:pt x="260" y="308"/>
                  <a:pt x="235" y="324"/>
                </a:cubicBezTo>
                <a:cubicBezTo>
                  <a:pt x="226" y="330"/>
                  <a:pt x="216" y="333"/>
                  <a:pt x="206" y="333"/>
                </a:cubicBezTo>
                <a:close/>
              </a:path>
            </a:pathLst>
          </a:custGeom>
          <a:solidFill>
            <a:schemeClr val="accent3"/>
          </a:solidFill>
          <a:ln>
            <a:noFill/>
          </a:ln>
        </p:spPr>
        <p:txBody>
          <a:bodyPr vert="horz" wrap="square" lIns="79391" tIns="39696" rIns="79391" bIns="39696" numCol="1" anchor="t" anchorCtr="0" compatLnSpc="1"/>
          <a:lstStyle/>
          <a:p>
            <a:pPr>
              <a:lnSpc>
                <a:spcPct val="120000"/>
              </a:lnSpc>
            </a:pPr>
            <a:endParaRPr lang="en-US" sz="1465" dirty="0">
              <a:latin typeface="Arial" panose="020B0604020202020204" pitchFamily="34" charset="0"/>
              <a:ea typeface="微软雅黑" panose="020B0503020204020204" pitchFamily="34" charset="-122"/>
              <a:sym typeface="Arial" panose="020B0604020202020204" pitchFamily="34" charset="0"/>
            </a:endParaRPr>
          </a:p>
        </p:txBody>
      </p:sp>
      <p:grpSp>
        <p:nvGrpSpPr>
          <p:cNvPr id="2" name="Group 12"/>
          <p:cNvGrpSpPr/>
          <p:nvPr/>
        </p:nvGrpSpPr>
        <p:grpSpPr>
          <a:xfrm>
            <a:off x="2199698" y="2834847"/>
            <a:ext cx="2382950" cy="3134740"/>
            <a:chOff x="2066468" y="2628718"/>
            <a:chExt cx="2744485" cy="3609651"/>
          </a:xfrm>
        </p:grpSpPr>
        <p:sp>
          <p:nvSpPr>
            <p:cNvPr id="14" name="Freeform 13"/>
            <p:cNvSpPr/>
            <p:nvPr/>
          </p:nvSpPr>
          <p:spPr bwMode="auto">
            <a:xfrm>
              <a:off x="2925100" y="5888120"/>
              <a:ext cx="1059894" cy="350249"/>
            </a:xfrm>
            <a:custGeom>
              <a:avLst/>
              <a:gdLst>
                <a:gd name="T0" fmla="*/ 466 w 466"/>
                <a:gd name="T1" fmla="*/ 0 h 154"/>
                <a:gd name="T2" fmla="*/ 233 w 466"/>
                <a:gd name="T3" fmla="*/ 154 h 154"/>
                <a:gd name="T4" fmla="*/ 0 w 466"/>
                <a:gd name="T5" fmla="*/ 0 h 154"/>
                <a:gd name="T6" fmla="*/ 466 w 466"/>
                <a:gd name="T7" fmla="*/ 0 h 154"/>
              </a:gdLst>
              <a:ahLst/>
              <a:cxnLst>
                <a:cxn ang="0">
                  <a:pos x="T0" y="T1"/>
                </a:cxn>
                <a:cxn ang="0">
                  <a:pos x="T2" y="T3"/>
                </a:cxn>
                <a:cxn ang="0">
                  <a:pos x="T4" y="T5"/>
                </a:cxn>
                <a:cxn ang="0">
                  <a:pos x="T6" y="T7"/>
                </a:cxn>
              </a:cxnLst>
              <a:rect l="0" t="0" r="r" b="b"/>
              <a:pathLst>
                <a:path w="466" h="154">
                  <a:moveTo>
                    <a:pt x="466" y="0"/>
                  </a:moveTo>
                  <a:cubicBezTo>
                    <a:pt x="466" y="85"/>
                    <a:pt x="362" y="154"/>
                    <a:pt x="233" y="154"/>
                  </a:cubicBezTo>
                  <a:cubicBezTo>
                    <a:pt x="104" y="154"/>
                    <a:pt x="0" y="85"/>
                    <a:pt x="0" y="0"/>
                  </a:cubicBezTo>
                  <a:cubicBezTo>
                    <a:pt x="230" y="0"/>
                    <a:pt x="227" y="0"/>
                    <a:pt x="466" y="0"/>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111630" tIns="55815" rIns="111630" bIns="55815" numCol="1" anchor="t" anchorCtr="0" compatLnSpc="1"/>
            <a:lstStyle/>
            <a:p>
              <a:pPr>
                <a:lnSpc>
                  <a:spcPct val="120000"/>
                </a:lnSpc>
              </a:pPr>
              <a:endParaRPr lang="en-US" sz="1465" dirty="0">
                <a:latin typeface="Arial" panose="020B0604020202020204" pitchFamily="34" charset="0"/>
                <a:ea typeface="微软雅黑" panose="020B0503020204020204" pitchFamily="34" charset="-122"/>
                <a:sym typeface="Arial" panose="020B0604020202020204" pitchFamily="34" charset="0"/>
              </a:endParaRPr>
            </a:p>
          </p:txBody>
        </p:sp>
        <p:sp>
          <p:nvSpPr>
            <p:cNvPr id="15" name="Freeform 14"/>
            <p:cNvSpPr>
              <a:spLocks noEditPoints="1"/>
            </p:cNvSpPr>
            <p:nvPr/>
          </p:nvSpPr>
          <p:spPr bwMode="auto">
            <a:xfrm>
              <a:off x="2066468" y="2628718"/>
              <a:ext cx="2744485" cy="3354806"/>
            </a:xfrm>
            <a:custGeom>
              <a:avLst/>
              <a:gdLst>
                <a:gd name="T0" fmla="*/ 603 w 1206"/>
                <a:gd name="T1" fmla="*/ 0 h 1474"/>
                <a:gd name="T2" fmla="*/ 0 w 1206"/>
                <a:gd name="T3" fmla="*/ 603 h 1474"/>
                <a:gd name="T4" fmla="*/ 95 w 1206"/>
                <a:gd name="T5" fmla="*/ 928 h 1474"/>
                <a:gd name="T6" fmla="*/ 308 w 1206"/>
                <a:gd name="T7" fmla="*/ 1129 h 1474"/>
                <a:gd name="T8" fmla="*/ 308 w 1206"/>
                <a:gd name="T9" fmla="*/ 1329 h 1474"/>
                <a:gd name="T10" fmla="*/ 453 w 1206"/>
                <a:gd name="T11" fmla="*/ 1474 h 1474"/>
                <a:gd name="T12" fmla="*/ 769 w 1206"/>
                <a:gd name="T13" fmla="*/ 1474 h 1474"/>
                <a:gd name="T14" fmla="*/ 914 w 1206"/>
                <a:gd name="T15" fmla="*/ 1329 h 1474"/>
                <a:gd name="T16" fmla="*/ 914 w 1206"/>
                <a:gd name="T17" fmla="*/ 1120 h 1474"/>
                <a:gd name="T18" fmla="*/ 1206 w 1206"/>
                <a:gd name="T19" fmla="*/ 603 h 1474"/>
                <a:gd name="T20" fmla="*/ 603 w 1206"/>
                <a:gd name="T21" fmla="*/ 0 h 1474"/>
                <a:gd name="T22" fmla="*/ 827 w 1206"/>
                <a:gd name="T23" fmla="*/ 1032 h 1474"/>
                <a:gd name="T24" fmla="*/ 795 w 1206"/>
                <a:gd name="T25" fmla="*/ 1085 h 1474"/>
                <a:gd name="T26" fmla="*/ 795 w 1206"/>
                <a:gd name="T27" fmla="*/ 1133 h 1474"/>
                <a:gd name="T28" fmla="*/ 427 w 1206"/>
                <a:gd name="T29" fmla="*/ 1133 h 1474"/>
                <a:gd name="T30" fmla="*/ 427 w 1206"/>
                <a:gd name="T31" fmla="*/ 1093 h 1474"/>
                <a:gd name="T32" fmla="*/ 394 w 1206"/>
                <a:gd name="T33" fmla="*/ 1039 h 1474"/>
                <a:gd name="T34" fmla="*/ 119 w 1206"/>
                <a:gd name="T35" fmla="*/ 603 h 1474"/>
                <a:gd name="T36" fmla="*/ 603 w 1206"/>
                <a:gd name="T37" fmla="*/ 119 h 1474"/>
                <a:gd name="T38" fmla="*/ 1087 w 1206"/>
                <a:gd name="T39" fmla="*/ 603 h 1474"/>
                <a:gd name="T40" fmla="*/ 827 w 1206"/>
                <a:gd name="T41" fmla="*/ 1032 h 1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06" h="1474">
                  <a:moveTo>
                    <a:pt x="603" y="0"/>
                  </a:moveTo>
                  <a:cubicBezTo>
                    <a:pt x="271" y="0"/>
                    <a:pt x="0" y="271"/>
                    <a:pt x="0" y="603"/>
                  </a:cubicBezTo>
                  <a:cubicBezTo>
                    <a:pt x="0" y="719"/>
                    <a:pt x="33" y="831"/>
                    <a:pt x="95" y="928"/>
                  </a:cubicBezTo>
                  <a:cubicBezTo>
                    <a:pt x="149" y="1012"/>
                    <a:pt x="222" y="1081"/>
                    <a:pt x="308" y="1129"/>
                  </a:cubicBezTo>
                  <a:cubicBezTo>
                    <a:pt x="308" y="1329"/>
                    <a:pt x="308" y="1329"/>
                    <a:pt x="308" y="1329"/>
                  </a:cubicBezTo>
                  <a:cubicBezTo>
                    <a:pt x="308" y="1409"/>
                    <a:pt x="373" y="1474"/>
                    <a:pt x="453" y="1474"/>
                  </a:cubicBezTo>
                  <a:cubicBezTo>
                    <a:pt x="769" y="1474"/>
                    <a:pt x="769" y="1474"/>
                    <a:pt x="769" y="1474"/>
                  </a:cubicBezTo>
                  <a:cubicBezTo>
                    <a:pt x="849" y="1474"/>
                    <a:pt x="914" y="1409"/>
                    <a:pt x="914" y="1329"/>
                  </a:cubicBezTo>
                  <a:cubicBezTo>
                    <a:pt x="914" y="1120"/>
                    <a:pt x="914" y="1120"/>
                    <a:pt x="914" y="1120"/>
                  </a:cubicBezTo>
                  <a:cubicBezTo>
                    <a:pt x="1095" y="1011"/>
                    <a:pt x="1206" y="816"/>
                    <a:pt x="1206" y="603"/>
                  </a:cubicBezTo>
                  <a:cubicBezTo>
                    <a:pt x="1206" y="271"/>
                    <a:pt x="936" y="0"/>
                    <a:pt x="603" y="0"/>
                  </a:cubicBezTo>
                  <a:close/>
                  <a:moveTo>
                    <a:pt x="827" y="1032"/>
                  </a:moveTo>
                  <a:cubicBezTo>
                    <a:pt x="807" y="1042"/>
                    <a:pt x="795" y="1063"/>
                    <a:pt x="795" y="1085"/>
                  </a:cubicBezTo>
                  <a:cubicBezTo>
                    <a:pt x="795" y="1133"/>
                    <a:pt x="795" y="1133"/>
                    <a:pt x="795" y="1133"/>
                  </a:cubicBezTo>
                  <a:cubicBezTo>
                    <a:pt x="427" y="1133"/>
                    <a:pt x="427" y="1133"/>
                    <a:pt x="427" y="1133"/>
                  </a:cubicBezTo>
                  <a:cubicBezTo>
                    <a:pt x="427" y="1093"/>
                    <a:pt x="427" y="1093"/>
                    <a:pt x="427" y="1093"/>
                  </a:cubicBezTo>
                  <a:cubicBezTo>
                    <a:pt x="427" y="1070"/>
                    <a:pt x="414" y="1049"/>
                    <a:pt x="394" y="1039"/>
                  </a:cubicBezTo>
                  <a:cubicBezTo>
                    <a:pt x="227" y="959"/>
                    <a:pt x="119" y="788"/>
                    <a:pt x="119" y="603"/>
                  </a:cubicBezTo>
                  <a:cubicBezTo>
                    <a:pt x="119" y="336"/>
                    <a:pt x="336" y="119"/>
                    <a:pt x="603" y="119"/>
                  </a:cubicBezTo>
                  <a:cubicBezTo>
                    <a:pt x="870" y="119"/>
                    <a:pt x="1087" y="336"/>
                    <a:pt x="1087" y="603"/>
                  </a:cubicBezTo>
                  <a:cubicBezTo>
                    <a:pt x="1087" y="784"/>
                    <a:pt x="987" y="948"/>
                    <a:pt x="827" y="1032"/>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111630" tIns="55815" rIns="111630" bIns="55815" numCol="1" anchor="t" anchorCtr="0" compatLnSpc="1"/>
            <a:lstStyle/>
            <a:p>
              <a:pPr>
                <a:lnSpc>
                  <a:spcPct val="120000"/>
                </a:lnSpc>
              </a:pPr>
              <a:endParaRPr lang="en-US" sz="1465" dirty="0">
                <a:latin typeface="Arial" panose="020B0604020202020204" pitchFamily="34" charset="0"/>
                <a:ea typeface="微软雅黑" panose="020B0503020204020204" pitchFamily="34" charset="-122"/>
                <a:sym typeface="Arial" panose="020B0604020202020204" pitchFamily="34" charset="0"/>
              </a:endParaRPr>
            </a:p>
          </p:txBody>
        </p:sp>
      </p:grpSp>
      <p:sp>
        <p:nvSpPr>
          <p:cNvPr id="16" name="Oval 14"/>
          <p:cNvSpPr>
            <a:spLocks noChangeArrowheads="1"/>
          </p:cNvSpPr>
          <p:nvPr/>
        </p:nvSpPr>
        <p:spPr bwMode="auto">
          <a:xfrm>
            <a:off x="2663807" y="3269533"/>
            <a:ext cx="1523952" cy="1524242"/>
          </a:xfrm>
          <a:prstGeom prst="ellipse">
            <a:avLst/>
          </a:prstGeom>
          <a:solidFill>
            <a:schemeClr val="accent2"/>
          </a:solidFill>
          <a:ln>
            <a:noFill/>
          </a:ln>
        </p:spPr>
        <p:txBody>
          <a:bodyPr vert="horz" wrap="square" lIns="79391" tIns="39696" rIns="79391" bIns="39696" numCol="1" anchor="t" anchorCtr="0" compatLnSpc="1"/>
          <a:lstStyle/>
          <a:p>
            <a:pPr>
              <a:lnSpc>
                <a:spcPct val="120000"/>
              </a:lnSpc>
            </a:pPr>
            <a:endParaRPr lang="en-US" sz="1465" dirty="0">
              <a:latin typeface="Arial" panose="020B0604020202020204" pitchFamily="34" charset="0"/>
              <a:ea typeface="微软雅黑" panose="020B0503020204020204" pitchFamily="34" charset="-122"/>
              <a:sym typeface="Arial" panose="020B0604020202020204" pitchFamily="34" charset="0"/>
            </a:endParaRPr>
          </a:p>
        </p:txBody>
      </p:sp>
      <p:sp>
        <p:nvSpPr>
          <p:cNvPr id="17" name="Oval 15"/>
          <p:cNvSpPr>
            <a:spLocks noChangeArrowheads="1"/>
          </p:cNvSpPr>
          <p:nvPr/>
        </p:nvSpPr>
        <p:spPr bwMode="auto">
          <a:xfrm>
            <a:off x="2814727" y="3421618"/>
            <a:ext cx="1220978" cy="1220075"/>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79391" tIns="39696" rIns="79391" bIns="39696" numCol="1" anchor="t" anchorCtr="0" compatLnSpc="1"/>
          <a:lstStyle/>
          <a:p>
            <a:pPr>
              <a:lnSpc>
                <a:spcPct val="120000"/>
              </a:lnSpc>
            </a:pPr>
            <a:endParaRPr lang="en-US" sz="1465" dirty="0">
              <a:latin typeface="Arial" panose="020B0604020202020204" pitchFamily="34" charset="0"/>
              <a:ea typeface="微软雅黑" panose="020B0503020204020204" pitchFamily="34" charset="-122"/>
              <a:sym typeface="Arial" panose="020B0604020202020204" pitchFamily="34" charset="0"/>
            </a:endParaRPr>
          </a:p>
        </p:txBody>
      </p:sp>
      <p:sp>
        <p:nvSpPr>
          <p:cNvPr id="18" name="Oval 16"/>
          <p:cNvSpPr>
            <a:spLocks noChangeArrowheads="1"/>
          </p:cNvSpPr>
          <p:nvPr/>
        </p:nvSpPr>
        <p:spPr bwMode="auto">
          <a:xfrm>
            <a:off x="2945222" y="3552135"/>
            <a:ext cx="959988" cy="960170"/>
          </a:xfrm>
          <a:prstGeom prst="ellipse">
            <a:avLst/>
          </a:prstGeom>
          <a:solidFill>
            <a:schemeClr val="accent3"/>
          </a:solidFill>
          <a:ln>
            <a:noFill/>
          </a:ln>
        </p:spPr>
        <p:txBody>
          <a:bodyPr vert="horz" wrap="square" lIns="79391" tIns="39696" rIns="79391" bIns="39696" numCol="1" anchor="t" anchorCtr="0" compatLnSpc="1"/>
          <a:lstStyle/>
          <a:p>
            <a:pPr>
              <a:lnSpc>
                <a:spcPct val="120000"/>
              </a:lnSpc>
            </a:pPr>
            <a:endParaRPr lang="en-US" sz="1465" dirty="0">
              <a:latin typeface="Arial" panose="020B0604020202020204" pitchFamily="34" charset="0"/>
              <a:ea typeface="微软雅黑" panose="020B0503020204020204" pitchFamily="34" charset="-122"/>
              <a:sym typeface="Arial" panose="020B0604020202020204" pitchFamily="34" charset="0"/>
            </a:endParaRPr>
          </a:p>
        </p:txBody>
      </p:sp>
      <p:sp>
        <p:nvSpPr>
          <p:cNvPr id="19" name="Oval 17"/>
          <p:cNvSpPr>
            <a:spLocks noChangeArrowheads="1"/>
          </p:cNvSpPr>
          <p:nvPr/>
        </p:nvSpPr>
        <p:spPr bwMode="auto">
          <a:xfrm>
            <a:off x="3087065" y="3692870"/>
            <a:ext cx="676303" cy="677567"/>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79391" tIns="39696" rIns="79391" bIns="39696" numCol="1" anchor="t" anchorCtr="0" compatLnSpc="1"/>
          <a:lstStyle/>
          <a:p>
            <a:pPr>
              <a:lnSpc>
                <a:spcPct val="120000"/>
              </a:lnSpc>
            </a:pPr>
            <a:endParaRPr lang="en-US" sz="1465" dirty="0">
              <a:latin typeface="Arial" panose="020B0604020202020204" pitchFamily="34" charset="0"/>
              <a:ea typeface="微软雅黑" panose="020B0503020204020204" pitchFamily="34" charset="-122"/>
              <a:sym typeface="Arial" panose="020B0604020202020204" pitchFamily="34" charset="0"/>
            </a:endParaRPr>
          </a:p>
        </p:txBody>
      </p:sp>
      <p:sp>
        <p:nvSpPr>
          <p:cNvPr id="20" name="Oval 18"/>
          <p:cNvSpPr>
            <a:spLocks noChangeArrowheads="1"/>
          </p:cNvSpPr>
          <p:nvPr/>
        </p:nvSpPr>
        <p:spPr bwMode="auto">
          <a:xfrm>
            <a:off x="3213021" y="3818849"/>
            <a:ext cx="423257" cy="425609"/>
          </a:xfrm>
          <a:prstGeom prst="ellipse">
            <a:avLst/>
          </a:prstGeom>
          <a:solidFill>
            <a:schemeClr val="accent4"/>
          </a:solidFill>
          <a:ln>
            <a:noFill/>
          </a:ln>
        </p:spPr>
        <p:txBody>
          <a:bodyPr vert="horz" wrap="square" lIns="79391" tIns="39696" rIns="79391" bIns="39696" numCol="1" anchor="t" anchorCtr="0" compatLnSpc="1"/>
          <a:lstStyle/>
          <a:p>
            <a:pPr>
              <a:lnSpc>
                <a:spcPct val="120000"/>
              </a:lnSpc>
            </a:pPr>
            <a:endParaRPr lang="en-US" sz="1465" dirty="0">
              <a:latin typeface="Arial" panose="020B0604020202020204" pitchFamily="34" charset="0"/>
              <a:ea typeface="微软雅黑" panose="020B0503020204020204" pitchFamily="34" charset="-122"/>
              <a:sym typeface="Arial" panose="020B0604020202020204" pitchFamily="34" charset="0"/>
            </a:endParaRPr>
          </a:p>
        </p:txBody>
      </p:sp>
      <p:sp>
        <p:nvSpPr>
          <p:cNvPr id="21" name="Oval 19"/>
          <p:cNvSpPr>
            <a:spLocks noChangeArrowheads="1"/>
          </p:cNvSpPr>
          <p:nvPr/>
        </p:nvSpPr>
        <p:spPr bwMode="auto">
          <a:xfrm>
            <a:off x="3345785" y="3953910"/>
            <a:ext cx="157729" cy="157759"/>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79391" tIns="39696" rIns="79391" bIns="39696" numCol="1" anchor="t" anchorCtr="0" compatLnSpc="1"/>
          <a:lstStyle/>
          <a:p>
            <a:pPr>
              <a:lnSpc>
                <a:spcPct val="120000"/>
              </a:lnSpc>
            </a:pPr>
            <a:endParaRPr lang="en-US" sz="1465" dirty="0">
              <a:latin typeface="Arial" panose="020B0604020202020204" pitchFamily="34" charset="0"/>
              <a:ea typeface="微软雅黑" panose="020B0503020204020204" pitchFamily="34" charset="-122"/>
              <a:sym typeface="Arial" panose="020B0604020202020204" pitchFamily="34" charset="0"/>
            </a:endParaRPr>
          </a:p>
        </p:txBody>
      </p:sp>
      <p:sp>
        <p:nvSpPr>
          <p:cNvPr id="22" name="Freeform 20"/>
          <p:cNvSpPr/>
          <p:nvPr/>
        </p:nvSpPr>
        <p:spPr bwMode="auto">
          <a:xfrm>
            <a:off x="3391173" y="3163982"/>
            <a:ext cx="898713" cy="901154"/>
          </a:xfrm>
          <a:custGeom>
            <a:avLst/>
            <a:gdLst>
              <a:gd name="T0" fmla="*/ 543 w 792"/>
              <a:gd name="T1" fmla="*/ 282 h 794"/>
              <a:gd name="T2" fmla="*/ 627 w 792"/>
              <a:gd name="T3" fmla="*/ 282 h 794"/>
              <a:gd name="T4" fmla="*/ 792 w 792"/>
              <a:gd name="T5" fmla="*/ 116 h 794"/>
              <a:gd name="T6" fmla="*/ 677 w 792"/>
              <a:gd name="T7" fmla="*/ 116 h 794"/>
              <a:gd name="T8" fmla="*/ 674 w 792"/>
              <a:gd name="T9" fmla="*/ 0 h 794"/>
              <a:gd name="T10" fmla="*/ 507 w 792"/>
              <a:gd name="T11" fmla="*/ 165 h 794"/>
              <a:gd name="T12" fmla="*/ 512 w 792"/>
              <a:gd name="T13" fmla="*/ 252 h 794"/>
              <a:gd name="T14" fmla="*/ 0 w 792"/>
              <a:gd name="T15" fmla="*/ 754 h 794"/>
              <a:gd name="T16" fmla="*/ 0 w 792"/>
              <a:gd name="T17" fmla="*/ 794 h 794"/>
              <a:gd name="T18" fmla="*/ 43 w 792"/>
              <a:gd name="T19" fmla="*/ 794 h 794"/>
              <a:gd name="T20" fmla="*/ 543 w 792"/>
              <a:gd name="T21" fmla="*/ 282 h 7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92" h="794">
                <a:moveTo>
                  <a:pt x="543" y="282"/>
                </a:moveTo>
                <a:lnTo>
                  <a:pt x="627" y="282"/>
                </a:lnTo>
                <a:lnTo>
                  <a:pt x="792" y="116"/>
                </a:lnTo>
                <a:lnTo>
                  <a:pt x="677" y="116"/>
                </a:lnTo>
                <a:lnTo>
                  <a:pt x="674" y="0"/>
                </a:lnTo>
                <a:lnTo>
                  <a:pt x="507" y="165"/>
                </a:lnTo>
                <a:lnTo>
                  <a:pt x="512" y="252"/>
                </a:lnTo>
                <a:lnTo>
                  <a:pt x="0" y="754"/>
                </a:lnTo>
                <a:lnTo>
                  <a:pt x="0" y="794"/>
                </a:lnTo>
                <a:lnTo>
                  <a:pt x="43" y="794"/>
                </a:lnTo>
                <a:lnTo>
                  <a:pt x="543" y="282"/>
                </a:lnTo>
                <a:close/>
              </a:path>
            </a:pathLst>
          </a:custGeom>
          <a:solidFill>
            <a:schemeClr val="accent6"/>
          </a:solidFill>
          <a:ln>
            <a:noFill/>
          </a:ln>
        </p:spPr>
        <p:txBody>
          <a:bodyPr vert="horz" wrap="square" lIns="79391" tIns="39696" rIns="79391" bIns="39696" numCol="1" anchor="t" anchorCtr="0" compatLnSpc="1"/>
          <a:lstStyle/>
          <a:p>
            <a:pPr>
              <a:lnSpc>
                <a:spcPct val="120000"/>
              </a:lnSpc>
            </a:pPr>
            <a:endParaRPr lang="en-US" sz="1465" dirty="0">
              <a:latin typeface="Arial" panose="020B0604020202020204" pitchFamily="34" charset="0"/>
              <a:ea typeface="微软雅黑" panose="020B0503020204020204" pitchFamily="34" charset="-122"/>
              <a:sym typeface="Arial" panose="020B0604020202020204" pitchFamily="34" charset="0"/>
            </a:endParaRPr>
          </a:p>
        </p:txBody>
      </p:sp>
      <p:sp>
        <p:nvSpPr>
          <p:cNvPr id="23" name="Freeform 21"/>
          <p:cNvSpPr/>
          <p:nvPr/>
        </p:nvSpPr>
        <p:spPr bwMode="auto">
          <a:xfrm>
            <a:off x="3425216" y="3141282"/>
            <a:ext cx="898713" cy="901154"/>
          </a:xfrm>
          <a:custGeom>
            <a:avLst/>
            <a:gdLst>
              <a:gd name="T0" fmla="*/ 543 w 792"/>
              <a:gd name="T1" fmla="*/ 282 h 794"/>
              <a:gd name="T2" fmla="*/ 627 w 792"/>
              <a:gd name="T3" fmla="*/ 282 h 794"/>
              <a:gd name="T4" fmla="*/ 792 w 792"/>
              <a:gd name="T5" fmla="*/ 116 h 794"/>
              <a:gd name="T6" fmla="*/ 677 w 792"/>
              <a:gd name="T7" fmla="*/ 116 h 794"/>
              <a:gd name="T8" fmla="*/ 674 w 792"/>
              <a:gd name="T9" fmla="*/ 0 h 794"/>
              <a:gd name="T10" fmla="*/ 507 w 792"/>
              <a:gd name="T11" fmla="*/ 165 h 794"/>
              <a:gd name="T12" fmla="*/ 512 w 792"/>
              <a:gd name="T13" fmla="*/ 252 h 794"/>
              <a:gd name="T14" fmla="*/ 0 w 792"/>
              <a:gd name="T15" fmla="*/ 754 h 794"/>
              <a:gd name="T16" fmla="*/ 0 w 792"/>
              <a:gd name="T17" fmla="*/ 794 h 794"/>
              <a:gd name="T18" fmla="*/ 43 w 792"/>
              <a:gd name="T19" fmla="*/ 794 h 7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92" h="794">
                <a:moveTo>
                  <a:pt x="543" y="282"/>
                </a:moveTo>
                <a:lnTo>
                  <a:pt x="627" y="282"/>
                </a:lnTo>
                <a:lnTo>
                  <a:pt x="792" y="116"/>
                </a:lnTo>
                <a:lnTo>
                  <a:pt x="677" y="116"/>
                </a:lnTo>
                <a:lnTo>
                  <a:pt x="674" y="0"/>
                </a:lnTo>
                <a:lnTo>
                  <a:pt x="507" y="165"/>
                </a:lnTo>
                <a:lnTo>
                  <a:pt x="512" y="252"/>
                </a:lnTo>
                <a:lnTo>
                  <a:pt x="0" y="754"/>
                </a:lnTo>
                <a:lnTo>
                  <a:pt x="0" y="794"/>
                </a:lnTo>
                <a:lnTo>
                  <a:pt x="43" y="79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79391" tIns="39696" rIns="79391" bIns="39696" numCol="1" anchor="t" anchorCtr="0" compatLnSpc="1"/>
          <a:lstStyle/>
          <a:p>
            <a:pPr>
              <a:lnSpc>
                <a:spcPct val="120000"/>
              </a:lnSpc>
            </a:pPr>
            <a:endParaRPr lang="en-US" sz="1465" dirty="0">
              <a:latin typeface="Arial" panose="020B0604020202020204" pitchFamily="34" charset="0"/>
              <a:ea typeface="微软雅黑" panose="020B0503020204020204" pitchFamily="34" charset="-122"/>
              <a:sym typeface="Arial" panose="020B0604020202020204" pitchFamily="34" charset="0"/>
            </a:endParaRPr>
          </a:p>
        </p:txBody>
      </p:sp>
      <p:grpSp>
        <p:nvGrpSpPr>
          <p:cNvPr id="3" name="Group 4"/>
          <p:cNvGrpSpPr>
            <a:grpSpLocks noChangeAspect="1"/>
          </p:cNvGrpSpPr>
          <p:nvPr/>
        </p:nvGrpSpPr>
        <p:grpSpPr bwMode="auto">
          <a:xfrm flipH="1">
            <a:off x="6264901" y="3110561"/>
            <a:ext cx="1084801" cy="937908"/>
            <a:chOff x="2883" y="375"/>
            <a:chExt cx="1938" cy="1977"/>
          </a:xfrm>
          <a:solidFill>
            <a:schemeClr val="accent1"/>
          </a:solidFill>
        </p:grpSpPr>
        <p:sp>
          <p:nvSpPr>
            <p:cNvPr id="25" name="Freeform 5"/>
            <p:cNvSpPr/>
            <p:nvPr/>
          </p:nvSpPr>
          <p:spPr bwMode="auto">
            <a:xfrm>
              <a:off x="4622" y="2148"/>
              <a:ext cx="199" cy="204"/>
            </a:xfrm>
            <a:custGeom>
              <a:avLst/>
              <a:gdLst>
                <a:gd name="T0" fmla="*/ 69 w 84"/>
                <a:gd name="T1" fmla="*/ 67 h 86"/>
                <a:gd name="T2" fmla="*/ 35 w 84"/>
                <a:gd name="T3" fmla="*/ 30 h 86"/>
                <a:gd name="T4" fmla="*/ 17 w 84"/>
                <a:gd name="T5" fmla="*/ 9 h 86"/>
                <a:gd name="T6" fmla="*/ 6 w 84"/>
                <a:gd name="T7" fmla="*/ 0 h 86"/>
                <a:gd name="T8" fmla="*/ 4 w 84"/>
                <a:gd name="T9" fmla="*/ 5 h 86"/>
                <a:gd name="T10" fmla="*/ 0 w 84"/>
                <a:gd name="T11" fmla="*/ 10 h 86"/>
                <a:gd name="T12" fmla="*/ 10 w 84"/>
                <a:gd name="T13" fmla="*/ 21 h 86"/>
                <a:gd name="T14" fmla="*/ 30 w 84"/>
                <a:gd name="T15" fmla="*/ 38 h 86"/>
                <a:gd name="T16" fmla="*/ 66 w 84"/>
                <a:gd name="T17" fmla="*/ 71 h 86"/>
                <a:gd name="T18" fmla="*/ 83 w 84"/>
                <a:gd name="T19" fmla="*/ 86 h 86"/>
                <a:gd name="T20" fmla="*/ 84 w 84"/>
                <a:gd name="T21" fmla="*/ 85 h 86"/>
                <a:gd name="T22" fmla="*/ 69 w 84"/>
                <a:gd name="T23" fmla="*/ 67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4" h="86">
                  <a:moveTo>
                    <a:pt x="69" y="67"/>
                  </a:moveTo>
                  <a:cubicBezTo>
                    <a:pt x="60" y="57"/>
                    <a:pt x="47" y="43"/>
                    <a:pt x="35" y="30"/>
                  </a:cubicBezTo>
                  <a:cubicBezTo>
                    <a:pt x="29" y="23"/>
                    <a:pt x="23" y="16"/>
                    <a:pt x="17" y="9"/>
                  </a:cubicBezTo>
                  <a:cubicBezTo>
                    <a:pt x="13" y="6"/>
                    <a:pt x="10" y="3"/>
                    <a:pt x="6" y="0"/>
                  </a:cubicBezTo>
                  <a:cubicBezTo>
                    <a:pt x="6" y="2"/>
                    <a:pt x="5" y="3"/>
                    <a:pt x="4" y="5"/>
                  </a:cubicBezTo>
                  <a:cubicBezTo>
                    <a:pt x="3" y="7"/>
                    <a:pt x="1" y="9"/>
                    <a:pt x="0" y="10"/>
                  </a:cubicBezTo>
                  <a:cubicBezTo>
                    <a:pt x="3" y="14"/>
                    <a:pt x="7" y="17"/>
                    <a:pt x="10" y="21"/>
                  </a:cubicBezTo>
                  <a:cubicBezTo>
                    <a:pt x="16" y="27"/>
                    <a:pt x="23" y="32"/>
                    <a:pt x="30" y="38"/>
                  </a:cubicBezTo>
                  <a:cubicBezTo>
                    <a:pt x="43" y="50"/>
                    <a:pt x="56" y="63"/>
                    <a:pt x="66" y="71"/>
                  </a:cubicBezTo>
                  <a:cubicBezTo>
                    <a:pt x="76" y="80"/>
                    <a:pt x="83" y="86"/>
                    <a:pt x="83" y="86"/>
                  </a:cubicBezTo>
                  <a:cubicBezTo>
                    <a:pt x="84" y="85"/>
                    <a:pt x="84" y="85"/>
                    <a:pt x="84" y="85"/>
                  </a:cubicBezTo>
                  <a:cubicBezTo>
                    <a:pt x="84" y="85"/>
                    <a:pt x="78" y="78"/>
                    <a:pt x="69" y="67"/>
                  </a:cubicBezTo>
                </a:path>
              </a:pathLst>
            </a:custGeom>
            <a:grpFill/>
            <a:ln w="9525">
              <a:noFill/>
              <a:round/>
            </a:ln>
          </p:spPr>
          <p:txBody>
            <a:bodyPr vert="horz" wrap="square" lIns="111630" tIns="55815" rIns="111630" bIns="55815" numCol="1" anchor="t" anchorCtr="0" compatLnSpc="1"/>
            <a:lstStyle/>
            <a:p>
              <a:pPr>
                <a:lnSpc>
                  <a:spcPct val="120000"/>
                </a:lnSpc>
              </a:pPr>
              <a:endParaRPr lang="en-US" sz="1465" dirty="0">
                <a:latin typeface="Arial" panose="020B0604020202020204" pitchFamily="34" charset="0"/>
                <a:ea typeface="微软雅黑" panose="020B0503020204020204" pitchFamily="34" charset="-122"/>
                <a:sym typeface="Arial" panose="020B0604020202020204" pitchFamily="34" charset="0"/>
              </a:endParaRPr>
            </a:p>
          </p:txBody>
        </p:sp>
        <p:sp>
          <p:nvSpPr>
            <p:cNvPr id="26" name="Freeform 6"/>
            <p:cNvSpPr/>
            <p:nvPr/>
          </p:nvSpPr>
          <p:spPr bwMode="auto">
            <a:xfrm>
              <a:off x="4177" y="1665"/>
              <a:ext cx="490" cy="566"/>
            </a:xfrm>
            <a:custGeom>
              <a:avLst/>
              <a:gdLst>
                <a:gd name="T0" fmla="*/ 204 w 207"/>
                <a:gd name="T1" fmla="*/ 156 h 239"/>
                <a:gd name="T2" fmla="*/ 48 w 207"/>
                <a:gd name="T3" fmla="*/ 0 h 239"/>
                <a:gd name="T4" fmla="*/ 35 w 207"/>
                <a:gd name="T5" fmla="*/ 53 h 239"/>
                <a:gd name="T6" fmla="*/ 0 w 207"/>
                <a:gd name="T7" fmla="*/ 83 h 239"/>
                <a:gd name="T8" fmla="*/ 156 w 207"/>
                <a:gd name="T9" fmla="*/ 239 h 239"/>
                <a:gd name="T10" fmla="*/ 188 w 207"/>
                <a:gd name="T11" fmla="*/ 214 h 239"/>
                <a:gd name="T12" fmla="*/ 192 w 207"/>
                <a:gd name="T13" fmla="*/ 209 h 239"/>
                <a:gd name="T14" fmla="*/ 194 w 207"/>
                <a:gd name="T15" fmla="*/ 204 h 239"/>
                <a:gd name="T16" fmla="*/ 204 w 207"/>
                <a:gd name="T17" fmla="*/ 156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7" h="239">
                  <a:moveTo>
                    <a:pt x="204" y="156"/>
                  </a:moveTo>
                  <a:cubicBezTo>
                    <a:pt x="48" y="0"/>
                    <a:pt x="48" y="0"/>
                    <a:pt x="48" y="0"/>
                  </a:cubicBezTo>
                  <a:cubicBezTo>
                    <a:pt x="54" y="6"/>
                    <a:pt x="48" y="30"/>
                    <a:pt x="35" y="53"/>
                  </a:cubicBezTo>
                  <a:cubicBezTo>
                    <a:pt x="22" y="75"/>
                    <a:pt x="7" y="88"/>
                    <a:pt x="0" y="83"/>
                  </a:cubicBezTo>
                  <a:cubicBezTo>
                    <a:pt x="156" y="239"/>
                    <a:pt x="156" y="239"/>
                    <a:pt x="156" y="239"/>
                  </a:cubicBezTo>
                  <a:cubicBezTo>
                    <a:pt x="156" y="239"/>
                    <a:pt x="173" y="237"/>
                    <a:pt x="188" y="214"/>
                  </a:cubicBezTo>
                  <a:cubicBezTo>
                    <a:pt x="189" y="213"/>
                    <a:pt x="191" y="211"/>
                    <a:pt x="192" y="209"/>
                  </a:cubicBezTo>
                  <a:cubicBezTo>
                    <a:pt x="193" y="207"/>
                    <a:pt x="194" y="206"/>
                    <a:pt x="194" y="204"/>
                  </a:cubicBezTo>
                  <a:cubicBezTo>
                    <a:pt x="207" y="178"/>
                    <a:pt x="204" y="156"/>
                    <a:pt x="204" y="156"/>
                  </a:cubicBezTo>
                  <a:close/>
                </a:path>
              </a:pathLst>
            </a:custGeom>
            <a:grpFill/>
            <a:ln w="9525">
              <a:noFill/>
              <a:round/>
            </a:ln>
          </p:spPr>
          <p:txBody>
            <a:bodyPr vert="horz" wrap="square" lIns="111630" tIns="55815" rIns="111630" bIns="55815" numCol="1" anchor="t" anchorCtr="0" compatLnSpc="1"/>
            <a:lstStyle/>
            <a:p>
              <a:pPr>
                <a:lnSpc>
                  <a:spcPct val="120000"/>
                </a:lnSpc>
              </a:pPr>
              <a:endParaRPr lang="en-US" sz="1465" dirty="0">
                <a:latin typeface="Arial" panose="020B0604020202020204" pitchFamily="34" charset="0"/>
                <a:ea typeface="微软雅黑" panose="020B0503020204020204" pitchFamily="34" charset="-122"/>
                <a:sym typeface="Arial" panose="020B0604020202020204" pitchFamily="34" charset="0"/>
              </a:endParaRPr>
            </a:p>
          </p:txBody>
        </p:sp>
        <p:sp>
          <p:nvSpPr>
            <p:cNvPr id="27" name="Freeform 7"/>
            <p:cNvSpPr/>
            <p:nvPr/>
          </p:nvSpPr>
          <p:spPr bwMode="auto">
            <a:xfrm>
              <a:off x="4167" y="1656"/>
              <a:ext cx="137" cy="218"/>
            </a:xfrm>
            <a:custGeom>
              <a:avLst/>
              <a:gdLst>
                <a:gd name="T0" fmla="*/ 52 w 58"/>
                <a:gd name="T1" fmla="*/ 4 h 92"/>
                <a:gd name="T2" fmla="*/ 31 w 58"/>
                <a:gd name="T3" fmla="*/ 13 h 92"/>
                <a:gd name="T4" fmla="*/ 39 w 58"/>
                <a:gd name="T5" fmla="*/ 20 h 92"/>
                <a:gd name="T6" fmla="*/ 39 w 58"/>
                <a:gd name="T7" fmla="*/ 25 h 92"/>
                <a:gd name="T8" fmla="*/ 31 w 58"/>
                <a:gd name="T9" fmla="*/ 50 h 92"/>
                <a:gd name="T10" fmla="*/ 16 w 58"/>
                <a:gd name="T11" fmla="*/ 66 h 92"/>
                <a:gd name="T12" fmla="*/ 12 w 58"/>
                <a:gd name="T13" fmla="*/ 67 h 92"/>
                <a:gd name="T14" fmla="*/ 5 w 58"/>
                <a:gd name="T15" fmla="*/ 59 h 92"/>
                <a:gd name="T16" fmla="*/ 3 w 58"/>
                <a:gd name="T17" fmla="*/ 87 h 92"/>
                <a:gd name="T18" fmla="*/ 4 w 58"/>
                <a:gd name="T19" fmla="*/ 87 h 92"/>
                <a:gd name="T20" fmla="*/ 39 w 58"/>
                <a:gd name="T21" fmla="*/ 57 h 92"/>
                <a:gd name="T22" fmla="*/ 52 w 58"/>
                <a:gd name="T23" fmla="*/ 4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8" h="92">
                  <a:moveTo>
                    <a:pt x="52" y="4"/>
                  </a:moveTo>
                  <a:cubicBezTo>
                    <a:pt x="48" y="0"/>
                    <a:pt x="40" y="4"/>
                    <a:pt x="31" y="13"/>
                  </a:cubicBezTo>
                  <a:cubicBezTo>
                    <a:pt x="36" y="18"/>
                    <a:pt x="39" y="20"/>
                    <a:pt x="39" y="20"/>
                  </a:cubicBezTo>
                  <a:cubicBezTo>
                    <a:pt x="39" y="20"/>
                    <a:pt x="39" y="22"/>
                    <a:pt x="39" y="25"/>
                  </a:cubicBezTo>
                  <a:cubicBezTo>
                    <a:pt x="39" y="31"/>
                    <a:pt x="37" y="40"/>
                    <a:pt x="31" y="50"/>
                  </a:cubicBezTo>
                  <a:cubicBezTo>
                    <a:pt x="25" y="61"/>
                    <a:pt x="19" y="64"/>
                    <a:pt x="16" y="66"/>
                  </a:cubicBezTo>
                  <a:cubicBezTo>
                    <a:pt x="14" y="67"/>
                    <a:pt x="12" y="67"/>
                    <a:pt x="12" y="67"/>
                  </a:cubicBezTo>
                  <a:cubicBezTo>
                    <a:pt x="12" y="67"/>
                    <a:pt x="10" y="64"/>
                    <a:pt x="5" y="59"/>
                  </a:cubicBezTo>
                  <a:cubicBezTo>
                    <a:pt x="0" y="72"/>
                    <a:pt x="0" y="83"/>
                    <a:pt x="3" y="87"/>
                  </a:cubicBezTo>
                  <a:cubicBezTo>
                    <a:pt x="4" y="87"/>
                    <a:pt x="4" y="87"/>
                    <a:pt x="4" y="87"/>
                  </a:cubicBezTo>
                  <a:cubicBezTo>
                    <a:pt x="11" y="92"/>
                    <a:pt x="26" y="79"/>
                    <a:pt x="39" y="57"/>
                  </a:cubicBezTo>
                  <a:cubicBezTo>
                    <a:pt x="52" y="34"/>
                    <a:pt x="58" y="10"/>
                    <a:pt x="52" y="4"/>
                  </a:cubicBezTo>
                  <a:close/>
                </a:path>
              </a:pathLst>
            </a:custGeom>
            <a:grpFill/>
            <a:ln w="9525">
              <a:noFill/>
              <a:round/>
            </a:ln>
          </p:spPr>
          <p:txBody>
            <a:bodyPr vert="horz" wrap="square" lIns="111630" tIns="55815" rIns="111630" bIns="55815" numCol="1" anchor="t" anchorCtr="0" compatLnSpc="1"/>
            <a:lstStyle/>
            <a:p>
              <a:pPr>
                <a:lnSpc>
                  <a:spcPct val="120000"/>
                </a:lnSpc>
              </a:pPr>
              <a:endParaRPr lang="en-US" sz="1465" dirty="0">
                <a:latin typeface="Arial" panose="020B0604020202020204" pitchFamily="34" charset="0"/>
                <a:ea typeface="微软雅黑" panose="020B0503020204020204" pitchFamily="34" charset="-122"/>
                <a:sym typeface="Arial" panose="020B0604020202020204" pitchFamily="34" charset="0"/>
              </a:endParaRPr>
            </a:p>
          </p:txBody>
        </p:sp>
        <p:sp>
          <p:nvSpPr>
            <p:cNvPr id="28" name="Freeform 8"/>
            <p:cNvSpPr/>
            <p:nvPr/>
          </p:nvSpPr>
          <p:spPr bwMode="auto">
            <a:xfrm>
              <a:off x="2883" y="799"/>
              <a:ext cx="474" cy="407"/>
            </a:xfrm>
            <a:custGeom>
              <a:avLst/>
              <a:gdLst>
                <a:gd name="T0" fmla="*/ 83 w 200"/>
                <a:gd name="T1" fmla="*/ 65 h 172"/>
                <a:gd name="T2" fmla="*/ 200 w 200"/>
                <a:gd name="T3" fmla="*/ 38 h 172"/>
                <a:gd name="T4" fmla="*/ 200 w 200"/>
                <a:gd name="T5" fmla="*/ 37 h 172"/>
                <a:gd name="T6" fmla="*/ 73 w 200"/>
                <a:gd name="T7" fmla="*/ 14 h 172"/>
                <a:gd name="T8" fmla="*/ 9 w 200"/>
                <a:gd name="T9" fmla="*/ 126 h 172"/>
                <a:gd name="T10" fmla="*/ 64 w 200"/>
                <a:gd name="T11" fmla="*/ 172 h 172"/>
                <a:gd name="T12" fmla="*/ 83 w 200"/>
                <a:gd name="T13" fmla="*/ 65 h 172"/>
              </a:gdLst>
              <a:ahLst/>
              <a:cxnLst>
                <a:cxn ang="0">
                  <a:pos x="T0" y="T1"/>
                </a:cxn>
                <a:cxn ang="0">
                  <a:pos x="T2" y="T3"/>
                </a:cxn>
                <a:cxn ang="0">
                  <a:pos x="T4" y="T5"/>
                </a:cxn>
                <a:cxn ang="0">
                  <a:pos x="T6" y="T7"/>
                </a:cxn>
                <a:cxn ang="0">
                  <a:pos x="T8" y="T9"/>
                </a:cxn>
                <a:cxn ang="0">
                  <a:pos x="T10" y="T11"/>
                </a:cxn>
                <a:cxn ang="0">
                  <a:pos x="T12" y="T13"/>
                </a:cxn>
              </a:cxnLst>
              <a:rect l="0" t="0" r="r" b="b"/>
              <a:pathLst>
                <a:path w="200" h="172">
                  <a:moveTo>
                    <a:pt x="83" y="65"/>
                  </a:moveTo>
                  <a:cubicBezTo>
                    <a:pt x="105" y="26"/>
                    <a:pt x="157" y="23"/>
                    <a:pt x="200" y="38"/>
                  </a:cubicBezTo>
                  <a:cubicBezTo>
                    <a:pt x="200" y="38"/>
                    <a:pt x="200" y="37"/>
                    <a:pt x="200" y="37"/>
                  </a:cubicBezTo>
                  <a:cubicBezTo>
                    <a:pt x="159" y="14"/>
                    <a:pt x="109" y="0"/>
                    <a:pt x="73" y="14"/>
                  </a:cubicBezTo>
                  <a:cubicBezTo>
                    <a:pt x="6" y="41"/>
                    <a:pt x="0" y="81"/>
                    <a:pt x="9" y="126"/>
                  </a:cubicBezTo>
                  <a:cubicBezTo>
                    <a:pt x="14" y="152"/>
                    <a:pt x="35" y="167"/>
                    <a:pt x="64" y="172"/>
                  </a:cubicBezTo>
                  <a:cubicBezTo>
                    <a:pt x="58" y="137"/>
                    <a:pt x="64" y="97"/>
                    <a:pt x="83" y="65"/>
                  </a:cubicBezTo>
                  <a:close/>
                </a:path>
              </a:pathLst>
            </a:custGeom>
            <a:grpFill/>
            <a:ln w="9525">
              <a:noFill/>
              <a:round/>
            </a:ln>
          </p:spPr>
          <p:txBody>
            <a:bodyPr vert="horz" wrap="square" lIns="111630" tIns="55815" rIns="111630" bIns="55815" numCol="1" anchor="t" anchorCtr="0" compatLnSpc="1"/>
            <a:lstStyle/>
            <a:p>
              <a:pPr>
                <a:lnSpc>
                  <a:spcPct val="120000"/>
                </a:lnSpc>
              </a:pPr>
              <a:endParaRPr lang="en-US" sz="1465" dirty="0">
                <a:latin typeface="Arial" panose="020B0604020202020204" pitchFamily="34" charset="0"/>
                <a:ea typeface="微软雅黑" panose="020B0503020204020204" pitchFamily="34" charset="-122"/>
                <a:sym typeface="Arial" panose="020B0604020202020204" pitchFamily="34" charset="0"/>
              </a:endParaRPr>
            </a:p>
          </p:txBody>
        </p:sp>
        <p:sp>
          <p:nvSpPr>
            <p:cNvPr id="29" name="Freeform 9"/>
            <p:cNvSpPr/>
            <p:nvPr/>
          </p:nvSpPr>
          <p:spPr bwMode="auto">
            <a:xfrm>
              <a:off x="3236" y="427"/>
              <a:ext cx="175" cy="460"/>
            </a:xfrm>
            <a:custGeom>
              <a:avLst/>
              <a:gdLst>
                <a:gd name="T0" fmla="*/ 40 w 74"/>
                <a:gd name="T1" fmla="*/ 37 h 194"/>
                <a:gd name="T2" fmla="*/ 74 w 74"/>
                <a:gd name="T3" fmla="*/ 0 h 194"/>
                <a:gd name="T4" fmla="*/ 1 w 74"/>
                <a:gd name="T5" fmla="*/ 100 h 194"/>
                <a:gd name="T6" fmla="*/ 51 w 74"/>
                <a:gd name="T7" fmla="*/ 194 h 194"/>
                <a:gd name="T8" fmla="*/ 52 w 74"/>
                <a:gd name="T9" fmla="*/ 193 h 194"/>
                <a:gd name="T10" fmla="*/ 40 w 74"/>
                <a:gd name="T11" fmla="*/ 37 h 194"/>
              </a:gdLst>
              <a:ahLst/>
              <a:cxnLst>
                <a:cxn ang="0">
                  <a:pos x="T0" y="T1"/>
                </a:cxn>
                <a:cxn ang="0">
                  <a:pos x="T2" y="T3"/>
                </a:cxn>
                <a:cxn ang="0">
                  <a:pos x="T4" y="T5"/>
                </a:cxn>
                <a:cxn ang="0">
                  <a:pos x="T6" y="T7"/>
                </a:cxn>
                <a:cxn ang="0">
                  <a:pos x="T8" y="T9"/>
                </a:cxn>
                <a:cxn ang="0">
                  <a:pos x="T10" y="T11"/>
                </a:cxn>
              </a:cxnLst>
              <a:rect l="0" t="0" r="r" b="b"/>
              <a:pathLst>
                <a:path w="74" h="194">
                  <a:moveTo>
                    <a:pt x="40" y="37"/>
                  </a:moveTo>
                  <a:cubicBezTo>
                    <a:pt x="49" y="21"/>
                    <a:pt x="61" y="8"/>
                    <a:pt x="74" y="0"/>
                  </a:cubicBezTo>
                  <a:cubicBezTo>
                    <a:pt x="31" y="9"/>
                    <a:pt x="0" y="30"/>
                    <a:pt x="1" y="100"/>
                  </a:cubicBezTo>
                  <a:cubicBezTo>
                    <a:pt x="1" y="132"/>
                    <a:pt x="23" y="166"/>
                    <a:pt x="51" y="194"/>
                  </a:cubicBezTo>
                  <a:cubicBezTo>
                    <a:pt x="52" y="193"/>
                    <a:pt x="52" y="193"/>
                    <a:pt x="52" y="193"/>
                  </a:cubicBezTo>
                  <a:cubicBezTo>
                    <a:pt x="29" y="143"/>
                    <a:pt x="17" y="77"/>
                    <a:pt x="40" y="37"/>
                  </a:cubicBezTo>
                  <a:close/>
                </a:path>
              </a:pathLst>
            </a:custGeom>
            <a:grpFill/>
            <a:ln w="9525">
              <a:noFill/>
              <a:round/>
            </a:ln>
          </p:spPr>
          <p:txBody>
            <a:bodyPr vert="horz" wrap="square" lIns="111630" tIns="55815" rIns="111630" bIns="55815" numCol="1" anchor="t" anchorCtr="0" compatLnSpc="1"/>
            <a:lstStyle/>
            <a:p>
              <a:pPr>
                <a:lnSpc>
                  <a:spcPct val="120000"/>
                </a:lnSpc>
              </a:pPr>
              <a:endParaRPr lang="en-US" sz="1465" dirty="0">
                <a:latin typeface="Arial" panose="020B0604020202020204" pitchFamily="34" charset="0"/>
                <a:ea typeface="微软雅黑" panose="020B0503020204020204" pitchFamily="34" charset="-122"/>
                <a:sym typeface="Arial" panose="020B0604020202020204" pitchFamily="34" charset="0"/>
              </a:endParaRPr>
            </a:p>
          </p:txBody>
        </p:sp>
        <p:sp>
          <p:nvSpPr>
            <p:cNvPr id="30" name="Freeform 10"/>
            <p:cNvSpPr/>
            <p:nvPr/>
          </p:nvSpPr>
          <p:spPr bwMode="auto">
            <a:xfrm>
              <a:off x="3020" y="853"/>
              <a:ext cx="505" cy="613"/>
            </a:xfrm>
            <a:custGeom>
              <a:avLst/>
              <a:gdLst>
                <a:gd name="T0" fmla="*/ 198 w 213"/>
                <a:gd name="T1" fmla="*/ 82 h 259"/>
                <a:gd name="T2" fmla="*/ 142 w 213"/>
                <a:gd name="T3" fmla="*/ 15 h 259"/>
                <a:gd name="T4" fmla="*/ 25 w 213"/>
                <a:gd name="T5" fmla="*/ 42 h 259"/>
                <a:gd name="T6" fmla="*/ 6 w 213"/>
                <a:gd name="T7" fmla="*/ 149 h 259"/>
                <a:gd name="T8" fmla="*/ 39 w 213"/>
                <a:gd name="T9" fmla="*/ 218 h 259"/>
                <a:gd name="T10" fmla="*/ 172 w 213"/>
                <a:gd name="T11" fmla="*/ 189 h 259"/>
                <a:gd name="T12" fmla="*/ 211 w 213"/>
                <a:gd name="T13" fmla="*/ 104 h 259"/>
                <a:gd name="T14" fmla="*/ 213 w 213"/>
                <a:gd name="T15" fmla="*/ 99 h 259"/>
                <a:gd name="T16" fmla="*/ 212 w 213"/>
                <a:gd name="T17" fmla="*/ 97 h 259"/>
                <a:gd name="T18" fmla="*/ 198 w 213"/>
                <a:gd name="T19" fmla="*/ 82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3" h="259">
                  <a:moveTo>
                    <a:pt x="198" y="82"/>
                  </a:moveTo>
                  <a:cubicBezTo>
                    <a:pt x="173" y="53"/>
                    <a:pt x="145" y="23"/>
                    <a:pt x="142" y="15"/>
                  </a:cubicBezTo>
                  <a:cubicBezTo>
                    <a:pt x="99" y="0"/>
                    <a:pt x="47" y="3"/>
                    <a:pt x="25" y="42"/>
                  </a:cubicBezTo>
                  <a:cubicBezTo>
                    <a:pt x="6" y="74"/>
                    <a:pt x="0" y="114"/>
                    <a:pt x="6" y="149"/>
                  </a:cubicBezTo>
                  <a:cubicBezTo>
                    <a:pt x="10" y="176"/>
                    <a:pt x="22" y="201"/>
                    <a:pt x="39" y="218"/>
                  </a:cubicBezTo>
                  <a:cubicBezTo>
                    <a:pt x="80" y="259"/>
                    <a:pt x="139" y="246"/>
                    <a:pt x="172" y="189"/>
                  </a:cubicBezTo>
                  <a:cubicBezTo>
                    <a:pt x="190" y="158"/>
                    <a:pt x="207" y="130"/>
                    <a:pt x="211" y="104"/>
                  </a:cubicBezTo>
                  <a:cubicBezTo>
                    <a:pt x="212" y="102"/>
                    <a:pt x="213" y="100"/>
                    <a:pt x="213" y="99"/>
                  </a:cubicBezTo>
                  <a:cubicBezTo>
                    <a:pt x="213" y="98"/>
                    <a:pt x="212" y="98"/>
                    <a:pt x="212" y="97"/>
                  </a:cubicBezTo>
                  <a:cubicBezTo>
                    <a:pt x="207" y="92"/>
                    <a:pt x="203" y="87"/>
                    <a:pt x="198" y="82"/>
                  </a:cubicBezTo>
                  <a:close/>
                </a:path>
              </a:pathLst>
            </a:custGeom>
            <a:grpFill/>
            <a:ln w="9525">
              <a:noFill/>
              <a:round/>
            </a:ln>
          </p:spPr>
          <p:txBody>
            <a:bodyPr vert="horz" wrap="square" lIns="111630" tIns="55815" rIns="111630" bIns="55815" numCol="1" anchor="t" anchorCtr="0" compatLnSpc="1"/>
            <a:lstStyle/>
            <a:p>
              <a:pPr>
                <a:lnSpc>
                  <a:spcPct val="120000"/>
                </a:lnSpc>
              </a:pPr>
              <a:endParaRPr lang="en-US" sz="1465" dirty="0">
                <a:latin typeface="Arial" panose="020B0604020202020204" pitchFamily="34" charset="0"/>
                <a:ea typeface="微软雅黑" panose="020B0503020204020204" pitchFamily="34" charset="-122"/>
                <a:sym typeface="Arial" panose="020B0604020202020204" pitchFamily="34" charset="0"/>
              </a:endParaRPr>
            </a:p>
          </p:txBody>
        </p:sp>
        <p:sp>
          <p:nvSpPr>
            <p:cNvPr id="31" name="Freeform 11"/>
            <p:cNvSpPr/>
            <p:nvPr/>
          </p:nvSpPr>
          <p:spPr bwMode="auto">
            <a:xfrm>
              <a:off x="3276" y="375"/>
              <a:ext cx="481" cy="668"/>
            </a:xfrm>
            <a:custGeom>
              <a:avLst/>
              <a:gdLst>
                <a:gd name="T0" fmla="*/ 23 w 203"/>
                <a:gd name="T1" fmla="*/ 59 h 282"/>
                <a:gd name="T2" fmla="*/ 35 w 203"/>
                <a:gd name="T3" fmla="*/ 215 h 282"/>
                <a:gd name="T4" fmla="*/ 72 w 203"/>
                <a:gd name="T5" fmla="*/ 246 h 282"/>
                <a:gd name="T6" fmla="*/ 96 w 203"/>
                <a:gd name="T7" fmla="*/ 267 h 282"/>
                <a:gd name="T8" fmla="*/ 99 w 203"/>
                <a:gd name="T9" fmla="*/ 270 h 282"/>
                <a:gd name="T10" fmla="*/ 113 w 203"/>
                <a:gd name="T11" fmla="*/ 282 h 282"/>
                <a:gd name="T12" fmla="*/ 171 w 203"/>
                <a:gd name="T13" fmla="*/ 207 h 282"/>
                <a:gd name="T14" fmla="*/ 156 w 203"/>
                <a:gd name="T15" fmla="*/ 31 h 282"/>
                <a:gd name="T16" fmla="*/ 57 w 203"/>
                <a:gd name="T17" fmla="*/ 22 h 282"/>
                <a:gd name="T18" fmla="*/ 23 w 203"/>
                <a:gd name="T19" fmla="*/ 59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3" h="282">
                  <a:moveTo>
                    <a:pt x="23" y="59"/>
                  </a:moveTo>
                  <a:cubicBezTo>
                    <a:pt x="0" y="99"/>
                    <a:pt x="12" y="165"/>
                    <a:pt x="35" y="215"/>
                  </a:cubicBezTo>
                  <a:cubicBezTo>
                    <a:pt x="38" y="215"/>
                    <a:pt x="55" y="231"/>
                    <a:pt x="72" y="246"/>
                  </a:cubicBezTo>
                  <a:cubicBezTo>
                    <a:pt x="79" y="252"/>
                    <a:pt x="87" y="259"/>
                    <a:pt x="96" y="267"/>
                  </a:cubicBezTo>
                  <a:cubicBezTo>
                    <a:pt x="97" y="268"/>
                    <a:pt x="98" y="269"/>
                    <a:pt x="99" y="270"/>
                  </a:cubicBezTo>
                  <a:cubicBezTo>
                    <a:pt x="104" y="274"/>
                    <a:pt x="109" y="278"/>
                    <a:pt x="113" y="282"/>
                  </a:cubicBezTo>
                  <a:cubicBezTo>
                    <a:pt x="133" y="272"/>
                    <a:pt x="151" y="241"/>
                    <a:pt x="171" y="207"/>
                  </a:cubicBezTo>
                  <a:cubicBezTo>
                    <a:pt x="203" y="150"/>
                    <a:pt x="197" y="71"/>
                    <a:pt x="156" y="31"/>
                  </a:cubicBezTo>
                  <a:cubicBezTo>
                    <a:pt x="127" y="2"/>
                    <a:pt x="89" y="0"/>
                    <a:pt x="57" y="22"/>
                  </a:cubicBezTo>
                  <a:cubicBezTo>
                    <a:pt x="44" y="30"/>
                    <a:pt x="32" y="43"/>
                    <a:pt x="23" y="59"/>
                  </a:cubicBezTo>
                  <a:close/>
                </a:path>
              </a:pathLst>
            </a:custGeom>
            <a:grpFill/>
            <a:ln w="9525">
              <a:noFill/>
              <a:round/>
            </a:ln>
          </p:spPr>
          <p:txBody>
            <a:bodyPr vert="horz" wrap="square" lIns="111630" tIns="55815" rIns="111630" bIns="55815" numCol="1" anchor="t" anchorCtr="0" compatLnSpc="1"/>
            <a:lstStyle/>
            <a:p>
              <a:pPr>
                <a:lnSpc>
                  <a:spcPct val="120000"/>
                </a:lnSpc>
              </a:pPr>
              <a:endParaRPr lang="en-US" sz="1465" dirty="0">
                <a:latin typeface="Arial" panose="020B0604020202020204" pitchFamily="34" charset="0"/>
                <a:ea typeface="微软雅黑" panose="020B0503020204020204" pitchFamily="34" charset="-122"/>
                <a:sym typeface="Arial" panose="020B0604020202020204" pitchFamily="34" charset="0"/>
              </a:endParaRPr>
            </a:p>
          </p:txBody>
        </p:sp>
        <p:sp>
          <p:nvSpPr>
            <p:cNvPr id="32" name="Freeform 12"/>
            <p:cNvSpPr/>
            <p:nvPr/>
          </p:nvSpPr>
          <p:spPr bwMode="auto">
            <a:xfrm>
              <a:off x="3357" y="884"/>
              <a:ext cx="902" cy="930"/>
            </a:xfrm>
            <a:custGeom>
              <a:avLst/>
              <a:gdLst>
                <a:gd name="T0" fmla="*/ 381 w 381"/>
                <a:gd name="T1" fmla="*/ 346 h 393"/>
                <a:gd name="T2" fmla="*/ 373 w 381"/>
                <a:gd name="T3" fmla="*/ 339 h 393"/>
                <a:gd name="T4" fmla="*/ 79 w 381"/>
                <a:gd name="T5" fmla="*/ 67 h 393"/>
                <a:gd name="T6" fmla="*/ 65 w 381"/>
                <a:gd name="T7" fmla="*/ 55 h 393"/>
                <a:gd name="T8" fmla="*/ 62 w 381"/>
                <a:gd name="T9" fmla="*/ 52 h 393"/>
                <a:gd name="T10" fmla="*/ 38 w 381"/>
                <a:gd name="T11" fmla="*/ 31 h 393"/>
                <a:gd name="T12" fmla="*/ 1 w 381"/>
                <a:gd name="T13" fmla="*/ 0 h 393"/>
                <a:gd name="T14" fmla="*/ 0 w 381"/>
                <a:gd name="T15" fmla="*/ 1 h 393"/>
                <a:gd name="T16" fmla="*/ 0 w 381"/>
                <a:gd name="T17" fmla="*/ 1 h 393"/>
                <a:gd name="T18" fmla="*/ 0 w 381"/>
                <a:gd name="T19" fmla="*/ 1 h 393"/>
                <a:gd name="T20" fmla="*/ 0 w 381"/>
                <a:gd name="T21" fmla="*/ 2 h 393"/>
                <a:gd name="T22" fmla="*/ 56 w 381"/>
                <a:gd name="T23" fmla="*/ 69 h 393"/>
                <a:gd name="T24" fmla="*/ 70 w 381"/>
                <a:gd name="T25" fmla="*/ 84 h 393"/>
                <a:gd name="T26" fmla="*/ 71 w 381"/>
                <a:gd name="T27" fmla="*/ 86 h 393"/>
                <a:gd name="T28" fmla="*/ 347 w 381"/>
                <a:gd name="T29" fmla="*/ 385 h 393"/>
                <a:gd name="T30" fmla="*/ 354 w 381"/>
                <a:gd name="T31" fmla="*/ 393 h 393"/>
                <a:gd name="T32" fmla="*/ 358 w 381"/>
                <a:gd name="T33" fmla="*/ 392 h 393"/>
                <a:gd name="T34" fmla="*/ 373 w 381"/>
                <a:gd name="T35" fmla="*/ 376 h 393"/>
                <a:gd name="T36" fmla="*/ 381 w 381"/>
                <a:gd name="T37" fmla="*/ 351 h 393"/>
                <a:gd name="T38" fmla="*/ 381 w 381"/>
                <a:gd name="T39" fmla="*/ 346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81" h="393">
                  <a:moveTo>
                    <a:pt x="381" y="346"/>
                  </a:moveTo>
                  <a:cubicBezTo>
                    <a:pt x="381" y="346"/>
                    <a:pt x="378" y="344"/>
                    <a:pt x="373" y="339"/>
                  </a:cubicBezTo>
                  <a:cubicBezTo>
                    <a:pt x="336" y="304"/>
                    <a:pt x="177" y="155"/>
                    <a:pt x="79" y="67"/>
                  </a:cubicBezTo>
                  <a:cubicBezTo>
                    <a:pt x="75" y="63"/>
                    <a:pt x="70" y="59"/>
                    <a:pt x="65" y="55"/>
                  </a:cubicBezTo>
                  <a:cubicBezTo>
                    <a:pt x="64" y="54"/>
                    <a:pt x="63" y="53"/>
                    <a:pt x="62" y="52"/>
                  </a:cubicBezTo>
                  <a:cubicBezTo>
                    <a:pt x="53" y="44"/>
                    <a:pt x="45" y="37"/>
                    <a:pt x="38" y="31"/>
                  </a:cubicBezTo>
                  <a:cubicBezTo>
                    <a:pt x="21" y="16"/>
                    <a:pt x="4" y="0"/>
                    <a:pt x="1" y="0"/>
                  </a:cubicBezTo>
                  <a:cubicBezTo>
                    <a:pt x="0" y="1"/>
                    <a:pt x="0" y="1"/>
                    <a:pt x="0" y="1"/>
                  </a:cubicBezTo>
                  <a:cubicBezTo>
                    <a:pt x="0" y="1"/>
                    <a:pt x="0" y="1"/>
                    <a:pt x="0" y="1"/>
                  </a:cubicBezTo>
                  <a:cubicBezTo>
                    <a:pt x="0" y="1"/>
                    <a:pt x="0" y="1"/>
                    <a:pt x="0" y="1"/>
                  </a:cubicBezTo>
                  <a:cubicBezTo>
                    <a:pt x="0" y="1"/>
                    <a:pt x="0" y="2"/>
                    <a:pt x="0" y="2"/>
                  </a:cubicBezTo>
                  <a:cubicBezTo>
                    <a:pt x="3" y="10"/>
                    <a:pt x="31" y="40"/>
                    <a:pt x="56" y="69"/>
                  </a:cubicBezTo>
                  <a:cubicBezTo>
                    <a:pt x="61" y="74"/>
                    <a:pt x="65" y="79"/>
                    <a:pt x="70" y="84"/>
                  </a:cubicBezTo>
                  <a:cubicBezTo>
                    <a:pt x="70" y="85"/>
                    <a:pt x="71" y="85"/>
                    <a:pt x="71" y="86"/>
                  </a:cubicBezTo>
                  <a:cubicBezTo>
                    <a:pt x="161" y="186"/>
                    <a:pt x="312" y="347"/>
                    <a:pt x="347" y="385"/>
                  </a:cubicBezTo>
                  <a:cubicBezTo>
                    <a:pt x="352" y="390"/>
                    <a:pt x="354" y="393"/>
                    <a:pt x="354" y="393"/>
                  </a:cubicBezTo>
                  <a:cubicBezTo>
                    <a:pt x="354" y="393"/>
                    <a:pt x="356" y="393"/>
                    <a:pt x="358" y="392"/>
                  </a:cubicBezTo>
                  <a:cubicBezTo>
                    <a:pt x="361" y="390"/>
                    <a:pt x="367" y="387"/>
                    <a:pt x="373" y="376"/>
                  </a:cubicBezTo>
                  <a:cubicBezTo>
                    <a:pt x="379" y="366"/>
                    <a:pt x="381" y="357"/>
                    <a:pt x="381" y="351"/>
                  </a:cubicBezTo>
                  <a:cubicBezTo>
                    <a:pt x="381" y="348"/>
                    <a:pt x="381" y="346"/>
                    <a:pt x="381" y="346"/>
                  </a:cubicBezTo>
                  <a:close/>
                </a:path>
              </a:pathLst>
            </a:custGeom>
            <a:grpFill/>
            <a:ln w="9525">
              <a:noFill/>
              <a:round/>
            </a:ln>
          </p:spPr>
          <p:txBody>
            <a:bodyPr vert="horz" wrap="square" lIns="111630" tIns="55815" rIns="111630" bIns="55815" numCol="1" anchor="t" anchorCtr="0" compatLnSpc="1"/>
            <a:lstStyle/>
            <a:p>
              <a:pPr>
                <a:lnSpc>
                  <a:spcPct val="120000"/>
                </a:lnSpc>
              </a:pPr>
              <a:endParaRPr lang="en-US" sz="1465" dirty="0">
                <a:latin typeface="Arial" panose="020B0604020202020204" pitchFamily="34" charset="0"/>
                <a:ea typeface="微软雅黑" panose="020B0503020204020204" pitchFamily="34" charset="-122"/>
                <a:sym typeface="Arial" panose="020B0604020202020204" pitchFamily="34" charset="0"/>
              </a:endParaRPr>
            </a:p>
          </p:txBody>
        </p:sp>
        <p:sp>
          <p:nvSpPr>
            <p:cNvPr id="33" name="Freeform 14"/>
            <p:cNvSpPr/>
            <p:nvPr/>
          </p:nvSpPr>
          <p:spPr bwMode="auto">
            <a:xfrm>
              <a:off x="4819" y="2349"/>
              <a:ext cx="0" cy="3"/>
            </a:xfrm>
            <a:custGeom>
              <a:avLst/>
              <a:gdLst>
                <a:gd name="T0" fmla="*/ 0 h 1"/>
                <a:gd name="T1" fmla="*/ 0 h 1"/>
                <a:gd name="T2" fmla="*/ 1 h 1"/>
                <a:gd name="T3" fmla="*/ 1 h 1"/>
                <a:gd name="T4" fmla="*/ 0 h 1"/>
              </a:gdLst>
              <a:ahLst/>
              <a:cxnLst>
                <a:cxn ang="0">
                  <a:pos x="0" y="T0"/>
                </a:cxn>
                <a:cxn ang="0">
                  <a:pos x="0" y="T1"/>
                </a:cxn>
                <a:cxn ang="0">
                  <a:pos x="0" y="T2"/>
                </a:cxn>
                <a:cxn ang="0">
                  <a:pos x="0" y="T3"/>
                </a:cxn>
                <a:cxn ang="0">
                  <a:pos x="0" y="T4"/>
                </a:cxn>
              </a:cxnLst>
              <a:rect l="0" t="0" r="r" b="b"/>
              <a:pathLst>
                <a:path h="1">
                  <a:moveTo>
                    <a:pt x="0" y="0"/>
                  </a:moveTo>
                  <a:cubicBezTo>
                    <a:pt x="0" y="0"/>
                    <a:pt x="0" y="0"/>
                    <a:pt x="0" y="0"/>
                  </a:cubicBezTo>
                  <a:cubicBezTo>
                    <a:pt x="0" y="1"/>
                    <a:pt x="0" y="1"/>
                    <a:pt x="0" y="1"/>
                  </a:cubicBezTo>
                  <a:cubicBezTo>
                    <a:pt x="0" y="1"/>
                    <a:pt x="0" y="1"/>
                    <a:pt x="0" y="1"/>
                  </a:cubicBezTo>
                  <a:cubicBezTo>
                    <a:pt x="0" y="0"/>
                    <a:pt x="0" y="0"/>
                    <a:pt x="0" y="0"/>
                  </a:cubicBezTo>
                </a:path>
              </a:pathLst>
            </a:custGeom>
            <a:grpFill/>
            <a:ln w="9525">
              <a:noFill/>
              <a:round/>
            </a:ln>
          </p:spPr>
          <p:txBody>
            <a:bodyPr vert="horz" wrap="square" lIns="111630" tIns="55815" rIns="111630" bIns="55815" numCol="1" anchor="t" anchorCtr="0" compatLnSpc="1"/>
            <a:lstStyle/>
            <a:p>
              <a:pPr>
                <a:lnSpc>
                  <a:spcPct val="120000"/>
                </a:lnSpc>
              </a:pPr>
              <a:endParaRPr lang="en-US" sz="1465"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4" name="Group 4"/>
          <p:cNvGrpSpPr>
            <a:grpSpLocks noChangeAspect="1"/>
          </p:cNvGrpSpPr>
          <p:nvPr/>
        </p:nvGrpSpPr>
        <p:grpSpPr bwMode="auto">
          <a:xfrm flipH="1">
            <a:off x="8665432" y="3110561"/>
            <a:ext cx="1084801" cy="937908"/>
            <a:chOff x="2883" y="375"/>
            <a:chExt cx="1938" cy="1977"/>
          </a:xfrm>
          <a:solidFill>
            <a:schemeClr val="accent2"/>
          </a:solidFill>
        </p:grpSpPr>
        <p:sp>
          <p:nvSpPr>
            <p:cNvPr id="35" name="Freeform 5"/>
            <p:cNvSpPr/>
            <p:nvPr/>
          </p:nvSpPr>
          <p:spPr bwMode="auto">
            <a:xfrm>
              <a:off x="4622" y="2148"/>
              <a:ext cx="199" cy="204"/>
            </a:xfrm>
            <a:custGeom>
              <a:avLst/>
              <a:gdLst>
                <a:gd name="T0" fmla="*/ 69 w 84"/>
                <a:gd name="T1" fmla="*/ 67 h 86"/>
                <a:gd name="T2" fmla="*/ 35 w 84"/>
                <a:gd name="T3" fmla="*/ 30 h 86"/>
                <a:gd name="T4" fmla="*/ 17 w 84"/>
                <a:gd name="T5" fmla="*/ 9 h 86"/>
                <a:gd name="T6" fmla="*/ 6 w 84"/>
                <a:gd name="T7" fmla="*/ 0 h 86"/>
                <a:gd name="T8" fmla="*/ 4 w 84"/>
                <a:gd name="T9" fmla="*/ 5 h 86"/>
                <a:gd name="T10" fmla="*/ 0 w 84"/>
                <a:gd name="T11" fmla="*/ 10 h 86"/>
                <a:gd name="T12" fmla="*/ 10 w 84"/>
                <a:gd name="T13" fmla="*/ 21 h 86"/>
                <a:gd name="T14" fmla="*/ 30 w 84"/>
                <a:gd name="T15" fmla="*/ 38 h 86"/>
                <a:gd name="T16" fmla="*/ 66 w 84"/>
                <a:gd name="T17" fmla="*/ 71 h 86"/>
                <a:gd name="T18" fmla="*/ 83 w 84"/>
                <a:gd name="T19" fmla="*/ 86 h 86"/>
                <a:gd name="T20" fmla="*/ 84 w 84"/>
                <a:gd name="T21" fmla="*/ 85 h 86"/>
                <a:gd name="T22" fmla="*/ 69 w 84"/>
                <a:gd name="T23" fmla="*/ 67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4" h="86">
                  <a:moveTo>
                    <a:pt x="69" y="67"/>
                  </a:moveTo>
                  <a:cubicBezTo>
                    <a:pt x="60" y="57"/>
                    <a:pt x="47" y="43"/>
                    <a:pt x="35" y="30"/>
                  </a:cubicBezTo>
                  <a:cubicBezTo>
                    <a:pt x="29" y="23"/>
                    <a:pt x="23" y="16"/>
                    <a:pt x="17" y="9"/>
                  </a:cubicBezTo>
                  <a:cubicBezTo>
                    <a:pt x="13" y="6"/>
                    <a:pt x="10" y="3"/>
                    <a:pt x="6" y="0"/>
                  </a:cubicBezTo>
                  <a:cubicBezTo>
                    <a:pt x="6" y="2"/>
                    <a:pt x="5" y="3"/>
                    <a:pt x="4" y="5"/>
                  </a:cubicBezTo>
                  <a:cubicBezTo>
                    <a:pt x="3" y="7"/>
                    <a:pt x="1" y="9"/>
                    <a:pt x="0" y="10"/>
                  </a:cubicBezTo>
                  <a:cubicBezTo>
                    <a:pt x="3" y="14"/>
                    <a:pt x="7" y="17"/>
                    <a:pt x="10" y="21"/>
                  </a:cubicBezTo>
                  <a:cubicBezTo>
                    <a:pt x="16" y="27"/>
                    <a:pt x="23" y="32"/>
                    <a:pt x="30" y="38"/>
                  </a:cubicBezTo>
                  <a:cubicBezTo>
                    <a:pt x="43" y="50"/>
                    <a:pt x="56" y="63"/>
                    <a:pt x="66" y="71"/>
                  </a:cubicBezTo>
                  <a:cubicBezTo>
                    <a:pt x="76" y="80"/>
                    <a:pt x="83" y="86"/>
                    <a:pt x="83" y="86"/>
                  </a:cubicBezTo>
                  <a:cubicBezTo>
                    <a:pt x="84" y="85"/>
                    <a:pt x="84" y="85"/>
                    <a:pt x="84" y="85"/>
                  </a:cubicBezTo>
                  <a:cubicBezTo>
                    <a:pt x="84" y="85"/>
                    <a:pt x="78" y="78"/>
                    <a:pt x="69" y="67"/>
                  </a:cubicBezTo>
                </a:path>
              </a:pathLst>
            </a:custGeom>
            <a:grpFill/>
            <a:ln w="9525">
              <a:noFill/>
              <a:round/>
            </a:ln>
          </p:spPr>
          <p:txBody>
            <a:bodyPr vert="horz" wrap="square" lIns="111630" tIns="55815" rIns="111630" bIns="55815" numCol="1" anchor="t" anchorCtr="0" compatLnSpc="1"/>
            <a:lstStyle/>
            <a:p>
              <a:pPr>
                <a:lnSpc>
                  <a:spcPct val="120000"/>
                </a:lnSpc>
              </a:pPr>
              <a:endParaRPr lang="en-US" sz="1465" dirty="0">
                <a:latin typeface="Arial" panose="020B0604020202020204" pitchFamily="34" charset="0"/>
                <a:ea typeface="微软雅黑" panose="020B0503020204020204" pitchFamily="34" charset="-122"/>
                <a:sym typeface="Arial" panose="020B0604020202020204" pitchFamily="34" charset="0"/>
              </a:endParaRPr>
            </a:p>
          </p:txBody>
        </p:sp>
        <p:sp>
          <p:nvSpPr>
            <p:cNvPr id="36" name="Freeform 6"/>
            <p:cNvSpPr/>
            <p:nvPr/>
          </p:nvSpPr>
          <p:spPr bwMode="auto">
            <a:xfrm>
              <a:off x="4177" y="1665"/>
              <a:ext cx="490" cy="566"/>
            </a:xfrm>
            <a:custGeom>
              <a:avLst/>
              <a:gdLst>
                <a:gd name="T0" fmla="*/ 204 w 207"/>
                <a:gd name="T1" fmla="*/ 156 h 239"/>
                <a:gd name="T2" fmla="*/ 48 w 207"/>
                <a:gd name="T3" fmla="*/ 0 h 239"/>
                <a:gd name="T4" fmla="*/ 35 w 207"/>
                <a:gd name="T5" fmla="*/ 53 h 239"/>
                <a:gd name="T6" fmla="*/ 0 w 207"/>
                <a:gd name="T7" fmla="*/ 83 h 239"/>
                <a:gd name="T8" fmla="*/ 156 w 207"/>
                <a:gd name="T9" fmla="*/ 239 h 239"/>
                <a:gd name="T10" fmla="*/ 188 w 207"/>
                <a:gd name="T11" fmla="*/ 214 h 239"/>
                <a:gd name="T12" fmla="*/ 192 w 207"/>
                <a:gd name="T13" fmla="*/ 209 h 239"/>
                <a:gd name="T14" fmla="*/ 194 w 207"/>
                <a:gd name="T15" fmla="*/ 204 h 239"/>
                <a:gd name="T16" fmla="*/ 204 w 207"/>
                <a:gd name="T17" fmla="*/ 156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7" h="239">
                  <a:moveTo>
                    <a:pt x="204" y="156"/>
                  </a:moveTo>
                  <a:cubicBezTo>
                    <a:pt x="48" y="0"/>
                    <a:pt x="48" y="0"/>
                    <a:pt x="48" y="0"/>
                  </a:cubicBezTo>
                  <a:cubicBezTo>
                    <a:pt x="54" y="6"/>
                    <a:pt x="48" y="30"/>
                    <a:pt x="35" y="53"/>
                  </a:cubicBezTo>
                  <a:cubicBezTo>
                    <a:pt x="22" y="75"/>
                    <a:pt x="7" y="88"/>
                    <a:pt x="0" y="83"/>
                  </a:cubicBezTo>
                  <a:cubicBezTo>
                    <a:pt x="156" y="239"/>
                    <a:pt x="156" y="239"/>
                    <a:pt x="156" y="239"/>
                  </a:cubicBezTo>
                  <a:cubicBezTo>
                    <a:pt x="156" y="239"/>
                    <a:pt x="173" y="237"/>
                    <a:pt x="188" y="214"/>
                  </a:cubicBezTo>
                  <a:cubicBezTo>
                    <a:pt x="189" y="213"/>
                    <a:pt x="191" y="211"/>
                    <a:pt x="192" y="209"/>
                  </a:cubicBezTo>
                  <a:cubicBezTo>
                    <a:pt x="193" y="207"/>
                    <a:pt x="194" y="206"/>
                    <a:pt x="194" y="204"/>
                  </a:cubicBezTo>
                  <a:cubicBezTo>
                    <a:pt x="207" y="178"/>
                    <a:pt x="204" y="156"/>
                    <a:pt x="204" y="156"/>
                  </a:cubicBezTo>
                  <a:close/>
                </a:path>
              </a:pathLst>
            </a:custGeom>
            <a:grpFill/>
            <a:ln w="9525">
              <a:noFill/>
              <a:round/>
            </a:ln>
          </p:spPr>
          <p:txBody>
            <a:bodyPr vert="horz" wrap="square" lIns="111630" tIns="55815" rIns="111630" bIns="55815" numCol="1" anchor="t" anchorCtr="0" compatLnSpc="1"/>
            <a:lstStyle/>
            <a:p>
              <a:pPr>
                <a:lnSpc>
                  <a:spcPct val="120000"/>
                </a:lnSpc>
              </a:pPr>
              <a:endParaRPr lang="en-US" sz="1465" dirty="0">
                <a:latin typeface="Arial" panose="020B0604020202020204" pitchFamily="34" charset="0"/>
                <a:ea typeface="微软雅黑" panose="020B0503020204020204" pitchFamily="34" charset="-122"/>
                <a:sym typeface="Arial" panose="020B0604020202020204" pitchFamily="34" charset="0"/>
              </a:endParaRPr>
            </a:p>
          </p:txBody>
        </p:sp>
        <p:sp>
          <p:nvSpPr>
            <p:cNvPr id="37" name="Freeform 7"/>
            <p:cNvSpPr/>
            <p:nvPr/>
          </p:nvSpPr>
          <p:spPr bwMode="auto">
            <a:xfrm>
              <a:off x="4167" y="1656"/>
              <a:ext cx="137" cy="218"/>
            </a:xfrm>
            <a:custGeom>
              <a:avLst/>
              <a:gdLst>
                <a:gd name="T0" fmla="*/ 52 w 58"/>
                <a:gd name="T1" fmla="*/ 4 h 92"/>
                <a:gd name="T2" fmla="*/ 31 w 58"/>
                <a:gd name="T3" fmla="*/ 13 h 92"/>
                <a:gd name="T4" fmla="*/ 39 w 58"/>
                <a:gd name="T5" fmla="*/ 20 h 92"/>
                <a:gd name="T6" fmla="*/ 39 w 58"/>
                <a:gd name="T7" fmla="*/ 25 h 92"/>
                <a:gd name="T8" fmla="*/ 31 w 58"/>
                <a:gd name="T9" fmla="*/ 50 h 92"/>
                <a:gd name="T10" fmla="*/ 16 w 58"/>
                <a:gd name="T11" fmla="*/ 66 h 92"/>
                <a:gd name="T12" fmla="*/ 12 w 58"/>
                <a:gd name="T13" fmla="*/ 67 h 92"/>
                <a:gd name="T14" fmla="*/ 5 w 58"/>
                <a:gd name="T15" fmla="*/ 59 h 92"/>
                <a:gd name="T16" fmla="*/ 3 w 58"/>
                <a:gd name="T17" fmla="*/ 87 h 92"/>
                <a:gd name="T18" fmla="*/ 4 w 58"/>
                <a:gd name="T19" fmla="*/ 87 h 92"/>
                <a:gd name="T20" fmla="*/ 39 w 58"/>
                <a:gd name="T21" fmla="*/ 57 h 92"/>
                <a:gd name="T22" fmla="*/ 52 w 58"/>
                <a:gd name="T23" fmla="*/ 4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8" h="92">
                  <a:moveTo>
                    <a:pt x="52" y="4"/>
                  </a:moveTo>
                  <a:cubicBezTo>
                    <a:pt x="48" y="0"/>
                    <a:pt x="40" y="4"/>
                    <a:pt x="31" y="13"/>
                  </a:cubicBezTo>
                  <a:cubicBezTo>
                    <a:pt x="36" y="18"/>
                    <a:pt x="39" y="20"/>
                    <a:pt x="39" y="20"/>
                  </a:cubicBezTo>
                  <a:cubicBezTo>
                    <a:pt x="39" y="20"/>
                    <a:pt x="39" y="22"/>
                    <a:pt x="39" y="25"/>
                  </a:cubicBezTo>
                  <a:cubicBezTo>
                    <a:pt x="39" y="31"/>
                    <a:pt x="37" y="40"/>
                    <a:pt x="31" y="50"/>
                  </a:cubicBezTo>
                  <a:cubicBezTo>
                    <a:pt x="25" y="61"/>
                    <a:pt x="19" y="64"/>
                    <a:pt x="16" y="66"/>
                  </a:cubicBezTo>
                  <a:cubicBezTo>
                    <a:pt x="14" y="67"/>
                    <a:pt x="12" y="67"/>
                    <a:pt x="12" y="67"/>
                  </a:cubicBezTo>
                  <a:cubicBezTo>
                    <a:pt x="12" y="67"/>
                    <a:pt x="10" y="64"/>
                    <a:pt x="5" y="59"/>
                  </a:cubicBezTo>
                  <a:cubicBezTo>
                    <a:pt x="0" y="72"/>
                    <a:pt x="0" y="83"/>
                    <a:pt x="3" y="87"/>
                  </a:cubicBezTo>
                  <a:cubicBezTo>
                    <a:pt x="4" y="87"/>
                    <a:pt x="4" y="87"/>
                    <a:pt x="4" y="87"/>
                  </a:cubicBezTo>
                  <a:cubicBezTo>
                    <a:pt x="11" y="92"/>
                    <a:pt x="26" y="79"/>
                    <a:pt x="39" y="57"/>
                  </a:cubicBezTo>
                  <a:cubicBezTo>
                    <a:pt x="52" y="34"/>
                    <a:pt x="58" y="10"/>
                    <a:pt x="52" y="4"/>
                  </a:cubicBezTo>
                  <a:close/>
                </a:path>
              </a:pathLst>
            </a:custGeom>
            <a:grpFill/>
            <a:ln w="9525">
              <a:noFill/>
              <a:round/>
            </a:ln>
          </p:spPr>
          <p:txBody>
            <a:bodyPr vert="horz" wrap="square" lIns="111630" tIns="55815" rIns="111630" bIns="55815" numCol="1" anchor="t" anchorCtr="0" compatLnSpc="1"/>
            <a:lstStyle/>
            <a:p>
              <a:pPr>
                <a:lnSpc>
                  <a:spcPct val="120000"/>
                </a:lnSpc>
              </a:pPr>
              <a:endParaRPr lang="en-US" sz="1465" dirty="0">
                <a:latin typeface="Arial" panose="020B0604020202020204" pitchFamily="34" charset="0"/>
                <a:ea typeface="微软雅黑" panose="020B0503020204020204" pitchFamily="34" charset="-122"/>
                <a:sym typeface="Arial" panose="020B0604020202020204" pitchFamily="34" charset="0"/>
              </a:endParaRPr>
            </a:p>
          </p:txBody>
        </p:sp>
        <p:sp>
          <p:nvSpPr>
            <p:cNvPr id="38" name="Freeform 8"/>
            <p:cNvSpPr/>
            <p:nvPr/>
          </p:nvSpPr>
          <p:spPr bwMode="auto">
            <a:xfrm>
              <a:off x="2883" y="799"/>
              <a:ext cx="474" cy="407"/>
            </a:xfrm>
            <a:custGeom>
              <a:avLst/>
              <a:gdLst>
                <a:gd name="T0" fmla="*/ 83 w 200"/>
                <a:gd name="T1" fmla="*/ 65 h 172"/>
                <a:gd name="T2" fmla="*/ 200 w 200"/>
                <a:gd name="T3" fmla="*/ 38 h 172"/>
                <a:gd name="T4" fmla="*/ 200 w 200"/>
                <a:gd name="T5" fmla="*/ 37 h 172"/>
                <a:gd name="T6" fmla="*/ 73 w 200"/>
                <a:gd name="T7" fmla="*/ 14 h 172"/>
                <a:gd name="T8" fmla="*/ 9 w 200"/>
                <a:gd name="T9" fmla="*/ 126 h 172"/>
                <a:gd name="T10" fmla="*/ 64 w 200"/>
                <a:gd name="T11" fmla="*/ 172 h 172"/>
                <a:gd name="T12" fmla="*/ 83 w 200"/>
                <a:gd name="T13" fmla="*/ 65 h 172"/>
              </a:gdLst>
              <a:ahLst/>
              <a:cxnLst>
                <a:cxn ang="0">
                  <a:pos x="T0" y="T1"/>
                </a:cxn>
                <a:cxn ang="0">
                  <a:pos x="T2" y="T3"/>
                </a:cxn>
                <a:cxn ang="0">
                  <a:pos x="T4" y="T5"/>
                </a:cxn>
                <a:cxn ang="0">
                  <a:pos x="T6" y="T7"/>
                </a:cxn>
                <a:cxn ang="0">
                  <a:pos x="T8" y="T9"/>
                </a:cxn>
                <a:cxn ang="0">
                  <a:pos x="T10" y="T11"/>
                </a:cxn>
                <a:cxn ang="0">
                  <a:pos x="T12" y="T13"/>
                </a:cxn>
              </a:cxnLst>
              <a:rect l="0" t="0" r="r" b="b"/>
              <a:pathLst>
                <a:path w="200" h="172">
                  <a:moveTo>
                    <a:pt x="83" y="65"/>
                  </a:moveTo>
                  <a:cubicBezTo>
                    <a:pt x="105" y="26"/>
                    <a:pt x="157" y="23"/>
                    <a:pt x="200" y="38"/>
                  </a:cubicBezTo>
                  <a:cubicBezTo>
                    <a:pt x="200" y="38"/>
                    <a:pt x="200" y="37"/>
                    <a:pt x="200" y="37"/>
                  </a:cubicBezTo>
                  <a:cubicBezTo>
                    <a:pt x="159" y="14"/>
                    <a:pt x="109" y="0"/>
                    <a:pt x="73" y="14"/>
                  </a:cubicBezTo>
                  <a:cubicBezTo>
                    <a:pt x="6" y="41"/>
                    <a:pt x="0" y="81"/>
                    <a:pt x="9" y="126"/>
                  </a:cubicBezTo>
                  <a:cubicBezTo>
                    <a:pt x="14" y="152"/>
                    <a:pt x="35" y="167"/>
                    <a:pt x="64" y="172"/>
                  </a:cubicBezTo>
                  <a:cubicBezTo>
                    <a:pt x="58" y="137"/>
                    <a:pt x="64" y="97"/>
                    <a:pt x="83" y="65"/>
                  </a:cubicBezTo>
                  <a:close/>
                </a:path>
              </a:pathLst>
            </a:custGeom>
            <a:grpFill/>
            <a:ln w="9525">
              <a:noFill/>
              <a:round/>
            </a:ln>
          </p:spPr>
          <p:txBody>
            <a:bodyPr vert="horz" wrap="square" lIns="111630" tIns="55815" rIns="111630" bIns="55815" numCol="1" anchor="t" anchorCtr="0" compatLnSpc="1"/>
            <a:lstStyle/>
            <a:p>
              <a:pPr>
                <a:lnSpc>
                  <a:spcPct val="120000"/>
                </a:lnSpc>
              </a:pPr>
              <a:endParaRPr lang="en-US" sz="1465" dirty="0">
                <a:latin typeface="Arial" panose="020B0604020202020204" pitchFamily="34" charset="0"/>
                <a:ea typeface="微软雅黑" panose="020B0503020204020204" pitchFamily="34" charset="-122"/>
                <a:sym typeface="Arial" panose="020B0604020202020204" pitchFamily="34" charset="0"/>
              </a:endParaRPr>
            </a:p>
          </p:txBody>
        </p:sp>
        <p:sp>
          <p:nvSpPr>
            <p:cNvPr id="39" name="Freeform 9"/>
            <p:cNvSpPr/>
            <p:nvPr/>
          </p:nvSpPr>
          <p:spPr bwMode="auto">
            <a:xfrm>
              <a:off x="3236" y="427"/>
              <a:ext cx="175" cy="460"/>
            </a:xfrm>
            <a:custGeom>
              <a:avLst/>
              <a:gdLst>
                <a:gd name="T0" fmla="*/ 40 w 74"/>
                <a:gd name="T1" fmla="*/ 37 h 194"/>
                <a:gd name="T2" fmla="*/ 74 w 74"/>
                <a:gd name="T3" fmla="*/ 0 h 194"/>
                <a:gd name="T4" fmla="*/ 1 w 74"/>
                <a:gd name="T5" fmla="*/ 100 h 194"/>
                <a:gd name="T6" fmla="*/ 51 w 74"/>
                <a:gd name="T7" fmla="*/ 194 h 194"/>
                <a:gd name="T8" fmla="*/ 52 w 74"/>
                <a:gd name="T9" fmla="*/ 193 h 194"/>
                <a:gd name="T10" fmla="*/ 40 w 74"/>
                <a:gd name="T11" fmla="*/ 37 h 194"/>
              </a:gdLst>
              <a:ahLst/>
              <a:cxnLst>
                <a:cxn ang="0">
                  <a:pos x="T0" y="T1"/>
                </a:cxn>
                <a:cxn ang="0">
                  <a:pos x="T2" y="T3"/>
                </a:cxn>
                <a:cxn ang="0">
                  <a:pos x="T4" y="T5"/>
                </a:cxn>
                <a:cxn ang="0">
                  <a:pos x="T6" y="T7"/>
                </a:cxn>
                <a:cxn ang="0">
                  <a:pos x="T8" y="T9"/>
                </a:cxn>
                <a:cxn ang="0">
                  <a:pos x="T10" y="T11"/>
                </a:cxn>
              </a:cxnLst>
              <a:rect l="0" t="0" r="r" b="b"/>
              <a:pathLst>
                <a:path w="74" h="194">
                  <a:moveTo>
                    <a:pt x="40" y="37"/>
                  </a:moveTo>
                  <a:cubicBezTo>
                    <a:pt x="49" y="21"/>
                    <a:pt x="61" y="8"/>
                    <a:pt x="74" y="0"/>
                  </a:cubicBezTo>
                  <a:cubicBezTo>
                    <a:pt x="31" y="9"/>
                    <a:pt x="0" y="30"/>
                    <a:pt x="1" y="100"/>
                  </a:cubicBezTo>
                  <a:cubicBezTo>
                    <a:pt x="1" y="132"/>
                    <a:pt x="23" y="166"/>
                    <a:pt x="51" y="194"/>
                  </a:cubicBezTo>
                  <a:cubicBezTo>
                    <a:pt x="52" y="193"/>
                    <a:pt x="52" y="193"/>
                    <a:pt x="52" y="193"/>
                  </a:cubicBezTo>
                  <a:cubicBezTo>
                    <a:pt x="29" y="143"/>
                    <a:pt x="17" y="77"/>
                    <a:pt x="40" y="37"/>
                  </a:cubicBezTo>
                  <a:close/>
                </a:path>
              </a:pathLst>
            </a:custGeom>
            <a:grpFill/>
            <a:ln w="9525">
              <a:noFill/>
              <a:round/>
            </a:ln>
          </p:spPr>
          <p:txBody>
            <a:bodyPr vert="horz" wrap="square" lIns="111630" tIns="55815" rIns="111630" bIns="55815" numCol="1" anchor="t" anchorCtr="0" compatLnSpc="1"/>
            <a:lstStyle/>
            <a:p>
              <a:pPr>
                <a:lnSpc>
                  <a:spcPct val="120000"/>
                </a:lnSpc>
              </a:pPr>
              <a:endParaRPr lang="en-US" sz="1465" dirty="0">
                <a:latin typeface="Arial" panose="020B0604020202020204" pitchFamily="34" charset="0"/>
                <a:ea typeface="微软雅黑" panose="020B0503020204020204" pitchFamily="34" charset="-122"/>
                <a:sym typeface="Arial" panose="020B0604020202020204" pitchFamily="34" charset="0"/>
              </a:endParaRPr>
            </a:p>
          </p:txBody>
        </p:sp>
        <p:sp>
          <p:nvSpPr>
            <p:cNvPr id="40" name="Freeform 10"/>
            <p:cNvSpPr/>
            <p:nvPr/>
          </p:nvSpPr>
          <p:spPr bwMode="auto">
            <a:xfrm>
              <a:off x="3020" y="853"/>
              <a:ext cx="505" cy="613"/>
            </a:xfrm>
            <a:custGeom>
              <a:avLst/>
              <a:gdLst>
                <a:gd name="T0" fmla="*/ 198 w 213"/>
                <a:gd name="T1" fmla="*/ 82 h 259"/>
                <a:gd name="T2" fmla="*/ 142 w 213"/>
                <a:gd name="T3" fmla="*/ 15 h 259"/>
                <a:gd name="T4" fmla="*/ 25 w 213"/>
                <a:gd name="T5" fmla="*/ 42 h 259"/>
                <a:gd name="T6" fmla="*/ 6 w 213"/>
                <a:gd name="T7" fmla="*/ 149 h 259"/>
                <a:gd name="T8" fmla="*/ 39 w 213"/>
                <a:gd name="T9" fmla="*/ 218 h 259"/>
                <a:gd name="T10" fmla="*/ 172 w 213"/>
                <a:gd name="T11" fmla="*/ 189 h 259"/>
                <a:gd name="T12" fmla="*/ 211 w 213"/>
                <a:gd name="T13" fmla="*/ 104 h 259"/>
                <a:gd name="T14" fmla="*/ 213 w 213"/>
                <a:gd name="T15" fmla="*/ 99 h 259"/>
                <a:gd name="T16" fmla="*/ 212 w 213"/>
                <a:gd name="T17" fmla="*/ 97 h 259"/>
                <a:gd name="T18" fmla="*/ 198 w 213"/>
                <a:gd name="T19" fmla="*/ 82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3" h="259">
                  <a:moveTo>
                    <a:pt x="198" y="82"/>
                  </a:moveTo>
                  <a:cubicBezTo>
                    <a:pt x="173" y="53"/>
                    <a:pt x="145" y="23"/>
                    <a:pt x="142" y="15"/>
                  </a:cubicBezTo>
                  <a:cubicBezTo>
                    <a:pt x="99" y="0"/>
                    <a:pt x="47" y="3"/>
                    <a:pt x="25" y="42"/>
                  </a:cubicBezTo>
                  <a:cubicBezTo>
                    <a:pt x="6" y="74"/>
                    <a:pt x="0" y="114"/>
                    <a:pt x="6" y="149"/>
                  </a:cubicBezTo>
                  <a:cubicBezTo>
                    <a:pt x="10" y="176"/>
                    <a:pt x="22" y="201"/>
                    <a:pt x="39" y="218"/>
                  </a:cubicBezTo>
                  <a:cubicBezTo>
                    <a:pt x="80" y="259"/>
                    <a:pt x="139" y="246"/>
                    <a:pt x="172" y="189"/>
                  </a:cubicBezTo>
                  <a:cubicBezTo>
                    <a:pt x="190" y="158"/>
                    <a:pt x="207" y="130"/>
                    <a:pt x="211" y="104"/>
                  </a:cubicBezTo>
                  <a:cubicBezTo>
                    <a:pt x="212" y="102"/>
                    <a:pt x="213" y="100"/>
                    <a:pt x="213" y="99"/>
                  </a:cubicBezTo>
                  <a:cubicBezTo>
                    <a:pt x="213" y="98"/>
                    <a:pt x="212" y="98"/>
                    <a:pt x="212" y="97"/>
                  </a:cubicBezTo>
                  <a:cubicBezTo>
                    <a:pt x="207" y="92"/>
                    <a:pt x="203" y="87"/>
                    <a:pt x="198" y="82"/>
                  </a:cubicBezTo>
                  <a:close/>
                </a:path>
              </a:pathLst>
            </a:custGeom>
            <a:grpFill/>
            <a:ln w="9525">
              <a:noFill/>
              <a:round/>
            </a:ln>
          </p:spPr>
          <p:txBody>
            <a:bodyPr vert="horz" wrap="square" lIns="111630" tIns="55815" rIns="111630" bIns="55815" numCol="1" anchor="t" anchorCtr="0" compatLnSpc="1"/>
            <a:lstStyle/>
            <a:p>
              <a:pPr>
                <a:lnSpc>
                  <a:spcPct val="120000"/>
                </a:lnSpc>
              </a:pPr>
              <a:endParaRPr lang="en-US" sz="1465" dirty="0">
                <a:latin typeface="Arial" panose="020B0604020202020204" pitchFamily="34" charset="0"/>
                <a:ea typeface="微软雅黑" panose="020B0503020204020204" pitchFamily="34" charset="-122"/>
                <a:sym typeface="Arial" panose="020B0604020202020204" pitchFamily="34" charset="0"/>
              </a:endParaRPr>
            </a:p>
          </p:txBody>
        </p:sp>
        <p:sp>
          <p:nvSpPr>
            <p:cNvPr id="41" name="Freeform 11"/>
            <p:cNvSpPr/>
            <p:nvPr/>
          </p:nvSpPr>
          <p:spPr bwMode="auto">
            <a:xfrm>
              <a:off x="3276" y="375"/>
              <a:ext cx="481" cy="668"/>
            </a:xfrm>
            <a:custGeom>
              <a:avLst/>
              <a:gdLst>
                <a:gd name="T0" fmla="*/ 23 w 203"/>
                <a:gd name="T1" fmla="*/ 59 h 282"/>
                <a:gd name="T2" fmla="*/ 35 w 203"/>
                <a:gd name="T3" fmla="*/ 215 h 282"/>
                <a:gd name="T4" fmla="*/ 72 w 203"/>
                <a:gd name="T5" fmla="*/ 246 h 282"/>
                <a:gd name="T6" fmla="*/ 96 w 203"/>
                <a:gd name="T7" fmla="*/ 267 h 282"/>
                <a:gd name="T8" fmla="*/ 99 w 203"/>
                <a:gd name="T9" fmla="*/ 270 h 282"/>
                <a:gd name="T10" fmla="*/ 113 w 203"/>
                <a:gd name="T11" fmla="*/ 282 h 282"/>
                <a:gd name="T12" fmla="*/ 171 w 203"/>
                <a:gd name="T13" fmla="*/ 207 h 282"/>
                <a:gd name="T14" fmla="*/ 156 w 203"/>
                <a:gd name="T15" fmla="*/ 31 h 282"/>
                <a:gd name="T16" fmla="*/ 57 w 203"/>
                <a:gd name="T17" fmla="*/ 22 h 282"/>
                <a:gd name="T18" fmla="*/ 23 w 203"/>
                <a:gd name="T19" fmla="*/ 59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3" h="282">
                  <a:moveTo>
                    <a:pt x="23" y="59"/>
                  </a:moveTo>
                  <a:cubicBezTo>
                    <a:pt x="0" y="99"/>
                    <a:pt x="12" y="165"/>
                    <a:pt x="35" y="215"/>
                  </a:cubicBezTo>
                  <a:cubicBezTo>
                    <a:pt x="38" y="215"/>
                    <a:pt x="55" y="231"/>
                    <a:pt x="72" y="246"/>
                  </a:cubicBezTo>
                  <a:cubicBezTo>
                    <a:pt x="79" y="252"/>
                    <a:pt x="87" y="259"/>
                    <a:pt x="96" y="267"/>
                  </a:cubicBezTo>
                  <a:cubicBezTo>
                    <a:pt x="97" y="268"/>
                    <a:pt x="98" y="269"/>
                    <a:pt x="99" y="270"/>
                  </a:cubicBezTo>
                  <a:cubicBezTo>
                    <a:pt x="104" y="274"/>
                    <a:pt x="109" y="278"/>
                    <a:pt x="113" y="282"/>
                  </a:cubicBezTo>
                  <a:cubicBezTo>
                    <a:pt x="133" y="272"/>
                    <a:pt x="151" y="241"/>
                    <a:pt x="171" y="207"/>
                  </a:cubicBezTo>
                  <a:cubicBezTo>
                    <a:pt x="203" y="150"/>
                    <a:pt x="197" y="71"/>
                    <a:pt x="156" y="31"/>
                  </a:cubicBezTo>
                  <a:cubicBezTo>
                    <a:pt x="127" y="2"/>
                    <a:pt x="89" y="0"/>
                    <a:pt x="57" y="22"/>
                  </a:cubicBezTo>
                  <a:cubicBezTo>
                    <a:pt x="44" y="30"/>
                    <a:pt x="32" y="43"/>
                    <a:pt x="23" y="59"/>
                  </a:cubicBezTo>
                  <a:close/>
                </a:path>
              </a:pathLst>
            </a:custGeom>
            <a:grpFill/>
            <a:ln w="9525">
              <a:noFill/>
              <a:round/>
            </a:ln>
          </p:spPr>
          <p:txBody>
            <a:bodyPr vert="horz" wrap="square" lIns="111630" tIns="55815" rIns="111630" bIns="55815" numCol="1" anchor="t" anchorCtr="0" compatLnSpc="1"/>
            <a:lstStyle/>
            <a:p>
              <a:pPr>
                <a:lnSpc>
                  <a:spcPct val="120000"/>
                </a:lnSpc>
              </a:pPr>
              <a:endParaRPr lang="en-US" sz="1465" dirty="0">
                <a:latin typeface="Arial" panose="020B0604020202020204" pitchFamily="34" charset="0"/>
                <a:ea typeface="微软雅黑" panose="020B0503020204020204" pitchFamily="34" charset="-122"/>
                <a:sym typeface="Arial" panose="020B0604020202020204" pitchFamily="34" charset="0"/>
              </a:endParaRPr>
            </a:p>
          </p:txBody>
        </p:sp>
        <p:sp>
          <p:nvSpPr>
            <p:cNvPr id="42" name="Freeform 12"/>
            <p:cNvSpPr/>
            <p:nvPr/>
          </p:nvSpPr>
          <p:spPr bwMode="auto">
            <a:xfrm>
              <a:off x="3357" y="884"/>
              <a:ext cx="902" cy="930"/>
            </a:xfrm>
            <a:custGeom>
              <a:avLst/>
              <a:gdLst>
                <a:gd name="T0" fmla="*/ 381 w 381"/>
                <a:gd name="T1" fmla="*/ 346 h 393"/>
                <a:gd name="T2" fmla="*/ 373 w 381"/>
                <a:gd name="T3" fmla="*/ 339 h 393"/>
                <a:gd name="T4" fmla="*/ 79 w 381"/>
                <a:gd name="T5" fmla="*/ 67 h 393"/>
                <a:gd name="T6" fmla="*/ 65 w 381"/>
                <a:gd name="T7" fmla="*/ 55 h 393"/>
                <a:gd name="T8" fmla="*/ 62 w 381"/>
                <a:gd name="T9" fmla="*/ 52 h 393"/>
                <a:gd name="T10" fmla="*/ 38 w 381"/>
                <a:gd name="T11" fmla="*/ 31 h 393"/>
                <a:gd name="T12" fmla="*/ 1 w 381"/>
                <a:gd name="T13" fmla="*/ 0 h 393"/>
                <a:gd name="T14" fmla="*/ 0 w 381"/>
                <a:gd name="T15" fmla="*/ 1 h 393"/>
                <a:gd name="T16" fmla="*/ 0 w 381"/>
                <a:gd name="T17" fmla="*/ 1 h 393"/>
                <a:gd name="T18" fmla="*/ 0 w 381"/>
                <a:gd name="T19" fmla="*/ 1 h 393"/>
                <a:gd name="T20" fmla="*/ 0 w 381"/>
                <a:gd name="T21" fmla="*/ 2 h 393"/>
                <a:gd name="T22" fmla="*/ 56 w 381"/>
                <a:gd name="T23" fmla="*/ 69 h 393"/>
                <a:gd name="T24" fmla="*/ 70 w 381"/>
                <a:gd name="T25" fmla="*/ 84 h 393"/>
                <a:gd name="T26" fmla="*/ 71 w 381"/>
                <a:gd name="T27" fmla="*/ 86 h 393"/>
                <a:gd name="T28" fmla="*/ 347 w 381"/>
                <a:gd name="T29" fmla="*/ 385 h 393"/>
                <a:gd name="T30" fmla="*/ 354 w 381"/>
                <a:gd name="T31" fmla="*/ 393 h 393"/>
                <a:gd name="T32" fmla="*/ 358 w 381"/>
                <a:gd name="T33" fmla="*/ 392 h 393"/>
                <a:gd name="T34" fmla="*/ 373 w 381"/>
                <a:gd name="T35" fmla="*/ 376 h 393"/>
                <a:gd name="T36" fmla="*/ 381 w 381"/>
                <a:gd name="T37" fmla="*/ 351 h 393"/>
                <a:gd name="T38" fmla="*/ 381 w 381"/>
                <a:gd name="T39" fmla="*/ 346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81" h="393">
                  <a:moveTo>
                    <a:pt x="381" y="346"/>
                  </a:moveTo>
                  <a:cubicBezTo>
                    <a:pt x="381" y="346"/>
                    <a:pt x="378" y="344"/>
                    <a:pt x="373" y="339"/>
                  </a:cubicBezTo>
                  <a:cubicBezTo>
                    <a:pt x="336" y="304"/>
                    <a:pt x="177" y="155"/>
                    <a:pt x="79" y="67"/>
                  </a:cubicBezTo>
                  <a:cubicBezTo>
                    <a:pt x="75" y="63"/>
                    <a:pt x="70" y="59"/>
                    <a:pt x="65" y="55"/>
                  </a:cubicBezTo>
                  <a:cubicBezTo>
                    <a:pt x="64" y="54"/>
                    <a:pt x="63" y="53"/>
                    <a:pt x="62" y="52"/>
                  </a:cubicBezTo>
                  <a:cubicBezTo>
                    <a:pt x="53" y="44"/>
                    <a:pt x="45" y="37"/>
                    <a:pt x="38" y="31"/>
                  </a:cubicBezTo>
                  <a:cubicBezTo>
                    <a:pt x="21" y="16"/>
                    <a:pt x="4" y="0"/>
                    <a:pt x="1" y="0"/>
                  </a:cubicBezTo>
                  <a:cubicBezTo>
                    <a:pt x="0" y="1"/>
                    <a:pt x="0" y="1"/>
                    <a:pt x="0" y="1"/>
                  </a:cubicBezTo>
                  <a:cubicBezTo>
                    <a:pt x="0" y="1"/>
                    <a:pt x="0" y="1"/>
                    <a:pt x="0" y="1"/>
                  </a:cubicBezTo>
                  <a:cubicBezTo>
                    <a:pt x="0" y="1"/>
                    <a:pt x="0" y="1"/>
                    <a:pt x="0" y="1"/>
                  </a:cubicBezTo>
                  <a:cubicBezTo>
                    <a:pt x="0" y="1"/>
                    <a:pt x="0" y="2"/>
                    <a:pt x="0" y="2"/>
                  </a:cubicBezTo>
                  <a:cubicBezTo>
                    <a:pt x="3" y="10"/>
                    <a:pt x="31" y="40"/>
                    <a:pt x="56" y="69"/>
                  </a:cubicBezTo>
                  <a:cubicBezTo>
                    <a:pt x="61" y="74"/>
                    <a:pt x="65" y="79"/>
                    <a:pt x="70" y="84"/>
                  </a:cubicBezTo>
                  <a:cubicBezTo>
                    <a:pt x="70" y="85"/>
                    <a:pt x="71" y="85"/>
                    <a:pt x="71" y="86"/>
                  </a:cubicBezTo>
                  <a:cubicBezTo>
                    <a:pt x="161" y="186"/>
                    <a:pt x="312" y="347"/>
                    <a:pt x="347" y="385"/>
                  </a:cubicBezTo>
                  <a:cubicBezTo>
                    <a:pt x="352" y="390"/>
                    <a:pt x="354" y="393"/>
                    <a:pt x="354" y="393"/>
                  </a:cubicBezTo>
                  <a:cubicBezTo>
                    <a:pt x="354" y="393"/>
                    <a:pt x="356" y="393"/>
                    <a:pt x="358" y="392"/>
                  </a:cubicBezTo>
                  <a:cubicBezTo>
                    <a:pt x="361" y="390"/>
                    <a:pt x="367" y="387"/>
                    <a:pt x="373" y="376"/>
                  </a:cubicBezTo>
                  <a:cubicBezTo>
                    <a:pt x="379" y="366"/>
                    <a:pt x="381" y="357"/>
                    <a:pt x="381" y="351"/>
                  </a:cubicBezTo>
                  <a:cubicBezTo>
                    <a:pt x="381" y="348"/>
                    <a:pt x="381" y="346"/>
                    <a:pt x="381" y="346"/>
                  </a:cubicBezTo>
                  <a:close/>
                </a:path>
              </a:pathLst>
            </a:custGeom>
            <a:grpFill/>
            <a:ln w="9525">
              <a:noFill/>
              <a:round/>
            </a:ln>
          </p:spPr>
          <p:txBody>
            <a:bodyPr vert="horz" wrap="square" lIns="111630" tIns="55815" rIns="111630" bIns="55815" numCol="1" anchor="t" anchorCtr="0" compatLnSpc="1"/>
            <a:lstStyle/>
            <a:p>
              <a:pPr>
                <a:lnSpc>
                  <a:spcPct val="120000"/>
                </a:lnSpc>
              </a:pPr>
              <a:endParaRPr lang="en-US" sz="1465" dirty="0">
                <a:latin typeface="Arial" panose="020B0604020202020204" pitchFamily="34" charset="0"/>
                <a:ea typeface="微软雅黑" panose="020B0503020204020204" pitchFamily="34" charset="-122"/>
                <a:sym typeface="Arial" panose="020B0604020202020204" pitchFamily="34" charset="0"/>
              </a:endParaRPr>
            </a:p>
          </p:txBody>
        </p:sp>
        <p:sp>
          <p:nvSpPr>
            <p:cNvPr id="43" name="Freeform 14"/>
            <p:cNvSpPr/>
            <p:nvPr/>
          </p:nvSpPr>
          <p:spPr bwMode="auto">
            <a:xfrm>
              <a:off x="4819" y="2349"/>
              <a:ext cx="0" cy="3"/>
            </a:xfrm>
            <a:custGeom>
              <a:avLst/>
              <a:gdLst>
                <a:gd name="T0" fmla="*/ 0 h 1"/>
                <a:gd name="T1" fmla="*/ 0 h 1"/>
                <a:gd name="T2" fmla="*/ 1 h 1"/>
                <a:gd name="T3" fmla="*/ 1 h 1"/>
                <a:gd name="T4" fmla="*/ 0 h 1"/>
              </a:gdLst>
              <a:ahLst/>
              <a:cxnLst>
                <a:cxn ang="0">
                  <a:pos x="0" y="T0"/>
                </a:cxn>
                <a:cxn ang="0">
                  <a:pos x="0" y="T1"/>
                </a:cxn>
                <a:cxn ang="0">
                  <a:pos x="0" y="T2"/>
                </a:cxn>
                <a:cxn ang="0">
                  <a:pos x="0" y="T3"/>
                </a:cxn>
                <a:cxn ang="0">
                  <a:pos x="0" y="T4"/>
                </a:cxn>
              </a:cxnLst>
              <a:rect l="0" t="0" r="r" b="b"/>
              <a:pathLst>
                <a:path h="1">
                  <a:moveTo>
                    <a:pt x="0" y="0"/>
                  </a:moveTo>
                  <a:cubicBezTo>
                    <a:pt x="0" y="0"/>
                    <a:pt x="0" y="0"/>
                    <a:pt x="0" y="0"/>
                  </a:cubicBezTo>
                  <a:cubicBezTo>
                    <a:pt x="0" y="1"/>
                    <a:pt x="0" y="1"/>
                    <a:pt x="0" y="1"/>
                  </a:cubicBezTo>
                  <a:cubicBezTo>
                    <a:pt x="0" y="1"/>
                    <a:pt x="0" y="1"/>
                    <a:pt x="0" y="1"/>
                  </a:cubicBezTo>
                  <a:cubicBezTo>
                    <a:pt x="0" y="0"/>
                    <a:pt x="0" y="0"/>
                    <a:pt x="0" y="0"/>
                  </a:cubicBezTo>
                </a:path>
              </a:pathLst>
            </a:custGeom>
            <a:grpFill/>
            <a:ln w="9525">
              <a:noFill/>
              <a:round/>
            </a:ln>
          </p:spPr>
          <p:txBody>
            <a:bodyPr vert="horz" wrap="square" lIns="111630" tIns="55815" rIns="111630" bIns="55815" numCol="1" anchor="t" anchorCtr="0" compatLnSpc="1"/>
            <a:lstStyle/>
            <a:p>
              <a:pPr>
                <a:lnSpc>
                  <a:spcPct val="120000"/>
                </a:lnSpc>
              </a:pPr>
              <a:endParaRPr lang="en-US" sz="1465"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5" name="Group 4"/>
          <p:cNvGrpSpPr>
            <a:grpSpLocks noChangeAspect="1"/>
          </p:cNvGrpSpPr>
          <p:nvPr/>
        </p:nvGrpSpPr>
        <p:grpSpPr bwMode="auto">
          <a:xfrm flipH="1">
            <a:off x="6264901" y="4623774"/>
            <a:ext cx="1084801" cy="937908"/>
            <a:chOff x="2883" y="375"/>
            <a:chExt cx="1938" cy="1977"/>
          </a:xfrm>
          <a:solidFill>
            <a:schemeClr val="accent3"/>
          </a:solidFill>
        </p:grpSpPr>
        <p:sp>
          <p:nvSpPr>
            <p:cNvPr id="45" name="Freeform 5"/>
            <p:cNvSpPr/>
            <p:nvPr/>
          </p:nvSpPr>
          <p:spPr bwMode="auto">
            <a:xfrm>
              <a:off x="4622" y="2148"/>
              <a:ext cx="199" cy="204"/>
            </a:xfrm>
            <a:custGeom>
              <a:avLst/>
              <a:gdLst>
                <a:gd name="T0" fmla="*/ 69 w 84"/>
                <a:gd name="T1" fmla="*/ 67 h 86"/>
                <a:gd name="T2" fmla="*/ 35 w 84"/>
                <a:gd name="T3" fmla="*/ 30 h 86"/>
                <a:gd name="T4" fmla="*/ 17 w 84"/>
                <a:gd name="T5" fmla="*/ 9 h 86"/>
                <a:gd name="T6" fmla="*/ 6 w 84"/>
                <a:gd name="T7" fmla="*/ 0 h 86"/>
                <a:gd name="T8" fmla="*/ 4 w 84"/>
                <a:gd name="T9" fmla="*/ 5 h 86"/>
                <a:gd name="T10" fmla="*/ 0 w 84"/>
                <a:gd name="T11" fmla="*/ 10 h 86"/>
                <a:gd name="T12" fmla="*/ 10 w 84"/>
                <a:gd name="T13" fmla="*/ 21 h 86"/>
                <a:gd name="T14" fmla="*/ 30 w 84"/>
                <a:gd name="T15" fmla="*/ 38 h 86"/>
                <a:gd name="T16" fmla="*/ 66 w 84"/>
                <a:gd name="T17" fmla="*/ 71 h 86"/>
                <a:gd name="T18" fmla="*/ 83 w 84"/>
                <a:gd name="T19" fmla="*/ 86 h 86"/>
                <a:gd name="T20" fmla="*/ 84 w 84"/>
                <a:gd name="T21" fmla="*/ 85 h 86"/>
                <a:gd name="T22" fmla="*/ 69 w 84"/>
                <a:gd name="T23" fmla="*/ 67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4" h="86">
                  <a:moveTo>
                    <a:pt x="69" y="67"/>
                  </a:moveTo>
                  <a:cubicBezTo>
                    <a:pt x="60" y="57"/>
                    <a:pt x="47" y="43"/>
                    <a:pt x="35" y="30"/>
                  </a:cubicBezTo>
                  <a:cubicBezTo>
                    <a:pt x="29" y="23"/>
                    <a:pt x="23" y="16"/>
                    <a:pt x="17" y="9"/>
                  </a:cubicBezTo>
                  <a:cubicBezTo>
                    <a:pt x="13" y="6"/>
                    <a:pt x="10" y="3"/>
                    <a:pt x="6" y="0"/>
                  </a:cubicBezTo>
                  <a:cubicBezTo>
                    <a:pt x="6" y="2"/>
                    <a:pt x="5" y="3"/>
                    <a:pt x="4" y="5"/>
                  </a:cubicBezTo>
                  <a:cubicBezTo>
                    <a:pt x="3" y="7"/>
                    <a:pt x="1" y="9"/>
                    <a:pt x="0" y="10"/>
                  </a:cubicBezTo>
                  <a:cubicBezTo>
                    <a:pt x="3" y="14"/>
                    <a:pt x="7" y="17"/>
                    <a:pt x="10" y="21"/>
                  </a:cubicBezTo>
                  <a:cubicBezTo>
                    <a:pt x="16" y="27"/>
                    <a:pt x="23" y="32"/>
                    <a:pt x="30" y="38"/>
                  </a:cubicBezTo>
                  <a:cubicBezTo>
                    <a:pt x="43" y="50"/>
                    <a:pt x="56" y="63"/>
                    <a:pt x="66" y="71"/>
                  </a:cubicBezTo>
                  <a:cubicBezTo>
                    <a:pt x="76" y="80"/>
                    <a:pt x="83" y="86"/>
                    <a:pt x="83" y="86"/>
                  </a:cubicBezTo>
                  <a:cubicBezTo>
                    <a:pt x="84" y="85"/>
                    <a:pt x="84" y="85"/>
                    <a:pt x="84" y="85"/>
                  </a:cubicBezTo>
                  <a:cubicBezTo>
                    <a:pt x="84" y="85"/>
                    <a:pt x="78" y="78"/>
                    <a:pt x="69" y="67"/>
                  </a:cubicBezTo>
                </a:path>
              </a:pathLst>
            </a:custGeom>
            <a:grpFill/>
            <a:ln w="9525">
              <a:noFill/>
              <a:round/>
            </a:ln>
          </p:spPr>
          <p:txBody>
            <a:bodyPr vert="horz" wrap="square" lIns="111630" tIns="55815" rIns="111630" bIns="55815" numCol="1" anchor="t" anchorCtr="0" compatLnSpc="1"/>
            <a:lstStyle/>
            <a:p>
              <a:pPr>
                <a:lnSpc>
                  <a:spcPct val="120000"/>
                </a:lnSpc>
              </a:pPr>
              <a:endParaRPr lang="en-US" sz="1465" dirty="0">
                <a:latin typeface="Arial" panose="020B0604020202020204" pitchFamily="34" charset="0"/>
                <a:ea typeface="微软雅黑" panose="020B0503020204020204" pitchFamily="34" charset="-122"/>
                <a:sym typeface="Arial" panose="020B0604020202020204" pitchFamily="34" charset="0"/>
              </a:endParaRPr>
            </a:p>
          </p:txBody>
        </p:sp>
        <p:sp>
          <p:nvSpPr>
            <p:cNvPr id="46" name="Freeform 6"/>
            <p:cNvSpPr/>
            <p:nvPr/>
          </p:nvSpPr>
          <p:spPr bwMode="auto">
            <a:xfrm>
              <a:off x="4177" y="1665"/>
              <a:ext cx="490" cy="566"/>
            </a:xfrm>
            <a:custGeom>
              <a:avLst/>
              <a:gdLst>
                <a:gd name="T0" fmla="*/ 204 w 207"/>
                <a:gd name="T1" fmla="*/ 156 h 239"/>
                <a:gd name="T2" fmla="*/ 48 w 207"/>
                <a:gd name="T3" fmla="*/ 0 h 239"/>
                <a:gd name="T4" fmla="*/ 35 w 207"/>
                <a:gd name="T5" fmla="*/ 53 h 239"/>
                <a:gd name="T6" fmla="*/ 0 w 207"/>
                <a:gd name="T7" fmla="*/ 83 h 239"/>
                <a:gd name="T8" fmla="*/ 156 w 207"/>
                <a:gd name="T9" fmla="*/ 239 h 239"/>
                <a:gd name="T10" fmla="*/ 188 w 207"/>
                <a:gd name="T11" fmla="*/ 214 h 239"/>
                <a:gd name="T12" fmla="*/ 192 w 207"/>
                <a:gd name="T13" fmla="*/ 209 h 239"/>
                <a:gd name="T14" fmla="*/ 194 w 207"/>
                <a:gd name="T15" fmla="*/ 204 h 239"/>
                <a:gd name="T16" fmla="*/ 204 w 207"/>
                <a:gd name="T17" fmla="*/ 156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7" h="239">
                  <a:moveTo>
                    <a:pt x="204" y="156"/>
                  </a:moveTo>
                  <a:cubicBezTo>
                    <a:pt x="48" y="0"/>
                    <a:pt x="48" y="0"/>
                    <a:pt x="48" y="0"/>
                  </a:cubicBezTo>
                  <a:cubicBezTo>
                    <a:pt x="54" y="6"/>
                    <a:pt x="48" y="30"/>
                    <a:pt x="35" y="53"/>
                  </a:cubicBezTo>
                  <a:cubicBezTo>
                    <a:pt x="22" y="75"/>
                    <a:pt x="7" y="88"/>
                    <a:pt x="0" y="83"/>
                  </a:cubicBezTo>
                  <a:cubicBezTo>
                    <a:pt x="156" y="239"/>
                    <a:pt x="156" y="239"/>
                    <a:pt x="156" y="239"/>
                  </a:cubicBezTo>
                  <a:cubicBezTo>
                    <a:pt x="156" y="239"/>
                    <a:pt x="173" y="237"/>
                    <a:pt x="188" y="214"/>
                  </a:cubicBezTo>
                  <a:cubicBezTo>
                    <a:pt x="189" y="213"/>
                    <a:pt x="191" y="211"/>
                    <a:pt x="192" y="209"/>
                  </a:cubicBezTo>
                  <a:cubicBezTo>
                    <a:pt x="193" y="207"/>
                    <a:pt x="194" y="206"/>
                    <a:pt x="194" y="204"/>
                  </a:cubicBezTo>
                  <a:cubicBezTo>
                    <a:pt x="207" y="178"/>
                    <a:pt x="204" y="156"/>
                    <a:pt x="204" y="156"/>
                  </a:cubicBezTo>
                  <a:close/>
                </a:path>
              </a:pathLst>
            </a:custGeom>
            <a:grpFill/>
            <a:ln w="9525">
              <a:noFill/>
              <a:round/>
            </a:ln>
          </p:spPr>
          <p:txBody>
            <a:bodyPr vert="horz" wrap="square" lIns="111630" tIns="55815" rIns="111630" bIns="55815" numCol="1" anchor="t" anchorCtr="0" compatLnSpc="1"/>
            <a:lstStyle/>
            <a:p>
              <a:pPr>
                <a:lnSpc>
                  <a:spcPct val="120000"/>
                </a:lnSpc>
              </a:pPr>
              <a:endParaRPr lang="en-US" sz="1465" dirty="0">
                <a:latin typeface="Arial" panose="020B0604020202020204" pitchFamily="34" charset="0"/>
                <a:ea typeface="微软雅黑" panose="020B0503020204020204" pitchFamily="34" charset="-122"/>
                <a:sym typeface="Arial" panose="020B0604020202020204" pitchFamily="34" charset="0"/>
              </a:endParaRPr>
            </a:p>
          </p:txBody>
        </p:sp>
        <p:sp>
          <p:nvSpPr>
            <p:cNvPr id="47" name="Freeform 7"/>
            <p:cNvSpPr/>
            <p:nvPr/>
          </p:nvSpPr>
          <p:spPr bwMode="auto">
            <a:xfrm>
              <a:off x="4167" y="1656"/>
              <a:ext cx="137" cy="218"/>
            </a:xfrm>
            <a:custGeom>
              <a:avLst/>
              <a:gdLst>
                <a:gd name="T0" fmla="*/ 52 w 58"/>
                <a:gd name="T1" fmla="*/ 4 h 92"/>
                <a:gd name="T2" fmla="*/ 31 w 58"/>
                <a:gd name="T3" fmla="*/ 13 h 92"/>
                <a:gd name="T4" fmla="*/ 39 w 58"/>
                <a:gd name="T5" fmla="*/ 20 h 92"/>
                <a:gd name="T6" fmla="*/ 39 w 58"/>
                <a:gd name="T7" fmla="*/ 25 h 92"/>
                <a:gd name="T8" fmla="*/ 31 w 58"/>
                <a:gd name="T9" fmla="*/ 50 h 92"/>
                <a:gd name="T10" fmla="*/ 16 w 58"/>
                <a:gd name="T11" fmla="*/ 66 h 92"/>
                <a:gd name="T12" fmla="*/ 12 w 58"/>
                <a:gd name="T13" fmla="*/ 67 h 92"/>
                <a:gd name="T14" fmla="*/ 5 w 58"/>
                <a:gd name="T15" fmla="*/ 59 h 92"/>
                <a:gd name="T16" fmla="*/ 3 w 58"/>
                <a:gd name="T17" fmla="*/ 87 h 92"/>
                <a:gd name="T18" fmla="*/ 4 w 58"/>
                <a:gd name="T19" fmla="*/ 87 h 92"/>
                <a:gd name="T20" fmla="*/ 39 w 58"/>
                <a:gd name="T21" fmla="*/ 57 h 92"/>
                <a:gd name="T22" fmla="*/ 52 w 58"/>
                <a:gd name="T23" fmla="*/ 4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8" h="92">
                  <a:moveTo>
                    <a:pt x="52" y="4"/>
                  </a:moveTo>
                  <a:cubicBezTo>
                    <a:pt x="48" y="0"/>
                    <a:pt x="40" y="4"/>
                    <a:pt x="31" y="13"/>
                  </a:cubicBezTo>
                  <a:cubicBezTo>
                    <a:pt x="36" y="18"/>
                    <a:pt x="39" y="20"/>
                    <a:pt x="39" y="20"/>
                  </a:cubicBezTo>
                  <a:cubicBezTo>
                    <a:pt x="39" y="20"/>
                    <a:pt x="39" y="22"/>
                    <a:pt x="39" y="25"/>
                  </a:cubicBezTo>
                  <a:cubicBezTo>
                    <a:pt x="39" y="31"/>
                    <a:pt x="37" y="40"/>
                    <a:pt x="31" y="50"/>
                  </a:cubicBezTo>
                  <a:cubicBezTo>
                    <a:pt x="25" y="61"/>
                    <a:pt x="19" y="64"/>
                    <a:pt x="16" y="66"/>
                  </a:cubicBezTo>
                  <a:cubicBezTo>
                    <a:pt x="14" y="67"/>
                    <a:pt x="12" y="67"/>
                    <a:pt x="12" y="67"/>
                  </a:cubicBezTo>
                  <a:cubicBezTo>
                    <a:pt x="12" y="67"/>
                    <a:pt x="10" y="64"/>
                    <a:pt x="5" y="59"/>
                  </a:cubicBezTo>
                  <a:cubicBezTo>
                    <a:pt x="0" y="72"/>
                    <a:pt x="0" y="83"/>
                    <a:pt x="3" y="87"/>
                  </a:cubicBezTo>
                  <a:cubicBezTo>
                    <a:pt x="4" y="87"/>
                    <a:pt x="4" y="87"/>
                    <a:pt x="4" y="87"/>
                  </a:cubicBezTo>
                  <a:cubicBezTo>
                    <a:pt x="11" y="92"/>
                    <a:pt x="26" y="79"/>
                    <a:pt x="39" y="57"/>
                  </a:cubicBezTo>
                  <a:cubicBezTo>
                    <a:pt x="52" y="34"/>
                    <a:pt x="58" y="10"/>
                    <a:pt x="52" y="4"/>
                  </a:cubicBezTo>
                  <a:close/>
                </a:path>
              </a:pathLst>
            </a:custGeom>
            <a:grpFill/>
            <a:ln w="9525">
              <a:noFill/>
              <a:round/>
            </a:ln>
          </p:spPr>
          <p:txBody>
            <a:bodyPr vert="horz" wrap="square" lIns="111630" tIns="55815" rIns="111630" bIns="55815" numCol="1" anchor="t" anchorCtr="0" compatLnSpc="1"/>
            <a:lstStyle/>
            <a:p>
              <a:pPr>
                <a:lnSpc>
                  <a:spcPct val="120000"/>
                </a:lnSpc>
              </a:pPr>
              <a:endParaRPr lang="en-US" sz="1465" dirty="0">
                <a:latin typeface="Arial" panose="020B0604020202020204" pitchFamily="34" charset="0"/>
                <a:ea typeface="微软雅黑" panose="020B0503020204020204" pitchFamily="34" charset="-122"/>
                <a:sym typeface="Arial" panose="020B0604020202020204" pitchFamily="34" charset="0"/>
              </a:endParaRPr>
            </a:p>
          </p:txBody>
        </p:sp>
        <p:sp>
          <p:nvSpPr>
            <p:cNvPr id="48" name="Freeform 8"/>
            <p:cNvSpPr/>
            <p:nvPr/>
          </p:nvSpPr>
          <p:spPr bwMode="auto">
            <a:xfrm>
              <a:off x="2883" y="799"/>
              <a:ext cx="474" cy="407"/>
            </a:xfrm>
            <a:custGeom>
              <a:avLst/>
              <a:gdLst>
                <a:gd name="T0" fmla="*/ 83 w 200"/>
                <a:gd name="T1" fmla="*/ 65 h 172"/>
                <a:gd name="T2" fmla="*/ 200 w 200"/>
                <a:gd name="T3" fmla="*/ 38 h 172"/>
                <a:gd name="T4" fmla="*/ 200 w 200"/>
                <a:gd name="T5" fmla="*/ 37 h 172"/>
                <a:gd name="T6" fmla="*/ 73 w 200"/>
                <a:gd name="T7" fmla="*/ 14 h 172"/>
                <a:gd name="T8" fmla="*/ 9 w 200"/>
                <a:gd name="T9" fmla="*/ 126 h 172"/>
                <a:gd name="T10" fmla="*/ 64 w 200"/>
                <a:gd name="T11" fmla="*/ 172 h 172"/>
                <a:gd name="T12" fmla="*/ 83 w 200"/>
                <a:gd name="T13" fmla="*/ 65 h 172"/>
              </a:gdLst>
              <a:ahLst/>
              <a:cxnLst>
                <a:cxn ang="0">
                  <a:pos x="T0" y="T1"/>
                </a:cxn>
                <a:cxn ang="0">
                  <a:pos x="T2" y="T3"/>
                </a:cxn>
                <a:cxn ang="0">
                  <a:pos x="T4" y="T5"/>
                </a:cxn>
                <a:cxn ang="0">
                  <a:pos x="T6" y="T7"/>
                </a:cxn>
                <a:cxn ang="0">
                  <a:pos x="T8" y="T9"/>
                </a:cxn>
                <a:cxn ang="0">
                  <a:pos x="T10" y="T11"/>
                </a:cxn>
                <a:cxn ang="0">
                  <a:pos x="T12" y="T13"/>
                </a:cxn>
              </a:cxnLst>
              <a:rect l="0" t="0" r="r" b="b"/>
              <a:pathLst>
                <a:path w="200" h="172">
                  <a:moveTo>
                    <a:pt x="83" y="65"/>
                  </a:moveTo>
                  <a:cubicBezTo>
                    <a:pt x="105" y="26"/>
                    <a:pt x="157" y="23"/>
                    <a:pt x="200" y="38"/>
                  </a:cubicBezTo>
                  <a:cubicBezTo>
                    <a:pt x="200" y="38"/>
                    <a:pt x="200" y="37"/>
                    <a:pt x="200" y="37"/>
                  </a:cubicBezTo>
                  <a:cubicBezTo>
                    <a:pt x="159" y="14"/>
                    <a:pt x="109" y="0"/>
                    <a:pt x="73" y="14"/>
                  </a:cubicBezTo>
                  <a:cubicBezTo>
                    <a:pt x="6" y="41"/>
                    <a:pt x="0" y="81"/>
                    <a:pt x="9" y="126"/>
                  </a:cubicBezTo>
                  <a:cubicBezTo>
                    <a:pt x="14" y="152"/>
                    <a:pt x="35" y="167"/>
                    <a:pt x="64" y="172"/>
                  </a:cubicBezTo>
                  <a:cubicBezTo>
                    <a:pt x="58" y="137"/>
                    <a:pt x="64" y="97"/>
                    <a:pt x="83" y="65"/>
                  </a:cubicBezTo>
                  <a:close/>
                </a:path>
              </a:pathLst>
            </a:custGeom>
            <a:grpFill/>
            <a:ln w="9525">
              <a:noFill/>
              <a:round/>
            </a:ln>
          </p:spPr>
          <p:txBody>
            <a:bodyPr vert="horz" wrap="square" lIns="111630" tIns="55815" rIns="111630" bIns="55815" numCol="1" anchor="t" anchorCtr="0" compatLnSpc="1"/>
            <a:lstStyle/>
            <a:p>
              <a:pPr>
                <a:lnSpc>
                  <a:spcPct val="120000"/>
                </a:lnSpc>
              </a:pPr>
              <a:endParaRPr lang="en-US" sz="1465" dirty="0">
                <a:latin typeface="Arial" panose="020B0604020202020204" pitchFamily="34" charset="0"/>
                <a:ea typeface="微软雅黑" panose="020B0503020204020204" pitchFamily="34" charset="-122"/>
                <a:sym typeface="Arial" panose="020B0604020202020204" pitchFamily="34" charset="0"/>
              </a:endParaRPr>
            </a:p>
          </p:txBody>
        </p:sp>
        <p:sp>
          <p:nvSpPr>
            <p:cNvPr id="49" name="Freeform 9"/>
            <p:cNvSpPr/>
            <p:nvPr/>
          </p:nvSpPr>
          <p:spPr bwMode="auto">
            <a:xfrm>
              <a:off x="3236" y="427"/>
              <a:ext cx="175" cy="460"/>
            </a:xfrm>
            <a:custGeom>
              <a:avLst/>
              <a:gdLst>
                <a:gd name="T0" fmla="*/ 40 w 74"/>
                <a:gd name="T1" fmla="*/ 37 h 194"/>
                <a:gd name="T2" fmla="*/ 74 w 74"/>
                <a:gd name="T3" fmla="*/ 0 h 194"/>
                <a:gd name="T4" fmla="*/ 1 w 74"/>
                <a:gd name="T5" fmla="*/ 100 h 194"/>
                <a:gd name="T6" fmla="*/ 51 w 74"/>
                <a:gd name="T7" fmla="*/ 194 h 194"/>
                <a:gd name="T8" fmla="*/ 52 w 74"/>
                <a:gd name="T9" fmla="*/ 193 h 194"/>
                <a:gd name="T10" fmla="*/ 40 w 74"/>
                <a:gd name="T11" fmla="*/ 37 h 194"/>
              </a:gdLst>
              <a:ahLst/>
              <a:cxnLst>
                <a:cxn ang="0">
                  <a:pos x="T0" y="T1"/>
                </a:cxn>
                <a:cxn ang="0">
                  <a:pos x="T2" y="T3"/>
                </a:cxn>
                <a:cxn ang="0">
                  <a:pos x="T4" y="T5"/>
                </a:cxn>
                <a:cxn ang="0">
                  <a:pos x="T6" y="T7"/>
                </a:cxn>
                <a:cxn ang="0">
                  <a:pos x="T8" y="T9"/>
                </a:cxn>
                <a:cxn ang="0">
                  <a:pos x="T10" y="T11"/>
                </a:cxn>
              </a:cxnLst>
              <a:rect l="0" t="0" r="r" b="b"/>
              <a:pathLst>
                <a:path w="74" h="194">
                  <a:moveTo>
                    <a:pt x="40" y="37"/>
                  </a:moveTo>
                  <a:cubicBezTo>
                    <a:pt x="49" y="21"/>
                    <a:pt x="61" y="8"/>
                    <a:pt x="74" y="0"/>
                  </a:cubicBezTo>
                  <a:cubicBezTo>
                    <a:pt x="31" y="9"/>
                    <a:pt x="0" y="30"/>
                    <a:pt x="1" y="100"/>
                  </a:cubicBezTo>
                  <a:cubicBezTo>
                    <a:pt x="1" y="132"/>
                    <a:pt x="23" y="166"/>
                    <a:pt x="51" y="194"/>
                  </a:cubicBezTo>
                  <a:cubicBezTo>
                    <a:pt x="52" y="193"/>
                    <a:pt x="52" y="193"/>
                    <a:pt x="52" y="193"/>
                  </a:cubicBezTo>
                  <a:cubicBezTo>
                    <a:pt x="29" y="143"/>
                    <a:pt x="17" y="77"/>
                    <a:pt x="40" y="37"/>
                  </a:cubicBezTo>
                  <a:close/>
                </a:path>
              </a:pathLst>
            </a:custGeom>
            <a:grpFill/>
            <a:ln w="9525">
              <a:noFill/>
              <a:round/>
            </a:ln>
          </p:spPr>
          <p:txBody>
            <a:bodyPr vert="horz" wrap="square" lIns="111630" tIns="55815" rIns="111630" bIns="55815" numCol="1" anchor="t" anchorCtr="0" compatLnSpc="1"/>
            <a:lstStyle/>
            <a:p>
              <a:pPr>
                <a:lnSpc>
                  <a:spcPct val="120000"/>
                </a:lnSpc>
              </a:pPr>
              <a:endParaRPr lang="en-US" sz="1465" dirty="0">
                <a:latin typeface="Arial" panose="020B0604020202020204" pitchFamily="34" charset="0"/>
                <a:ea typeface="微软雅黑" panose="020B0503020204020204" pitchFamily="34" charset="-122"/>
                <a:sym typeface="Arial" panose="020B0604020202020204" pitchFamily="34" charset="0"/>
              </a:endParaRPr>
            </a:p>
          </p:txBody>
        </p:sp>
        <p:sp>
          <p:nvSpPr>
            <p:cNvPr id="50" name="Freeform 10"/>
            <p:cNvSpPr/>
            <p:nvPr/>
          </p:nvSpPr>
          <p:spPr bwMode="auto">
            <a:xfrm>
              <a:off x="3020" y="853"/>
              <a:ext cx="505" cy="613"/>
            </a:xfrm>
            <a:custGeom>
              <a:avLst/>
              <a:gdLst>
                <a:gd name="T0" fmla="*/ 198 w 213"/>
                <a:gd name="T1" fmla="*/ 82 h 259"/>
                <a:gd name="T2" fmla="*/ 142 w 213"/>
                <a:gd name="T3" fmla="*/ 15 h 259"/>
                <a:gd name="T4" fmla="*/ 25 w 213"/>
                <a:gd name="T5" fmla="*/ 42 h 259"/>
                <a:gd name="T6" fmla="*/ 6 w 213"/>
                <a:gd name="T7" fmla="*/ 149 h 259"/>
                <a:gd name="T8" fmla="*/ 39 w 213"/>
                <a:gd name="T9" fmla="*/ 218 h 259"/>
                <a:gd name="T10" fmla="*/ 172 w 213"/>
                <a:gd name="T11" fmla="*/ 189 h 259"/>
                <a:gd name="T12" fmla="*/ 211 w 213"/>
                <a:gd name="T13" fmla="*/ 104 h 259"/>
                <a:gd name="T14" fmla="*/ 213 w 213"/>
                <a:gd name="T15" fmla="*/ 99 h 259"/>
                <a:gd name="T16" fmla="*/ 212 w 213"/>
                <a:gd name="T17" fmla="*/ 97 h 259"/>
                <a:gd name="T18" fmla="*/ 198 w 213"/>
                <a:gd name="T19" fmla="*/ 82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3" h="259">
                  <a:moveTo>
                    <a:pt x="198" y="82"/>
                  </a:moveTo>
                  <a:cubicBezTo>
                    <a:pt x="173" y="53"/>
                    <a:pt x="145" y="23"/>
                    <a:pt x="142" y="15"/>
                  </a:cubicBezTo>
                  <a:cubicBezTo>
                    <a:pt x="99" y="0"/>
                    <a:pt x="47" y="3"/>
                    <a:pt x="25" y="42"/>
                  </a:cubicBezTo>
                  <a:cubicBezTo>
                    <a:pt x="6" y="74"/>
                    <a:pt x="0" y="114"/>
                    <a:pt x="6" y="149"/>
                  </a:cubicBezTo>
                  <a:cubicBezTo>
                    <a:pt x="10" y="176"/>
                    <a:pt x="22" y="201"/>
                    <a:pt x="39" y="218"/>
                  </a:cubicBezTo>
                  <a:cubicBezTo>
                    <a:pt x="80" y="259"/>
                    <a:pt x="139" y="246"/>
                    <a:pt x="172" y="189"/>
                  </a:cubicBezTo>
                  <a:cubicBezTo>
                    <a:pt x="190" y="158"/>
                    <a:pt x="207" y="130"/>
                    <a:pt x="211" y="104"/>
                  </a:cubicBezTo>
                  <a:cubicBezTo>
                    <a:pt x="212" y="102"/>
                    <a:pt x="213" y="100"/>
                    <a:pt x="213" y="99"/>
                  </a:cubicBezTo>
                  <a:cubicBezTo>
                    <a:pt x="213" y="98"/>
                    <a:pt x="212" y="98"/>
                    <a:pt x="212" y="97"/>
                  </a:cubicBezTo>
                  <a:cubicBezTo>
                    <a:pt x="207" y="92"/>
                    <a:pt x="203" y="87"/>
                    <a:pt x="198" y="82"/>
                  </a:cubicBezTo>
                  <a:close/>
                </a:path>
              </a:pathLst>
            </a:custGeom>
            <a:grpFill/>
            <a:ln w="9525">
              <a:noFill/>
              <a:round/>
            </a:ln>
          </p:spPr>
          <p:txBody>
            <a:bodyPr vert="horz" wrap="square" lIns="111630" tIns="55815" rIns="111630" bIns="55815" numCol="1" anchor="t" anchorCtr="0" compatLnSpc="1"/>
            <a:lstStyle/>
            <a:p>
              <a:pPr>
                <a:lnSpc>
                  <a:spcPct val="120000"/>
                </a:lnSpc>
              </a:pPr>
              <a:endParaRPr lang="en-US" sz="1465" dirty="0">
                <a:latin typeface="Arial" panose="020B0604020202020204" pitchFamily="34" charset="0"/>
                <a:ea typeface="微软雅黑" panose="020B0503020204020204" pitchFamily="34" charset="-122"/>
                <a:sym typeface="Arial" panose="020B0604020202020204" pitchFamily="34" charset="0"/>
              </a:endParaRPr>
            </a:p>
          </p:txBody>
        </p:sp>
        <p:sp>
          <p:nvSpPr>
            <p:cNvPr id="51" name="Freeform 11"/>
            <p:cNvSpPr/>
            <p:nvPr/>
          </p:nvSpPr>
          <p:spPr bwMode="auto">
            <a:xfrm>
              <a:off x="3276" y="375"/>
              <a:ext cx="481" cy="668"/>
            </a:xfrm>
            <a:custGeom>
              <a:avLst/>
              <a:gdLst>
                <a:gd name="T0" fmla="*/ 23 w 203"/>
                <a:gd name="T1" fmla="*/ 59 h 282"/>
                <a:gd name="T2" fmla="*/ 35 w 203"/>
                <a:gd name="T3" fmla="*/ 215 h 282"/>
                <a:gd name="T4" fmla="*/ 72 w 203"/>
                <a:gd name="T5" fmla="*/ 246 h 282"/>
                <a:gd name="T6" fmla="*/ 96 w 203"/>
                <a:gd name="T7" fmla="*/ 267 h 282"/>
                <a:gd name="T8" fmla="*/ 99 w 203"/>
                <a:gd name="T9" fmla="*/ 270 h 282"/>
                <a:gd name="T10" fmla="*/ 113 w 203"/>
                <a:gd name="T11" fmla="*/ 282 h 282"/>
                <a:gd name="T12" fmla="*/ 171 w 203"/>
                <a:gd name="T13" fmla="*/ 207 h 282"/>
                <a:gd name="T14" fmla="*/ 156 w 203"/>
                <a:gd name="T15" fmla="*/ 31 h 282"/>
                <a:gd name="T16" fmla="*/ 57 w 203"/>
                <a:gd name="T17" fmla="*/ 22 h 282"/>
                <a:gd name="T18" fmla="*/ 23 w 203"/>
                <a:gd name="T19" fmla="*/ 59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3" h="282">
                  <a:moveTo>
                    <a:pt x="23" y="59"/>
                  </a:moveTo>
                  <a:cubicBezTo>
                    <a:pt x="0" y="99"/>
                    <a:pt x="12" y="165"/>
                    <a:pt x="35" y="215"/>
                  </a:cubicBezTo>
                  <a:cubicBezTo>
                    <a:pt x="38" y="215"/>
                    <a:pt x="55" y="231"/>
                    <a:pt x="72" y="246"/>
                  </a:cubicBezTo>
                  <a:cubicBezTo>
                    <a:pt x="79" y="252"/>
                    <a:pt x="87" y="259"/>
                    <a:pt x="96" y="267"/>
                  </a:cubicBezTo>
                  <a:cubicBezTo>
                    <a:pt x="97" y="268"/>
                    <a:pt x="98" y="269"/>
                    <a:pt x="99" y="270"/>
                  </a:cubicBezTo>
                  <a:cubicBezTo>
                    <a:pt x="104" y="274"/>
                    <a:pt x="109" y="278"/>
                    <a:pt x="113" y="282"/>
                  </a:cubicBezTo>
                  <a:cubicBezTo>
                    <a:pt x="133" y="272"/>
                    <a:pt x="151" y="241"/>
                    <a:pt x="171" y="207"/>
                  </a:cubicBezTo>
                  <a:cubicBezTo>
                    <a:pt x="203" y="150"/>
                    <a:pt x="197" y="71"/>
                    <a:pt x="156" y="31"/>
                  </a:cubicBezTo>
                  <a:cubicBezTo>
                    <a:pt x="127" y="2"/>
                    <a:pt x="89" y="0"/>
                    <a:pt x="57" y="22"/>
                  </a:cubicBezTo>
                  <a:cubicBezTo>
                    <a:pt x="44" y="30"/>
                    <a:pt x="32" y="43"/>
                    <a:pt x="23" y="59"/>
                  </a:cubicBezTo>
                  <a:close/>
                </a:path>
              </a:pathLst>
            </a:custGeom>
            <a:grpFill/>
            <a:ln w="9525">
              <a:noFill/>
              <a:round/>
            </a:ln>
          </p:spPr>
          <p:txBody>
            <a:bodyPr vert="horz" wrap="square" lIns="111630" tIns="55815" rIns="111630" bIns="55815" numCol="1" anchor="t" anchorCtr="0" compatLnSpc="1"/>
            <a:lstStyle/>
            <a:p>
              <a:pPr>
                <a:lnSpc>
                  <a:spcPct val="120000"/>
                </a:lnSpc>
              </a:pPr>
              <a:endParaRPr lang="en-US" sz="1465" dirty="0">
                <a:latin typeface="Arial" panose="020B0604020202020204" pitchFamily="34" charset="0"/>
                <a:ea typeface="微软雅黑" panose="020B0503020204020204" pitchFamily="34" charset="-122"/>
                <a:sym typeface="Arial" panose="020B0604020202020204" pitchFamily="34" charset="0"/>
              </a:endParaRPr>
            </a:p>
          </p:txBody>
        </p:sp>
        <p:sp>
          <p:nvSpPr>
            <p:cNvPr id="52" name="Freeform 12"/>
            <p:cNvSpPr/>
            <p:nvPr/>
          </p:nvSpPr>
          <p:spPr bwMode="auto">
            <a:xfrm>
              <a:off x="3357" y="884"/>
              <a:ext cx="902" cy="930"/>
            </a:xfrm>
            <a:custGeom>
              <a:avLst/>
              <a:gdLst>
                <a:gd name="T0" fmla="*/ 381 w 381"/>
                <a:gd name="T1" fmla="*/ 346 h 393"/>
                <a:gd name="T2" fmla="*/ 373 w 381"/>
                <a:gd name="T3" fmla="*/ 339 h 393"/>
                <a:gd name="T4" fmla="*/ 79 w 381"/>
                <a:gd name="T5" fmla="*/ 67 h 393"/>
                <a:gd name="T6" fmla="*/ 65 w 381"/>
                <a:gd name="T7" fmla="*/ 55 h 393"/>
                <a:gd name="T8" fmla="*/ 62 w 381"/>
                <a:gd name="T9" fmla="*/ 52 h 393"/>
                <a:gd name="T10" fmla="*/ 38 w 381"/>
                <a:gd name="T11" fmla="*/ 31 h 393"/>
                <a:gd name="T12" fmla="*/ 1 w 381"/>
                <a:gd name="T13" fmla="*/ 0 h 393"/>
                <a:gd name="T14" fmla="*/ 0 w 381"/>
                <a:gd name="T15" fmla="*/ 1 h 393"/>
                <a:gd name="T16" fmla="*/ 0 w 381"/>
                <a:gd name="T17" fmla="*/ 1 h 393"/>
                <a:gd name="T18" fmla="*/ 0 w 381"/>
                <a:gd name="T19" fmla="*/ 1 h 393"/>
                <a:gd name="T20" fmla="*/ 0 w 381"/>
                <a:gd name="T21" fmla="*/ 2 h 393"/>
                <a:gd name="T22" fmla="*/ 56 w 381"/>
                <a:gd name="T23" fmla="*/ 69 h 393"/>
                <a:gd name="T24" fmla="*/ 70 w 381"/>
                <a:gd name="T25" fmla="*/ 84 h 393"/>
                <a:gd name="T26" fmla="*/ 71 w 381"/>
                <a:gd name="T27" fmla="*/ 86 h 393"/>
                <a:gd name="T28" fmla="*/ 347 w 381"/>
                <a:gd name="T29" fmla="*/ 385 h 393"/>
                <a:gd name="T30" fmla="*/ 354 w 381"/>
                <a:gd name="T31" fmla="*/ 393 h 393"/>
                <a:gd name="T32" fmla="*/ 358 w 381"/>
                <a:gd name="T33" fmla="*/ 392 h 393"/>
                <a:gd name="T34" fmla="*/ 373 w 381"/>
                <a:gd name="T35" fmla="*/ 376 h 393"/>
                <a:gd name="T36" fmla="*/ 381 w 381"/>
                <a:gd name="T37" fmla="*/ 351 h 393"/>
                <a:gd name="T38" fmla="*/ 381 w 381"/>
                <a:gd name="T39" fmla="*/ 346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81" h="393">
                  <a:moveTo>
                    <a:pt x="381" y="346"/>
                  </a:moveTo>
                  <a:cubicBezTo>
                    <a:pt x="381" y="346"/>
                    <a:pt x="378" y="344"/>
                    <a:pt x="373" y="339"/>
                  </a:cubicBezTo>
                  <a:cubicBezTo>
                    <a:pt x="336" y="304"/>
                    <a:pt x="177" y="155"/>
                    <a:pt x="79" y="67"/>
                  </a:cubicBezTo>
                  <a:cubicBezTo>
                    <a:pt x="75" y="63"/>
                    <a:pt x="70" y="59"/>
                    <a:pt x="65" y="55"/>
                  </a:cubicBezTo>
                  <a:cubicBezTo>
                    <a:pt x="64" y="54"/>
                    <a:pt x="63" y="53"/>
                    <a:pt x="62" y="52"/>
                  </a:cubicBezTo>
                  <a:cubicBezTo>
                    <a:pt x="53" y="44"/>
                    <a:pt x="45" y="37"/>
                    <a:pt x="38" y="31"/>
                  </a:cubicBezTo>
                  <a:cubicBezTo>
                    <a:pt x="21" y="16"/>
                    <a:pt x="4" y="0"/>
                    <a:pt x="1" y="0"/>
                  </a:cubicBezTo>
                  <a:cubicBezTo>
                    <a:pt x="0" y="1"/>
                    <a:pt x="0" y="1"/>
                    <a:pt x="0" y="1"/>
                  </a:cubicBezTo>
                  <a:cubicBezTo>
                    <a:pt x="0" y="1"/>
                    <a:pt x="0" y="1"/>
                    <a:pt x="0" y="1"/>
                  </a:cubicBezTo>
                  <a:cubicBezTo>
                    <a:pt x="0" y="1"/>
                    <a:pt x="0" y="1"/>
                    <a:pt x="0" y="1"/>
                  </a:cubicBezTo>
                  <a:cubicBezTo>
                    <a:pt x="0" y="1"/>
                    <a:pt x="0" y="2"/>
                    <a:pt x="0" y="2"/>
                  </a:cubicBezTo>
                  <a:cubicBezTo>
                    <a:pt x="3" y="10"/>
                    <a:pt x="31" y="40"/>
                    <a:pt x="56" y="69"/>
                  </a:cubicBezTo>
                  <a:cubicBezTo>
                    <a:pt x="61" y="74"/>
                    <a:pt x="65" y="79"/>
                    <a:pt x="70" y="84"/>
                  </a:cubicBezTo>
                  <a:cubicBezTo>
                    <a:pt x="70" y="85"/>
                    <a:pt x="71" y="85"/>
                    <a:pt x="71" y="86"/>
                  </a:cubicBezTo>
                  <a:cubicBezTo>
                    <a:pt x="161" y="186"/>
                    <a:pt x="312" y="347"/>
                    <a:pt x="347" y="385"/>
                  </a:cubicBezTo>
                  <a:cubicBezTo>
                    <a:pt x="352" y="390"/>
                    <a:pt x="354" y="393"/>
                    <a:pt x="354" y="393"/>
                  </a:cubicBezTo>
                  <a:cubicBezTo>
                    <a:pt x="354" y="393"/>
                    <a:pt x="356" y="393"/>
                    <a:pt x="358" y="392"/>
                  </a:cubicBezTo>
                  <a:cubicBezTo>
                    <a:pt x="361" y="390"/>
                    <a:pt x="367" y="387"/>
                    <a:pt x="373" y="376"/>
                  </a:cubicBezTo>
                  <a:cubicBezTo>
                    <a:pt x="379" y="366"/>
                    <a:pt x="381" y="357"/>
                    <a:pt x="381" y="351"/>
                  </a:cubicBezTo>
                  <a:cubicBezTo>
                    <a:pt x="381" y="348"/>
                    <a:pt x="381" y="346"/>
                    <a:pt x="381" y="346"/>
                  </a:cubicBezTo>
                  <a:close/>
                </a:path>
              </a:pathLst>
            </a:custGeom>
            <a:grpFill/>
            <a:ln w="9525">
              <a:noFill/>
              <a:round/>
            </a:ln>
          </p:spPr>
          <p:txBody>
            <a:bodyPr vert="horz" wrap="square" lIns="111630" tIns="55815" rIns="111630" bIns="55815" numCol="1" anchor="t" anchorCtr="0" compatLnSpc="1"/>
            <a:lstStyle/>
            <a:p>
              <a:pPr>
                <a:lnSpc>
                  <a:spcPct val="120000"/>
                </a:lnSpc>
              </a:pPr>
              <a:endParaRPr lang="en-US" sz="1465" dirty="0">
                <a:latin typeface="Arial" panose="020B0604020202020204" pitchFamily="34" charset="0"/>
                <a:ea typeface="微软雅黑" panose="020B0503020204020204" pitchFamily="34" charset="-122"/>
                <a:sym typeface="Arial" panose="020B0604020202020204" pitchFamily="34" charset="0"/>
              </a:endParaRPr>
            </a:p>
          </p:txBody>
        </p:sp>
        <p:sp>
          <p:nvSpPr>
            <p:cNvPr id="53" name="Freeform 14"/>
            <p:cNvSpPr/>
            <p:nvPr/>
          </p:nvSpPr>
          <p:spPr bwMode="auto">
            <a:xfrm>
              <a:off x="4819" y="2349"/>
              <a:ext cx="0" cy="3"/>
            </a:xfrm>
            <a:custGeom>
              <a:avLst/>
              <a:gdLst>
                <a:gd name="T0" fmla="*/ 0 h 1"/>
                <a:gd name="T1" fmla="*/ 0 h 1"/>
                <a:gd name="T2" fmla="*/ 1 h 1"/>
                <a:gd name="T3" fmla="*/ 1 h 1"/>
                <a:gd name="T4" fmla="*/ 0 h 1"/>
              </a:gdLst>
              <a:ahLst/>
              <a:cxnLst>
                <a:cxn ang="0">
                  <a:pos x="0" y="T0"/>
                </a:cxn>
                <a:cxn ang="0">
                  <a:pos x="0" y="T1"/>
                </a:cxn>
                <a:cxn ang="0">
                  <a:pos x="0" y="T2"/>
                </a:cxn>
                <a:cxn ang="0">
                  <a:pos x="0" y="T3"/>
                </a:cxn>
                <a:cxn ang="0">
                  <a:pos x="0" y="T4"/>
                </a:cxn>
              </a:cxnLst>
              <a:rect l="0" t="0" r="r" b="b"/>
              <a:pathLst>
                <a:path h="1">
                  <a:moveTo>
                    <a:pt x="0" y="0"/>
                  </a:moveTo>
                  <a:cubicBezTo>
                    <a:pt x="0" y="0"/>
                    <a:pt x="0" y="0"/>
                    <a:pt x="0" y="0"/>
                  </a:cubicBezTo>
                  <a:cubicBezTo>
                    <a:pt x="0" y="1"/>
                    <a:pt x="0" y="1"/>
                    <a:pt x="0" y="1"/>
                  </a:cubicBezTo>
                  <a:cubicBezTo>
                    <a:pt x="0" y="1"/>
                    <a:pt x="0" y="1"/>
                    <a:pt x="0" y="1"/>
                  </a:cubicBezTo>
                  <a:cubicBezTo>
                    <a:pt x="0" y="0"/>
                    <a:pt x="0" y="0"/>
                    <a:pt x="0" y="0"/>
                  </a:cubicBezTo>
                </a:path>
              </a:pathLst>
            </a:custGeom>
            <a:grpFill/>
            <a:ln w="9525">
              <a:noFill/>
              <a:round/>
            </a:ln>
          </p:spPr>
          <p:txBody>
            <a:bodyPr vert="horz" wrap="square" lIns="111630" tIns="55815" rIns="111630" bIns="55815" numCol="1" anchor="t" anchorCtr="0" compatLnSpc="1"/>
            <a:lstStyle/>
            <a:p>
              <a:pPr>
                <a:lnSpc>
                  <a:spcPct val="120000"/>
                </a:lnSpc>
              </a:pPr>
              <a:endParaRPr lang="en-US" sz="1465"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3" name="Group 4"/>
          <p:cNvGrpSpPr>
            <a:grpSpLocks noChangeAspect="1"/>
          </p:cNvGrpSpPr>
          <p:nvPr/>
        </p:nvGrpSpPr>
        <p:grpSpPr bwMode="auto">
          <a:xfrm flipH="1">
            <a:off x="8706764" y="4623774"/>
            <a:ext cx="1084801" cy="937908"/>
            <a:chOff x="2883" y="375"/>
            <a:chExt cx="1938" cy="1977"/>
          </a:xfrm>
          <a:solidFill>
            <a:schemeClr val="accent4"/>
          </a:solidFill>
        </p:grpSpPr>
        <p:sp>
          <p:nvSpPr>
            <p:cNvPr id="55" name="Freeform 5"/>
            <p:cNvSpPr/>
            <p:nvPr/>
          </p:nvSpPr>
          <p:spPr bwMode="auto">
            <a:xfrm>
              <a:off x="4622" y="2148"/>
              <a:ext cx="199" cy="204"/>
            </a:xfrm>
            <a:custGeom>
              <a:avLst/>
              <a:gdLst>
                <a:gd name="T0" fmla="*/ 69 w 84"/>
                <a:gd name="T1" fmla="*/ 67 h 86"/>
                <a:gd name="T2" fmla="*/ 35 w 84"/>
                <a:gd name="T3" fmla="*/ 30 h 86"/>
                <a:gd name="T4" fmla="*/ 17 w 84"/>
                <a:gd name="T5" fmla="*/ 9 h 86"/>
                <a:gd name="T6" fmla="*/ 6 w 84"/>
                <a:gd name="T7" fmla="*/ 0 h 86"/>
                <a:gd name="T8" fmla="*/ 4 w 84"/>
                <a:gd name="T9" fmla="*/ 5 h 86"/>
                <a:gd name="T10" fmla="*/ 0 w 84"/>
                <a:gd name="T11" fmla="*/ 10 h 86"/>
                <a:gd name="T12" fmla="*/ 10 w 84"/>
                <a:gd name="T13" fmla="*/ 21 h 86"/>
                <a:gd name="T14" fmla="*/ 30 w 84"/>
                <a:gd name="T15" fmla="*/ 38 h 86"/>
                <a:gd name="T16" fmla="*/ 66 w 84"/>
                <a:gd name="T17" fmla="*/ 71 h 86"/>
                <a:gd name="T18" fmla="*/ 83 w 84"/>
                <a:gd name="T19" fmla="*/ 86 h 86"/>
                <a:gd name="T20" fmla="*/ 84 w 84"/>
                <a:gd name="T21" fmla="*/ 85 h 86"/>
                <a:gd name="T22" fmla="*/ 69 w 84"/>
                <a:gd name="T23" fmla="*/ 67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4" h="86">
                  <a:moveTo>
                    <a:pt x="69" y="67"/>
                  </a:moveTo>
                  <a:cubicBezTo>
                    <a:pt x="60" y="57"/>
                    <a:pt x="47" y="43"/>
                    <a:pt x="35" y="30"/>
                  </a:cubicBezTo>
                  <a:cubicBezTo>
                    <a:pt x="29" y="23"/>
                    <a:pt x="23" y="16"/>
                    <a:pt x="17" y="9"/>
                  </a:cubicBezTo>
                  <a:cubicBezTo>
                    <a:pt x="13" y="6"/>
                    <a:pt x="10" y="3"/>
                    <a:pt x="6" y="0"/>
                  </a:cubicBezTo>
                  <a:cubicBezTo>
                    <a:pt x="6" y="2"/>
                    <a:pt x="5" y="3"/>
                    <a:pt x="4" y="5"/>
                  </a:cubicBezTo>
                  <a:cubicBezTo>
                    <a:pt x="3" y="7"/>
                    <a:pt x="1" y="9"/>
                    <a:pt x="0" y="10"/>
                  </a:cubicBezTo>
                  <a:cubicBezTo>
                    <a:pt x="3" y="14"/>
                    <a:pt x="7" y="17"/>
                    <a:pt x="10" y="21"/>
                  </a:cubicBezTo>
                  <a:cubicBezTo>
                    <a:pt x="16" y="27"/>
                    <a:pt x="23" y="32"/>
                    <a:pt x="30" y="38"/>
                  </a:cubicBezTo>
                  <a:cubicBezTo>
                    <a:pt x="43" y="50"/>
                    <a:pt x="56" y="63"/>
                    <a:pt x="66" y="71"/>
                  </a:cubicBezTo>
                  <a:cubicBezTo>
                    <a:pt x="76" y="80"/>
                    <a:pt x="83" y="86"/>
                    <a:pt x="83" y="86"/>
                  </a:cubicBezTo>
                  <a:cubicBezTo>
                    <a:pt x="84" y="85"/>
                    <a:pt x="84" y="85"/>
                    <a:pt x="84" y="85"/>
                  </a:cubicBezTo>
                  <a:cubicBezTo>
                    <a:pt x="84" y="85"/>
                    <a:pt x="78" y="78"/>
                    <a:pt x="69" y="67"/>
                  </a:cubicBezTo>
                </a:path>
              </a:pathLst>
            </a:custGeom>
            <a:grpFill/>
            <a:ln w="9525">
              <a:noFill/>
              <a:round/>
            </a:ln>
          </p:spPr>
          <p:txBody>
            <a:bodyPr vert="horz" wrap="square" lIns="111630" tIns="55815" rIns="111630" bIns="55815" numCol="1" anchor="t" anchorCtr="0" compatLnSpc="1"/>
            <a:lstStyle/>
            <a:p>
              <a:pPr>
                <a:lnSpc>
                  <a:spcPct val="120000"/>
                </a:lnSpc>
              </a:pPr>
              <a:endParaRPr lang="en-US" sz="1465" dirty="0">
                <a:latin typeface="Arial" panose="020B0604020202020204" pitchFamily="34" charset="0"/>
                <a:ea typeface="微软雅黑" panose="020B0503020204020204" pitchFamily="34" charset="-122"/>
                <a:sym typeface="Arial" panose="020B0604020202020204" pitchFamily="34" charset="0"/>
              </a:endParaRPr>
            </a:p>
          </p:txBody>
        </p:sp>
        <p:sp>
          <p:nvSpPr>
            <p:cNvPr id="56" name="Freeform 6"/>
            <p:cNvSpPr/>
            <p:nvPr/>
          </p:nvSpPr>
          <p:spPr bwMode="auto">
            <a:xfrm>
              <a:off x="4177" y="1665"/>
              <a:ext cx="490" cy="566"/>
            </a:xfrm>
            <a:custGeom>
              <a:avLst/>
              <a:gdLst>
                <a:gd name="T0" fmla="*/ 204 w 207"/>
                <a:gd name="T1" fmla="*/ 156 h 239"/>
                <a:gd name="T2" fmla="*/ 48 w 207"/>
                <a:gd name="T3" fmla="*/ 0 h 239"/>
                <a:gd name="T4" fmla="*/ 35 w 207"/>
                <a:gd name="T5" fmla="*/ 53 h 239"/>
                <a:gd name="T6" fmla="*/ 0 w 207"/>
                <a:gd name="T7" fmla="*/ 83 h 239"/>
                <a:gd name="T8" fmla="*/ 156 w 207"/>
                <a:gd name="T9" fmla="*/ 239 h 239"/>
                <a:gd name="T10" fmla="*/ 188 w 207"/>
                <a:gd name="T11" fmla="*/ 214 h 239"/>
                <a:gd name="T12" fmla="*/ 192 w 207"/>
                <a:gd name="T13" fmla="*/ 209 h 239"/>
                <a:gd name="T14" fmla="*/ 194 w 207"/>
                <a:gd name="T15" fmla="*/ 204 h 239"/>
                <a:gd name="T16" fmla="*/ 204 w 207"/>
                <a:gd name="T17" fmla="*/ 156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7" h="239">
                  <a:moveTo>
                    <a:pt x="204" y="156"/>
                  </a:moveTo>
                  <a:cubicBezTo>
                    <a:pt x="48" y="0"/>
                    <a:pt x="48" y="0"/>
                    <a:pt x="48" y="0"/>
                  </a:cubicBezTo>
                  <a:cubicBezTo>
                    <a:pt x="54" y="6"/>
                    <a:pt x="48" y="30"/>
                    <a:pt x="35" y="53"/>
                  </a:cubicBezTo>
                  <a:cubicBezTo>
                    <a:pt x="22" y="75"/>
                    <a:pt x="7" y="88"/>
                    <a:pt x="0" y="83"/>
                  </a:cubicBezTo>
                  <a:cubicBezTo>
                    <a:pt x="156" y="239"/>
                    <a:pt x="156" y="239"/>
                    <a:pt x="156" y="239"/>
                  </a:cubicBezTo>
                  <a:cubicBezTo>
                    <a:pt x="156" y="239"/>
                    <a:pt x="173" y="237"/>
                    <a:pt x="188" y="214"/>
                  </a:cubicBezTo>
                  <a:cubicBezTo>
                    <a:pt x="189" y="213"/>
                    <a:pt x="191" y="211"/>
                    <a:pt x="192" y="209"/>
                  </a:cubicBezTo>
                  <a:cubicBezTo>
                    <a:pt x="193" y="207"/>
                    <a:pt x="194" y="206"/>
                    <a:pt x="194" y="204"/>
                  </a:cubicBezTo>
                  <a:cubicBezTo>
                    <a:pt x="207" y="178"/>
                    <a:pt x="204" y="156"/>
                    <a:pt x="204" y="156"/>
                  </a:cubicBezTo>
                  <a:close/>
                </a:path>
              </a:pathLst>
            </a:custGeom>
            <a:grpFill/>
            <a:ln w="9525">
              <a:noFill/>
              <a:round/>
            </a:ln>
          </p:spPr>
          <p:txBody>
            <a:bodyPr vert="horz" wrap="square" lIns="111630" tIns="55815" rIns="111630" bIns="55815" numCol="1" anchor="t" anchorCtr="0" compatLnSpc="1"/>
            <a:lstStyle/>
            <a:p>
              <a:pPr>
                <a:lnSpc>
                  <a:spcPct val="120000"/>
                </a:lnSpc>
              </a:pPr>
              <a:endParaRPr lang="en-US" sz="1465" dirty="0">
                <a:latin typeface="Arial" panose="020B0604020202020204" pitchFamily="34" charset="0"/>
                <a:ea typeface="微软雅黑" panose="020B0503020204020204" pitchFamily="34" charset="-122"/>
                <a:sym typeface="Arial" panose="020B0604020202020204" pitchFamily="34" charset="0"/>
              </a:endParaRPr>
            </a:p>
          </p:txBody>
        </p:sp>
        <p:sp>
          <p:nvSpPr>
            <p:cNvPr id="57" name="Freeform 7"/>
            <p:cNvSpPr/>
            <p:nvPr/>
          </p:nvSpPr>
          <p:spPr bwMode="auto">
            <a:xfrm>
              <a:off x="4167" y="1656"/>
              <a:ext cx="137" cy="218"/>
            </a:xfrm>
            <a:custGeom>
              <a:avLst/>
              <a:gdLst>
                <a:gd name="T0" fmla="*/ 52 w 58"/>
                <a:gd name="T1" fmla="*/ 4 h 92"/>
                <a:gd name="T2" fmla="*/ 31 w 58"/>
                <a:gd name="T3" fmla="*/ 13 h 92"/>
                <a:gd name="T4" fmla="*/ 39 w 58"/>
                <a:gd name="T5" fmla="*/ 20 h 92"/>
                <a:gd name="T6" fmla="*/ 39 w 58"/>
                <a:gd name="T7" fmla="*/ 25 h 92"/>
                <a:gd name="T8" fmla="*/ 31 w 58"/>
                <a:gd name="T9" fmla="*/ 50 h 92"/>
                <a:gd name="T10" fmla="*/ 16 w 58"/>
                <a:gd name="T11" fmla="*/ 66 h 92"/>
                <a:gd name="T12" fmla="*/ 12 w 58"/>
                <a:gd name="T13" fmla="*/ 67 h 92"/>
                <a:gd name="T14" fmla="*/ 5 w 58"/>
                <a:gd name="T15" fmla="*/ 59 h 92"/>
                <a:gd name="T16" fmla="*/ 3 w 58"/>
                <a:gd name="T17" fmla="*/ 87 h 92"/>
                <a:gd name="T18" fmla="*/ 4 w 58"/>
                <a:gd name="T19" fmla="*/ 87 h 92"/>
                <a:gd name="T20" fmla="*/ 39 w 58"/>
                <a:gd name="T21" fmla="*/ 57 h 92"/>
                <a:gd name="T22" fmla="*/ 52 w 58"/>
                <a:gd name="T23" fmla="*/ 4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8" h="92">
                  <a:moveTo>
                    <a:pt x="52" y="4"/>
                  </a:moveTo>
                  <a:cubicBezTo>
                    <a:pt x="48" y="0"/>
                    <a:pt x="40" y="4"/>
                    <a:pt x="31" y="13"/>
                  </a:cubicBezTo>
                  <a:cubicBezTo>
                    <a:pt x="36" y="18"/>
                    <a:pt x="39" y="20"/>
                    <a:pt x="39" y="20"/>
                  </a:cubicBezTo>
                  <a:cubicBezTo>
                    <a:pt x="39" y="20"/>
                    <a:pt x="39" y="22"/>
                    <a:pt x="39" y="25"/>
                  </a:cubicBezTo>
                  <a:cubicBezTo>
                    <a:pt x="39" y="31"/>
                    <a:pt x="37" y="40"/>
                    <a:pt x="31" y="50"/>
                  </a:cubicBezTo>
                  <a:cubicBezTo>
                    <a:pt x="25" y="61"/>
                    <a:pt x="19" y="64"/>
                    <a:pt x="16" y="66"/>
                  </a:cubicBezTo>
                  <a:cubicBezTo>
                    <a:pt x="14" y="67"/>
                    <a:pt x="12" y="67"/>
                    <a:pt x="12" y="67"/>
                  </a:cubicBezTo>
                  <a:cubicBezTo>
                    <a:pt x="12" y="67"/>
                    <a:pt x="10" y="64"/>
                    <a:pt x="5" y="59"/>
                  </a:cubicBezTo>
                  <a:cubicBezTo>
                    <a:pt x="0" y="72"/>
                    <a:pt x="0" y="83"/>
                    <a:pt x="3" y="87"/>
                  </a:cubicBezTo>
                  <a:cubicBezTo>
                    <a:pt x="4" y="87"/>
                    <a:pt x="4" y="87"/>
                    <a:pt x="4" y="87"/>
                  </a:cubicBezTo>
                  <a:cubicBezTo>
                    <a:pt x="11" y="92"/>
                    <a:pt x="26" y="79"/>
                    <a:pt x="39" y="57"/>
                  </a:cubicBezTo>
                  <a:cubicBezTo>
                    <a:pt x="52" y="34"/>
                    <a:pt x="58" y="10"/>
                    <a:pt x="52" y="4"/>
                  </a:cubicBezTo>
                  <a:close/>
                </a:path>
              </a:pathLst>
            </a:custGeom>
            <a:grpFill/>
            <a:ln w="9525">
              <a:noFill/>
              <a:round/>
            </a:ln>
          </p:spPr>
          <p:txBody>
            <a:bodyPr vert="horz" wrap="square" lIns="111630" tIns="55815" rIns="111630" bIns="55815" numCol="1" anchor="t" anchorCtr="0" compatLnSpc="1"/>
            <a:lstStyle/>
            <a:p>
              <a:pPr>
                <a:lnSpc>
                  <a:spcPct val="120000"/>
                </a:lnSpc>
              </a:pPr>
              <a:endParaRPr lang="en-US" sz="1465" dirty="0">
                <a:latin typeface="Arial" panose="020B0604020202020204" pitchFamily="34" charset="0"/>
                <a:ea typeface="微软雅黑" panose="020B0503020204020204" pitchFamily="34" charset="-122"/>
                <a:sym typeface="Arial" panose="020B0604020202020204" pitchFamily="34" charset="0"/>
              </a:endParaRPr>
            </a:p>
          </p:txBody>
        </p:sp>
        <p:sp>
          <p:nvSpPr>
            <p:cNvPr id="58" name="Freeform 8"/>
            <p:cNvSpPr/>
            <p:nvPr/>
          </p:nvSpPr>
          <p:spPr bwMode="auto">
            <a:xfrm>
              <a:off x="2883" y="799"/>
              <a:ext cx="474" cy="407"/>
            </a:xfrm>
            <a:custGeom>
              <a:avLst/>
              <a:gdLst>
                <a:gd name="T0" fmla="*/ 83 w 200"/>
                <a:gd name="T1" fmla="*/ 65 h 172"/>
                <a:gd name="T2" fmla="*/ 200 w 200"/>
                <a:gd name="T3" fmla="*/ 38 h 172"/>
                <a:gd name="T4" fmla="*/ 200 w 200"/>
                <a:gd name="T5" fmla="*/ 37 h 172"/>
                <a:gd name="T6" fmla="*/ 73 w 200"/>
                <a:gd name="T7" fmla="*/ 14 h 172"/>
                <a:gd name="T8" fmla="*/ 9 w 200"/>
                <a:gd name="T9" fmla="*/ 126 h 172"/>
                <a:gd name="T10" fmla="*/ 64 w 200"/>
                <a:gd name="T11" fmla="*/ 172 h 172"/>
                <a:gd name="T12" fmla="*/ 83 w 200"/>
                <a:gd name="T13" fmla="*/ 65 h 172"/>
              </a:gdLst>
              <a:ahLst/>
              <a:cxnLst>
                <a:cxn ang="0">
                  <a:pos x="T0" y="T1"/>
                </a:cxn>
                <a:cxn ang="0">
                  <a:pos x="T2" y="T3"/>
                </a:cxn>
                <a:cxn ang="0">
                  <a:pos x="T4" y="T5"/>
                </a:cxn>
                <a:cxn ang="0">
                  <a:pos x="T6" y="T7"/>
                </a:cxn>
                <a:cxn ang="0">
                  <a:pos x="T8" y="T9"/>
                </a:cxn>
                <a:cxn ang="0">
                  <a:pos x="T10" y="T11"/>
                </a:cxn>
                <a:cxn ang="0">
                  <a:pos x="T12" y="T13"/>
                </a:cxn>
              </a:cxnLst>
              <a:rect l="0" t="0" r="r" b="b"/>
              <a:pathLst>
                <a:path w="200" h="172">
                  <a:moveTo>
                    <a:pt x="83" y="65"/>
                  </a:moveTo>
                  <a:cubicBezTo>
                    <a:pt x="105" y="26"/>
                    <a:pt x="157" y="23"/>
                    <a:pt x="200" y="38"/>
                  </a:cubicBezTo>
                  <a:cubicBezTo>
                    <a:pt x="200" y="38"/>
                    <a:pt x="200" y="37"/>
                    <a:pt x="200" y="37"/>
                  </a:cubicBezTo>
                  <a:cubicBezTo>
                    <a:pt x="159" y="14"/>
                    <a:pt x="109" y="0"/>
                    <a:pt x="73" y="14"/>
                  </a:cubicBezTo>
                  <a:cubicBezTo>
                    <a:pt x="6" y="41"/>
                    <a:pt x="0" y="81"/>
                    <a:pt x="9" y="126"/>
                  </a:cubicBezTo>
                  <a:cubicBezTo>
                    <a:pt x="14" y="152"/>
                    <a:pt x="35" y="167"/>
                    <a:pt x="64" y="172"/>
                  </a:cubicBezTo>
                  <a:cubicBezTo>
                    <a:pt x="58" y="137"/>
                    <a:pt x="64" y="97"/>
                    <a:pt x="83" y="65"/>
                  </a:cubicBezTo>
                  <a:close/>
                </a:path>
              </a:pathLst>
            </a:custGeom>
            <a:grpFill/>
            <a:ln w="9525">
              <a:noFill/>
              <a:round/>
            </a:ln>
          </p:spPr>
          <p:txBody>
            <a:bodyPr vert="horz" wrap="square" lIns="111630" tIns="55815" rIns="111630" bIns="55815" numCol="1" anchor="t" anchorCtr="0" compatLnSpc="1"/>
            <a:lstStyle/>
            <a:p>
              <a:pPr>
                <a:lnSpc>
                  <a:spcPct val="120000"/>
                </a:lnSpc>
              </a:pPr>
              <a:endParaRPr lang="en-US" sz="1465" dirty="0">
                <a:latin typeface="Arial" panose="020B0604020202020204" pitchFamily="34" charset="0"/>
                <a:ea typeface="微软雅黑" panose="020B0503020204020204" pitchFamily="34" charset="-122"/>
                <a:sym typeface="Arial" panose="020B0604020202020204" pitchFamily="34" charset="0"/>
              </a:endParaRPr>
            </a:p>
          </p:txBody>
        </p:sp>
        <p:sp>
          <p:nvSpPr>
            <p:cNvPr id="59" name="Freeform 9"/>
            <p:cNvSpPr/>
            <p:nvPr/>
          </p:nvSpPr>
          <p:spPr bwMode="auto">
            <a:xfrm>
              <a:off x="3236" y="427"/>
              <a:ext cx="175" cy="460"/>
            </a:xfrm>
            <a:custGeom>
              <a:avLst/>
              <a:gdLst>
                <a:gd name="T0" fmla="*/ 40 w 74"/>
                <a:gd name="T1" fmla="*/ 37 h 194"/>
                <a:gd name="T2" fmla="*/ 74 w 74"/>
                <a:gd name="T3" fmla="*/ 0 h 194"/>
                <a:gd name="T4" fmla="*/ 1 w 74"/>
                <a:gd name="T5" fmla="*/ 100 h 194"/>
                <a:gd name="T6" fmla="*/ 51 w 74"/>
                <a:gd name="T7" fmla="*/ 194 h 194"/>
                <a:gd name="T8" fmla="*/ 52 w 74"/>
                <a:gd name="T9" fmla="*/ 193 h 194"/>
                <a:gd name="T10" fmla="*/ 40 w 74"/>
                <a:gd name="T11" fmla="*/ 37 h 194"/>
              </a:gdLst>
              <a:ahLst/>
              <a:cxnLst>
                <a:cxn ang="0">
                  <a:pos x="T0" y="T1"/>
                </a:cxn>
                <a:cxn ang="0">
                  <a:pos x="T2" y="T3"/>
                </a:cxn>
                <a:cxn ang="0">
                  <a:pos x="T4" y="T5"/>
                </a:cxn>
                <a:cxn ang="0">
                  <a:pos x="T6" y="T7"/>
                </a:cxn>
                <a:cxn ang="0">
                  <a:pos x="T8" y="T9"/>
                </a:cxn>
                <a:cxn ang="0">
                  <a:pos x="T10" y="T11"/>
                </a:cxn>
              </a:cxnLst>
              <a:rect l="0" t="0" r="r" b="b"/>
              <a:pathLst>
                <a:path w="74" h="194">
                  <a:moveTo>
                    <a:pt x="40" y="37"/>
                  </a:moveTo>
                  <a:cubicBezTo>
                    <a:pt x="49" y="21"/>
                    <a:pt x="61" y="8"/>
                    <a:pt x="74" y="0"/>
                  </a:cubicBezTo>
                  <a:cubicBezTo>
                    <a:pt x="31" y="9"/>
                    <a:pt x="0" y="30"/>
                    <a:pt x="1" y="100"/>
                  </a:cubicBezTo>
                  <a:cubicBezTo>
                    <a:pt x="1" y="132"/>
                    <a:pt x="23" y="166"/>
                    <a:pt x="51" y="194"/>
                  </a:cubicBezTo>
                  <a:cubicBezTo>
                    <a:pt x="52" y="193"/>
                    <a:pt x="52" y="193"/>
                    <a:pt x="52" y="193"/>
                  </a:cubicBezTo>
                  <a:cubicBezTo>
                    <a:pt x="29" y="143"/>
                    <a:pt x="17" y="77"/>
                    <a:pt x="40" y="37"/>
                  </a:cubicBezTo>
                  <a:close/>
                </a:path>
              </a:pathLst>
            </a:custGeom>
            <a:grpFill/>
            <a:ln w="9525">
              <a:noFill/>
              <a:round/>
            </a:ln>
          </p:spPr>
          <p:txBody>
            <a:bodyPr vert="horz" wrap="square" lIns="111630" tIns="55815" rIns="111630" bIns="55815" numCol="1" anchor="t" anchorCtr="0" compatLnSpc="1"/>
            <a:lstStyle/>
            <a:p>
              <a:pPr>
                <a:lnSpc>
                  <a:spcPct val="120000"/>
                </a:lnSpc>
              </a:pPr>
              <a:endParaRPr lang="en-US" sz="1465" dirty="0">
                <a:latin typeface="Arial" panose="020B0604020202020204" pitchFamily="34" charset="0"/>
                <a:ea typeface="微软雅黑" panose="020B0503020204020204" pitchFamily="34" charset="-122"/>
                <a:sym typeface="Arial" panose="020B0604020202020204" pitchFamily="34" charset="0"/>
              </a:endParaRPr>
            </a:p>
          </p:txBody>
        </p:sp>
        <p:sp>
          <p:nvSpPr>
            <p:cNvPr id="60" name="Freeform 10"/>
            <p:cNvSpPr/>
            <p:nvPr/>
          </p:nvSpPr>
          <p:spPr bwMode="auto">
            <a:xfrm>
              <a:off x="3020" y="853"/>
              <a:ext cx="505" cy="613"/>
            </a:xfrm>
            <a:custGeom>
              <a:avLst/>
              <a:gdLst>
                <a:gd name="T0" fmla="*/ 198 w 213"/>
                <a:gd name="T1" fmla="*/ 82 h 259"/>
                <a:gd name="T2" fmla="*/ 142 w 213"/>
                <a:gd name="T3" fmla="*/ 15 h 259"/>
                <a:gd name="T4" fmla="*/ 25 w 213"/>
                <a:gd name="T5" fmla="*/ 42 h 259"/>
                <a:gd name="T6" fmla="*/ 6 w 213"/>
                <a:gd name="T7" fmla="*/ 149 h 259"/>
                <a:gd name="T8" fmla="*/ 39 w 213"/>
                <a:gd name="T9" fmla="*/ 218 h 259"/>
                <a:gd name="T10" fmla="*/ 172 w 213"/>
                <a:gd name="T11" fmla="*/ 189 h 259"/>
                <a:gd name="T12" fmla="*/ 211 w 213"/>
                <a:gd name="T13" fmla="*/ 104 h 259"/>
                <a:gd name="T14" fmla="*/ 213 w 213"/>
                <a:gd name="T15" fmla="*/ 99 h 259"/>
                <a:gd name="T16" fmla="*/ 212 w 213"/>
                <a:gd name="T17" fmla="*/ 97 h 259"/>
                <a:gd name="T18" fmla="*/ 198 w 213"/>
                <a:gd name="T19" fmla="*/ 82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3" h="259">
                  <a:moveTo>
                    <a:pt x="198" y="82"/>
                  </a:moveTo>
                  <a:cubicBezTo>
                    <a:pt x="173" y="53"/>
                    <a:pt x="145" y="23"/>
                    <a:pt x="142" y="15"/>
                  </a:cubicBezTo>
                  <a:cubicBezTo>
                    <a:pt x="99" y="0"/>
                    <a:pt x="47" y="3"/>
                    <a:pt x="25" y="42"/>
                  </a:cubicBezTo>
                  <a:cubicBezTo>
                    <a:pt x="6" y="74"/>
                    <a:pt x="0" y="114"/>
                    <a:pt x="6" y="149"/>
                  </a:cubicBezTo>
                  <a:cubicBezTo>
                    <a:pt x="10" y="176"/>
                    <a:pt x="22" y="201"/>
                    <a:pt x="39" y="218"/>
                  </a:cubicBezTo>
                  <a:cubicBezTo>
                    <a:pt x="80" y="259"/>
                    <a:pt x="139" y="246"/>
                    <a:pt x="172" y="189"/>
                  </a:cubicBezTo>
                  <a:cubicBezTo>
                    <a:pt x="190" y="158"/>
                    <a:pt x="207" y="130"/>
                    <a:pt x="211" y="104"/>
                  </a:cubicBezTo>
                  <a:cubicBezTo>
                    <a:pt x="212" y="102"/>
                    <a:pt x="213" y="100"/>
                    <a:pt x="213" y="99"/>
                  </a:cubicBezTo>
                  <a:cubicBezTo>
                    <a:pt x="213" y="98"/>
                    <a:pt x="212" y="98"/>
                    <a:pt x="212" y="97"/>
                  </a:cubicBezTo>
                  <a:cubicBezTo>
                    <a:pt x="207" y="92"/>
                    <a:pt x="203" y="87"/>
                    <a:pt x="198" y="82"/>
                  </a:cubicBezTo>
                  <a:close/>
                </a:path>
              </a:pathLst>
            </a:custGeom>
            <a:grpFill/>
            <a:ln w="9525">
              <a:noFill/>
              <a:round/>
            </a:ln>
          </p:spPr>
          <p:txBody>
            <a:bodyPr vert="horz" wrap="square" lIns="111630" tIns="55815" rIns="111630" bIns="55815" numCol="1" anchor="t" anchorCtr="0" compatLnSpc="1"/>
            <a:lstStyle/>
            <a:p>
              <a:pPr>
                <a:lnSpc>
                  <a:spcPct val="120000"/>
                </a:lnSpc>
              </a:pPr>
              <a:endParaRPr lang="en-US" sz="1465" dirty="0">
                <a:latin typeface="Arial" panose="020B0604020202020204" pitchFamily="34" charset="0"/>
                <a:ea typeface="微软雅黑" panose="020B0503020204020204" pitchFamily="34" charset="-122"/>
                <a:sym typeface="Arial" panose="020B0604020202020204" pitchFamily="34" charset="0"/>
              </a:endParaRPr>
            </a:p>
          </p:txBody>
        </p:sp>
        <p:sp>
          <p:nvSpPr>
            <p:cNvPr id="61" name="Freeform 11"/>
            <p:cNvSpPr/>
            <p:nvPr/>
          </p:nvSpPr>
          <p:spPr bwMode="auto">
            <a:xfrm>
              <a:off x="3276" y="375"/>
              <a:ext cx="481" cy="668"/>
            </a:xfrm>
            <a:custGeom>
              <a:avLst/>
              <a:gdLst>
                <a:gd name="T0" fmla="*/ 23 w 203"/>
                <a:gd name="T1" fmla="*/ 59 h 282"/>
                <a:gd name="T2" fmla="*/ 35 w 203"/>
                <a:gd name="T3" fmla="*/ 215 h 282"/>
                <a:gd name="T4" fmla="*/ 72 w 203"/>
                <a:gd name="T5" fmla="*/ 246 h 282"/>
                <a:gd name="T6" fmla="*/ 96 w 203"/>
                <a:gd name="T7" fmla="*/ 267 h 282"/>
                <a:gd name="T8" fmla="*/ 99 w 203"/>
                <a:gd name="T9" fmla="*/ 270 h 282"/>
                <a:gd name="T10" fmla="*/ 113 w 203"/>
                <a:gd name="T11" fmla="*/ 282 h 282"/>
                <a:gd name="T12" fmla="*/ 171 w 203"/>
                <a:gd name="T13" fmla="*/ 207 h 282"/>
                <a:gd name="T14" fmla="*/ 156 w 203"/>
                <a:gd name="T15" fmla="*/ 31 h 282"/>
                <a:gd name="T16" fmla="*/ 57 w 203"/>
                <a:gd name="T17" fmla="*/ 22 h 282"/>
                <a:gd name="T18" fmla="*/ 23 w 203"/>
                <a:gd name="T19" fmla="*/ 59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3" h="282">
                  <a:moveTo>
                    <a:pt x="23" y="59"/>
                  </a:moveTo>
                  <a:cubicBezTo>
                    <a:pt x="0" y="99"/>
                    <a:pt x="12" y="165"/>
                    <a:pt x="35" y="215"/>
                  </a:cubicBezTo>
                  <a:cubicBezTo>
                    <a:pt x="38" y="215"/>
                    <a:pt x="55" y="231"/>
                    <a:pt x="72" y="246"/>
                  </a:cubicBezTo>
                  <a:cubicBezTo>
                    <a:pt x="79" y="252"/>
                    <a:pt x="87" y="259"/>
                    <a:pt x="96" y="267"/>
                  </a:cubicBezTo>
                  <a:cubicBezTo>
                    <a:pt x="97" y="268"/>
                    <a:pt x="98" y="269"/>
                    <a:pt x="99" y="270"/>
                  </a:cubicBezTo>
                  <a:cubicBezTo>
                    <a:pt x="104" y="274"/>
                    <a:pt x="109" y="278"/>
                    <a:pt x="113" y="282"/>
                  </a:cubicBezTo>
                  <a:cubicBezTo>
                    <a:pt x="133" y="272"/>
                    <a:pt x="151" y="241"/>
                    <a:pt x="171" y="207"/>
                  </a:cubicBezTo>
                  <a:cubicBezTo>
                    <a:pt x="203" y="150"/>
                    <a:pt x="197" y="71"/>
                    <a:pt x="156" y="31"/>
                  </a:cubicBezTo>
                  <a:cubicBezTo>
                    <a:pt x="127" y="2"/>
                    <a:pt x="89" y="0"/>
                    <a:pt x="57" y="22"/>
                  </a:cubicBezTo>
                  <a:cubicBezTo>
                    <a:pt x="44" y="30"/>
                    <a:pt x="32" y="43"/>
                    <a:pt x="23" y="59"/>
                  </a:cubicBezTo>
                  <a:close/>
                </a:path>
              </a:pathLst>
            </a:custGeom>
            <a:grpFill/>
            <a:ln w="9525">
              <a:noFill/>
              <a:round/>
            </a:ln>
          </p:spPr>
          <p:txBody>
            <a:bodyPr vert="horz" wrap="square" lIns="111630" tIns="55815" rIns="111630" bIns="55815" numCol="1" anchor="t" anchorCtr="0" compatLnSpc="1"/>
            <a:lstStyle/>
            <a:p>
              <a:pPr>
                <a:lnSpc>
                  <a:spcPct val="120000"/>
                </a:lnSpc>
              </a:pPr>
              <a:endParaRPr lang="en-US" sz="1465" dirty="0">
                <a:latin typeface="Arial" panose="020B0604020202020204" pitchFamily="34" charset="0"/>
                <a:ea typeface="微软雅黑" panose="020B0503020204020204" pitchFamily="34" charset="-122"/>
                <a:sym typeface="Arial" panose="020B0604020202020204" pitchFamily="34" charset="0"/>
              </a:endParaRPr>
            </a:p>
          </p:txBody>
        </p:sp>
        <p:sp>
          <p:nvSpPr>
            <p:cNvPr id="62" name="Freeform 12"/>
            <p:cNvSpPr/>
            <p:nvPr/>
          </p:nvSpPr>
          <p:spPr bwMode="auto">
            <a:xfrm>
              <a:off x="3357" y="884"/>
              <a:ext cx="902" cy="930"/>
            </a:xfrm>
            <a:custGeom>
              <a:avLst/>
              <a:gdLst>
                <a:gd name="T0" fmla="*/ 381 w 381"/>
                <a:gd name="T1" fmla="*/ 346 h 393"/>
                <a:gd name="T2" fmla="*/ 373 w 381"/>
                <a:gd name="T3" fmla="*/ 339 h 393"/>
                <a:gd name="T4" fmla="*/ 79 w 381"/>
                <a:gd name="T5" fmla="*/ 67 h 393"/>
                <a:gd name="T6" fmla="*/ 65 w 381"/>
                <a:gd name="T7" fmla="*/ 55 h 393"/>
                <a:gd name="T8" fmla="*/ 62 w 381"/>
                <a:gd name="T9" fmla="*/ 52 h 393"/>
                <a:gd name="T10" fmla="*/ 38 w 381"/>
                <a:gd name="T11" fmla="*/ 31 h 393"/>
                <a:gd name="T12" fmla="*/ 1 w 381"/>
                <a:gd name="T13" fmla="*/ 0 h 393"/>
                <a:gd name="T14" fmla="*/ 0 w 381"/>
                <a:gd name="T15" fmla="*/ 1 h 393"/>
                <a:gd name="T16" fmla="*/ 0 w 381"/>
                <a:gd name="T17" fmla="*/ 1 h 393"/>
                <a:gd name="T18" fmla="*/ 0 w 381"/>
                <a:gd name="T19" fmla="*/ 1 h 393"/>
                <a:gd name="T20" fmla="*/ 0 w 381"/>
                <a:gd name="T21" fmla="*/ 2 h 393"/>
                <a:gd name="T22" fmla="*/ 56 w 381"/>
                <a:gd name="T23" fmla="*/ 69 h 393"/>
                <a:gd name="T24" fmla="*/ 70 w 381"/>
                <a:gd name="T25" fmla="*/ 84 h 393"/>
                <a:gd name="T26" fmla="*/ 71 w 381"/>
                <a:gd name="T27" fmla="*/ 86 h 393"/>
                <a:gd name="T28" fmla="*/ 347 w 381"/>
                <a:gd name="T29" fmla="*/ 385 h 393"/>
                <a:gd name="T30" fmla="*/ 354 w 381"/>
                <a:gd name="T31" fmla="*/ 393 h 393"/>
                <a:gd name="T32" fmla="*/ 358 w 381"/>
                <a:gd name="T33" fmla="*/ 392 h 393"/>
                <a:gd name="T34" fmla="*/ 373 w 381"/>
                <a:gd name="T35" fmla="*/ 376 h 393"/>
                <a:gd name="T36" fmla="*/ 381 w 381"/>
                <a:gd name="T37" fmla="*/ 351 h 393"/>
                <a:gd name="T38" fmla="*/ 381 w 381"/>
                <a:gd name="T39" fmla="*/ 346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81" h="393">
                  <a:moveTo>
                    <a:pt x="381" y="346"/>
                  </a:moveTo>
                  <a:cubicBezTo>
                    <a:pt x="381" y="346"/>
                    <a:pt x="378" y="344"/>
                    <a:pt x="373" y="339"/>
                  </a:cubicBezTo>
                  <a:cubicBezTo>
                    <a:pt x="336" y="304"/>
                    <a:pt x="177" y="155"/>
                    <a:pt x="79" y="67"/>
                  </a:cubicBezTo>
                  <a:cubicBezTo>
                    <a:pt x="75" y="63"/>
                    <a:pt x="70" y="59"/>
                    <a:pt x="65" y="55"/>
                  </a:cubicBezTo>
                  <a:cubicBezTo>
                    <a:pt x="64" y="54"/>
                    <a:pt x="63" y="53"/>
                    <a:pt x="62" y="52"/>
                  </a:cubicBezTo>
                  <a:cubicBezTo>
                    <a:pt x="53" y="44"/>
                    <a:pt x="45" y="37"/>
                    <a:pt x="38" y="31"/>
                  </a:cubicBezTo>
                  <a:cubicBezTo>
                    <a:pt x="21" y="16"/>
                    <a:pt x="4" y="0"/>
                    <a:pt x="1" y="0"/>
                  </a:cubicBezTo>
                  <a:cubicBezTo>
                    <a:pt x="0" y="1"/>
                    <a:pt x="0" y="1"/>
                    <a:pt x="0" y="1"/>
                  </a:cubicBezTo>
                  <a:cubicBezTo>
                    <a:pt x="0" y="1"/>
                    <a:pt x="0" y="1"/>
                    <a:pt x="0" y="1"/>
                  </a:cubicBezTo>
                  <a:cubicBezTo>
                    <a:pt x="0" y="1"/>
                    <a:pt x="0" y="1"/>
                    <a:pt x="0" y="1"/>
                  </a:cubicBezTo>
                  <a:cubicBezTo>
                    <a:pt x="0" y="1"/>
                    <a:pt x="0" y="2"/>
                    <a:pt x="0" y="2"/>
                  </a:cubicBezTo>
                  <a:cubicBezTo>
                    <a:pt x="3" y="10"/>
                    <a:pt x="31" y="40"/>
                    <a:pt x="56" y="69"/>
                  </a:cubicBezTo>
                  <a:cubicBezTo>
                    <a:pt x="61" y="74"/>
                    <a:pt x="65" y="79"/>
                    <a:pt x="70" y="84"/>
                  </a:cubicBezTo>
                  <a:cubicBezTo>
                    <a:pt x="70" y="85"/>
                    <a:pt x="71" y="85"/>
                    <a:pt x="71" y="86"/>
                  </a:cubicBezTo>
                  <a:cubicBezTo>
                    <a:pt x="161" y="186"/>
                    <a:pt x="312" y="347"/>
                    <a:pt x="347" y="385"/>
                  </a:cubicBezTo>
                  <a:cubicBezTo>
                    <a:pt x="352" y="390"/>
                    <a:pt x="354" y="393"/>
                    <a:pt x="354" y="393"/>
                  </a:cubicBezTo>
                  <a:cubicBezTo>
                    <a:pt x="354" y="393"/>
                    <a:pt x="356" y="393"/>
                    <a:pt x="358" y="392"/>
                  </a:cubicBezTo>
                  <a:cubicBezTo>
                    <a:pt x="361" y="390"/>
                    <a:pt x="367" y="387"/>
                    <a:pt x="373" y="376"/>
                  </a:cubicBezTo>
                  <a:cubicBezTo>
                    <a:pt x="379" y="366"/>
                    <a:pt x="381" y="357"/>
                    <a:pt x="381" y="351"/>
                  </a:cubicBezTo>
                  <a:cubicBezTo>
                    <a:pt x="381" y="348"/>
                    <a:pt x="381" y="346"/>
                    <a:pt x="381" y="346"/>
                  </a:cubicBezTo>
                  <a:close/>
                </a:path>
              </a:pathLst>
            </a:custGeom>
            <a:grpFill/>
            <a:ln w="9525">
              <a:noFill/>
              <a:round/>
            </a:ln>
          </p:spPr>
          <p:txBody>
            <a:bodyPr vert="horz" wrap="square" lIns="111630" tIns="55815" rIns="111630" bIns="55815" numCol="1" anchor="t" anchorCtr="0" compatLnSpc="1"/>
            <a:lstStyle/>
            <a:p>
              <a:pPr>
                <a:lnSpc>
                  <a:spcPct val="120000"/>
                </a:lnSpc>
              </a:pPr>
              <a:endParaRPr lang="en-US" sz="1465" dirty="0">
                <a:latin typeface="Arial" panose="020B0604020202020204" pitchFamily="34" charset="0"/>
                <a:ea typeface="微软雅黑" panose="020B0503020204020204" pitchFamily="34" charset="-122"/>
                <a:sym typeface="Arial" panose="020B0604020202020204" pitchFamily="34" charset="0"/>
              </a:endParaRPr>
            </a:p>
          </p:txBody>
        </p:sp>
        <p:sp>
          <p:nvSpPr>
            <p:cNvPr id="63" name="Freeform 14"/>
            <p:cNvSpPr/>
            <p:nvPr/>
          </p:nvSpPr>
          <p:spPr bwMode="auto">
            <a:xfrm>
              <a:off x="4819" y="2349"/>
              <a:ext cx="0" cy="3"/>
            </a:xfrm>
            <a:custGeom>
              <a:avLst/>
              <a:gdLst>
                <a:gd name="T0" fmla="*/ 0 h 1"/>
                <a:gd name="T1" fmla="*/ 0 h 1"/>
                <a:gd name="T2" fmla="*/ 1 h 1"/>
                <a:gd name="T3" fmla="*/ 1 h 1"/>
                <a:gd name="T4" fmla="*/ 0 h 1"/>
              </a:gdLst>
              <a:ahLst/>
              <a:cxnLst>
                <a:cxn ang="0">
                  <a:pos x="0" y="T0"/>
                </a:cxn>
                <a:cxn ang="0">
                  <a:pos x="0" y="T1"/>
                </a:cxn>
                <a:cxn ang="0">
                  <a:pos x="0" y="T2"/>
                </a:cxn>
                <a:cxn ang="0">
                  <a:pos x="0" y="T3"/>
                </a:cxn>
                <a:cxn ang="0">
                  <a:pos x="0" y="T4"/>
                </a:cxn>
              </a:cxnLst>
              <a:rect l="0" t="0" r="r" b="b"/>
              <a:pathLst>
                <a:path h="1">
                  <a:moveTo>
                    <a:pt x="0" y="0"/>
                  </a:moveTo>
                  <a:cubicBezTo>
                    <a:pt x="0" y="0"/>
                    <a:pt x="0" y="0"/>
                    <a:pt x="0" y="0"/>
                  </a:cubicBezTo>
                  <a:cubicBezTo>
                    <a:pt x="0" y="1"/>
                    <a:pt x="0" y="1"/>
                    <a:pt x="0" y="1"/>
                  </a:cubicBezTo>
                  <a:cubicBezTo>
                    <a:pt x="0" y="1"/>
                    <a:pt x="0" y="1"/>
                    <a:pt x="0" y="1"/>
                  </a:cubicBezTo>
                  <a:cubicBezTo>
                    <a:pt x="0" y="0"/>
                    <a:pt x="0" y="0"/>
                    <a:pt x="0" y="0"/>
                  </a:cubicBezTo>
                </a:path>
              </a:pathLst>
            </a:custGeom>
            <a:grpFill/>
            <a:ln w="9525">
              <a:noFill/>
              <a:round/>
            </a:ln>
          </p:spPr>
          <p:txBody>
            <a:bodyPr vert="horz" wrap="square" lIns="111630" tIns="55815" rIns="111630" bIns="55815" numCol="1" anchor="t" anchorCtr="0" compatLnSpc="1"/>
            <a:lstStyle/>
            <a:p>
              <a:pPr>
                <a:lnSpc>
                  <a:spcPct val="120000"/>
                </a:lnSpc>
              </a:pPr>
              <a:endParaRPr lang="en-US" sz="1465" dirty="0">
                <a:latin typeface="Arial" panose="020B0604020202020204" pitchFamily="34" charset="0"/>
                <a:ea typeface="微软雅黑" panose="020B0503020204020204" pitchFamily="34" charset="-122"/>
                <a:sym typeface="Arial" panose="020B0604020202020204" pitchFamily="34" charset="0"/>
              </a:endParaRPr>
            </a:p>
          </p:txBody>
        </p:sp>
      </p:grpSp>
      <p:sp>
        <p:nvSpPr>
          <p:cNvPr id="64" name="Content Placeholder 2"/>
          <p:cNvSpPr txBox="1"/>
          <p:nvPr/>
        </p:nvSpPr>
        <p:spPr>
          <a:xfrm>
            <a:off x="6231349" y="2127055"/>
            <a:ext cx="4630659" cy="852413"/>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lnSpc>
                <a:spcPct val="120000"/>
              </a:lnSpc>
            </a:pPr>
            <a:r>
              <a:rPr lang="zh-CN" altLang="en-US" sz="160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id-ID" sz="1600" b="1" dirty="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a:p>
            <a:pPr algn="l">
              <a:lnSpc>
                <a:spcPct val="120000"/>
              </a:lnSpc>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添加适当的文字，一页的文字最好不要超过</a:t>
            </a:r>
            <a:r>
              <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rPr>
              <a:t>200,</a:t>
            </a: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添加适当的文字添添加适当的文字，一页的文字最好不要超过</a:t>
            </a:r>
            <a:r>
              <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rPr>
              <a:t>200,</a:t>
            </a: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添加适当的文字添</a:t>
            </a:r>
            <a:endParaRPr lang="en-US" sz="1065" i="1" dirty="0">
              <a:solidFill>
                <a:schemeClr val="bg1">
                  <a:lumMod val="7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69" name="Content Placeholder 2"/>
          <p:cNvSpPr txBox="1"/>
          <p:nvPr/>
        </p:nvSpPr>
        <p:spPr>
          <a:xfrm>
            <a:off x="6709615" y="3981658"/>
            <a:ext cx="1977874" cy="664797"/>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just">
              <a:lnSpc>
                <a:spcPct val="120000"/>
              </a:lnSpc>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添加适当的文字，一页的文字最好不要超过</a:t>
            </a:r>
            <a:r>
              <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rPr>
              <a:t>200,</a:t>
            </a: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添加适当的文字添</a:t>
            </a:r>
            <a:endParaRPr lang="en-US" sz="1065" b="1"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70" name="TextBox 78"/>
          <p:cNvSpPr txBox="1"/>
          <p:nvPr/>
        </p:nvSpPr>
        <p:spPr>
          <a:xfrm>
            <a:off x="6709615" y="3716244"/>
            <a:ext cx="1641940" cy="295337"/>
          </a:xfrm>
          <a:prstGeom prst="rect">
            <a:avLst/>
          </a:prstGeom>
          <a:noFill/>
        </p:spPr>
        <p:txBody>
          <a:bodyPr wrap="square" lIns="0" tIns="0" rIns="0" bIns="0" rtlCol="0">
            <a:spAutoFit/>
          </a:bodyPr>
          <a:lstStyle/>
          <a:p>
            <a:pPr algn="just">
              <a:lnSpc>
                <a:spcPct val="120000"/>
              </a:lnSpc>
            </a:pPr>
            <a:r>
              <a:rPr lang="zh-CN" altLang="en-US" sz="160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id-ID" sz="160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71" name="Content Placeholder 2"/>
          <p:cNvSpPr txBox="1"/>
          <p:nvPr/>
        </p:nvSpPr>
        <p:spPr>
          <a:xfrm>
            <a:off x="9177785" y="3981658"/>
            <a:ext cx="1977874" cy="664797"/>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just">
              <a:lnSpc>
                <a:spcPct val="120000"/>
              </a:lnSpc>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添加适当的文字，一页的文字最好不要超过</a:t>
            </a:r>
            <a:r>
              <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rPr>
              <a:t>200,</a:t>
            </a: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添加适当的文字添</a:t>
            </a:r>
            <a:endParaRPr lang="en-US" sz="1065" b="1"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72" name="TextBox 78"/>
          <p:cNvSpPr txBox="1"/>
          <p:nvPr/>
        </p:nvSpPr>
        <p:spPr>
          <a:xfrm>
            <a:off x="9177785" y="3716244"/>
            <a:ext cx="1641940" cy="295337"/>
          </a:xfrm>
          <a:prstGeom prst="rect">
            <a:avLst/>
          </a:prstGeom>
          <a:noFill/>
        </p:spPr>
        <p:txBody>
          <a:bodyPr wrap="square" lIns="0" tIns="0" rIns="0" bIns="0" rtlCol="0">
            <a:spAutoFit/>
          </a:bodyPr>
          <a:lstStyle/>
          <a:p>
            <a:pPr algn="just">
              <a:lnSpc>
                <a:spcPct val="120000"/>
              </a:lnSpc>
            </a:pPr>
            <a:r>
              <a:rPr lang="zh-CN" altLang="en-US" sz="160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id-ID" sz="160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73" name="Content Placeholder 2"/>
          <p:cNvSpPr txBox="1"/>
          <p:nvPr/>
        </p:nvSpPr>
        <p:spPr>
          <a:xfrm>
            <a:off x="6709615" y="5559179"/>
            <a:ext cx="1977874" cy="664797"/>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just">
              <a:lnSpc>
                <a:spcPct val="120000"/>
              </a:lnSpc>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添加适当的文字，一页的文字最好不要超过</a:t>
            </a:r>
            <a:r>
              <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rPr>
              <a:t>200,</a:t>
            </a: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添加适当的文字添</a:t>
            </a:r>
            <a:endParaRPr lang="en-US" sz="1065" b="1"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74" name="TextBox 78"/>
          <p:cNvSpPr txBox="1"/>
          <p:nvPr/>
        </p:nvSpPr>
        <p:spPr>
          <a:xfrm>
            <a:off x="6709615" y="5293765"/>
            <a:ext cx="1641940" cy="295337"/>
          </a:xfrm>
          <a:prstGeom prst="rect">
            <a:avLst/>
          </a:prstGeom>
          <a:noFill/>
        </p:spPr>
        <p:txBody>
          <a:bodyPr wrap="square" lIns="0" tIns="0" rIns="0" bIns="0" rtlCol="0">
            <a:spAutoFit/>
          </a:bodyPr>
          <a:lstStyle/>
          <a:p>
            <a:pPr algn="just">
              <a:lnSpc>
                <a:spcPct val="120000"/>
              </a:lnSpc>
            </a:pPr>
            <a:r>
              <a:rPr lang="zh-CN" altLang="en-US" sz="160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id-ID" sz="160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75" name="Content Placeholder 2"/>
          <p:cNvSpPr txBox="1"/>
          <p:nvPr/>
        </p:nvSpPr>
        <p:spPr>
          <a:xfrm>
            <a:off x="9177785" y="5559179"/>
            <a:ext cx="1977874" cy="664797"/>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just">
              <a:lnSpc>
                <a:spcPct val="120000"/>
              </a:lnSpc>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添加适当的文字，一页的文字最好不要超过</a:t>
            </a:r>
            <a:r>
              <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rPr>
              <a:t>200,</a:t>
            </a: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添加适当的文字添</a:t>
            </a:r>
            <a:endParaRPr lang="en-US" sz="1065" b="1"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76" name="TextBox 78"/>
          <p:cNvSpPr txBox="1"/>
          <p:nvPr/>
        </p:nvSpPr>
        <p:spPr>
          <a:xfrm>
            <a:off x="9177785" y="5293765"/>
            <a:ext cx="1641940" cy="295337"/>
          </a:xfrm>
          <a:prstGeom prst="rect">
            <a:avLst/>
          </a:prstGeom>
          <a:noFill/>
        </p:spPr>
        <p:txBody>
          <a:bodyPr wrap="square" lIns="0" tIns="0" rIns="0" bIns="0" rtlCol="0">
            <a:spAutoFit/>
          </a:bodyPr>
          <a:lstStyle/>
          <a:p>
            <a:pPr algn="just">
              <a:lnSpc>
                <a:spcPct val="120000"/>
              </a:lnSpc>
            </a:pPr>
            <a:r>
              <a:rPr lang="zh-CN" altLang="en-US" sz="160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id-ID" sz="160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advTm="0">
        <p14:ferris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750"/>
                                        <p:tgtEl>
                                          <p:spTgt spid="16"/>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750"/>
                                        <p:tgtEl>
                                          <p:spTgt spid="18"/>
                                        </p:tgtEl>
                                      </p:cBhvr>
                                    </p:animEffect>
                                  </p:childTnLst>
                                </p:cTn>
                              </p:par>
                            </p:childTnLst>
                          </p:cTn>
                        </p:par>
                        <p:par>
                          <p:cTn id="16" fill="hold">
                            <p:stCondLst>
                              <p:cond delay="3000"/>
                            </p:stCondLst>
                            <p:childTnLst>
                              <p:par>
                                <p:cTn id="17" presetID="10" presetClass="entr" presetSubtype="0" fill="hold" grpId="0"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750"/>
                                        <p:tgtEl>
                                          <p:spTgt spid="20"/>
                                        </p:tgtEl>
                                      </p:cBhvr>
                                    </p:animEffect>
                                  </p:childTnLst>
                                </p:cTn>
                              </p:par>
                            </p:childTnLst>
                          </p:cTn>
                        </p:par>
                        <p:par>
                          <p:cTn id="20" fill="hold">
                            <p:stCondLst>
                              <p:cond delay="4000"/>
                            </p:stCondLst>
                            <p:childTnLst>
                              <p:par>
                                <p:cTn id="21" presetID="22" presetClass="entr" presetSubtype="2"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right)">
                                      <p:cBhvr>
                                        <p:cTn id="23" dur="500"/>
                                        <p:tgtEl>
                                          <p:spTgt spid="10"/>
                                        </p:tgtEl>
                                      </p:cBhvr>
                                    </p:animEffect>
                                  </p:childTnLst>
                                </p:cTn>
                              </p:par>
                            </p:childTnLst>
                          </p:cTn>
                        </p:par>
                        <p:par>
                          <p:cTn id="24" fill="hold">
                            <p:stCondLst>
                              <p:cond delay="4500"/>
                            </p:stCondLst>
                            <p:childTnLst>
                              <p:par>
                                <p:cTn id="25" presetID="22" presetClass="entr" presetSubtype="2"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right)">
                                      <p:cBhvr>
                                        <p:cTn id="27" dur="500"/>
                                        <p:tgtEl>
                                          <p:spTgt spid="11"/>
                                        </p:tgtEl>
                                      </p:cBhvr>
                                    </p:animEffect>
                                  </p:childTnLst>
                                </p:cTn>
                              </p:par>
                            </p:childTnLst>
                          </p:cTn>
                        </p:par>
                        <p:par>
                          <p:cTn id="28" fill="hold">
                            <p:stCondLst>
                              <p:cond delay="5000"/>
                            </p:stCondLst>
                            <p:childTnLst>
                              <p:par>
                                <p:cTn id="29" presetID="22" presetClass="entr" presetSubtype="4"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down)">
                                      <p:cBhvr>
                                        <p:cTn id="31" dur="500"/>
                                        <p:tgtEl>
                                          <p:spTgt spid="12"/>
                                        </p:tgtEl>
                                      </p:cBhvr>
                                    </p:animEffect>
                                  </p:childTnLst>
                                </p:cTn>
                              </p:par>
                            </p:childTnLst>
                          </p:cTn>
                        </p:par>
                        <p:par>
                          <p:cTn id="32" fill="hold">
                            <p:stCondLst>
                              <p:cond delay="5500"/>
                            </p:stCondLst>
                            <p:childTnLst>
                              <p:par>
                                <p:cTn id="33" presetID="2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down)">
                                      <p:cBhvr>
                                        <p:cTn id="35" dur="500"/>
                                        <p:tgtEl>
                                          <p:spTgt spid="9"/>
                                        </p:tgtEl>
                                      </p:cBhvr>
                                    </p:animEffect>
                                  </p:childTnLst>
                                </p:cTn>
                              </p:par>
                            </p:childTnLst>
                          </p:cTn>
                        </p:par>
                        <p:par>
                          <p:cTn id="36" fill="hold">
                            <p:stCondLst>
                              <p:cond delay="6000"/>
                            </p:stCondLst>
                            <p:childTnLst>
                              <p:par>
                                <p:cTn id="37" presetID="22" presetClass="entr" presetSubtype="4" fill="hold" grpId="0"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wipe(down)">
                                      <p:cBhvr>
                                        <p:cTn id="39" dur="500"/>
                                        <p:tgtEl>
                                          <p:spTgt spid="8"/>
                                        </p:tgtEl>
                                      </p:cBhvr>
                                    </p:animEffect>
                                  </p:childTnLst>
                                </p:cTn>
                              </p:par>
                            </p:childTnLst>
                          </p:cTn>
                        </p:par>
                        <p:par>
                          <p:cTn id="40" fill="hold">
                            <p:stCondLst>
                              <p:cond delay="6500"/>
                            </p:stCondLst>
                            <p:childTnLst>
                              <p:par>
                                <p:cTn id="41" presetID="22" presetClass="entr" presetSubtype="8" fill="hold" grpId="0" nodeType="after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wipe(left)">
                                      <p:cBhvr>
                                        <p:cTn id="43" dur="500"/>
                                        <p:tgtEl>
                                          <p:spTgt spid="7"/>
                                        </p:tgtEl>
                                      </p:cBhvr>
                                    </p:animEffect>
                                  </p:childTnLst>
                                </p:cTn>
                              </p:par>
                            </p:childTnLst>
                          </p:cTn>
                        </p:par>
                        <p:par>
                          <p:cTn id="44" fill="hold">
                            <p:stCondLst>
                              <p:cond delay="7000"/>
                            </p:stCondLst>
                            <p:childTnLst>
                              <p:par>
                                <p:cTn id="45" presetID="22" presetClass="entr" presetSubtype="8" fill="hold" grpId="0" nodeType="afterEffect">
                                  <p:stCondLst>
                                    <p:cond delay="0"/>
                                  </p:stCondLst>
                                  <p:childTnLst>
                                    <p:set>
                                      <p:cBhvr>
                                        <p:cTn id="46" dur="1" fill="hold">
                                          <p:stCondLst>
                                            <p:cond delay="0"/>
                                          </p:stCondLst>
                                        </p:cTn>
                                        <p:tgtEl>
                                          <p:spTgt spid="6"/>
                                        </p:tgtEl>
                                        <p:attrNameLst>
                                          <p:attrName>style.visibility</p:attrName>
                                        </p:attrNameLst>
                                      </p:cBhvr>
                                      <p:to>
                                        <p:strVal val="visible"/>
                                      </p:to>
                                    </p:set>
                                    <p:animEffect transition="in" filter="wipe(left)">
                                      <p:cBhvr>
                                        <p:cTn id="47" dur="500"/>
                                        <p:tgtEl>
                                          <p:spTgt spid="6"/>
                                        </p:tgtEl>
                                      </p:cBhvr>
                                    </p:animEffect>
                                  </p:childTnLst>
                                </p:cTn>
                              </p:par>
                            </p:childTnLst>
                          </p:cTn>
                        </p:par>
                        <p:par>
                          <p:cTn id="48" fill="hold">
                            <p:stCondLst>
                              <p:cond delay="7500"/>
                            </p:stCondLst>
                            <p:childTnLst>
                              <p:par>
                                <p:cTn id="49" presetID="2" presetClass="entr" presetSubtype="3" fill="hold" grpId="0"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500" fill="hold"/>
                                        <p:tgtEl>
                                          <p:spTgt spid="22"/>
                                        </p:tgtEl>
                                        <p:attrNameLst>
                                          <p:attrName>ppt_x</p:attrName>
                                        </p:attrNameLst>
                                      </p:cBhvr>
                                      <p:tavLst>
                                        <p:tav tm="0">
                                          <p:val>
                                            <p:strVal val="1+#ppt_w/2"/>
                                          </p:val>
                                        </p:tav>
                                        <p:tav tm="100000">
                                          <p:val>
                                            <p:strVal val="#ppt_x"/>
                                          </p:val>
                                        </p:tav>
                                      </p:tavLst>
                                    </p:anim>
                                    <p:anim calcmode="lin" valueType="num">
                                      <p:cBhvr additive="base">
                                        <p:cTn id="52" dur="500" fill="hold"/>
                                        <p:tgtEl>
                                          <p:spTgt spid="22"/>
                                        </p:tgtEl>
                                        <p:attrNameLst>
                                          <p:attrName>ppt_y</p:attrName>
                                        </p:attrNameLst>
                                      </p:cBhvr>
                                      <p:tavLst>
                                        <p:tav tm="0">
                                          <p:val>
                                            <p:strVal val="0-#ppt_h/2"/>
                                          </p:val>
                                        </p:tav>
                                        <p:tav tm="100000">
                                          <p:val>
                                            <p:strVal val="#ppt_y"/>
                                          </p:val>
                                        </p:tav>
                                      </p:tavLst>
                                    </p:anim>
                                  </p:childTnLst>
                                </p:cTn>
                              </p:par>
                            </p:childTnLst>
                          </p:cTn>
                        </p:par>
                        <p:par>
                          <p:cTn id="53" fill="hold">
                            <p:stCondLst>
                              <p:cond delay="8000"/>
                            </p:stCondLst>
                            <p:childTnLst>
                              <p:par>
                                <p:cTn id="54" presetID="42" presetClass="entr" presetSubtype="0" fill="hold" grpId="0" nodeType="afterEffect">
                                  <p:stCondLst>
                                    <p:cond delay="0"/>
                                  </p:stCondLst>
                                  <p:childTnLst>
                                    <p:set>
                                      <p:cBhvr>
                                        <p:cTn id="55" dur="1" fill="hold">
                                          <p:stCondLst>
                                            <p:cond delay="0"/>
                                          </p:stCondLst>
                                        </p:cTn>
                                        <p:tgtEl>
                                          <p:spTgt spid="64"/>
                                        </p:tgtEl>
                                        <p:attrNameLst>
                                          <p:attrName>style.visibility</p:attrName>
                                        </p:attrNameLst>
                                      </p:cBhvr>
                                      <p:to>
                                        <p:strVal val="visible"/>
                                      </p:to>
                                    </p:set>
                                    <p:animEffect transition="in" filter="fade">
                                      <p:cBhvr>
                                        <p:cTn id="56" dur="1000"/>
                                        <p:tgtEl>
                                          <p:spTgt spid="64"/>
                                        </p:tgtEl>
                                      </p:cBhvr>
                                    </p:animEffect>
                                    <p:anim calcmode="lin" valueType="num">
                                      <p:cBhvr>
                                        <p:cTn id="57" dur="1000" fill="hold"/>
                                        <p:tgtEl>
                                          <p:spTgt spid="64"/>
                                        </p:tgtEl>
                                        <p:attrNameLst>
                                          <p:attrName>ppt_x</p:attrName>
                                        </p:attrNameLst>
                                      </p:cBhvr>
                                      <p:tavLst>
                                        <p:tav tm="0">
                                          <p:val>
                                            <p:strVal val="#ppt_x"/>
                                          </p:val>
                                        </p:tav>
                                        <p:tav tm="100000">
                                          <p:val>
                                            <p:strVal val="#ppt_x"/>
                                          </p:val>
                                        </p:tav>
                                      </p:tavLst>
                                    </p:anim>
                                    <p:anim calcmode="lin" valueType="num">
                                      <p:cBhvr>
                                        <p:cTn id="58" dur="1000" fill="hold"/>
                                        <p:tgtEl>
                                          <p:spTgt spid="64"/>
                                        </p:tgtEl>
                                        <p:attrNameLst>
                                          <p:attrName>ppt_y</p:attrName>
                                        </p:attrNameLst>
                                      </p:cBhvr>
                                      <p:tavLst>
                                        <p:tav tm="0">
                                          <p:val>
                                            <p:strVal val="#ppt_y+.1"/>
                                          </p:val>
                                        </p:tav>
                                        <p:tav tm="100000">
                                          <p:val>
                                            <p:strVal val="#ppt_y"/>
                                          </p:val>
                                        </p:tav>
                                      </p:tavLst>
                                    </p:anim>
                                  </p:childTnLst>
                                </p:cTn>
                              </p:par>
                            </p:childTnLst>
                          </p:cTn>
                        </p:par>
                        <p:par>
                          <p:cTn id="59" fill="hold">
                            <p:stCondLst>
                              <p:cond delay="9000"/>
                            </p:stCondLst>
                            <p:childTnLst>
                              <p:par>
                                <p:cTn id="60" presetID="22" presetClass="entr" presetSubtype="8"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left)">
                                      <p:cBhvr>
                                        <p:cTn id="62" dur="750"/>
                                        <p:tgtEl>
                                          <p:spTgt spid="3"/>
                                        </p:tgtEl>
                                      </p:cBhvr>
                                    </p:animEffect>
                                  </p:childTnLst>
                                </p:cTn>
                              </p:par>
                            </p:childTnLst>
                          </p:cTn>
                        </p:par>
                        <p:par>
                          <p:cTn id="63" fill="hold">
                            <p:stCondLst>
                              <p:cond delay="10000"/>
                            </p:stCondLst>
                            <p:childTnLst>
                              <p:par>
                                <p:cTn id="64" presetID="22" presetClass="entr" presetSubtype="8" fill="hold" nodeType="afterEffect">
                                  <p:stCondLst>
                                    <p:cond delay="0"/>
                                  </p:stCondLst>
                                  <p:childTnLst>
                                    <p:set>
                                      <p:cBhvr>
                                        <p:cTn id="65" dur="1" fill="hold">
                                          <p:stCondLst>
                                            <p:cond delay="0"/>
                                          </p:stCondLst>
                                        </p:cTn>
                                        <p:tgtEl>
                                          <p:spTgt spid="4"/>
                                        </p:tgtEl>
                                        <p:attrNameLst>
                                          <p:attrName>style.visibility</p:attrName>
                                        </p:attrNameLst>
                                      </p:cBhvr>
                                      <p:to>
                                        <p:strVal val="visible"/>
                                      </p:to>
                                    </p:set>
                                    <p:animEffect transition="in" filter="wipe(left)">
                                      <p:cBhvr>
                                        <p:cTn id="66" dur="750"/>
                                        <p:tgtEl>
                                          <p:spTgt spid="4"/>
                                        </p:tgtEl>
                                      </p:cBhvr>
                                    </p:animEffect>
                                  </p:childTnLst>
                                </p:cTn>
                              </p:par>
                            </p:childTnLst>
                          </p:cTn>
                        </p:par>
                        <p:par>
                          <p:cTn id="67" fill="hold">
                            <p:stCondLst>
                              <p:cond delay="11000"/>
                            </p:stCondLst>
                            <p:childTnLst>
                              <p:par>
                                <p:cTn id="68" presetID="22" presetClass="entr" presetSubtype="8" fill="hold" nodeType="afterEffect">
                                  <p:stCondLst>
                                    <p:cond delay="0"/>
                                  </p:stCondLst>
                                  <p:childTnLst>
                                    <p:set>
                                      <p:cBhvr>
                                        <p:cTn id="69" dur="1" fill="hold">
                                          <p:stCondLst>
                                            <p:cond delay="0"/>
                                          </p:stCondLst>
                                        </p:cTn>
                                        <p:tgtEl>
                                          <p:spTgt spid="5"/>
                                        </p:tgtEl>
                                        <p:attrNameLst>
                                          <p:attrName>style.visibility</p:attrName>
                                        </p:attrNameLst>
                                      </p:cBhvr>
                                      <p:to>
                                        <p:strVal val="visible"/>
                                      </p:to>
                                    </p:set>
                                    <p:animEffect transition="in" filter="wipe(left)">
                                      <p:cBhvr>
                                        <p:cTn id="70" dur="750"/>
                                        <p:tgtEl>
                                          <p:spTgt spid="5"/>
                                        </p:tgtEl>
                                      </p:cBhvr>
                                    </p:animEffect>
                                  </p:childTnLst>
                                </p:cTn>
                              </p:par>
                            </p:childTnLst>
                          </p:cTn>
                        </p:par>
                        <p:par>
                          <p:cTn id="71" fill="hold">
                            <p:stCondLst>
                              <p:cond delay="12000"/>
                            </p:stCondLst>
                            <p:childTnLst>
                              <p:par>
                                <p:cTn id="72" presetID="22" presetClass="entr" presetSubtype="8" fill="hold" nodeType="afterEffect">
                                  <p:stCondLst>
                                    <p:cond delay="0"/>
                                  </p:stCondLst>
                                  <p:childTnLst>
                                    <p:set>
                                      <p:cBhvr>
                                        <p:cTn id="73" dur="1" fill="hold">
                                          <p:stCondLst>
                                            <p:cond delay="0"/>
                                          </p:stCondLst>
                                        </p:cTn>
                                        <p:tgtEl>
                                          <p:spTgt spid="13"/>
                                        </p:tgtEl>
                                        <p:attrNameLst>
                                          <p:attrName>style.visibility</p:attrName>
                                        </p:attrNameLst>
                                      </p:cBhvr>
                                      <p:to>
                                        <p:strVal val="visible"/>
                                      </p:to>
                                    </p:set>
                                    <p:animEffect transition="in" filter="wipe(left)">
                                      <p:cBhvr>
                                        <p:cTn id="74" dur="750"/>
                                        <p:tgtEl>
                                          <p:spTgt spid="13"/>
                                        </p:tgtEl>
                                      </p:cBhvr>
                                    </p:animEffect>
                                  </p:childTnLst>
                                </p:cTn>
                              </p:par>
                            </p:childTnLst>
                          </p:cTn>
                        </p:par>
                        <p:par>
                          <p:cTn id="75" fill="hold">
                            <p:stCondLst>
                              <p:cond delay="13000"/>
                            </p:stCondLst>
                            <p:childTnLst>
                              <p:par>
                                <p:cTn id="76" presetID="22" presetClass="entr" presetSubtype="8"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wipe(left)">
                                      <p:cBhvr>
                                        <p:cTn id="78" dur="750"/>
                                        <p:tgtEl>
                                          <p:spTgt spid="69"/>
                                        </p:tgtEl>
                                      </p:cBhvr>
                                    </p:animEffect>
                                  </p:childTnLst>
                                </p:cTn>
                              </p:par>
                            </p:childTnLst>
                          </p:cTn>
                        </p:par>
                        <p:par>
                          <p:cTn id="79" fill="hold">
                            <p:stCondLst>
                              <p:cond delay="14000"/>
                            </p:stCondLst>
                            <p:childTnLst>
                              <p:par>
                                <p:cTn id="80" presetID="22" presetClass="entr" presetSubtype="4" fill="hold" grpId="0" nodeType="afterEffect">
                                  <p:stCondLst>
                                    <p:cond delay="0"/>
                                  </p:stCondLst>
                                  <p:childTnLst>
                                    <p:set>
                                      <p:cBhvr>
                                        <p:cTn id="81" dur="1" fill="hold">
                                          <p:stCondLst>
                                            <p:cond delay="0"/>
                                          </p:stCondLst>
                                        </p:cTn>
                                        <p:tgtEl>
                                          <p:spTgt spid="70"/>
                                        </p:tgtEl>
                                        <p:attrNameLst>
                                          <p:attrName>style.visibility</p:attrName>
                                        </p:attrNameLst>
                                      </p:cBhvr>
                                      <p:to>
                                        <p:strVal val="visible"/>
                                      </p:to>
                                    </p:set>
                                    <p:animEffect transition="in" filter="wipe(down)">
                                      <p:cBhvr>
                                        <p:cTn id="82" dur="750"/>
                                        <p:tgtEl>
                                          <p:spTgt spid="70"/>
                                        </p:tgtEl>
                                      </p:cBhvr>
                                    </p:animEffect>
                                  </p:childTnLst>
                                </p:cTn>
                              </p:par>
                            </p:childTnLst>
                          </p:cTn>
                        </p:par>
                        <p:par>
                          <p:cTn id="83" fill="hold">
                            <p:stCondLst>
                              <p:cond delay="15000"/>
                            </p:stCondLst>
                            <p:childTnLst>
                              <p:par>
                                <p:cTn id="84" presetID="22" presetClass="entr" presetSubtype="8" fill="hold" grpId="0" nodeType="afterEffect">
                                  <p:stCondLst>
                                    <p:cond delay="0"/>
                                  </p:stCondLst>
                                  <p:childTnLst>
                                    <p:set>
                                      <p:cBhvr>
                                        <p:cTn id="85" dur="1" fill="hold">
                                          <p:stCondLst>
                                            <p:cond delay="0"/>
                                          </p:stCondLst>
                                        </p:cTn>
                                        <p:tgtEl>
                                          <p:spTgt spid="71"/>
                                        </p:tgtEl>
                                        <p:attrNameLst>
                                          <p:attrName>style.visibility</p:attrName>
                                        </p:attrNameLst>
                                      </p:cBhvr>
                                      <p:to>
                                        <p:strVal val="visible"/>
                                      </p:to>
                                    </p:set>
                                    <p:animEffect transition="in" filter="wipe(left)">
                                      <p:cBhvr>
                                        <p:cTn id="86" dur="750"/>
                                        <p:tgtEl>
                                          <p:spTgt spid="71"/>
                                        </p:tgtEl>
                                      </p:cBhvr>
                                    </p:animEffect>
                                  </p:childTnLst>
                                </p:cTn>
                              </p:par>
                            </p:childTnLst>
                          </p:cTn>
                        </p:par>
                        <p:par>
                          <p:cTn id="87" fill="hold">
                            <p:stCondLst>
                              <p:cond delay="16000"/>
                            </p:stCondLst>
                            <p:childTnLst>
                              <p:par>
                                <p:cTn id="88" presetID="22" presetClass="entr" presetSubtype="4" fill="hold" grpId="0" nodeType="afterEffect">
                                  <p:stCondLst>
                                    <p:cond delay="0"/>
                                  </p:stCondLst>
                                  <p:childTnLst>
                                    <p:set>
                                      <p:cBhvr>
                                        <p:cTn id="89" dur="1" fill="hold">
                                          <p:stCondLst>
                                            <p:cond delay="0"/>
                                          </p:stCondLst>
                                        </p:cTn>
                                        <p:tgtEl>
                                          <p:spTgt spid="72"/>
                                        </p:tgtEl>
                                        <p:attrNameLst>
                                          <p:attrName>style.visibility</p:attrName>
                                        </p:attrNameLst>
                                      </p:cBhvr>
                                      <p:to>
                                        <p:strVal val="visible"/>
                                      </p:to>
                                    </p:set>
                                    <p:animEffect transition="in" filter="wipe(down)">
                                      <p:cBhvr>
                                        <p:cTn id="90" dur="750"/>
                                        <p:tgtEl>
                                          <p:spTgt spid="72"/>
                                        </p:tgtEl>
                                      </p:cBhvr>
                                    </p:animEffect>
                                  </p:childTnLst>
                                </p:cTn>
                              </p:par>
                            </p:childTnLst>
                          </p:cTn>
                        </p:par>
                        <p:par>
                          <p:cTn id="91" fill="hold">
                            <p:stCondLst>
                              <p:cond delay="17000"/>
                            </p:stCondLst>
                            <p:childTnLst>
                              <p:par>
                                <p:cTn id="92" presetID="22" presetClass="entr" presetSubtype="8" fill="hold" grpId="0" nodeType="afterEffect">
                                  <p:stCondLst>
                                    <p:cond delay="0"/>
                                  </p:stCondLst>
                                  <p:childTnLst>
                                    <p:set>
                                      <p:cBhvr>
                                        <p:cTn id="93" dur="1" fill="hold">
                                          <p:stCondLst>
                                            <p:cond delay="0"/>
                                          </p:stCondLst>
                                        </p:cTn>
                                        <p:tgtEl>
                                          <p:spTgt spid="73"/>
                                        </p:tgtEl>
                                        <p:attrNameLst>
                                          <p:attrName>style.visibility</p:attrName>
                                        </p:attrNameLst>
                                      </p:cBhvr>
                                      <p:to>
                                        <p:strVal val="visible"/>
                                      </p:to>
                                    </p:set>
                                    <p:animEffect transition="in" filter="wipe(left)">
                                      <p:cBhvr>
                                        <p:cTn id="94" dur="750"/>
                                        <p:tgtEl>
                                          <p:spTgt spid="73"/>
                                        </p:tgtEl>
                                      </p:cBhvr>
                                    </p:animEffect>
                                  </p:childTnLst>
                                </p:cTn>
                              </p:par>
                            </p:childTnLst>
                          </p:cTn>
                        </p:par>
                        <p:par>
                          <p:cTn id="95" fill="hold">
                            <p:stCondLst>
                              <p:cond delay="18000"/>
                            </p:stCondLst>
                            <p:childTnLst>
                              <p:par>
                                <p:cTn id="96" presetID="22" presetClass="entr" presetSubtype="4" fill="hold" grpId="0" nodeType="afterEffect">
                                  <p:stCondLst>
                                    <p:cond delay="0"/>
                                  </p:stCondLst>
                                  <p:childTnLst>
                                    <p:set>
                                      <p:cBhvr>
                                        <p:cTn id="97" dur="1" fill="hold">
                                          <p:stCondLst>
                                            <p:cond delay="0"/>
                                          </p:stCondLst>
                                        </p:cTn>
                                        <p:tgtEl>
                                          <p:spTgt spid="74"/>
                                        </p:tgtEl>
                                        <p:attrNameLst>
                                          <p:attrName>style.visibility</p:attrName>
                                        </p:attrNameLst>
                                      </p:cBhvr>
                                      <p:to>
                                        <p:strVal val="visible"/>
                                      </p:to>
                                    </p:set>
                                    <p:animEffect transition="in" filter="wipe(down)">
                                      <p:cBhvr>
                                        <p:cTn id="98" dur="750"/>
                                        <p:tgtEl>
                                          <p:spTgt spid="74"/>
                                        </p:tgtEl>
                                      </p:cBhvr>
                                    </p:animEffect>
                                  </p:childTnLst>
                                </p:cTn>
                              </p:par>
                            </p:childTnLst>
                          </p:cTn>
                        </p:par>
                        <p:par>
                          <p:cTn id="99" fill="hold">
                            <p:stCondLst>
                              <p:cond delay="19000"/>
                            </p:stCondLst>
                            <p:childTnLst>
                              <p:par>
                                <p:cTn id="100" presetID="22" presetClass="entr" presetSubtype="8" fill="hold" grpId="0" nodeType="afterEffect">
                                  <p:stCondLst>
                                    <p:cond delay="0"/>
                                  </p:stCondLst>
                                  <p:childTnLst>
                                    <p:set>
                                      <p:cBhvr>
                                        <p:cTn id="101" dur="1" fill="hold">
                                          <p:stCondLst>
                                            <p:cond delay="0"/>
                                          </p:stCondLst>
                                        </p:cTn>
                                        <p:tgtEl>
                                          <p:spTgt spid="75"/>
                                        </p:tgtEl>
                                        <p:attrNameLst>
                                          <p:attrName>style.visibility</p:attrName>
                                        </p:attrNameLst>
                                      </p:cBhvr>
                                      <p:to>
                                        <p:strVal val="visible"/>
                                      </p:to>
                                    </p:set>
                                    <p:animEffect transition="in" filter="wipe(left)">
                                      <p:cBhvr>
                                        <p:cTn id="102" dur="750"/>
                                        <p:tgtEl>
                                          <p:spTgt spid="75"/>
                                        </p:tgtEl>
                                      </p:cBhvr>
                                    </p:animEffect>
                                  </p:childTnLst>
                                </p:cTn>
                              </p:par>
                            </p:childTnLst>
                          </p:cTn>
                        </p:par>
                        <p:par>
                          <p:cTn id="103" fill="hold">
                            <p:stCondLst>
                              <p:cond delay="20000"/>
                            </p:stCondLst>
                            <p:childTnLst>
                              <p:par>
                                <p:cTn id="104" presetID="22" presetClass="entr" presetSubtype="4" fill="hold" grpId="0" nodeType="afterEffect">
                                  <p:stCondLst>
                                    <p:cond delay="0"/>
                                  </p:stCondLst>
                                  <p:childTnLst>
                                    <p:set>
                                      <p:cBhvr>
                                        <p:cTn id="105" dur="1" fill="hold">
                                          <p:stCondLst>
                                            <p:cond delay="0"/>
                                          </p:stCondLst>
                                        </p:cTn>
                                        <p:tgtEl>
                                          <p:spTgt spid="76"/>
                                        </p:tgtEl>
                                        <p:attrNameLst>
                                          <p:attrName>style.visibility</p:attrName>
                                        </p:attrNameLst>
                                      </p:cBhvr>
                                      <p:to>
                                        <p:strVal val="visible"/>
                                      </p:to>
                                    </p:set>
                                    <p:animEffect transition="in" filter="wipe(down)">
                                      <p:cBhvr>
                                        <p:cTn id="106" dur="75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P spid="16" grpId="0" animBg="1"/>
      <p:bldP spid="18" grpId="0" animBg="1"/>
      <p:bldP spid="20" grpId="0" animBg="1"/>
      <p:bldP spid="22" grpId="0" animBg="1"/>
      <p:bldP spid="64" grpId="0"/>
      <p:bldP spid="69" grpId="0"/>
      <p:bldP spid="70" grpId="0"/>
      <p:bldP spid="71" grpId="0"/>
      <p:bldP spid="72" grpId="0"/>
      <p:bldP spid="73" grpId="0"/>
      <p:bldP spid="74" grpId="0"/>
      <p:bldP spid="75" grpId="0"/>
      <p:bldP spid="7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直角三角形 15"/>
          <p:cNvSpPr/>
          <p:nvPr/>
        </p:nvSpPr>
        <p:spPr>
          <a:xfrm rot="16200000" flipV="1">
            <a:off x="5269325" y="-62794"/>
            <a:ext cx="1653351" cy="12188238"/>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cxnSp>
        <p:nvCxnSpPr>
          <p:cNvPr id="17" name="直接连接符 30"/>
          <p:cNvCxnSpPr>
            <a:cxnSpLocks noChangeShapeType="1"/>
          </p:cNvCxnSpPr>
          <p:nvPr/>
        </p:nvCxnSpPr>
        <p:spPr bwMode="auto">
          <a:xfrm>
            <a:off x="1881" y="1413398"/>
            <a:ext cx="12188238" cy="0"/>
          </a:xfrm>
          <a:prstGeom prst="line">
            <a:avLst/>
          </a:prstGeom>
          <a:noFill/>
          <a:ln w="6350" cmpd="sng">
            <a:solidFill>
              <a:schemeClr val="bg1">
                <a:alpha val="50000"/>
              </a:schemeClr>
            </a:solidFill>
            <a:round/>
          </a:ln>
          <a:extLst>
            <a:ext uri="{909E8E84-426E-40DD-AFC4-6F175D3DCCD1}">
              <a14:hiddenFill xmlns:a14="http://schemas.microsoft.com/office/drawing/2010/main">
                <a:noFill/>
              </a14:hiddenFill>
            </a:ext>
          </a:extLst>
        </p:spPr>
      </p:cxnSp>
      <p:grpSp>
        <p:nvGrpSpPr>
          <p:cNvPr id="2" name="组合 5"/>
          <p:cNvGrpSpPr/>
          <p:nvPr/>
        </p:nvGrpSpPr>
        <p:grpSpPr bwMode="auto">
          <a:xfrm>
            <a:off x="1881" y="1761063"/>
            <a:ext cx="12188238" cy="1479550"/>
            <a:chOff x="0" y="0"/>
            <a:chExt cx="12192000" cy="1480457"/>
          </a:xfrm>
        </p:grpSpPr>
        <p:sp>
          <p:nvSpPr>
            <p:cNvPr id="20" name="弧形 44"/>
            <p:cNvSpPr/>
            <p:nvPr/>
          </p:nvSpPr>
          <p:spPr bwMode="auto">
            <a:xfrm>
              <a:off x="5356225" y="0"/>
              <a:ext cx="1479550" cy="1480457"/>
            </a:xfrm>
            <a:custGeom>
              <a:avLst/>
              <a:gdLst>
                <a:gd name="T0" fmla="*/ 0 w 1479550"/>
                <a:gd name="T1" fmla="*/ 740228 h 1480457"/>
                <a:gd name="T2" fmla="*/ 739775 w 1479550"/>
                <a:gd name="T3" fmla="*/ 0 h 1480457"/>
                <a:gd name="T4" fmla="*/ 1479550 w 1479550"/>
                <a:gd name="T5" fmla="*/ 740229 h 1480457"/>
                <a:gd name="T6" fmla="*/ 739775 w 1479550"/>
                <a:gd name="T7" fmla="*/ 740229 h 1480457"/>
                <a:gd name="T8" fmla="*/ 0 w 1479550"/>
                <a:gd name="T9" fmla="*/ 740228 h 1480457"/>
                <a:gd name="T10" fmla="*/ 0 w 1479550"/>
                <a:gd name="T11" fmla="*/ 740228 h 1480457"/>
                <a:gd name="T12" fmla="*/ 739775 w 1479550"/>
                <a:gd name="T13" fmla="*/ 0 h 1480457"/>
                <a:gd name="T14" fmla="*/ 1479550 w 1479550"/>
                <a:gd name="T15" fmla="*/ 740229 h 14804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79550" h="1480457" stroke="0">
                  <a:moveTo>
                    <a:pt x="0" y="740228"/>
                  </a:moveTo>
                  <a:cubicBezTo>
                    <a:pt x="0" y="331411"/>
                    <a:pt x="331209" y="0"/>
                    <a:pt x="739775" y="0"/>
                  </a:cubicBezTo>
                  <a:cubicBezTo>
                    <a:pt x="1148341" y="0"/>
                    <a:pt x="1479550" y="331412"/>
                    <a:pt x="1479550" y="740229"/>
                  </a:cubicBezTo>
                  <a:lnTo>
                    <a:pt x="739775" y="740229"/>
                  </a:lnTo>
                  <a:lnTo>
                    <a:pt x="0" y="740228"/>
                  </a:lnTo>
                  <a:close/>
                </a:path>
                <a:path w="1479550" h="1480457" fill="none">
                  <a:moveTo>
                    <a:pt x="0" y="740228"/>
                  </a:moveTo>
                  <a:cubicBezTo>
                    <a:pt x="0" y="331411"/>
                    <a:pt x="331209" y="0"/>
                    <a:pt x="739775" y="0"/>
                  </a:cubicBezTo>
                  <a:cubicBezTo>
                    <a:pt x="1148341" y="0"/>
                    <a:pt x="1479550" y="331412"/>
                    <a:pt x="1479550" y="740229"/>
                  </a:cubicBezTo>
                </a:path>
              </a:pathLst>
            </a:custGeom>
            <a:noFill/>
            <a:ln w="12700" cap="flat" cmpd="sng">
              <a:solidFill>
                <a:schemeClr val="accent1">
                  <a:lumMod val="50000"/>
                  <a:alpha val="70000"/>
                </a:schemeClr>
              </a:solidFill>
              <a:round/>
            </a:ln>
            <a:extLst>
              <a:ext uri="{909E8E84-426E-40DD-AFC4-6F175D3DCCD1}">
                <a14:hiddenFill xmlns:a14="http://schemas.microsoft.com/office/drawing/2010/main">
                  <a:solidFill>
                    <a:srgbClr val="FFFFFF"/>
                  </a:solidFill>
                </a14:hiddenFill>
              </a:ext>
            </a:extLst>
          </p:spPr>
          <p:txBody>
            <a:bodyPr anchor="ctr"/>
            <a:lstStyle/>
            <a:p>
              <a:endParaRPr lang="zh-CN" altLang="en-US" sz="2400"/>
            </a:p>
          </p:txBody>
        </p:sp>
        <p:cxnSp>
          <p:nvCxnSpPr>
            <p:cNvPr id="21" name="直接连接符 48"/>
            <p:cNvCxnSpPr>
              <a:cxnSpLocks noChangeShapeType="1"/>
            </p:cNvCxnSpPr>
            <p:nvPr/>
          </p:nvCxnSpPr>
          <p:spPr bwMode="auto">
            <a:xfrm>
              <a:off x="0" y="733875"/>
              <a:ext cx="5353050" cy="0"/>
            </a:xfrm>
            <a:prstGeom prst="line">
              <a:avLst/>
            </a:prstGeom>
            <a:noFill/>
            <a:ln w="12700" cmpd="sng">
              <a:solidFill>
                <a:schemeClr val="accent1">
                  <a:lumMod val="50000"/>
                  <a:alpha val="70000"/>
                </a:schemeClr>
              </a:solidFill>
              <a:round/>
            </a:ln>
            <a:extLst>
              <a:ext uri="{909E8E84-426E-40DD-AFC4-6F175D3DCCD1}">
                <a14:hiddenFill xmlns:a14="http://schemas.microsoft.com/office/drawing/2010/main">
                  <a:noFill/>
                </a14:hiddenFill>
              </a:ext>
            </a:extLst>
          </p:spPr>
        </p:cxnSp>
        <p:cxnSp>
          <p:nvCxnSpPr>
            <p:cNvPr id="22" name="直接连接符 49"/>
            <p:cNvCxnSpPr>
              <a:cxnSpLocks noChangeShapeType="1"/>
            </p:cNvCxnSpPr>
            <p:nvPr/>
          </p:nvCxnSpPr>
          <p:spPr bwMode="auto">
            <a:xfrm>
              <a:off x="6838950" y="733875"/>
              <a:ext cx="5353050" cy="0"/>
            </a:xfrm>
            <a:prstGeom prst="line">
              <a:avLst/>
            </a:prstGeom>
            <a:noFill/>
            <a:ln w="12700" cmpd="sng">
              <a:solidFill>
                <a:schemeClr val="accent1">
                  <a:lumMod val="50000"/>
                  <a:alpha val="70000"/>
                </a:schemeClr>
              </a:solidFill>
              <a:round/>
            </a:ln>
            <a:extLst>
              <a:ext uri="{909E8E84-426E-40DD-AFC4-6F175D3DCCD1}">
                <a14:hiddenFill xmlns:a14="http://schemas.microsoft.com/office/drawing/2010/main">
                  <a:noFill/>
                </a14:hiddenFill>
              </a:ext>
            </a:extLst>
          </p:spPr>
        </p:cxnSp>
      </p:grpSp>
      <p:grpSp>
        <p:nvGrpSpPr>
          <p:cNvPr id="3" name="组合 74"/>
          <p:cNvGrpSpPr/>
          <p:nvPr/>
        </p:nvGrpSpPr>
        <p:grpSpPr bwMode="auto">
          <a:xfrm>
            <a:off x="5475480" y="1870599"/>
            <a:ext cx="1247390" cy="1249364"/>
            <a:chOff x="0" y="0"/>
            <a:chExt cx="1248318" cy="1248318"/>
          </a:xfrm>
        </p:grpSpPr>
        <p:sp>
          <p:nvSpPr>
            <p:cNvPr id="24" name="椭圆 57"/>
            <p:cNvSpPr>
              <a:spLocks noChangeArrowheads="1"/>
            </p:cNvSpPr>
            <p:nvPr/>
          </p:nvSpPr>
          <p:spPr bwMode="auto">
            <a:xfrm>
              <a:off x="0" y="0"/>
              <a:ext cx="1248318" cy="1248318"/>
            </a:xfrm>
            <a:prstGeom prst="ellipse">
              <a:avLst/>
            </a:pr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eaLnBrk="1" hangingPunct="1"/>
              <a:endParaRPr lang="zh-CN" altLang="en-US" sz="2400"/>
            </a:p>
          </p:txBody>
        </p:sp>
        <p:sp>
          <p:nvSpPr>
            <p:cNvPr id="25" name="文本框 61"/>
            <p:cNvSpPr txBox="1">
              <a:spLocks noChangeArrowheads="1"/>
            </p:cNvSpPr>
            <p:nvPr/>
          </p:nvSpPr>
          <p:spPr bwMode="auto">
            <a:xfrm>
              <a:off x="169699" y="207807"/>
              <a:ext cx="924400" cy="8299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vl2pPr marL="742950" indent="-285750"/>
              <a:lvl3pPr/>
              <a:lvl4pPr/>
              <a:lvl5pPr/>
              <a:lvl6pPr/>
              <a:lvl7pPr/>
              <a:lvl8pPr/>
              <a:lvl9pPr/>
            </a:lstStyle>
            <a:p>
              <a:pPr algn="ctr" eaLnBrk="1" hangingPunct="1"/>
              <a:r>
                <a:rPr lang="en-US" altLang="zh-CN" sz="4800" dirty="0">
                  <a:solidFill>
                    <a:schemeClr val="bg1">
                      <a:lumMod val="95000"/>
                    </a:schemeClr>
                  </a:solidFill>
                  <a:latin typeface="华文细黑" panose="02010600040101010101" pitchFamily="2" charset="-122"/>
                  <a:ea typeface="华文细黑" panose="02010600040101010101" pitchFamily="2" charset="-122"/>
                </a:rPr>
                <a:t>02</a:t>
              </a:r>
              <a:endParaRPr lang="zh-CN" altLang="en-US" sz="4800" dirty="0">
                <a:solidFill>
                  <a:schemeClr val="bg1">
                    <a:lumMod val="95000"/>
                  </a:schemeClr>
                </a:solidFill>
                <a:latin typeface="华文细黑" panose="02010600040101010101" pitchFamily="2" charset="-122"/>
                <a:ea typeface="华文细黑" panose="02010600040101010101" pitchFamily="2" charset="-122"/>
              </a:endParaRPr>
            </a:p>
          </p:txBody>
        </p:sp>
      </p:grpSp>
      <p:grpSp>
        <p:nvGrpSpPr>
          <p:cNvPr id="4" name="组合 25"/>
          <p:cNvGrpSpPr/>
          <p:nvPr/>
        </p:nvGrpSpPr>
        <p:grpSpPr bwMode="auto">
          <a:xfrm>
            <a:off x="4933055" y="3191402"/>
            <a:ext cx="2271075" cy="842832"/>
            <a:chOff x="3891" y="0"/>
            <a:chExt cx="2272957" cy="843121"/>
          </a:xfrm>
        </p:grpSpPr>
        <p:sp>
          <p:nvSpPr>
            <p:cNvPr id="27" name="文本框 66"/>
            <p:cNvSpPr txBox="1">
              <a:spLocks noChangeArrowheads="1"/>
            </p:cNvSpPr>
            <p:nvPr/>
          </p:nvSpPr>
          <p:spPr bwMode="auto">
            <a:xfrm>
              <a:off x="15071" y="0"/>
              <a:ext cx="2261777" cy="4618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vl2pPr marL="742950" indent="-285750"/>
              <a:lvl3pPr/>
              <a:lvl4pPr/>
              <a:lvl5pPr/>
              <a:lvl6pPr/>
              <a:lvl7pPr/>
              <a:lvl8pPr/>
              <a:lvl9pPr/>
            </a:lstStyle>
            <a:p>
              <a:pPr lvl="0" algn="ctr" defTabSz="914400">
                <a:defRPr/>
              </a:pPr>
              <a:r>
                <a:rPr lang="zh-CN" altLang="en-US" sz="2400" b="1" dirty="0">
                  <a:solidFill>
                    <a:schemeClr val="accent1"/>
                  </a:solidFill>
                  <a:latin typeface="微软雅黑" panose="020B0503020204020204" pitchFamily="34" charset="-122"/>
                  <a:ea typeface="微软雅黑" panose="020B0503020204020204" pitchFamily="34" charset="-122"/>
                </a:rPr>
                <a:t>产品运行</a:t>
              </a:r>
              <a:endParaRPr lang="zh-CN" altLang="en-US" sz="2400" kern="0" dirty="0">
                <a:solidFill>
                  <a:schemeClr val="accent1"/>
                </a:solidFill>
                <a:latin typeface="微软雅黑" panose="020B0503020204020204" pitchFamily="34" charset="-122"/>
                <a:ea typeface="微软雅黑" panose="020B0503020204020204" pitchFamily="34" charset="-122"/>
              </a:endParaRPr>
            </a:p>
          </p:txBody>
        </p:sp>
        <p:sp>
          <p:nvSpPr>
            <p:cNvPr id="28" name="矩形 70"/>
            <p:cNvSpPr>
              <a:spLocks noChangeArrowheads="1"/>
            </p:cNvSpPr>
            <p:nvPr/>
          </p:nvSpPr>
          <p:spPr bwMode="auto">
            <a:xfrm>
              <a:off x="3891" y="504579"/>
              <a:ext cx="2268604" cy="338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defRPr/>
              </a:pPr>
              <a:endPar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sp>
        <p:nvSpPr>
          <p:cNvPr id="29" name="矩形 26"/>
          <p:cNvSpPr>
            <a:spLocks noChangeArrowheads="1"/>
          </p:cNvSpPr>
          <p:nvPr/>
        </p:nvSpPr>
        <p:spPr bwMode="auto">
          <a:xfrm>
            <a:off x="4608295" y="3831265"/>
            <a:ext cx="1535698" cy="297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4" tIns="45713" rIns="91424" bIns="45713">
            <a:spAutoFit/>
          </a:bodyPr>
          <a:lstStyle/>
          <a:p>
            <a:pPr algn="ctr">
              <a:defRPr/>
            </a:pPr>
            <a:r>
              <a:rPr lang="zh-CN" altLang="en-US" sz="1335" dirty="0">
                <a:solidFill>
                  <a:schemeClr val="tx1">
                    <a:lumMod val="75000"/>
                    <a:lumOff val="25000"/>
                  </a:schemeClr>
                </a:solidFill>
                <a:latin typeface="微软雅黑" panose="020B0503020204020204" pitchFamily="34" charset="-122"/>
                <a:ea typeface="微软雅黑" panose="020B0503020204020204" pitchFamily="34" charset="-122"/>
                <a:cs typeface="宋体" panose="02010600030101010101" pitchFamily="2" charset="-122"/>
              </a:rPr>
              <a:t>单此处添加文本</a:t>
            </a:r>
            <a:endParaRPr lang="zh-CN" altLang="en-US" sz="1335"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0" name="矩形 26"/>
          <p:cNvSpPr>
            <a:spLocks noChangeArrowheads="1"/>
          </p:cNvSpPr>
          <p:nvPr/>
        </p:nvSpPr>
        <p:spPr bwMode="auto">
          <a:xfrm>
            <a:off x="4608295" y="4167199"/>
            <a:ext cx="1535698" cy="297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4" tIns="45713" rIns="91424" bIns="45713">
            <a:spAutoFit/>
          </a:bodyPr>
          <a:lstStyle/>
          <a:p>
            <a:pPr algn="ctr">
              <a:defRPr/>
            </a:pPr>
            <a:r>
              <a:rPr lang="zh-CN" altLang="en-US" sz="1335" dirty="0">
                <a:solidFill>
                  <a:schemeClr val="tx1">
                    <a:lumMod val="75000"/>
                    <a:lumOff val="25000"/>
                  </a:schemeClr>
                </a:solidFill>
                <a:latin typeface="微软雅黑" panose="020B0503020204020204" pitchFamily="34" charset="-122"/>
                <a:ea typeface="微软雅黑" panose="020B0503020204020204" pitchFamily="34" charset="-122"/>
                <a:cs typeface="宋体" panose="02010600030101010101" pitchFamily="2" charset="-122"/>
              </a:rPr>
              <a:t>单此处添加文本</a:t>
            </a:r>
            <a:endParaRPr lang="zh-CN" altLang="en-US" sz="1335"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1" name="矩形 26"/>
          <p:cNvSpPr>
            <a:spLocks noChangeArrowheads="1"/>
          </p:cNvSpPr>
          <p:nvPr/>
        </p:nvSpPr>
        <p:spPr bwMode="auto">
          <a:xfrm>
            <a:off x="6143991" y="3831265"/>
            <a:ext cx="1535698" cy="297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4" tIns="45713" rIns="91424" bIns="45713">
            <a:spAutoFit/>
          </a:bodyPr>
          <a:lstStyle/>
          <a:p>
            <a:pPr algn="ctr">
              <a:defRPr/>
            </a:pPr>
            <a:r>
              <a:rPr lang="zh-CN" altLang="en-US" sz="1335" dirty="0">
                <a:solidFill>
                  <a:schemeClr val="tx1">
                    <a:lumMod val="75000"/>
                    <a:lumOff val="25000"/>
                  </a:schemeClr>
                </a:solidFill>
                <a:latin typeface="微软雅黑" panose="020B0503020204020204" pitchFamily="34" charset="-122"/>
                <a:ea typeface="微软雅黑" panose="020B0503020204020204" pitchFamily="34" charset="-122"/>
                <a:cs typeface="宋体" panose="02010600030101010101" pitchFamily="2" charset="-122"/>
              </a:rPr>
              <a:t>单此处添加文本</a:t>
            </a:r>
            <a:endParaRPr lang="zh-CN" altLang="en-US" sz="1335"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2" name="矩形 31"/>
          <p:cNvSpPr>
            <a:spLocks noChangeArrowheads="1"/>
          </p:cNvSpPr>
          <p:nvPr/>
        </p:nvSpPr>
        <p:spPr bwMode="auto">
          <a:xfrm>
            <a:off x="6143991" y="4167199"/>
            <a:ext cx="1535698" cy="297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4" tIns="45713" rIns="91424" bIns="45713">
            <a:spAutoFit/>
          </a:bodyPr>
          <a:lstStyle/>
          <a:p>
            <a:pPr algn="ctr">
              <a:defRPr/>
            </a:pPr>
            <a:r>
              <a:rPr lang="zh-CN" altLang="en-US" sz="1335" dirty="0">
                <a:solidFill>
                  <a:schemeClr val="tx1">
                    <a:lumMod val="75000"/>
                    <a:lumOff val="25000"/>
                  </a:schemeClr>
                </a:solidFill>
                <a:latin typeface="微软雅黑" panose="020B0503020204020204" pitchFamily="34" charset="-122"/>
                <a:ea typeface="微软雅黑" panose="020B0503020204020204" pitchFamily="34" charset="-122"/>
                <a:cs typeface="宋体" panose="02010600030101010101" pitchFamily="2" charset="-122"/>
              </a:rPr>
              <a:t>单此处添加文本</a:t>
            </a:r>
            <a:endParaRPr lang="zh-CN" altLang="en-US" sz="1335"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0">
        <p14:window dir="vert"/>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childTnLst>
                                </p:cTn>
                              </p:par>
                              <p:par>
                                <p:cTn id="9" presetID="12" presetClass="entr" presetSubtype="1"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p:tgtEl>
                                          <p:spTgt spid="4"/>
                                        </p:tgtEl>
                                        <p:attrNameLst>
                                          <p:attrName>ppt_y</p:attrName>
                                        </p:attrNameLst>
                                      </p:cBhvr>
                                      <p:tavLst>
                                        <p:tav tm="0">
                                          <p:val>
                                            <p:strVal val="#ppt_y-#ppt_h*1.125000"/>
                                          </p:val>
                                        </p:tav>
                                        <p:tav tm="100000">
                                          <p:val>
                                            <p:strVal val="#ppt_y"/>
                                          </p:val>
                                        </p:tav>
                                      </p:tavLst>
                                    </p:anim>
                                    <p:animEffect transition="in" filter="wipe(down)">
                                      <p:cBhvr>
                                        <p:cTn id="12" dur="500"/>
                                        <p:tgtEl>
                                          <p:spTgt spid="4"/>
                                        </p:tgtEl>
                                      </p:cBhvr>
                                    </p:animEffect>
                                  </p:childTnLst>
                                </p:cTn>
                              </p:par>
                            </p:childTnLst>
                          </p:cTn>
                        </p:par>
                        <p:par>
                          <p:cTn id="13" fill="hold">
                            <p:stCondLst>
                              <p:cond delay="500"/>
                            </p:stCondLst>
                            <p:childTnLst>
                              <p:par>
                                <p:cTn id="14" presetID="16" presetClass="entr" presetSubtype="37"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barn(outVertical)">
                                      <p:cBhvr>
                                        <p:cTn id="16" dur="900"/>
                                        <p:tgtEl>
                                          <p:spTgt spid="2"/>
                                        </p:tgtEl>
                                      </p:cBhvr>
                                    </p:animEffect>
                                  </p:childTnLst>
                                </p:cTn>
                              </p:par>
                              <p:par>
                                <p:cTn id="17" presetID="2" presetClass="entr" presetSubtype="8" fill="hold" grpId="0" nodeType="withEffect">
                                  <p:stCondLst>
                                    <p:cond delay="0"/>
                                  </p:stCondLst>
                                  <p:childTnLst>
                                    <p:set>
                                      <p:cBhvr>
                                        <p:cTn id="18" dur="1" fill="hold">
                                          <p:stCondLst>
                                            <p:cond delay="0"/>
                                          </p:stCondLst>
                                        </p:cTn>
                                        <p:tgtEl>
                                          <p:spTgt spid="29"/>
                                        </p:tgtEl>
                                        <p:attrNameLst>
                                          <p:attrName>style.visibility</p:attrName>
                                        </p:attrNameLst>
                                      </p:cBhvr>
                                      <p:to>
                                        <p:strVal val="visible"/>
                                      </p:to>
                                    </p:set>
                                    <p:anim calcmode="lin" valueType="num">
                                      <p:cBhvr additive="base">
                                        <p:cTn id="19" dur="600" fill="hold"/>
                                        <p:tgtEl>
                                          <p:spTgt spid="29"/>
                                        </p:tgtEl>
                                        <p:attrNameLst>
                                          <p:attrName>ppt_x</p:attrName>
                                        </p:attrNameLst>
                                      </p:cBhvr>
                                      <p:tavLst>
                                        <p:tav tm="0">
                                          <p:val>
                                            <p:strVal val="0-#ppt_w/2"/>
                                          </p:val>
                                        </p:tav>
                                        <p:tav tm="100000">
                                          <p:val>
                                            <p:strVal val="#ppt_x"/>
                                          </p:val>
                                        </p:tav>
                                      </p:tavLst>
                                    </p:anim>
                                    <p:anim calcmode="lin" valueType="num">
                                      <p:cBhvr additive="base">
                                        <p:cTn id="20" dur="600" fill="hold"/>
                                        <p:tgtEl>
                                          <p:spTgt spid="29"/>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30"/>
                                        </p:tgtEl>
                                        <p:attrNameLst>
                                          <p:attrName>style.visibility</p:attrName>
                                        </p:attrNameLst>
                                      </p:cBhvr>
                                      <p:to>
                                        <p:strVal val="visible"/>
                                      </p:to>
                                    </p:set>
                                    <p:anim calcmode="lin" valueType="num">
                                      <p:cBhvr additive="base">
                                        <p:cTn id="23" dur="600" fill="hold"/>
                                        <p:tgtEl>
                                          <p:spTgt spid="30"/>
                                        </p:tgtEl>
                                        <p:attrNameLst>
                                          <p:attrName>ppt_x</p:attrName>
                                        </p:attrNameLst>
                                      </p:cBhvr>
                                      <p:tavLst>
                                        <p:tav tm="0">
                                          <p:val>
                                            <p:strVal val="0-#ppt_w/2"/>
                                          </p:val>
                                        </p:tav>
                                        <p:tav tm="100000">
                                          <p:val>
                                            <p:strVal val="#ppt_x"/>
                                          </p:val>
                                        </p:tav>
                                      </p:tavLst>
                                    </p:anim>
                                    <p:anim calcmode="lin" valueType="num">
                                      <p:cBhvr additive="base">
                                        <p:cTn id="24" dur="600" fill="hold"/>
                                        <p:tgtEl>
                                          <p:spTgt spid="30"/>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31"/>
                                        </p:tgtEl>
                                        <p:attrNameLst>
                                          <p:attrName>style.visibility</p:attrName>
                                        </p:attrNameLst>
                                      </p:cBhvr>
                                      <p:to>
                                        <p:strVal val="visible"/>
                                      </p:to>
                                    </p:set>
                                    <p:anim calcmode="lin" valueType="num">
                                      <p:cBhvr additive="base">
                                        <p:cTn id="27" dur="600" fill="hold"/>
                                        <p:tgtEl>
                                          <p:spTgt spid="31"/>
                                        </p:tgtEl>
                                        <p:attrNameLst>
                                          <p:attrName>ppt_x</p:attrName>
                                        </p:attrNameLst>
                                      </p:cBhvr>
                                      <p:tavLst>
                                        <p:tav tm="0">
                                          <p:val>
                                            <p:strVal val="0-#ppt_w/2"/>
                                          </p:val>
                                        </p:tav>
                                        <p:tav tm="100000">
                                          <p:val>
                                            <p:strVal val="#ppt_x"/>
                                          </p:val>
                                        </p:tav>
                                      </p:tavLst>
                                    </p:anim>
                                    <p:anim calcmode="lin" valueType="num">
                                      <p:cBhvr additive="base">
                                        <p:cTn id="28" dur="600" fill="hold"/>
                                        <p:tgtEl>
                                          <p:spTgt spid="31"/>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32"/>
                                        </p:tgtEl>
                                        <p:attrNameLst>
                                          <p:attrName>style.visibility</p:attrName>
                                        </p:attrNameLst>
                                      </p:cBhvr>
                                      <p:to>
                                        <p:strVal val="visible"/>
                                      </p:to>
                                    </p:set>
                                    <p:anim calcmode="lin" valueType="num">
                                      <p:cBhvr additive="base">
                                        <p:cTn id="31" dur="600" fill="hold"/>
                                        <p:tgtEl>
                                          <p:spTgt spid="32"/>
                                        </p:tgtEl>
                                        <p:attrNameLst>
                                          <p:attrName>ppt_x</p:attrName>
                                        </p:attrNameLst>
                                      </p:cBhvr>
                                      <p:tavLst>
                                        <p:tav tm="0">
                                          <p:val>
                                            <p:strVal val="0-#ppt_w/2"/>
                                          </p:val>
                                        </p:tav>
                                        <p:tav tm="100000">
                                          <p:val>
                                            <p:strVal val="#ppt_x"/>
                                          </p:val>
                                        </p:tav>
                                      </p:tavLst>
                                    </p:anim>
                                    <p:anim calcmode="lin" valueType="num">
                                      <p:cBhvr additive="base">
                                        <p:cTn id="32" dur="600" fill="hold"/>
                                        <p:tgtEl>
                                          <p:spTgt spid="3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31" grpId="0"/>
      <p:bldP spid="3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4"/>
          <p:cNvSpPr txBox="1"/>
          <p:nvPr/>
        </p:nvSpPr>
        <p:spPr>
          <a:xfrm>
            <a:off x="5810514" y="2110784"/>
            <a:ext cx="4511895" cy="830997"/>
          </a:xfrm>
          <a:prstGeom prst="rect">
            <a:avLst/>
          </a:prstGeom>
          <a:noFill/>
        </p:spPr>
        <p:txBody>
          <a:bodyPr wrap="square" lIns="0" tIns="0" rIns="0" bIns="0" rtlCol="0">
            <a:spAutoFit/>
          </a:bodyPr>
          <a:lstStyle>
            <a:defPPr>
              <a:defRPr lang="zh-CN"/>
            </a:defPPr>
            <a:lvl1pPr>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gn="just" defTabSz="912495">
              <a:lnSpc>
                <a:spcPct val="150000"/>
              </a:lnSpc>
              <a:defRPr/>
            </a:pPr>
            <a:r>
              <a:rPr lang="zh-CN" altLang="en-US" sz="1200" dirty="0">
                <a:solidFill>
                  <a:schemeClr val="tx1">
                    <a:lumMod val="50000"/>
                    <a:lumOff val="50000"/>
                  </a:schemeClr>
                </a:solidFill>
              </a:rPr>
              <a:t>添加适当的文字，一页的文字最好不要超过</a:t>
            </a:r>
            <a:r>
              <a:rPr lang="en-US" altLang="zh-CN" sz="1200" dirty="0">
                <a:solidFill>
                  <a:schemeClr val="tx1">
                    <a:lumMod val="50000"/>
                    <a:lumOff val="50000"/>
                  </a:schemeClr>
                </a:solidFill>
              </a:rPr>
              <a:t>200,</a:t>
            </a:r>
            <a:r>
              <a:rPr lang="zh-CN" altLang="en-US" sz="1200" dirty="0">
                <a:solidFill>
                  <a:schemeClr val="tx1">
                    <a:lumMod val="50000"/>
                    <a:lumOff val="50000"/>
                  </a:schemeClr>
                </a:solidFill>
              </a:rPr>
              <a:t>添加适当的文字，添加适当的文字添加适当的文字，一页的文字最好不要超过</a:t>
            </a:r>
            <a:r>
              <a:rPr lang="en-US" altLang="zh-CN" sz="1200" dirty="0">
                <a:solidFill>
                  <a:schemeClr val="tx1">
                    <a:lumMod val="50000"/>
                    <a:lumOff val="50000"/>
                  </a:schemeClr>
                </a:solidFill>
              </a:rPr>
              <a:t>200,</a:t>
            </a:r>
            <a:r>
              <a:rPr lang="zh-CN" altLang="en-US" sz="1200" dirty="0">
                <a:solidFill>
                  <a:schemeClr val="tx1">
                    <a:lumMod val="50000"/>
                    <a:lumOff val="50000"/>
                  </a:schemeClr>
                </a:solidFill>
              </a:rPr>
              <a:t>添加适当的文字</a:t>
            </a:r>
            <a:endParaRPr lang="en-US" altLang="zh-CN" sz="1200" kern="0" dirty="0">
              <a:solidFill>
                <a:schemeClr val="tx1">
                  <a:lumMod val="50000"/>
                  <a:lumOff val="50000"/>
                </a:schemeClr>
              </a:solidFill>
            </a:endParaRPr>
          </a:p>
        </p:txBody>
      </p:sp>
      <p:sp>
        <p:nvSpPr>
          <p:cNvPr id="7" name="Freeform 5"/>
          <p:cNvSpPr/>
          <p:nvPr/>
        </p:nvSpPr>
        <p:spPr bwMode="auto">
          <a:xfrm rot="5400000">
            <a:off x="1493170" y="2550875"/>
            <a:ext cx="3067840" cy="2765626"/>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accent1"/>
          </a:solidFill>
          <a:ln w="9525" cap="flat">
            <a:noFill/>
            <a:prstDash val="solid"/>
            <a:miter lim="800000"/>
          </a:ln>
        </p:spPr>
        <p:txBody>
          <a:bodyPr vert="horz" wrap="square" lIns="121792" tIns="60893" rIns="121792" bIns="60893" numCol="1" anchor="t" anchorCtr="0" compatLnSpc="1"/>
          <a:lstStyle/>
          <a:p>
            <a:pPr defTabSz="1217295">
              <a:defRPr/>
            </a:pPr>
            <a:endParaRPr lang="zh-CN" altLang="en-US" sz="2400" kern="0" dirty="0">
              <a:solidFill>
                <a:sysClr val="windowText" lastClr="000000"/>
              </a:solidFill>
            </a:endParaRPr>
          </a:p>
        </p:txBody>
      </p:sp>
      <p:sp>
        <p:nvSpPr>
          <p:cNvPr id="9" name="TextBox 56"/>
          <p:cNvSpPr txBox="1"/>
          <p:nvPr/>
        </p:nvSpPr>
        <p:spPr>
          <a:xfrm>
            <a:off x="2327952" y="3343884"/>
            <a:ext cx="1398271" cy="1148648"/>
          </a:xfrm>
          <a:prstGeom prst="rect">
            <a:avLst/>
          </a:prstGeom>
          <a:noFill/>
        </p:spPr>
        <p:txBody>
          <a:bodyPr wrap="square" lIns="0" tIns="0" rIns="0" bIns="0" rtlCol="0">
            <a:spAutoFit/>
          </a:bodyPr>
          <a:lstStyle>
            <a:defPPr>
              <a:defRPr lang="zh-CN"/>
            </a:defPPr>
            <a:lvl1pPr>
              <a:defRPr sz="2200">
                <a:solidFill>
                  <a:schemeClr val="bg1"/>
                </a:solidFill>
                <a:latin typeface="微软雅黑" panose="020B0503020204020204" pitchFamily="34" charset="-122"/>
                <a:ea typeface="微软雅黑" panose="020B0503020204020204" pitchFamily="34" charset="-122"/>
              </a:defRPr>
            </a:lvl1pPr>
          </a:lstStyle>
          <a:p>
            <a:pPr algn="ctr" defTabSz="1217295">
              <a:defRPr/>
            </a:pPr>
            <a:r>
              <a:rPr lang="zh-CN" altLang="en-US" sz="3730" kern="0" dirty="0">
                <a:solidFill>
                  <a:sysClr val="window" lastClr="FFFFFF"/>
                </a:solidFill>
              </a:rPr>
              <a:t>个人优势</a:t>
            </a:r>
          </a:p>
        </p:txBody>
      </p:sp>
      <p:sp>
        <p:nvSpPr>
          <p:cNvPr id="10" name="Freeform 5"/>
          <p:cNvSpPr/>
          <p:nvPr/>
        </p:nvSpPr>
        <p:spPr bwMode="auto">
          <a:xfrm rot="5400000">
            <a:off x="1344194" y="2432279"/>
            <a:ext cx="3365784" cy="3002819"/>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noFill/>
          <a:ln w="9525" cap="flat">
            <a:solidFill>
              <a:schemeClr val="bg1">
                <a:lumMod val="75000"/>
              </a:schemeClr>
            </a:solidFill>
            <a:prstDash val="solid"/>
            <a:miter lim="800000"/>
          </a:ln>
        </p:spPr>
        <p:txBody>
          <a:bodyPr vert="horz" wrap="square" lIns="121792" tIns="60893" rIns="121792" bIns="60893" numCol="1" anchor="t" anchorCtr="0" compatLnSpc="1"/>
          <a:lstStyle/>
          <a:p>
            <a:pPr defTabSz="1217295">
              <a:defRPr/>
            </a:pPr>
            <a:endParaRPr lang="zh-CN" altLang="en-US" sz="2400" kern="0" dirty="0">
              <a:solidFill>
                <a:sysClr val="windowText" lastClr="000000"/>
              </a:solidFill>
            </a:endParaRPr>
          </a:p>
        </p:txBody>
      </p:sp>
      <p:sp>
        <p:nvSpPr>
          <p:cNvPr id="11" name="椭圆 10"/>
          <p:cNvSpPr/>
          <p:nvPr/>
        </p:nvSpPr>
        <p:spPr>
          <a:xfrm>
            <a:off x="3602600" y="2292647"/>
            <a:ext cx="570341" cy="570419"/>
          </a:xfrm>
          <a:prstGeom prst="ellipse">
            <a:avLst/>
          </a:prstGeom>
          <a:solidFill>
            <a:schemeClr val="accent2"/>
          </a:solidFill>
          <a:ln w="25400" cap="flat" cmpd="sng" algn="ctr">
            <a:solidFill>
              <a:schemeClr val="bg1"/>
            </a:solidFill>
            <a:prstDash val="solid"/>
          </a:ln>
          <a:effectLst/>
        </p:spPr>
        <p:txBody>
          <a:bodyPr lIns="91346" tIns="45673" rIns="91346" bIns="45673" rtlCol="0" anchor="ctr"/>
          <a:lstStyle/>
          <a:p>
            <a:pPr algn="ctr" defTabSz="1217295">
              <a:defRPr/>
            </a:pPr>
            <a:r>
              <a:rPr lang="en-US" altLang="zh-CN" sz="2400" b="1" kern="0" dirty="0">
                <a:solidFill>
                  <a:sysClr val="window" lastClr="FFFFFF"/>
                </a:solidFill>
                <a:latin typeface="微软雅黑" panose="020B0503020204020204" pitchFamily="34" charset="-122"/>
                <a:ea typeface="微软雅黑" panose="020B0503020204020204" pitchFamily="34" charset="-122"/>
              </a:rPr>
              <a:t>1</a:t>
            </a:r>
            <a:endParaRPr lang="zh-CN" altLang="en-US" sz="2400" b="1" kern="0" dirty="0">
              <a:solidFill>
                <a:sysClr val="window" lastClr="FFFFFF"/>
              </a:solidFill>
              <a:latin typeface="微软雅黑" panose="020B0503020204020204" pitchFamily="34" charset="-122"/>
              <a:ea typeface="微软雅黑" panose="020B0503020204020204" pitchFamily="34" charset="-122"/>
            </a:endParaRPr>
          </a:p>
        </p:txBody>
      </p:sp>
      <p:sp>
        <p:nvSpPr>
          <p:cNvPr id="12" name="椭圆 11"/>
          <p:cNvSpPr/>
          <p:nvPr/>
        </p:nvSpPr>
        <p:spPr>
          <a:xfrm>
            <a:off x="4328631" y="3648484"/>
            <a:ext cx="570341" cy="570419"/>
          </a:xfrm>
          <a:prstGeom prst="ellipse">
            <a:avLst/>
          </a:prstGeom>
          <a:solidFill>
            <a:schemeClr val="accent2"/>
          </a:solidFill>
          <a:ln w="25400" cap="flat" cmpd="sng" algn="ctr">
            <a:solidFill>
              <a:schemeClr val="bg1"/>
            </a:solidFill>
            <a:prstDash val="solid"/>
          </a:ln>
          <a:effectLst/>
        </p:spPr>
        <p:txBody>
          <a:bodyPr lIns="91346" tIns="45673" rIns="91346" bIns="45673" rtlCol="0" anchor="ctr"/>
          <a:lstStyle/>
          <a:p>
            <a:pPr algn="ctr" defTabSz="1217295">
              <a:defRPr/>
            </a:pPr>
            <a:r>
              <a:rPr lang="en-US" altLang="zh-CN" sz="2400" b="1" kern="0" dirty="0">
                <a:solidFill>
                  <a:sysClr val="window" lastClr="FFFFFF"/>
                </a:solidFill>
                <a:latin typeface="微软雅黑" panose="020B0503020204020204" pitchFamily="34" charset="-122"/>
                <a:ea typeface="微软雅黑" panose="020B0503020204020204" pitchFamily="34" charset="-122"/>
              </a:rPr>
              <a:t>2</a:t>
            </a:r>
            <a:endParaRPr lang="zh-CN" altLang="en-US" sz="2400" b="1" kern="0" dirty="0">
              <a:solidFill>
                <a:sysClr val="window" lastClr="FFFFFF"/>
              </a:solidFill>
              <a:latin typeface="微软雅黑" panose="020B0503020204020204" pitchFamily="34" charset="-122"/>
              <a:ea typeface="微软雅黑" panose="020B0503020204020204" pitchFamily="34" charset="-122"/>
            </a:endParaRPr>
          </a:p>
        </p:txBody>
      </p:sp>
      <p:sp>
        <p:nvSpPr>
          <p:cNvPr id="13" name="椭圆 12"/>
          <p:cNvSpPr/>
          <p:nvPr/>
        </p:nvSpPr>
        <p:spPr>
          <a:xfrm>
            <a:off x="3602600" y="4996296"/>
            <a:ext cx="570341" cy="570419"/>
          </a:xfrm>
          <a:prstGeom prst="ellipse">
            <a:avLst/>
          </a:prstGeom>
          <a:solidFill>
            <a:schemeClr val="accent2"/>
          </a:solidFill>
          <a:ln w="25400" cap="flat" cmpd="sng" algn="ctr">
            <a:solidFill>
              <a:schemeClr val="bg1"/>
            </a:solidFill>
            <a:prstDash val="solid"/>
          </a:ln>
          <a:effectLst/>
        </p:spPr>
        <p:txBody>
          <a:bodyPr lIns="91346" tIns="45673" rIns="91346" bIns="45673" rtlCol="0" anchor="ctr"/>
          <a:lstStyle/>
          <a:p>
            <a:pPr algn="ctr" defTabSz="1217295">
              <a:defRPr/>
            </a:pPr>
            <a:r>
              <a:rPr lang="en-US" altLang="zh-CN" sz="2400" b="1" kern="0" dirty="0">
                <a:solidFill>
                  <a:sysClr val="window" lastClr="FFFFFF"/>
                </a:solidFill>
                <a:latin typeface="微软雅黑" panose="020B0503020204020204" pitchFamily="34" charset="-122"/>
                <a:ea typeface="微软雅黑" panose="020B0503020204020204" pitchFamily="34" charset="-122"/>
              </a:rPr>
              <a:t>3</a:t>
            </a:r>
            <a:endParaRPr lang="zh-CN" altLang="en-US" sz="2400" b="1" kern="0" dirty="0">
              <a:solidFill>
                <a:sysClr val="window" lastClr="FFFFFF"/>
              </a:solidFill>
              <a:latin typeface="微软雅黑" panose="020B0503020204020204" pitchFamily="34" charset="-122"/>
              <a:ea typeface="微软雅黑" panose="020B0503020204020204" pitchFamily="34" charset="-122"/>
            </a:endParaRPr>
          </a:p>
        </p:txBody>
      </p:sp>
      <p:grpSp>
        <p:nvGrpSpPr>
          <p:cNvPr id="2" name="组合 13"/>
          <p:cNvGrpSpPr/>
          <p:nvPr/>
        </p:nvGrpSpPr>
        <p:grpSpPr>
          <a:xfrm>
            <a:off x="4172947" y="2341439"/>
            <a:ext cx="1402117" cy="472823"/>
            <a:chOff x="3513818" y="1963801"/>
            <a:chExt cx="1051729" cy="354618"/>
          </a:xfrm>
        </p:grpSpPr>
        <p:cxnSp>
          <p:nvCxnSpPr>
            <p:cNvPr id="15" name="直接连接符 14"/>
            <p:cNvCxnSpPr/>
            <p:nvPr/>
          </p:nvCxnSpPr>
          <p:spPr>
            <a:xfrm>
              <a:off x="3513818" y="2141110"/>
              <a:ext cx="1051729" cy="0"/>
            </a:xfrm>
            <a:prstGeom prst="line">
              <a:avLst/>
            </a:prstGeom>
            <a:noFill/>
            <a:ln w="9525" cap="flat" cmpd="sng" algn="ctr">
              <a:solidFill>
                <a:schemeClr val="accent2"/>
              </a:solidFill>
              <a:prstDash val="sysDot"/>
              <a:headEnd type="none" w="med" len="med"/>
              <a:tailEnd type="none" w="med" len="med"/>
            </a:ln>
            <a:effectLst/>
          </p:spPr>
        </p:cxnSp>
        <p:cxnSp>
          <p:nvCxnSpPr>
            <p:cNvPr id="16" name="直接连接符 15"/>
            <p:cNvCxnSpPr/>
            <p:nvPr/>
          </p:nvCxnSpPr>
          <p:spPr>
            <a:xfrm>
              <a:off x="4565547" y="1963801"/>
              <a:ext cx="0" cy="354618"/>
            </a:xfrm>
            <a:prstGeom prst="line">
              <a:avLst/>
            </a:prstGeom>
            <a:noFill/>
            <a:ln w="9525" cap="flat" cmpd="sng" algn="ctr">
              <a:solidFill>
                <a:schemeClr val="accent2"/>
              </a:solidFill>
              <a:prstDash val="sysDot"/>
              <a:headEnd type="none" w="med" len="med"/>
              <a:tailEnd type="none" w="med" len="med"/>
            </a:ln>
            <a:effectLst/>
          </p:spPr>
        </p:cxnSp>
      </p:grpSp>
      <p:sp>
        <p:nvSpPr>
          <p:cNvPr id="17" name="TextBox 64"/>
          <p:cNvSpPr txBox="1"/>
          <p:nvPr/>
        </p:nvSpPr>
        <p:spPr>
          <a:xfrm>
            <a:off x="6515203" y="3494972"/>
            <a:ext cx="4511895" cy="830997"/>
          </a:xfrm>
          <a:prstGeom prst="rect">
            <a:avLst/>
          </a:prstGeom>
          <a:noFill/>
        </p:spPr>
        <p:txBody>
          <a:bodyPr wrap="square" lIns="0" tIns="0" rIns="0" bIns="0" rtlCol="0">
            <a:spAutoFit/>
          </a:bodyPr>
          <a:lstStyle>
            <a:defPPr>
              <a:defRPr lang="zh-CN"/>
            </a:defPPr>
            <a:lvl1pPr>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gn="just" defTabSz="912495">
              <a:lnSpc>
                <a:spcPct val="150000"/>
              </a:lnSpc>
              <a:defRPr/>
            </a:pPr>
            <a:r>
              <a:rPr lang="zh-CN" altLang="en-US" sz="1200" dirty="0">
                <a:solidFill>
                  <a:schemeClr val="tx1">
                    <a:lumMod val="50000"/>
                    <a:lumOff val="50000"/>
                  </a:schemeClr>
                </a:solidFill>
              </a:rPr>
              <a:t>添加适当的文字，一页的文字最好不要超过</a:t>
            </a:r>
            <a:r>
              <a:rPr lang="en-US" altLang="zh-CN" sz="1200" dirty="0">
                <a:solidFill>
                  <a:schemeClr val="tx1">
                    <a:lumMod val="50000"/>
                    <a:lumOff val="50000"/>
                  </a:schemeClr>
                </a:solidFill>
              </a:rPr>
              <a:t>200,</a:t>
            </a:r>
            <a:r>
              <a:rPr lang="zh-CN" altLang="en-US" sz="1200" dirty="0">
                <a:solidFill>
                  <a:schemeClr val="tx1">
                    <a:lumMod val="50000"/>
                    <a:lumOff val="50000"/>
                  </a:schemeClr>
                </a:solidFill>
              </a:rPr>
              <a:t>添加适当的文字，添加适当的文字添加适当的文字，一页的文字最好不要超过</a:t>
            </a:r>
            <a:r>
              <a:rPr lang="en-US" altLang="zh-CN" sz="1200" dirty="0">
                <a:solidFill>
                  <a:schemeClr val="tx1">
                    <a:lumMod val="50000"/>
                    <a:lumOff val="50000"/>
                  </a:schemeClr>
                </a:solidFill>
              </a:rPr>
              <a:t>200,</a:t>
            </a:r>
            <a:r>
              <a:rPr lang="zh-CN" altLang="en-US" sz="1200" dirty="0">
                <a:solidFill>
                  <a:schemeClr val="tx1">
                    <a:lumMod val="50000"/>
                    <a:lumOff val="50000"/>
                  </a:schemeClr>
                </a:solidFill>
              </a:rPr>
              <a:t>添加适当的文字</a:t>
            </a:r>
            <a:endParaRPr lang="zh-CN" altLang="en-US" sz="1200" kern="0" dirty="0">
              <a:solidFill>
                <a:schemeClr val="tx1">
                  <a:lumMod val="50000"/>
                  <a:lumOff val="50000"/>
                </a:schemeClr>
              </a:solidFill>
            </a:endParaRPr>
          </a:p>
        </p:txBody>
      </p:sp>
      <p:sp>
        <p:nvSpPr>
          <p:cNvPr id="18" name="TextBox 65"/>
          <p:cNvSpPr txBox="1"/>
          <p:nvPr/>
        </p:nvSpPr>
        <p:spPr>
          <a:xfrm>
            <a:off x="5840936" y="4899496"/>
            <a:ext cx="4511895" cy="830997"/>
          </a:xfrm>
          <a:prstGeom prst="rect">
            <a:avLst/>
          </a:prstGeom>
          <a:noFill/>
        </p:spPr>
        <p:txBody>
          <a:bodyPr wrap="square" lIns="0" tIns="0" rIns="0" bIns="0" rtlCol="0">
            <a:spAutoFit/>
          </a:bodyPr>
          <a:lstStyle>
            <a:defPPr>
              <a:defRPr lang="zh-CN"/>
            </a:defPPr>
            <a:lvl1pPr>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gn="just" defTabSz="912495">
              <a:lnSpc>
                <a:spcPct val="150000"/>
              </a:lnSpc>
              <a:defRPr/>
            </a:pPr>
            <a:r>
              <a:rPr lang="zh-CN" altLang="en-US" sz="1200" dirty="0">
                <a:solidFill>
                  <a:schemeClr val="tx1">
                    <a:lumMod val="50000"/>
                    <a:lumOff val="50000"/>
                  </a:schemeClr>
                </a:solidFill>
              </a:rPr>
              <a:t>添加适当的文字，一页的文字最好不要超过</a:t>
            </a:r>
            <a:r>
              <a:rPr lang="en-US" altLang="zh-CN" sz="1200" dirty="0">
                <a:solidFill>
                  <a:schemeClr val="tx1">
                    <a:lumMod val="50000"/>
                    <a:lumOff val="50000"/>
                  </a:schemeClr>
                </a:solidFill>
              </a:rPr>
              <a:t>200,</a:t>
            </a:r>
            <a:r>
              <a:rPr lang="zh-CN" altLang="en-US" sz="1200" dirty="0">
                <a:solidFill>
                  <a:schemeClr val="tx1">
                    <a:lumMod val="50000"/>
                    <a:lumOff val="50000"/>
                  </a:schemeClr>
                </a:solidFill>
              </a:rPr>
              <a:t>添加适当的文字，添加适当的文字添加适当的文字，一页的文字最好不要超过</a:t>
            </a:r>
            <a:r>
              <a:rPr lang="en-US" altLang="zh-CN" sz="1200" dirty="0">
                <a:solidFill>
                  <a:schemeClr val="tx1">
                    <a:lumMod val="50000"/>
                    <a:lumOff val="50000"/>
                  </a:schemeClr>
                </a:solidFill>
              </a:rPr>
              <a:t>200,</a:t>
            </a:r>
            <a:r>
              <a:rPr lang="zh-CN" altLang="en-US" sz="1200" dirty="0">
                <a:solidFill>
                  <a:schemeClr val="tx1">
                    <a:lumMod val="50000"/>
                    <a:lumOff val="50000"/>
                  </a:schemeClr>
                </a:solidFill>
              </a:rPr>
              <a:t>添加适当的文字</a:t>
            </a:r>
            <a:endParaRPr lang="zh-CN" altLang="en-US" sz="1200" kern="0" dirty="0">
              <a:solidFill>
                <a:schemeClr val="tx1">
                  <a:lumMod val="50000"/>
                  <a:lumOff val="50000"/>
                </a:schemeClr>
              </a:solidFill>
            </a:endParaRPr>
          </a:p>
        </p:txBody>
      </p:sp>
      <p:grpSp>
        <p:nvGrpSpPr>
          <p:cNvPr id="3" name="组合 18"/>
          <p:cNvGrpSpPr/>
          <p:nvPr/>
        </p:nvGrpSpPr>
        <p:grpSpPr>
          <a:xfrm>
            <a:off x="4905077" y="3697275"/>
            <a:ext cx="1402117" cy="472823"/>
            <a:chOff x="3513818" y="1963801"/>
            <a:chExt cx="1051729" cy="354618"/>
          </a:xfrm>
        </p:grpSpPr>
        <p:cxnSp>
          <p:nvCxnSpPr>
            <p:cNvPr id="20" name="直接连接符 19"/>
            <p:cNvCxnSpPr/>
            <p:nvPr/>
          </p:nvCxnSpPr>
          <p:spPr>
            <a:xfrm>
              <a:off x="3513818" y="2141110"/>
              <a:ext cx="1051729" cy="0"/>
            </a:xfrm>
            <a:prstGeom prst="line">
              <a:avLst/>
            </a:prstGeom>
            <a:noFill/>
            <a:ln w="6350" cap="flat" cmpd="sng" algn="ctr">
              <a:solidFill>
                <a:schemeClr val="accent2"/>
              </a:solidFill>
              <a:prstDash val="sysDot"/>
              <a:headEnd type="none" w="med" len="med"/>
              <a:tailEnd type="none" w="med" len="med"/>
            </a:ln>
            <a:effectLst/>
          </p:spPr>
        </p:cxnSp>
        <p:cxnSp>
          <p:nvCxnSpPr>
            <p:cNvPr id="21" name="直接连接符 20"/>
            <p:cNvCxnSpPr/>
            <p:nvPr/>
          </p:nvCxnSpPr>
          <p:spPr>
            <a:xfrm>
              <a:off x="4565547" y="1963801"/>
              <a:ext cx="0" cy="354618"/>
            </a:xfrm>
            <a:prstGeom prst="line">
              <a:avLst/>
            </a:prstGeom>
            <a:noFill/>
            <a:ln w="6350" cap="flat" cmpd="sng" algn="ctr">
              <a:solidFill>
                <a:schemeClr val="accent2"/>
              </a:solidFill>
              <a:prstDash val="sysDot"/>
              <a:headEnd type="none" w="med" len="med"/>
              <a:tailEnd type="none" w="med" len="med"/>
            </a:ln>
            <a:effectLst/>
          </p:spPr>
        </p:cxnSp>
      </p:grpSp>
      <p:grpSp>
        <p:nvGrpSpPr>
          <p:cNvPr id="4" name="组合 21"/>
          <p:cNvGrpSpPr/>
          <p:nvPr/>
        </p:nvGrpSpPr>
        <p:grpSpPr>
          <a:xfrm>
            <a:off x="4172947" y="5045087"/>
            <a:ext cx="1402117" cy="472823"/>
            <a:chOff x="3513818" y="1963801"/>
            <a:chExt cx="1051729" cy="354618"/>
          </a:xfrm>
        </p:grpSpPr>
        <p:cxnSp>
          <p:nvCxnSpPr>
            <p:cNvPr id="23" name="直接连接符 22"/>
            <p:cNvCxnSpPr/>
            <p:nvPr/>
          </p:nvCxnSpPr>
          <p:spPr>
            <a:xfrm>
              <a:off x="3513818" y="2141110"/>
              <a:ext cx="1051729" cy="0"/>
            </a:xfrm>
            <a:prstGeom prst="line">
              <a:avLst/>
            </a:prstGeom>
            <a:noFill/>
            <a:ln w="9525" cap="flat" cmpd="sng" algn="ctr">
              <a:solidFill>
                <a:schemeClr val="accent2"/>
              </a:solidFill>
              <a:prstDash val="sysDot"/>
              <a:headEnd type="none" w="med" len="med"/>
              <a:tailEnd type="none" w="med" len="med"/>
            </a:ln>
            <a:effectLst/>
          </p:spPr>
        </p:cxnSp>
        <p:cxnSp>
          <p:nvCxnSpPr>
            <p:cNvPr id="24" name="直接连接符 23"/>
            <p:cNvCxnSpPr/>
            <p:nvPr/>
          </p:nvCxnSpPr>
          <p:spPr>
            <a:xfrm>
              <a:off x="4565547" y="1963801"/>
              <a:ext cx="0" cy="354618"/>
            </a:xfrm>
            <a:prstGeom prst="line">
              <a:avLst/>
            </a:prstGeom>
            <a:noFill/>
            <a:ln w="9525" cap="flat" cmpd="sng" algn="ctr">
              <a:solidFill>
                <a:schemeClr val="accent2"/>
              </a:solidFill>
              <a:prstDash val="sysDot"/>
              <a:headEnd type="none" w="med" len="med"/>
              <a:tailEnd type="none" w="med" len="med"/>
            </a:ln>
            <a:effectLst/>
          </p:spPr>
        </p:cxnSp>
      </p:gr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600" advTm="0">
        <p14:prism isContent="1" isInverted="1"/>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anim calcmode="lin" valueType="num">
                                      <p:cBhvr>
                                        <p:cTn id="10" dur="500" fill="hold"/>
                                        <p:tgtEl>
                                          <p:spTgt spid="10"/>
                                        </p:tgtEl>
                                        <p:attrNameLst>
                                          <p:attrName>ppt_x</p:attrName>
                                        </p:attrNameLst>
                                      </p:cBhvr>
                                      <p:tavLst>
                                        <p:tav tm="0">
                                          <p:val>
                                            <p:fltVal val="0.5"/>
                                          </p:val>
                                        </p:tav>
                                        <p:tav tm="100000">
                                          <p:val>
                                            <p:strVal val="#ppt_x"/>
                                          </p:val>
                                        </p:tav>
                                      </p:tavLst>
                                    </p:anim>
                                    <p:anim calcmode="lin" valueType="num">
                                      <p:cBhvr>
                                        <p:cTn id="11" dur="500" fill="hold"/>
                                        <p:tgtEl>
                                          <p:spTgt spid="10"/>
                                        </p:tgtEl>
                                        <p:attrNameLst>
                                          <p:attrName>ppt_y</p:attrName>
                                        </p:attrNameLst>
                                      </p:cBhvr>
                                      <p:tavLst>
                                        <p:tav tm="0">
                                          <p:val>
                                            <p:fltVal val="0.5"/>
                                          </p:val>
                                        </p:tav>
                                        <p:tav tm="100000">
                                          <p:val>
                                            <p:strVal val="#ppt_y"/>
                                          </p:val>
                                        </p:tav>
                                      </p:tavLst>
                                    </p:anim>
                                  </p:childTnLst>
                                </p:cTn>
                              </p:par>
                              <p:par>
                                <p:cTn id="12" presetID="53" presetClass="entr" presetSubtype="528"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anim calcmode="lin" valueType="num">
                                      <p:cBhvr>
                                        <p:cTn id="17" dur="500" fill="hold"/>
                                        <p:tgtEl>
                                          <p:spTgt spid="7"/>
                                        </p:tgtEl>
                                        <p:attrNameLst>
                                          <p:attrName>ppt_x</p:attrName>
                                        </p:attrNameLst>
                                      </p:cBhvr>
                                      <p:tavLst>
                                        <p:tav tm="0">
                                          <p:val>
                                            <p:fltVal val="0.5"/>
                                          </p:val>
                                        </p:tav>
                                        <p:tav tm="100000">
                                          <p:val>
                                            <p:strVal val="#ppt_x"/>
                                          </p:val>
                                        </p:tav>
                                      </p:tavLst>
                                    </p:anim>
                                    <p:anim calcmode="lin" valueType="num">
                                      <p:cBhvr>
                                        <p:cTn id="18" dur="500" fill="hold"/>
                                        <p:tgtEl>
                                          <p:spTgt spid="7"/>
                                        </p:tgtEl>
                                        <p:attrNameLst>
                                          <p:attrName>ppt_y</p:attrName>
                                        </p:attrNameLst>
                                      </p:cBhvr>
                                      <p:tavLst>
                                        <p:tav tm="0">
                                          <p:val>
                                            <p:fltVal val="0.5"/>
                                          </p:val>
                                        </p:tav>
                                        <p:tav tm="100000">
                                          <p:val>
                                            <p:strVal val="#ppt_y"/>
                                          </p:val>
                                        </p:tav>
                                      </p:tavLst>
                                    </p:anim>
                                  </p:childTnLst>
                                </p:cTn>
                              </p:par>
                            </p:childTnLst>
                          </p:cTn>
                        </p:par>
                        <p:par>
                          <p:cTn id="19" fill="hold">
                            <p:stCondLst>
                              <p:cond delay="500"/>
                            </p:stCondLst>
                            <p:childTnLst>
                              <p:par>
                                <p:cTn id="20" presetID="53" presetClass="entr" presetSubtype="16"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500" fill="hold"/>
                                        <p:tgtEl>
                                          <p:spTgt spid="9"/>
                                        </p:tgtEl>
                                        <p:attrNameLst>
                                          <p:attrName>ppt_w</p:attrName>
                                        </p:attrNameLst>
                                      </p:cBhvr>
                                      <p:tavLst>
                                        <p:tav tm="0">
                                          <p:val>
                                            <p:fltVal val="0"/>
                                          </p:val>
                                        </p:tav>
                                        <p:tav tm="100000">
                                          <p:val>
                                            <p:strVal val="#ppt_w"/>
                                          </p:val>
                                        </p:tav>
                                      </p:tavLst>
                                    </p:anim>
                                    <p:anim calcmode="lin" valueType="num">
                                      <p:cBhvr>
                                        <p:cTn id="23" dur="500" fill="hold"/>
                                        <p:tgtEl>
                                          <p:spTgt spid="9"/>
                                        </p:tgtEl>
                                        <p:attrNameLst>
                                          <p:attrName>ppt_h</p:attrName>
                                        </p:attrNameLst>
                                      </p:cBhvr>
                                      <p:tavLst>
                                        <p:tav tm="0">
                                          <p:val>
                                            <p:fltVal val="0"/>
                                          </p:val>
                                        </p:tav>
                                        <p:tav tm="100000">
                                          <p:val>
                                            <p:strVal val="#ppt_h"/>
                                          </p:val>
                                        </p:tav>
                                      </p:tavLst>
                                    </p:anim>
                                    <p:animEffect transition="in" filter="fade">
                                      <p:cBhvr>
                                        <p:cTn id="24" dur="500"/>
                                        <p:tgtEl>
                                          <p:spTgt spid="9"/>
                                        </p:tgtEl>
                                      </p:cBhvr>
                                    </p:animEffect>
                                  </p:childTnLst>
                                </p:cTn>
                              </p:par>
                            </p:childTnLst>
                          </p:cTn>
                        </p:par>
                        <p:par>
                          <p:cTn id="25" fill="hold">
                            <p:stCondLst>
                              <p:cond delay="1000"/>
                            </p:stCondLst>
                            <p:childTnLst>
                              <p:par>
                                <p:cTn id="26" presetID="53" presetClass="entr" presetSubtype="16"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500" fill="hold"/>
                                        <p:tgtEl>
                                          <p:spTgt spid="11"/>
                                        </p:tgtEl>
                                        <p:attrNameLst>
                                          <p:attrName>ppt_w</p:attrName>
                                        </p:attrNameLst>
                                      </p:cBhvr>
                                      <p:tavLst>
                                        <p:tav tm="0">
                                          <p:val>
                                            <p:fltVal val="0"/>
                                          </p:val>
                                        </p:tav>
                                        <p:tav tm="100000">
                                          <p:val>
                                            <p:strVal val="#ppt_w"/>
                                          </p:val>
                                        </p:tav>
                                      </p:tavLst>
                                    </p:anim>
                                    <p:anim calcmode="lin" valueType="num">
                                      <p:cBhvr>
                                        <p:cTn id="29" dur="500" fill="hold"/>
                                        <p:tgtEl>
                                          <p:spTgt spid="11"/>
                                        </p:tgtEl>
                                        <p:attrNameLst>
                                          <p:attrName>ppt_h</p:attrName>
                                        </p:attrNameLst>
                                      </p:cBhvr>
                                      <p:tavLst>
                                        <p:tav tm="0">
                                          <p:val>
                                            <p:fltVal val="0"/>
                                          </p:val>
                                        </p:tav>
                                        <p:tav tm="100000">
                                          <p:val>
                                            <p:strVal val="#ppt_h"/>
                                          </p:val>
                                        </p:tav>
                                      </p:tavLst>
                                    </p:anim>
                                    <p:animEffect transition="in" filter="fade">
                                      <p:cBhvr>
                                        <p:cTn id="30" dur="500"/>
                                        <p:tgtEl>
                                          <p:spTgt spid="11"/>
                                        </p:tgtEl>
                                      </p:cBhvr>
                                    </p:animEffect>
                                  </p:childTnLst>
                                </p:cTn>
                              </p:par>
                              <p:par>
                                <p:cTn id="31" presetID="53" presetClass="entr" presetSubtype="16" fill="hold" grpId="0" nodeType="withEffect">
                                  <p:stCondLst>
                                    <p:cond delay="200"/>
                                  </p:stCondLst>
                                  <p:childTnLst>
                                    <p:set>
                                      <p:cBhvr>
                                        <p:cTn id="32" dur="1" fill="hold">
                                          <p:stCondLst>
                                            <p:cond delay="0"/>
                                          </p:stCondLst>
                                        </p:cTn>
                                        <p:tgtEl>
                                          <p:spTgt spid="12"/>
                                        </p:tgtEl>
                                        <p:attrNameLst>
                                          <p:attrName>style.visibility</p:attrName>
                                        </p:attrNameLst>
                                      </p:cBhvr>
                                      <p:to>
                                        <p:strVal val="visible"/>
                                      </p:to>
                                    </p:set>
                                    <p:anim calcmode="lin" valueType="num">
                                      <p:cBhvr>
                                        <p:cTn id="33" dur="500" fill="hold"/>
                                        <p:tgtEl>
                                          <p:spTgt spid="12"/>
                                        </p:tgtEl>
                                        <p:attrNameLst>
                                          <p:attrName>ppt_w</p:attrName>
                                        </p:attrNameLst>
                                      </p:cBhvr>
                                      <p:tavLst>
                                        <p:tav tm="0">
                                          <p:val>
                                            <p:fltVal val="0"/>
                                          </p:val>
                                        </p:tav>
                                        <p:tav tm="100000">
                                          <p:val>
                                            <p:strVal val="#ppt_w"/>
                                          </p:val>
                                        </p:tav>
                                      </p:tavLst>
                                    </p:anim>
                                    <p:anim calcmode="lin" valueType="num">
                                      <p:cBhvr>
                                        <p:cTn id="34" dur="500" fill="hold"/>
                                        <p:tgtEl>
                                          <p:spTgt spid="12"/>
                                        </p:tgtEl>
                                        <p:attrNameLst>
                                          <p:attrName>ppt_h</p:attrName>
                                        </p:attrNameLst>
                                      </p:cBhvr>
                                      <p:tavLst>
                                        <p:tav tm="0">
                                          <p:val>
                                            <p:fltVal val="0"/>
                                          </p:val>
                                        </p:tav>
                                        <p:tav tm="100000">
                                          <p:val>
                                            <p:strVal val="#ppt_h"/>
                                          </p:val>
                                        </p:tav>
                                      </p:tavLst>
                                    </p:anim>
                                    <p:animEffect transition="in" filter="fade">
                                      <p:cBhvr>
                                        <p:cTn id="35" dur="500"/>
                                        <p:tgtEl>
                                          <p:spTgt spid="12"/>
                                        </p:tgtEl>
                                      </p:cBhvr>
                                    </p:animEffect>
                                  </p:childTnLst>
                                </p:cTn>
                              </p:par>
                              <p:par>
                                <p:cTn id="36" presetID="53" presetClass="entr" presetSubtype="16" fill="hold" grpId="0" nodeType="withEffect">
                                  <p:stCondLst>
                                    <p:cond delay="400"/>
                                  </p:stCondLst>
                                  <p:childTnLst>
                                    <p:set>
                                      <p:cBhvr>
                                        <p:cTn id="37" dur="1" fill="hold">
                                          <p:stCondLst>
                                            <p:cond delay="0"/>
                                          </p:stCondLst>
                                        </p:cTn>
                                        <p:tgtEl>
                                          <p:spTgt spid="13"/>
                                        </p:tgtEl>
                                        <p:attrNameLst>
                                          <p:attrName>style.visibility</p:attrName>
                                        </p:attrNameLst>
                                      </p:cBhvr>
                                      <p:to>
                                        <p:strVal val="visible"/>
                                      </p:to>
                                    </p:set>
                                    <p:anim calcmode="lin" valueType="num">
                                      <p:cBhvr>
                                        <p:cTn id="38" dur="500" fill="hold"/>
                                        <p:tgtEl>
                                          <p:spTgt spid="13"/>
                                        </p:tgtEl>
                                        <p:attrNameLst>
                                          <p:attrName>ppt_w</p:attrName>
                                        </p:attrNameLst>
                                      </p:cBhvr>
                                      <p:tavLst>
                                        <p:tav tm="0">
                                          <p:val>
                                            <p:fltVal val="0"/>
                                          </p:val>
                                        </p:tav>
                                        <p:tav tm="100000">
                                          <p:val>
                                            <p:strVal val="#ppt_w"/>
                                          </p:val>
                                        </p:tav>
                                      </p:tavLst>
                                    </p:anim>
                                    <p:anim calcmode="lin" valueType="num">
                                      <p:cBhvr>
                                        <p:cTn id="39" dur="500" fill="hold"/>
                                        <p:tgtEl>
                                          <p:spTgt spid="13"/>
                                        </p:tgtEl>
                                        <p:attrNameLst>
                                          <p:attrName>ppt_h</p:attrName>
                                        </p:attrNameLst>
                                      </p:cBhvr>
                                      <p:tavLst>
                                        <p:tav tm="0">
                                          <p:val>
                                            <p:fltVal val="0"/>
                                          </p:val>
                                        </p:tav>
                                        <p:tav tm="100000">
                                          <p:val>
                                            <p:strVal val="#ppt_h"/>
                                          </p:val>
                                        </p:tav>
                                      </p:tavLst>
                                    </p:anim>
                                    <p:animEffect transition="in" filter="fade">
                                      <p:cBhvr>
                                        <p:cTn id="40" dur="500"/>
                                        <p:tgtEl>
                                          <p:spTgt spid="13"/>
                                        </p:tgtEl>
                                      </p:cBhvr>
                                    </p:animEffect>
                                  </p:childTnLst>
                                </p:cTn>
                              </p:par>
                            </p:childTnLst>
                          </p:cTn>
                        </p:par>
                        <p:par>
                          <p:cTn id="41" fill="hold">
                            <p:stCondLst>
                              <p:cond delay="1500"/>
                            </p:stCondLst>
                            <p:childTnLst>
                              <p:par>
                                <p:cTn id="42" presetID="22" presetClass="entr" presetSubtype="8" fill="hold" nodeType="afterEffect">
                                  <p:stCondLst>
                                    <p:cond delay="0"/>
                                  </p:stCondLst>
                                  <p:childTnLst>
                                    <p:set>
                                      <p:cBhvr>
                                        <p:cTn id="43" dur="1" fill="hold">
                                          <p:stCondLst>
                                            <p:cond delay="0"/>
                                          </p:stCondLst>
                                        </p:cTn>
                                        <p:tgtEl>
                                          <p:spTgt spid="2"/>
                                        </p:tgtEl>
                                        <p:attrNameLst>
                                          <p:attrName>style.visibility</p:attrName>
                                        </p:attrNameLst>
                                      </p:cBhvr>
                                      <p:to>
                                        <p:strVal val="visible"/>
                                      </p:to>
                                    </p:set>
                                    <p:animEffect transition="in" filter="wipe(left)">
                                      <p:cBhvr>
                                        <p:cTn id="44" dur="500"/>
                                        <p:tgtEl>
                                          <p:spTgt spid="2"/>
                                        </p:tgtEl>
                                      </p:cBhvr>
                                    </p:animEffect>
                                  </p:childTnLst>
                                </p:cTn>
                              </p:par>
                              <p:par>
                                <p:cTn id="45" presetID="2" presetClass="entr" presetSubtype="2" decel="53300" fill="hold" grpId="0" nodeType="withEffect">
                                  <p:stCondLst>
                                    <p:cond delay="0"/>
                                  </p:stCondLst>
                                  <p:childTnLst>
                                    <p:set>
                                      <p:cBhvr>
                                        <p:cTn id="46" dur="1" fill="hold">
                                          <p:stCondLst>
                                            <p:cond delay="0"/>
                                          </p:stCondLst>
                                        </p:cTn>
                                        <p:tgtEl>
                                          <p:spTgt spid="6"/>
                                        </p:tgtEl>
                                        <p:attrNameLst>
                                          <p:attrName>style.visibility</p:attrName>
                                        </p:attrNameLst>
                                      </p:cBhvr>
                                      <p:to>
                                        <p:strVal val="visible"/>
                                      </p:to>
                                    </p:set>
                                    <p:anim calcmode="lin" valueType="num">
                                      <p:cBhvr additive="base">
                                        <p:cTn id="47" dur="750" fill="hold"/>
                                        <p:tgtEl>
                                          <p:spTgt spid="6"/>
                                        </p:tgtEl>
                                        <p:attrNameLst>
                                          <p:attrName>ppt_x</p:attrName>
                                        </p:attrNameLst>
                                      </p:cBhvr>
                                      <p:tavLst>
                                        <p:tav tm="0">
                                          <p:val>
                                            <p:strVal val="1+#ppt_w/2"/>
                                          </p:val>
                                        </p:tav>
                                        <p:tav tm="100000">
                                          <p:val>
                                            <p:strVal val="#ppt_x"/>
                                          </p:val>
                                        </p:tav>
                                      </p:tavLst>
                                    </p:anim>
                                    <p:anim calcmode="lin" valueType="num">
                                      <p:cBhvr additive="base">
                                        <p:cTn id="48" dur="750" fill="hold"/>
                                        <p:tgtEl>
                                          <p:spTgt spid="6"/>
                                        </p:tgtEl>
                                        <p:attrNameLst>
                                          <p:attrName>ppt_y</p:attrName>
                                        </p:attrNameLst>
                                      </p:cBhvr>
                                      <p:tavLst>
                                        <p:tav tm="0">
                                          <p:val>
                                            <p:strVal val="#ppt_y"/>
                                          </p:val>
                                        </p:tav>
                                        <p:tav tm="100000">
                                          <p:val>
                                            <p:strVal val="#ppt_y"/>
                                          </p:val>
                                        </p:tav>
                                      </p:tavLst>
                                    </p:anim>
                                  </p:childTnLst>
                                </p:cTn>
                              </p:par>
                            </p:childTnLst>
                          </p:cTn>
                        </p:par>
                        <p:par>
                          <p:cTn id="49" fill="hold">
                            <p:stCondLst>
                              <p:cond delay="2000"/>
                            </p:stCondLst>
                            <p:childTnLst>
                              <p:par>
                                <p:cTn id="50" presetID="22" presetClass="entr" presetSubtype="8" fill="hold" nodeType="afterEffect">
                                  <p:stCondLst>
                                    <p:cond delay="0"/>
                                  </p:stCondLst>
                                  <p:childTnLst>
                                    <p:set>
                                      <p:cBhvr>
                                        <p:cTn id="51" dur="1" fill="hold">
                                          <p:stCondLst>
                                            <p:cond delay="0"/>
                                          </p:stCondLst>
                                        </p:cTn>
                                        <p:tgtEl>
                                          <p:spTgt spid="3"/>
                                        </p:tgtEl>
                                        <p:attrNameLst>
                                          <p:attrName>style.visibility</p:attrName>
                                        </p:attrNameLst>
                                      </p:cBhvr>
                                      <p:to>
                                        <p:strVal val="visible"/>
                                      </p:to>
                                    </p:set>
                                    <p:animEffect transition="in" filter="wipe(left)">
                                      <p:cBhvr>
                                        <p:cTn id="52" dur="500"/>
                                        <p:tgtEl>
                                          <p:spTgt spid="3"/>
                                        </p:tgtEl>
                                      </p:cBhvr>
                                    </p:animEffect>
                                  </p:childTnLst>
                                </p:cTn>
                              </p:par>
                              <p:par>
                                <p:cTn id="53" presetID="2" presetClass="entr" presetSubtype="2" decel="53300" fill="hold" grpId="0" nodeType="withEffect">
                                  <p:stCondLst>
                                    <p:cond delay="0"/>
                                  </p:stCondLst>
                                  <p:childTnLst>
                                    <p:set>
                                      <p:cBhvr>
                                        <p:cTn id="54" dur="1" fill="hold">
                                          <p:stCondLst>
                                            <p:cond delay="0"/>
                                          </p:stCondLst>
                                        </p:cTn>
                                        <p:tgtEl>
                                          <p:spTgt spid="17"/>
                                        </p:tgtEl>
                                        <p:attrNameLst>
                                          <p:attrName>style.visibility</p:attrName>
                                        </p:attrNameLst>
                                      </p:cBhvr>
                                      <p:to>
                                        <p:strVal val="visible"/>
                                      </p:to>
                                    </p:set>
                                    <p:anim calcmode="lin" valueType="num">
                                      <p:cBhvr additive="base">
                                        <p:cTn id="55" dur="750" fill="hold"/>
                                        <p:tgtEl>
                                          <p:spTgt spid="17"/>
                                        </p:tgtEl>
                                        <p:attrNameLst>
                                          <p:attrName>ppt_x</p:attrName>
                                        </p:attrNameLst>
                                      </p:cBhvr>
                                      <p:tavLst>
                                        <p:tav tm="0">
                                          <p:val>
                                            <p:strVal val="1+#ppt_w/2"/>
                                          </p:val>
                                        </p:tav>
                                        <p:tav tm="100000">
                                          <p:val>
                                            <p:strVal val="#ppt_x"/>
                                          </p:val>
                                        </p:tav>
                                      </p:tavLst>
                                    </p:anim>
                                    <p:anim calcmode="lin" valueType="num">
                                      <p:cBhvr additive="base">
                                        <p:cTn id="56" dur="750" fill="hold"/>
                                        <p:tgtEl>
                                          <p:spTgt spid="17"/>
                                        </p:tgtEl>
                                        <p:attrNameLst>
                                          <p:attrName>ppt_y</p:attrName>
                                        </p:attrNameLst>
                                      </p:cBhvr>
                                      <p:tavLst>
                                        <p:tav tm="0">
                                          <p:val>
                                            <p:strVal val="#ppt_y"/>
                                          </p:val>
                                        </p:tav>
                                        <p:tav tm="100000">
                                          <p:val>
                                            <p:strVal val="#ppt_y"/>
                                          </p:val>
                                        </p:tav>
                                      </p:tavLst>
                                    </p:anim>
                                  </p:childTnLst>
                                </p:cTn>
                              </p:par>
                            </p:childTnLst>
                          </p:cTn>
                        </p:par>
                        <p:par>
                          <p:cTn id="57" fill="hold">
                            <p:stCondLst>
                              <p:cond delay="2500"/>
                            </p:stCondLst>
                            <p:childTnLst>
                              <p:par>
                                <p:cTn id="58" presetID="22" presetClass="entr" presetSubtype="8" fill="hold" nodeType="afterEffect">
                                  <p:stCondLst>
                                    <p:cond delay="0"/>
                                  </p:stCondLst>
                                  <p:childTnLst>
                                    <p:set>
                                      <p:cBhvr>
                                        <p:cTn id="59" dur="1" fill="hold">
                                          <p:stCondLst>
                                            <p:cond delay="0"/>
                                          </p:stCondLst>
                                        </p:cTn>
                                        <p:tgtEl>
                                          <p:spTgt spid="4"/>
                                        </p:tgtEl>
                                        <p:attrNameLst>
                                          <p:attrName>style.visibility</p:attrName>
                                        </p:attrNameLst>
                                      </p:cBhvr>
                                      <p:to>
                                        <p:strVal val="visible"/>
                                      </p:to>
                                    </p:set>
                                    <p:animEffect transition="in" filter="wipe(left)">
                                      <p:cBhvr>
                                        <p:cTn id="60" dur="500"/>
                                        <p:tgtEl>
                                          <p:spTgt spid="4"/>
                                        </p:tgtEl>
                                      </p:cBhvr>
                                    </p:animEffect>
                                  </p:childTnLst>
                                </p:cTn>
                              </p:par>
                              <p:par>
                                <p:cTn id="61" presetID="2" presetClass="entr" presetSubtype="2" decel="53300" fill="hold" grpId="0"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additive="base">
                                        <p:cTn id="63" dur="750" fill="hold"/>
                                        <p:tgtEl>
                                          <p:spTgt spid="18"/>
                                        </p:tgtEl>
                                        <p:attrNameLst>
                                          <p:attrName>ppt_x</p:attrName>
                                        </p:attrNameLst>
                                      </p:cBhvr>
                                      <p:tavLst>
                                        <p:tav tm="0">
                                          <p:val>
                                            <p:strVal val="1+#ppt_w/2"/>
                                          </p:val>
                                        </p:tav>
                                        <p:tav tm="100000">
                                          <p:val>
                                            <p:strVal val="#ppt_x"/>
                                          </p:val>
                                        </p:tav>
                                      </p:tavLst>
                                    </p:anim>
                                    <p:anim calcmode="lin" valueType="num">
                                      <p:cBhvr additive="base">
                                        <p:cTn id="64" dur="75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9" grpId="0"/>
      <p:bldP spid="10" grpId="0" animBg="1"/>
      <p:bldP spid="11" grpId="0" animBg="1"/>
      <p:bldP spid="12" grpId="0" animBg="1"/>
      <p:bldP spid="13" grpId="0" animBg="1"/>
      <p:bldP spid="17" grpId="0"/>
      <p:bldP spid="18" grpId="0"/>
    </p:bldLst>
  </p:timing>
</p:sld>
</file>

<file path=ppt/tags/tag1.xml><?xml version="1.0" encoding="utf-8"?>
<p:tagLst xmlns:a="http://schemas.openxmlformats.org/drawingml/2006/main" xmlns:r="http://schemas.openxmlformats.org/officeDocument/2006/relationships" xmlns:p="http://schemas.openxmlformats.org/presentationml/2006/main">
  <p:tag name="MH" val="20160630124613"/>
  <p:tag name="MH_LIBRARY" val="GRAPHIC"/>
</p:tagLst>
</file>

<file path=ppt/theme/theme1.xml><?xml version="1.0" encoding="utf-8"?>
<a:theme xmlns:a="http://schemas.openxmlformats.org/drawingml/2006/main" name="Office 主题​​">
  <a:themeElements>
    <a:clrScheme name="自定义 756">
      <a:dk1>
        <a:sysClr val="windowText" lastClr="000000"/>
      </a:dk1>
      <a:lt1>
        <a:sysClr val="window" lastClr="FFFFFF"/>
      </a:lt1>
      <a:dk2>
        <a:srgbClr val="44546A"/>
      </a:dk2>
      <a:lt2>
        <a:srgbClr val="E7E6E6"/>
      </a:lt2>
      <a:accent1>
        <a:srgbClr val="F1B322"/>
      </a:accent1>
      <a:accent2>
        <a:srgbClr val="3B3B3B"/>
      </a:accent2>
      <a:accent3>
        <a:srgbClr val="F1B322"/>
      </a:accent3>
      <a:accent4>
        <a:srgbClr val="3B3B3B"/>
      </a:accent4>
      <a:accent5>
        <a:srgbClr val="F1B322"/>
      </a:accent5>
      <a:accent6>
        <a:srgbClr val="3B3B3B"/>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2170</Words>
  <Application>Microsoft Office PowerPoint</Application>
  <PresentationFormat>宽屏</PresentationFormat>
  <Paragraphs>231</Paragraphs>
  <Slides>24</Slides>
  <Notes>22</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24</vt:i4>
      </vt:variant>
    </vt:vector>
  </HeadingPairs>
  <TitlesOfParts>
    <vt:vector size="35" baseType="lpstr">
      <vt:lpstr>Roboto Condensed</vt:lpstr>
      <vt:lpstr>等线</vt:lpstr>
      <vt:lpstr>等线 Light</vt:lpstr>
      <vt:lpstr>冬青黑体简体中文 W3</vt:lpstr>
      <vt:lpstr>华文细黑</vt:lpstr>
      <vt:lpstr>宋体</vt:lpstr>
      <vt:lpstr>微软雅黑</vt:lpstr>
      <vt:lpstr>Arial</vt:lpstr>
      <vt:lpstr>Calibri</vt:lpstr>
      <vt:lpstr>Impact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天 下</cp:lastModifiedBy>
  <cp:revision>80</cp:revision>
  <dcterms:created xsi:type="dcterms:W3CDTF">2017-06-23T02:08:00Z</dcterms:created>
  <dcterms:modified xsi:type="dcterms:W3CDTF">2021-01-05T06:12:09Z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