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616" r:id="rId2"/>
    <p:sldId id="804" r:id="rId3"/>
    <p:sldId id="805" r:id="rId4"/>
    <p:sldId id="799" r:id="rId5"/>
    <p:sldId id="771" r:id="rId6"/>
    <p:sldId id="812" r:id="rId7"/>
    <p:sldId id="813" r:id="rId8"/>
    <p:sldId id="815" r:id="rId9"/>
    <p:sldId id="814" r:id="rId10"/>
    <p:sldId id="806" r:id="rId11"/>
    <p:sldId id="816" r:id="rId12"/>
    <p:sldId id="817" r:id="rId13"/>
    <p:sldId id="818" r:id="rId14"/>
    <p:sldId id="819" r:id="rId15"/>
    <p:sldId id="820" r:id="rId16"/>
    <p:sldId id="807" r:id="rId17"/>
    <p:sldId id="821" r:id="rId18"/>
    <p:sldId id="822" r:id="rId19"/>
    <p:sldId id="823" r:id="rId20"/>
    <p:sldId id="824" r:id="rId21"/>
    <p:sldId id="825" r:id="rId22"/>
    <p:sldId id="808" r:id="rId23"/>
    <p:sldId id="826" r:id="rId24"/>
    <p:sldId id="827" r:id="rId25"/>
    <p:sldId id="828" r:id="rId26"/>
    <p:sldId id="829" r:id="rId27"/>
    <p:sldId id="830" r:id="rId28"/>
    <p:sldId id="809" r:id="rId29"/>
  </p:sldIdLst>
  <p:sldSz cx="9144000" cy="5143500" type="screen16x9"/>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C80D1E"/>
    <a:srgbClr val="F3F3F5"/>
    <a:srgbClr val="456DAD"/>
    <a:srgbClr val="1E4B4E"/>
    <a:srgbClr val="4D8E9E"/>
    <a:srgbClr val="F19C1F"/>
    <a:srgbClr val="3A8F96"/>
    <a:srgbClr val="80CFE8"/>
    <a:srgbClr val="E44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7" autoAdjust="0"/>
    <p:restoredTop sz="95119" autoAdjust="0"/>
  </p:normalViewPr>
  <p:slideViewPr>
    <p:cSldViewPr>
      <p:cViewPr varScale="1">
        <p:scale>
          <a:sx n="141" d="100"/>
          <a:sy n="141" d="100"/>
        </p:scale>
        <p:origin x="102" y="102"/>
      </p:cViewPr>
      <p:guideLst>
        <p:guide orient="horz" pos="1620"/>
        <p:guide pos="2880"/>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CEA36EC-D185-487A-AAE4-410A6E9AA279}"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7BAE28C-3D3E-4DF5-86CA-388958D9FF29}"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5097463"/>
            <a:ext cx="9144000"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 name="图片 7"/>
          <p:cNvPicPr>
            <a:picLocks noChangeAspect="1"/>
          </p:cNvPicPr>
          <p:nvPr userDrawn="1"/>
        </p:nvPicPr>
        <p:blipFill>
          <a:blip r:embed="rId2" cstate="email"/>
          <a:srcRect/>
          <a:stretch>
            <a:fillRect/>
          </a:stretch>
        </p:blipFill>
        <p:spPr bwMode="auto">
          <a:xfrm>
            <a:off x="1074663" y="1275606"/>
            <a:ext cx="6994674" cy="306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B1104E0-2706-411D-85A3-C981FCE19F9E}"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47B9D1-4C5A-40EA-B7F6-9F5B8A2D175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42F25D8-0504-4D69-AAF6-12CD85AF39F7}"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C0E5B8-FE7E-457D-A7BB-601C5DECE65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00870A7-3A81-4949-87B4-4E40BF3B0312}"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ECB211-E25F-4D85-AC3D-8344859FB85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62000">
                <a:srgbClr val="E5E5E5">
                  <a:alpha val="67000"/>
                </a:srgbClr>
              </a:gs>
              <a:gs pos="100000">
                <a:schemeClr val="bg1">
                  <a:lumMod val="75000"/>
                  <a:alpha val="50000"/>
                </a:schemeClr>
              </a:gs>
              <a:gs pos="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62000">
                <a:srgbClr val="E5E5E5">
                  <a:alpha val="67000"/>
                </a:srgbClr>
              </a:gs>
              <a:gs pos="100000">
                <a:schemeClr val="bg1">
                  <a:lumMod val="75000"/>
                  <a:alpha val="50000"/>
                </a:schemeClr>
              </a:gs>
              <a:gs pos="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39"/>
          <p:cNvGrpSpPr/>
          <p:nvPr userDrawn="1"/>
        </p:nvGrpSpPr>
        <p:grpSpPr>
          <a:xfrm>
            <a:off x="0" y="4251204"/>
            <a:ext cx="9144000" cy="881806"/>
            <a:chOff x="0" y="5681670"/>
            <a:chExt cx="12198096" cy="1176329"/>
          </a:xfrm>
        </p:grpSpPr>
        <p:pic>
          <p:nvPicPr>
            <p:cNvPr id="7" name="Picture 40"/>
            <p:cNvPicPr>
              <a:picLocks noChangeAspect="1"/>
            </p:cNvPicPr>
            <p:nvPr/>
          </p:nvPicPr>
          <p:blipFill rotWithShape="1">
            <a:blip r:embed="rId2" cstate="email">
              <a:lum/>
            </a:blip>
            <a:srcRect/>
            <a:stretch>
              <a:fillRect/>
            </a:stretch>
          </p:blipFill>
          <p:spPr>
            <a:xfrm>
              <a:off x="0" y="5681670"/>
              <a:ext cx="8318234" cy="1176329"/>
            </a:xfrm>
            <a:prstGeom prst="rect">
              <a:avLst/>
            </a:prstGeom>
            <a:effectLst/>
          </p:spPr>
        </p:pic>
        <p:pic>
          <p:nvPicPr>
            <p:cNvPr id="8" name="Picture 41"/>
            <p:cNvPicPr>
              <a:picLocks noChangeAspect="1"/>
            </p:cNvPicPr>
            <p:nvPr/>
          </p:nvPicPr>
          <p:blipFill rotWithShape="1">
            <a:blip r:embed="rId3" cstate="email">
              <a:lum/>
            </a:blip>
            <a:srcRect/>
            <a:stretch>
              <a:fillRect/>
            </a:stretch>
          </p:blipFill>
          <p:spPr>
            <a:xfrm>
              <a:off x="8255677" y="5681670"/>
              <a:ext cx="3942419" cy="1176329"/>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9740CC6-B8AC-4AF4-A42C-FADF71630C5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5E4644-291D-4F0A-9CD7-F990DBF4386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71E2600-8D5F-4C4E-AF61-B897824AC6B9}"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F5E4BF-5765-444E-A150-8119E2BF4DD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7A806C4-C24B-4E44-8754-B005BE55ACF2}"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3D892CD-E077-4725-8ED6-C3CBCFCB46F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D13AAF66-E29F-44C4-9C63-40B0EC4B776E}"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A9C146-C0D1-439D-8CD3-57CA770434A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5382799-FBF0-47ED-944A-92CC46EB7A74}"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A2CD27-E85E-42ED-AD7C-C98754E6DF0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D988E66-2F97-407E-879B-1C8527E9FA0C}"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88AB3C2-4627-4A96-838A-FA3A4C4EC74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rapidesign.cn/"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rapidesign.cn/" TargetMode="External"/><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rapidesign.cn/"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3"/>
          <p:cNvSpPr/>
          <p:nvPr/>
        </p:nvSpPr>
        <p:spPr>
          <a:xfrm>
            <a:off x="-20596" y="11430"/>
            <a:ext cx="9144000" cy="3971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9" name="Picture 2"/>
          <p:cNvPicPr>
            <a:picLocks noChangeAspect="1"/>
          </p:cNvPicPr>
          <p:nvPr/>
        </p:nvPicPr>
        <p:blipFill rotWithShape="1">
          <a:blip r:embed="rId3" cstate="email"/>
          <a:srcRect/>
          <a:stretch>
            <a:fillRect/>
          </a:stretch>
        </p:blipFill>
        <p:spPr>
          <a:xfrm flipH="1">
            <a:off x="10964742" y="123478"/>
            <a:ext cx="914400" cy="499533"/>
          </a:xfrm>
          <a:prstGeom prst="rect">
            <a:avLst/>
          </a:prstGeom>
        </p:spPr>
      </p:pic>
      <p:pic>
        <p:nvPicPr>
          <p:cNvPr id="60" name="Picture 6"/>
          <p:cNvPicPr>
            <a:picLocks noChangeAspect="1"/>
          </p:cNvPicPr>
          <p:nvPr/>
        </p:nvPicPr>
        <p:blipFill rotWithShape="1">
          <a:blip r:embed="rId4" cstate="email"/>
          <a:srcRect/>
          <a:stretch>
            <a:fillRect/>
          </a:stretch>
        </p:blipFill>
        <p:spPr>
          <a:xfrm flipH="1">
            <a:off x="13068944" y="1089468"/>
            <a:ext cx="795867" cy="347134"/>
          </a:xfrm>
          <a:prstGeom prst="rect">
            <a:avLst/>
          </a:prstGeom>
        </p:spPr>
      </p:pic>
      <p:pic>
        <p:nvPicPr>
          <p:cNvPr id="61" name="Picture 7"/>
          <p:cNvPicPr>
            <a:picLocks noChangeAspect="1"/>
          </p:cNvPicPr>
          <p:nvPr/>
        </p:nvPicPr>
        <p:blipFill rotWithShape="1">
          <a:blip r:embed="rId4" cstate="email"/>
          <a:srcRect/>
          <a:stretch>
            <a:fillRect/>
          </a:stretch>
        </p:blipFill>
        <p:spPr>
          <a:xfrm>
            <a:off x="9588385" y="783132"/>
            <a:ext cx="795867" cy="347134"/>
          </a:xfrm>
          <a:prstGeom prst="rect">
            <a:avLst/>
          </a:prstGeom>
        </p:spPr>
      </p:pic>
      <p:pic>
        <p:nvPicPr>
          <p:cNvPr id="62" name="Picture 12"/>
          <p:cNvPicPr>
            <a:picLocks noChangeAspect="1"/>
          </p:cNvPicPr>
          <p:nvPr/>
        </p:nvPicPr>
        <p:blipFill rotWithShape="1">
          <a:blip r:embed="rId5" cstate="email"/>
          <a:srcRect/>
          <a:stretch>
            <a:fillRect/>
          </a:stretch>
        </p:blipFill>
        <p:spPr>
          <a:xfrm>
            <a:off x="12348864" y="719192"/>
            <a:ext cx="544528" cy="237507"/>
          </a:xfrm>
          <a:prstGeom prst="rect">
            <a:avLst/>
          </a:prstGeom>
        </p:spPr>
      </p:pic>
      <p:pic>
        <p:nvPicPr>
          <p:cNvPr id="64" name="Picture 19"/>
          <p:cNvPicPr>
            <a:picLocks noChangeAspect="1"/>
          </p:cNvPicPr>
          <p:nvPr/>
        </p:nvPicPr>
        <p:blipFill rotWithShape="1">
          <a:blip r:embed="rId6" cstate="email"/>
          <a:srcRect/>
          <a:stretch>
            <a:fillRect/>
          </a:stretch>
        </p:blipFill>
        <p:spPr>
          <a:xfrm>
            <a:off x="401295" y="1595442"/>
            <a:ext cx="3814444" cy="2032074"/>
          </a:xfrm>
          <a:prstGeom prst="rect">
            <a:avLst/>
          </a:prstGeom>
        </p:spPr>
      </p:pic>
      <p:sp>
        <p:nvSpPr>
          <p:cNvPr id="56" name="Rectangle 14"/>
          <p:cNvSpPr/>
          <p:nvPr/>
        </p:nvSpPr>
        <p:spPr>
          <a:xfrm>
            <a:off x="0" y="3579862"/>
            <a:ext cx="9144000" cy="1563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7" name="Picture 17"/>
          <p:cNvPicPr>
            <a:picLocks noChangeAspect="1"/>
          </p:cNvPicPr>
          <p:nvPr/>
        </p:nvPicPr>
        <p:blipFill rotWithShape="1">
          <a:blip r:embed="rId7" cstate="email"/>
          <a:srcRect/>
          <a:stretch>
            <a:fillRect/>
          </a:stretch>
        </p:blipFill>
        <p:spPr>
          <a:xfrm>
            <a:off x="116463" y="2618410"/>
            <a:ext cx="1610436" cy="1105468"/>
          </a:xfrm>
          <a:prstGeom prst="rect">
            <a:avLst/>
          </a:prstGeom>
        </p:spPr>
      </p:pic>
      <p:pic>
        <p:nvPicPr>
          <p:cNvPr id="58" name="Picture 18"/>
          <p:cNvPicPr>
            <a:picLocks noChangeAspect="1"/>
          </p:cNvPicPr>
          <p:nvPr/>
        </p:nvPicPr>
        <p:blipFill rotWithShape="1">
          <a:blip r:embed="rId8" cstate="email"/>
          <a:srcRect/>
          <a:stretch>
            <a:fillRect/>
          </a:stretch>
        </p:blipFill>
        <p:spPr>
          <a:xfrm flipH="1">
            <a:off x="3694734" y="3075806"/>
            <a:ext cx="856670" cy="568199"/>
          </a:xfrm>
          <a:prstGeom prst="rect">
            <a:avLst/>
          </a:prstGeom>
        </p:spPr>
      </p:pic>
      <p:pic>
        <p:nvPicPr>
          <p:cNvPr id="63" name="Picture 13"/>
          <p:cNvPicPr>
            <a:picLocks noChangeAspect="1"/>
          </p:cNvPicPr>
          <p:nvPr/>
        </p:nvPicPr>
        <p:blipFill rotWithShape="1">
          <a:blip r:embed="rId9" cstate="email"/>
          <a:srcRect/>
          <a:stretch>
            <a:fillRect/>
          </a:stretch>
        </p:blipFill>
        <p:spPr>
          <a:xfrm>
            <a:off x="827584" y="1516754"/>
            <a:ext cx="3353324" cy="3647284"/>
          </a:xfrm>
          <a:prstGeom prst="rect">
            <a:avLst/>
          </a:prstGeom>
          <a:effectLst>
            <a:outerShdw blurRad="50800" dist="76200" dir="2700000" sx="99000" sy="99000" algn="tl" rotWithShape="0">
              <a:prstClr val="black">
                <a:alpha val="30000"/>
              </a:prstClr>
            </a:outerShdw>
          </a:effectLst>
        </p:spPr>
      </p:pic>
      <p:sp>
        <p:nvSpPr>
          <p:cNvPr id="13" name="TextBox 12"/>
          <p:cNvSpPr txBox="1"/>
          <p:nvPr/>
        </p:nvSpPr>
        <p:spPr>
          <a:xfrm>
            <a:off x="4644008" y="2283718"/>
            <a:ext cx="4262705" cy="1077218"/>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建筑施工</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管理扁平风格</a:t>
            </a:r>
            <a:r>
              <a:rPr lang="en-US" altLang="zh-CN" sz="3200" b="1" dirty="0">
                <a:solidFill>
                  <a:schemeClr val="bg1"/>
                </a:solidFill>
                <a:latin typeface="微软雅黑" panose="020B0503020204020204" pitchFamily="34" charset="-122"/>
                <a:ea typeface="微软雅黑" panose="020B0503020204020204" pitchFamily="34" charset="-122"/>
              </a:rPr>
              <a:t>PPT</a:t>
            </a:r>
            <a:r>
              <a:rPr lang="zh-CN" altLang="en-US" sz="3200" b="1" dirty="0">
                <a:solidFill>
                  <a:schemeClr val="bg1"/>
                </a:solidFill>
                <a:latin typeface="微软雅黑" panose="020B0503020204020204" pitchFamily="34" charset="-122"/>
                <a:ea typeface="微软雅黑" panose="020B0503020204020204" pitchFamily="34" charset="-122"/>
              </a:rPr>
              <a:t>模板</a:t>
            </a:r>
          </a:p>
        </p:txBody>
      </p:sp>
      <p:sp>
        <p:nvSpPr>
          <p:cNvPr id="14" name="TextBox 13"/>
          <p:cNvSpPr txBox="1"/>
          <p:nvPr/>
        </p:nvSpPr>
        <p:spPr>
          <a:xfrm>
            <a:off x="5564793" y="3714586"/>
            <a:ext cx="2463591" cy="645160"/>
          </a:xfrm>
          <a:prstGeom prst="rect">
            <a:avLst/>
          </a:prstGeom>
          <a:noFill/>
          <a:effectLst>
            <a:innerShdw blurRad="25400" dist="25400" dir="13500000">
              <a:prstClr val="black">
                <a:alpha val="50000"/>
              </a:prstClr>
            </a:innerShdw>
          </a:effectLst>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汇报人：</a:t>
            </a:r>
            <a:r>
              <a:rPr lang="en-US" altLang="zh-CN" b="1">
                <a:latin typeface="微软雅黑" panose="020B0503020204020204" pitchFamily="34" charset="-122"/>
                <a:ea typeface="微软雅黑" panose="020B0503020204020204" pitchFamily="34" charset="-122"/>
              </a:rPr>
              <a:t>xiazaii</a:t>
            </a:r>
          </a:p>
          <a:p>
            <a:pPr algn="ctr"/>
            <a:r>
              <a:rPr lang="zh-CN" altLang="en-US" b="1">
                <a:latin typeface="微软雅黑" panose="020B0503020204020204" pitchFamily="34" charset="-122"/>
                <a:ea typeface="微软雅黑" panose="020B0503020204020204" pitchFamily="34" charset="-122"/>
              </a:rPr>
              <a:t>汇报时间：</a:t>
            </a:r>
            <a:r>
              <a:rPr lang="en-US" altLang="zh-CN" b="1">
                <a:latin typeface="微软雅黑" panose="020B0503020204020204" pitchFamily="34" charset="-122"/>
                <a:ea typeface="微软雅黑" panose="020B0503020204020204" pitchFamily="34" charset="-122"/>
              </a:rPr>
              <a:t>XX</a:t>
            </a:r>
            <a:r>
              <a:rPr lang="zh-CN" altLang="en-US" b="1">
                <a:latin typeface="微软雅黑" panose="020B0503020204020204" pitchFamily="34" charset="-122"/>
                <a:ea typeface="微软雅黑" panose="020B0503020204020204" pitchFamily="34" charset="-122"/>
              </a:rPr>
              <a:t>年</a:t>
            </a:r>
            <a:r>
              <a:rPr lang="en-US" altLang="zh-CN" b="1">
                <a:latin typeface="微软雅黑" panose="020B0503020204020204" pitchFamily="34" charset="-122"/>
                <a:ea typeface="微软雅黑" panose="020B0503020204020204" pitchFamily="34" charset="-122"/>
              </a:rPr>
              <a:t>XX</a:t>
            </a:r>
            <a:r>
              <a:rPr lang="zh-CN" altLang="en-US" b="1">
                <a:latin typeface="微软雅黑" panose="020B0503020204020204" pitchFamily="34" charset="-122"/>
                <a:ea typeface="微软雅黑" panose="020B0503020204020204" pitchFamily="34" charset="-122"/>
              </a:rPr>
              <a:t>月</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42" presetClass="entr" presetSubtype="0" fill="hold" nodeType="withEffect">
                                  <p:stCondLst>
                                    <p:cond delay="2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700"/>
                                        <p:tgtEl>
                                          <p:spTgt spid="63"/>
                                        </p:tgtEl>
                                      </p:cBhvr>
                                    </p:animEffect>
                                    <p:anim calcmode="lin" valueType="num">
                                      <p:cBhvr>
                                        <p:cTn id="14" dur="700" fill="hold"/>
                                        <p:tgtEl>
                                          <p:spTgt spid="63"/>
                                        </p:tgtEl>
                                        <p:attrNameLst>
                                          <p:attrName>ppt_x</p:attrName>
                                        </p:attrNameLst>
                                      </p:cBhvr>
                                      <p:tavLst>
                                        <p:tav tm="0">
                                          <p:val>
                                            <p:strVal val="#ppt_x"/>
                                          </p:val>
                                        </p:tav>
                                        <p:tav tm="100000">
                                          <p:val>
                                            <p:strVal val="#ppt_x"/>
                                          </p:val>
                                        </p:tav>
                                      </p:tavLst>
                                    </p:anim>
                                    <p:anim calcmode="lin" valueType="num">
                                      <p:cBhvr>
                                        <p:cTn id="15" dur="700" fill="hold"/>
                                        <p:tgtEl>
                                          <p:spTgt spid="6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30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ppt_x"/>
                                          </p:val>
                                        </p:tav>
                                        <p:tav tm="100000">
                                          <p:val>
                                            <p:strVal val="#ppt_x"/>
                                          </p:val>
                                        </p:tav>
                                      </p:tavLst>
                                    </p:anim>
                                    <p:anim calcmode="lin" valueType="num">
                                      <p:cBhvr additive="base">
                                        <p:cTn id="19" dur="500" fill="hold"/>
                                        <p:tgtEl>
                                          <p:spTgt spid="6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3000" fill="hold"/>
                                        <p:tgtEl>
                                          <p:spTgt spid="58"/>
                                        </p:tgtEl>
                                        <p:attrNameLst>
                                          <p:attrName>ppt_x</p:attrName>
                                        </p:attrNameLst>
                                      </p:cBhvr>
                                      <p:tavLst>
                                        <p:tav tm="0">
                                          <p:val>
                                            <p:strVal val="0-#ppt_w/2"/>
                                          </p:val>
                                        </p:tav>
                                        <p:tav tm="100000">
                                          <p:val>
                                            <p:strVal val="#ppt_x"/>
                                          </p:val>
                                        </p:tav>
                                      </p:tavLst>
                                    </p:anim>
                                    <p:anim calcmode="lin" valueType="num">
                                      <p:cBhvr additive="base">
                                        <p:cTn id="24" dur="30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1300" fill="hold"/>
                                        <p:tgtEl>
                                          <p:spTgt spid="57"/>
                                        </p:tgtEl>
                                        <p:attrNameLst>
                                          <p:attrName>ppt_x</p:attrName>
                                        </p:attrNameLst>
                                      </p:cBhvr>
                                      <p:tavLst>
                                        <p:tav tm="0">
                                          <p:val>
                                            <p:strVal val="0-#ppt_w/2"/>
                                          </p:val>
                                        </p:tav>
                                        <p:tav tm="100000">
                                          <p:val>
                                            <p:strVal val="#ppt_x"/>
                                          </p:val>
                                        </p:tav>
                                      </p:tavLst>
                                    </p:anim>
                                    <p:anim calcmode="lin" valueType="num">
                                      <p:cBhvr additive="base">
                                        <p:cTn id="28" dur="1300" fill="hold"/>
                                        <p:tgtEl>
                                          <p:spTgt spid="57"/>
                                        </p:tgtEl>
                                        <p:attrNameLst>
                                          <p:attrName>ppt_y</p:attrName>
                                        </p:attrNameLst>
                                      </p:cBhvr>
                                      <p:tavLst>
                                        <p:tav tm="0">
                                          <p:val>
                                            <p:strVal val="#ppt_y"/>
                                          </p:val>
                                        </p:tav>
                                        <p:tav tm="100000">
                                          <p:val>
                                            <p:strVal val="#ppt_y"/>
                                          </p:val>
                                        </p:tav>
                                      </p:tavLst>
                                    </p:anim>
                                  </p:childTnLst>
                                </p:cTn>
                              </p:par>
                              <p:par>
                                <p:cTn id="29" presetID="42" presetClass="path" presetSubtype="0" fill="hold" nodeType="withEffect">
                                  <p:stCondLst>
                                    <p:cond delay="1700"/>
                                  </p:stCondLst>
                                  <p:childTnLst>
                                    <p:animMotion origin="layout" path="M -3.88889E-6 -2.13844E-6 L -0.67083 0.00618 " pathEditMode="relative" rAng="0" ptsTypes="AA">
                                      <p:cBhvr>
                                        <p:cTn id="30" dur="5000" fill="hold"/>
                                        <p:tgtEl>
                                          <p:spTgt spid="61"/>
                                        </p:tgtEl>
                                        <p:attrNameLst>
                                          <p:attrName>ppt_x</p:attrName>
                                          <p:attrName>ppt_y</p:attrName>
                                        </p:attrNameLst>
                                      </p:cBhvr>
                                      <p:rCtr x="-33542" y="309"/>
                                    </p:animMotion>
                                  </p:childTnLst>
                                </p:cTn>
                              </p:par>
                              <p:par>
                                <p:cTn id="31" presetID="42" presetClass="path" presetSubtype="0" fill="hold" nodeType="withEffect">
                                  <p:stCondLst>
                                    <p:cond delay="1700"/>
                                  </p:stCondLst>
                                  <p:childTnLst>
                                    <p:animMotion origin="layout" path="M -1.94444E-6 -5.19159E-7 L -0.63107 0.00742 " pathEditMode="relative" rAng="0" ptsTypes="AA">
                                      <p:cBhvr>
                                        <p:cTn id="32" dur="5000" fill="hold"/>
                                        <p:tgtEl>
                                          <p:spTgt spid="59"/>
                                        </p:tgtEl>
                                        <p:attrNameLst>
                                          <p:attrName>ppt_x</p:attrName>
                                          <p:attrName>ppt_y</p:attrName>
                                        </p:attrNameLst>
                                      </p:cBhvr>
                                      <p:rCtr x="-31563" y="371"/>
                                    </p:animMotion>
                                  </p:childTnLst>
                                </p:cTn>
                              </p:par>
                              <p:par>
                                <p:cTn id="33" presetID="42" presetClass="path" presetSubtype="0" fill="hold" nodeType="withEffect">
                                  <p:stCondLst>
                                    <p:cond delay="1700"/>
                                  </p:stCondLst>
                                  <p:childTnLst>
                                    <p:animMotion origin="layout" path="M -1.94444E-6 -1.66873E-6 L -0.68298 -0.00154 " pathEditMode="relative" rAng="0" ptsTypes="AA">
                                      <p:cBhvr>
                                        <p:cTn id="34" dur="5000" fill="hold"/>
                                        <p:tgtEl>
                                          <p:spTgt spid="62"/>
                                        </p:tgtEl>
                                        <p:attrNameLst>
                                          <p:attrName>ppt_x</p:attrName>
                                          <p:attrName>ppt_y</p:attrName>
                                        </p:attrNameLst>
                                      </p:cBhvr>
                                      <p:rCtr x="-34149" y="-93"/>
                                    </p:animMotion>
                                  </p:childTnLst>
                                </p:cTn>
                              </p:par>
                              <p:par>
                                <p:cTn id="35" presetID="42" presetClass="path" presetSubtype="0" fill="hold" nodeType="withEffect">
                                  <p:stCondLst>
                                    <p:cond delay="1700"/>
                                  </p:stCondLst>
                                  <p:childTnLst>
                                    <p:animMotion origin="layout" path="M -3.05556E-6 -9.39431E-7 L -0.57899 -9.39431E-7 " pathEditMode="relative" rAng="0" ptsTypes="AA">
                                      <p:cBhvr>
                                        <p:cTn id="36" dur="5000" fill="hold"/>
                                        <p:tgtEl>
                                          <p:spTgt spid="60"/>
                                        </p:tgtEl>
                                        <p:attrNameLst>
                                          <p:attrName>ppt_x</p:attrName>
                                          <p:attrName>ppt_y</p:attrName>
                                        </p:attrNameLst>
                                      </p:cBhvr>
                                      <p:rCtr x="-28958" y="0"/>
                                    </p:animMotion>
                                  </p:childTnLst>
                                </p:cTn>
                              </p:par>
                              <p:par>
                                <p:cTn id="37" presetID="2" presetClass="entr" presetSubtype="1" fill="hold" grpId="0" nodeType="withEffect">
                                  <p:stCondLst>
                                    <p:cond delay="2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2"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300" fill="hold"/>
                                        <p:tgtEl>
                                          <p:spTgt spid="14"/>
                                        </p:tgtEl>
                                        <p:attrNameLst>
                                          <p:attrName>ppt_x</p:attrName>
                                        </p:attrNameLst>
                                      </p:cBhvr>
                                      <p:tavLst>
                                        <p:tav tm="0">
                                          <p:val>
                                            <p:strVal val="1+#ppt_w/2"/>
                                          </p:val>
                                        </p:tav>
                                        <p:tav tm="100000">
                                          <p:val>
                                            <p:strVal val="#ppt_x"/>
                                          </p:val>
                                        </p:tav>
                                      </p:tavLst>
                                    </p:anim>
                                    <p:anim calcmode="lin" valueType="num">
                                      <p:cBhvr additive="base">
                                        <p:cTn id="44" dur="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3" grpId="0"/>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6"/>
          <p:cNvPicPr>
            <a:picLocks noChangeAspect="1"/>
          </p:cNvPicPr>
          <p:nvPr/>
        </p:nvPicPr>
        <p:blipFill rotWithShape="1">
          <a:blip r:embed="rId3" cstate="email"/>
          <a:srcRect/>
          <a:stretch>
            <a:fillRect/>
          </a:stretch>
        </p:blipFill>
        <p:spPr>
          <a:xfrm>
            <a:off x="2555774" y="4203365"/>
            <a:ext cx="6588226" cy="931679"/>
          </a:xfrm>
          <a:prstGeom prst="rect">
            <a:avLst/>
          </a:prstGeom>
          <a:effectLst/>
        </p:spPr>
      </p:pic>
      <p:sp>
        <p:nvSpPr>
          <p:cNvPr id="80" name="矩形 79"/>
          <p:cNvSpPr/>
          <p:nvPr/>
        </p:nvSpPr>
        <p:spPr>
          <a:xfrm>
            <a:off x="464770" y="0"/>
            <a:ext cx="20910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0" y="0"/>
            <a:ext cx="226774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55751" y="987574"/>
            <a:ext cx="1848647" cy="1938992"/>
          </a:xfrm>
          <a:prstGeom prst="rect">
            <a:avLst/>
          </a:prstGeom>
        </p:spPr>
        <p:txBody>
          <a:bodyPr wrap="none">
            <a:spAutoFit/>
          </a:bodyPr>
          <a:lstStyle/>
          <a:p>
            <a:pPr algn="ctr"/>
            <a:r>
              <a:rPr lang="en-US" altLang="zh-CN" sz="6000" dirty="0">
                <a:solidFill>
                  <a:schemeClr val="bg1">
                    <a:alpha val="42000"/>
                  </a:schemeClr>
                </a:solidFill>
                <a:latin typeface="Impact" panose="020B0806030902050204" pitchFamily="34" charset="0"/>
              </a:rPr>
              <a:t>PART </a:t>
            </a:r>
          </a:p>
          <a:p>
            <a:pPr algn="ctr"/>
            <a:r>
              <a:rPr lang="en-US" altLang="zh-CN" sz="6000" dirty="0">
                <a:solidFill>
                  <a:schemeClr val="bg1">
                    <a:alpha val="42000"/>
                  </a:schemeClr>
                </a:solidFill>
                <a:latin typeface="Impact" panose="020B0806030902050204" pitchFamily="34" charset="0"/>
              </a:rPr>
              <a:t>02</a:t>
            </a:r>
          </a:p>
        </p:txBody>
      </p:sp>
      <p:pic>
        <p:nvPicPr>
          <p:cNvPr id="44" name="Picture 15"/>
          <p:cNvPicPr>
            <a:picLocks noChangeAspect="1"/>
          </p:cNvPicPr>
          <p:nvPr/>
        </p:nvPicPr>
        <p:blipFill rotWithShape="1">
          <a:blip r:embed="rId4" cstate="email"/>
          <a:srcRect/>
          <a:stretch>
            <a:fillRect/>
          </a:stretch>
        </p:blipFill>
        <p:spPr>
          <a:xfrm>
            <a:off x="683568" y="3121092"/>
            <a:ext cx="1131556" cy="2022408"/>
          </a:xfrm>
          <a:prstGeom prst="rect">
            <a:avLst/>
          </a:prstGeom>
          <a:effectLst>
            <a:outerShdw blurRad="50800" dist="76200" dir="2700000" sx="99000" sy="99000" algn="tl" rotWithShape="0">
              <a:prstClr val="black">
                <a:alpha val="30000"/>
              </a:prstClr>
            </a:outerShdw>
          </a:effectLst>
        </p:spPr>
      </p:pic>
      <p:sp>
        <p:nvSpPr>
          <p:cNvPr id="49" name="TextBox 48"/>
          <p:cNvSpPr txBox="1"/>
          <p:nvPr/>
        </p:nvSpPr>
        <p:spPr>
          <a:xfrm>
            <a:off x="4429433" y="1707654"/>
            <a:ext cx="2954655" cy="923330"/>
          </a:xfrm>
          <a:prstGeom prst="rect">
            <a:avLst/>
          </a:prstGeom>
          <a:noFill/>
        </p:spPr>
        <p:txBody>
          <a:bodyPr wrap="none" rtlCol="0">
            <a:spAutoFit/>
          </a:bodyPr>
          <a:lstStyle/>
          <a:p>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填写标题</a:t>
            </a:r>
          </a:p>
        </p:txBody>
      </p:sp>
      <p:cxnSp>
        <p:nvCxnSpPr>
          <p:cNvPr id="50" name="直接连接符 49"/>
          <p:cNvCxnSpPr/>
          <p:nvPr/>
        </p:nvCxnSpPr>
        <p:spPr>
          <a:xfrm>
            <a:off x="4427984" y="2621273"/>
            <a:ext cx="295232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89473" y="2715766"/>
            <a:ext cx="974819" cy="307777"/>
            <a:chOff x="1694389" y="3210530"/>
            <a:chExt cx="974819" cy="307777"/>
          </a:xfrm>
        </p:grpSpPr>
        <p:sp>
          <p:nvSpPr>
            <p:cNvPr id="52" name="矩形 51"/>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766397" y="3210530"/>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4" name="组合 53"/>
          <p:cNvGrpSpPr/>
          <p:nvPr/>
        </p:nvGrpSpPr>
        <p:grpSpPr>
          <a:xfrm>
            <a:off x="6190918" y="2715766"/>
            <a:ext cx="974819" cy="307777"/>
            <a:chOff x="1694389" y="3537387"/>
            <a:chExt cx="974819" cy="307777"/>
          </a:xfrm>
        </p:grpSpPr>
        <p:sp>
          <p:nvSpPr>
            <p:cNvPr id="55" name="矩形 54"/>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766397" y="3537387"/>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7" name="组合 56"/>
          <p:cNvGrpSpPr/>
          <p:nvPr/>
        </p:nvGrpSpPr>
        <p:grpSpPr>
          <a:xfrm>
            <a:off x="4789473" y="3075806"/>
            <a:ext cx="974819" cy="307777"/>
            <a:chOff x="1694389" y="3875941"/>
            <a:chExt cx="974819" cy="307777"/>
          </a:xfrm>
        </p:grpSpPr>
        <p:sp>
          <p:nvSpPr>
            <p:cNvPr id="58" name="矩形 57"/>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1766397" y="3875941"/>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60" name="组合 59"/>
          <p:cNvGrpSpPr/>
          <p:nvPr/>
        </p:nvGrpSpPr>
        <p:grpSpPr>
          <a:xfrm>
            <a:off x="6190918" y="3075806"/>
            <a:ext cx="974819" cy="307777"/>
            <a:chOff x="1694389" y="4211992"/>
            <a:chExt cx="974819" cy="307777"/>
          </a:xfrm>
        </p:grpSpPr>
        <p:sp>
          <p:nvSpPr>
            <p:cNvPr id="61" name="矩形 60"/>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1766397" y="4211992"/>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14:bounceEnd="46000">
                                          <p:cBhvr additive="base">
                                            <p:cTn id="15" dur="500" fill="hold"/>
                                            <p:tgtEl>
                                              <p:spTgt spid="8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14:presetBounceEnd="54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54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54000">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ppt_x"/>
                                              </p:val>
                                            </p:tav>
                                            <p:tav tm="100000">
                                              <p:val>
                                                <p:strVal val="#ppt_x"/>
                                              </p:val>
                                            </p:tav>
                                          </p:tavLst>
                                        </p:anim>
                                        <p:anim calcmode="lin" valueType="num">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椭圆 1"/>
          <p:cNvSpPr/>
          <p:nvPr/>
        </p:nvSpPr>
        <p:spPr>
          <a:xfrm>
            <a:off x="3240088" y="4083918"/>
            <a:ext cx="2663824" cy="1059582"/>
          </a:xfrm>
          <a:custGeom>
            <a:avLst/>
            <a:gdLst/>
            <a:ahLst/>
            <a:cxnLst/>
            <a:rect l="l" t="t" r="r" b="b"/>
            <a:pathLst>
              <a:path w="2663824" h="1059582">
                <a:moveTo>
                  <a:pt x="1331912" y="0"/>
                </a:moveTo>
                <a:cubicBezTo>
                  <a:pt x="1981308" y="0"/>
                  <a:pt x="2525032" y="452441"/>
                  <a:pt x="2663824" y="1059582"/>
                </a:cubicBezTo>
                <a:lnTo>
                  <a:pt x="0" y="1059582"/>
                </a:lnTo>
                <a:cubicBezTo>
                  <a:pt x="138793" y="452441"/>
                  <a:pt x="682516" y="0"/>
                  <a:pt x="133191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84285" y="3853695"/>
            <a:ext cx="575430" cy="575430"/>
            <a:chOff x="4284285" y="3853695"/>
            <a:chExt cx="575430" cy="575430"/>
          </a:xfrm>
        </p:grpSpPr>
        <p:grpSp>
          <p:nvGrpSpPr>
            <p:cNvPr id="9" name="组合 8"/>
            <p:cNvGrpSpPr/>
            <p:nvPr/>
          </p:nvGrpSpPr>
          <p:grpSpPr>
            <a:xfrm>
              <a:off x="4284285" y="3853695"/>
              <a:ext cx="575430" cy="575430"/>
              <a:chOff x="4171720" y="4203994"/>
              <a:chExt cx="800561" cy="800561"/>
            </a:xfrm>
          </p:grpSpPr>
          <p:sp>
            <p:nvSpPr>
              <p:cNvPr id="11" name="椭圆 10"/>
              <p:cNvSpPr/>
              <p:nvPr/>
            </p:nvSpPr>
            <p:spPr>
              <a:xfrm>
                <a:off x="4171720" y="4203994"/>
                <a:ext cx="800561" cy="800561"/>
              </a:xfrm>
              <a:prstGeom prst="ellipse">
                <a:avLst/>
              </a:prstGeom>
              <a:solidFill>
                <a:schemeClr val="bg1">
                  <a:alpha val="53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227844" y="4260118"/>
                <a:ext cx="688313" cy="6883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L 形 35"/>
            <p:cNvSpPr/>
            <p:nvPr/>
          </p:nvSpPr>
          <p:spPr>
            <a:xfrm rot="8100000">
              <a:off x="4462907" y="4032316"/>
              <a:ext cx="218187" cy="218186"/>
            </a:xfrm>
            <a:custGeom>
              <a:avLst/>
              <a:gdLst/>
              <a:ahLst/>
              <a:cxnLst/>
              <a:rect l="l" t="t" r="r" b="b"/>
              <a:pathLst>
                <a:path w="282475" h="282473">
                  <a:moveTo>
                    <a:pt x="0" y="282473"/>
                  </a:moveTo>
                  <a:lnTo>
                    <a:pt x="0" y="7111"/>
                  </a:lnTo>
                  <a:lnTo>
                    <a:pt x="50565" y="7111"/>
                  </a:lnTo>
                  <a:lnTo>
                    <a:pt x="50565" y="199579"/>
                  </a:lnTo>
                  <a:cubicBezTo>
                    <a:pt x="117091" y="133053"/>
                    <a:pt x="183619" y="66527"/>
                    <a:pt x="250146" y="0"/>
                  </a:cubicBezTo>
                  <a:cubicBezTo>
                    <a:pt x="259073" y="-8927"/>
                    <a:pt x="273547" y="-8927"/>
                    <a:pt x="282475" y="0"/>
                  </a:cubicBezTo>
                  <a:lnTo>
                    <a:pt x="282473" y="0"/>
                  </a:lnTo>
                  <a:cubicBezTo>
                    <a:pt x="291400" y="8927"/>
                    <a:pt x="291400" y="23402"/>
                    <a:pt x="282473" y="32329"/>
                  </a:cubicBezTo>
                  <a:lnTo>
                    <a:pt x="82896" y="231906"/>
                  </a:lnTo>
                  <a:lnTo>
                    <a:pt x="275362" y="231906"/>
                  </a:lnTo>
                  <a:lnTo>
                    <a:pt x="275362" y="2824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flipV="1">
            <a:off x="4572000" y="3560430"/>
            <a:ext cx="0" cy="316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4499992" y="336383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3491880" y="3435846"/>
            <a:ext cx="9047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572000" y="2984366"/>
            <a:ext cx="0" cy="316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4499992" y="278777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4699873" y="2877243"/>
            <a:ext cx="9047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572000" y="2408302"/>
            <a:ext cx="0" cy="316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499992" y="221171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H="1">
            <a:off x="3491880" y="2283718"/>
            <a:ext cx="9047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572000" y="1832238"/>
            <a:ext cx="0" cy="316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4499992" y="163564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699873" y="1707654"/>
            <a:ext cx="9047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935360" y="3075806"/>
            <a:ext cx="2484512" cy="772656"/>
            <a:chOff x="935360" y="3075806"/>
            <a:chExt cx="2484512" cy="772656"/>
          </a:xfrm>
        </p:grpSpPr>
        <p:grpSp>
          <p:nvGrpSpPr>
            <p:cNvPr id="26" name="组合 25"/>
            <p:cNvGrpSpPr/>
            <p:nvPr/>
          </p:nvGrpSpPr>
          <p:grpSpPr>
            <a:xfrm>
              <a:off x="935360" y="3075806"/>
              <a:ext cx="2484512" cy="772656"/>
              <a:chOff x="755576" y="2787774"/>
              <a:chExt cx="2484512" cy="772656"/>
            </a:xfrm>
          </p:grpSpPr>
          <p:sp>
            <p:nvSpPr>
              <p:cNvPr id="28" name="矩形 27"/>
              <p:cNvSpPr/>
              <p:nvPr/>
            </p:nvSpPr>
            <p:spPr>
              <a:xfrm>
                <a:off x="755576" y="2787774"/>
                <a:ext cx="2484512" cy="7726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74926" y="2787774"/>
                <a:ext cx="265162" cy="77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1025694" y="3185135"/>
              <a:ext cx="2016018" cy="553998"/>
            </a:xfrm>
            <a:prstGeom prst="rect">
              <a:avLst/>
            </a:prstGeom>
          </p:spPr>
          <p:txBody>
            <a:bodyPr wrap="square">
              <a:spAutoFit/>
            </a:bodyPr>
            <a:lstStyle/>
            <a:p>
              <a:pPr algn="just">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grpSp>
        <p:nvGrpSpPr>
          <p:cNvPr id="30" name="组合 29"/>
          <p:cNvGrpSpPr/>
          <p:nvPr/>
        </p:nvGrpSpPr>
        <p:grpSpPr>
          <a:xfrm>
            <a:off x="935360" y="1923678"/>
            <a:ext cx="2484512" cy="772656"/>
            <a:chOff x="935360" y="1923678"/>
            <a:chExt cx="2484512" cy="772656"/>
          </a:xfrm>
        </p:grpSpPr>
        <p:grpSp>
          <p:nvGrpSpPr>
            <p:cNvPr id="31" name="组合 30"/>
            <p:cNvGrpSpPr/>
            <p:nvPr/>
          </p:nvGrpSpPr>
          <p:grpSpPr>
            <a:xfrm>
              <a:off x="935360" y="1923678"/>
              <a:ext cx="2484512" cy="772656"/>
              <a:chOff x="755576" y="2787774"/>
              <a:chExt cx="2484512" cy="772656"/>
            </a:xfrm>
          </p:grpSpPr>
          <p:sp>
            <p:nvSpPr>
              <p:cNvPr id="33" name="矩形 32"/>
              <p:cNvSpPr/>
              <p:nvPr/>
            </p:nvSpPr>
            <p:spPr>
              <a:xfrm>
                <a:off x="755576" y="2787774"/>
                <a:ext cx="2484512" cy="7726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974926" y="2787774"/>
                <a:ext cx="265162" cy="77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1025694" y="2033007"/>
              <a:ext cx="2016018" cy="553998"/>
            </a:xfrm>
            <a:prstGeom prst="rect">
              <a:avLst/>
            </a:prstGeom>
          </p:spPr>
          <p:txBody>
            <a:bodyPr wrap="square">
              <a:spAutoFit/>
            </a:bodyPr>
            <a:lstStyle/>
            <a:p>
              <a:pPr algn="just">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grpSp>
        <p:nvGrpSpPr>
          <p:cNvPr id="35" name="组合 34"/>
          <p:cNvGrpSpPr/>
          <p:nvPr/>
        </p:nvGrpSpPr>
        <p:grpSpPr>
          <a:xfrm>
            <a:off x="5690220" y="2499742"/>
            <a:ext cx="2484512" cy="772656"/>
            <a:chOff x="5690220" y="2499742"/>
            <a:chExt cx="2484512" cy="772656"/>
          </a:xfrm>
        </p:grpSpPr>
        <p:sp>
          <p:nvSpPr>
            <p:cNvPr id="36" name="矩形 35"/>
            <p:cNvSpPr/>
            <p:nvPr/>
          </p:nvSpPr>
          <p:spPr>
            <a:xfrm>
              <a:off x="6074006" y="2626532"/>
              <a:ext cx="2016018" cy="553998"/>
            </a:xfrm>
            <a:prstGeom prst="rect">
              <a:avLst/>
            </a:prstGeom>
          </p:spPr>
          <p:txBody>
            <a:bodyPr wrap="square">
              <a:spAutoFit/>
            </a:bodyPr>
            <a:lstStyle/>
            <a:p>
              <a:pPr algn="just">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37" name="组合 36"/>
            <p:cNvGrpSpPr/>
            <p:nvPr/>
          </p:nvGrpSpPr>
          <p:grpSpPr>
            <a:xfrm>
              <a:off x="5690220" y="2499742"/>
              <a:ext cx="2484512" cy="772656"/>
              <a:chOff x="755576" y="2787774"/>
              <a:chExt cx="2484512" cy="772656"/>
            </a:xfrm>
          </p:grpSpPr>
          <p:sp>
            <p:nvSpPr>
              <p:cNvPr id="39" name="矩形 38"/>
              <p:cNvSpPr/>
              <p:nvPr/>
            </p:nvSpPr>
            <p:spPr>
              <a:xfrm>
                <a:off x="755576" y="2787774"/>
                <a:ext cx="2484512" cy="7726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55576" y="2787774"/>
                <a:ext cx="265162" cy="77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p:cNvSpPr/>
            <p:nvPr/>
          </p:nvSpPr>
          <p:spPr>
            <a:xfrm>
              <a:off x="6041840" y="2609071"/>
              <a:ext cx="2016018" cy="553998"/>
            </a:xfrm>
            <a:prstGeom prst="rect">
              <a:avLst/>
            </a:prstGeom>
          </p:spPr>
          <p:txBody>
            <a:bodyPr wrap="square">
              <a:spAutoFit/>
            </a:bodyPr>
            <a:lstStyle/>
            <a:p>
              <a:pPr algn="just">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grpSp>
        <p:nvGrpSpPr>
          <p:cNvPr id="41" name="组合 40"/>
          <p:cNvGrpSpPr/>
          <p:nvPr/>
        </p:nvGrpSpPr>
        <p:grpSpPr>
          <a:xfrm>
            <a:off x="5690220" y="1321326"/>
            <a:ext cx="2484512" cy="772656"/>
            <a:chOff x="5690220" y="1321326"/>
            <a:chExt cx="2484512" cy="772656"/>
          </a:xfrm>
        </p:grpSpPr>
        <p:grpSp>
          <p:nvGrpSpPr>
            <p:cNvPr id="42" name="组合 41"/>
            <p:cNvGrpSpPr/>
            <p:nvPr/>
          </p:nvGrpSpPr>
          <p:grpSpPr>
            <a:xfrm>
              <a:off x="5690220" y="1321326"/>
              <a:ext cx="2484512" cy="772656"/>
              <a:chOff x="755576" y="2787774"/>
              <a:chExt cx="2484512" cy="772656"/>
            </a:xfrm>
          </p:grpSpPr>
          <p:sp>
            <p:nvSpPr>
              <p:cNvPr id="44" name="矩形 43"/>
              <p:cNvSpPr/>
              <p:nvPr/>
            </p:nvSpPr>
            <p:spPr>
              <a:xfrm>
                <a:off x="755576" y="2787774"/>
                <a:ext cx="2484512" cy="7726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55576" y="2787774"/>
                <a:ext cx="265162" cy="77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p:cNvSpPr/>
            <p:nvPr/>
          </p:nvSpPr>
          <p:spPr>
            <a:xfrm>
              <a:off x="6041840" y="1430655"/>
              <a:ext cx="2016018" cy="553998"/>
            </a:xfrm>
            <a:prstGeom prst="rect">
              <a:avLst/>
            </a:prstGeom>
          </p:spPr>
          <p:txBody>
            <a:bodyPr wrap="square">
              <a:spAutoFit/>
            </a:bodyPr>
            <a:lstStyle/>
            <a:p>
              <a:pPr algn="just">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sp>
        <p:nvSpPr>
          <p:cNvPr id="47" name="L 形 46"/>
          <p:cNvSpPr/>
          <p:nvPr/>
        </p:nvSpPr>
        <p:spPr>
          <a:xfrm rot="8100000">
            <a:off x="4393748" y="1200713"/>
            <a:ext cx="333752" cy="333752"/>
          </a:xfrm>
          <a:prstGeom prst="corne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 fill="hold"/>
                                            <p:tgtEl>
                                              <p:spTgt spid="8"/>
                                            </p:tgtEl>
                                            <p:attrNameLst>
                                              <p:attrName>ppt_w</p:attrName>
                                            </p:attrNameLst>
                                          </p:cBhvr>
                                          <p:tavLst>
                                            <p:tav tm="0">
                                              <p:val>
                                                <p:fltVal val="0"/>
                                              </p:val>
                                            </p:tav>
                                            <p:tav tm="100000">
                                              <p:val>
                                                <p:strVal val="#ppt_w"/>
                                              </p:val>
                                            </p:tav>
                                          </p:tavLst>
                                        </p:anim>
                                        <p:anim calcmode="lin" valueType="num">
                                          <p:cBhvr>
                                            <p:cTn id="38" dur="200" fill="hold"/>
                                            <p:tgtEl>
                                              <p:spTgt spid="8"/>
                                            </p:tgtEl>
                                            <p:attrNameLst>
                                              <p:attrName>ppt_h</p:attrName>
                                            </p:attrNameLst>
                                          </p:cBhvr>
                                          <p:tavLst>
                                            <p:tav tm="0">
                                              <p:val>
                                                <p:fltVal val="0"/>
                                              </p:val>
                                            </p:tav>
                                            <p:tav tm="100000">
                                              <p:val>
                                                <p:strVal val="#ppt_h"/>
                                              </p:val>
                                            </p:tav>
                                          </p:tavLst>
                                        </p:anim>
                                        <p:animEffect transition="in" filter="fade">
                                          <p:cBhvr>
                                            <p:cTn id="39" dur="200"/>
                                            <p:tgtEl>
                                              <p:spTgt spid="8"/>
                                            </p:tgtEl>
                                          </p:cBhvr>
                                        </p:animEffect>
                                      </p:childTnLst>
                                    </p:cTn>
                                  </p:par>
                                  <p:par>
                                    <p:cTn id="40" presetID="6" presetClass="emph" presetSubtype="0" autoRev="1" fill="hold" nodeType="withEffect">
                                      <p:stCondLst>
                                        <p:cond delay="150"/>
                                      </p:stCondLst>
                                      <p:childTnLst>
                                        <p:animScale>
                                          <p:cBhvr>
                                            <p:cTn id="41" dur="100" fill="hold"/>
                                            <p:tgtEl>
                                              <p:spTgt spid="8"/>
                                            </p:tgtEl>
                                          </p:cBhvr>
                                          <p:by x="130000" y="130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250"/>
                                            <p:tgtEl>
                                              <p:spTgt spid="13"/>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200" fill="hold"/>
                                            <p:tgtEl>
                                              <p:spTgt spid="14"/>
                                            </p:tgtEl>
                                            <p:attrNameLst>
                                              <p:attrName>ppt_w</p:attrName>
                                            </p:attrNameLst>
                                          </p:cBhvr>
                                          <p:tavLst>
                                            <p:tav tm="0">
                                              <p:val>
                                                <p:fltVal val="0"/>
                                              </p:val>
                                            </p:tav>
                                            <p:tav tm="100000">
                                              <p:val>
                                                <p:strVal val="#ppt_w"/>
                                              </p:val>
                                            </p:tav>
                                          </p:tavLst>
                                        </p:anim>
                                        <p:anim calcmode="lin" valueType="num">
                                          <p:cBhvr>
                                            <p:cTn id="50" dur="200" fill="hold"/>
                                            <p:tgtEl>
                                              <p:spTgt spid="14"/>
                                            </p:tgtEl>
                                            <p:attrNameLst>
                                              <p:attrName>ppt_h</p:attrName>
                                            </p:attrNameLst>
                                          </p:cBhvr>
                                          <p:tavLst>
                                            <p:tav tm="0">
                                              <p:val>
                                                <p:fltVal val="0"/>
                                              </p:val>
                                            </p:tav>
                                            <p:tav tm="100000">
                                              <p:val>
                                                <p:strVal val="#ppt_h"/>
                                              </p:val>
                                            </p:tav>
                                          </p:tavLst>
                                        </p:anim>
                                        <p:animEffect transition="in" filter="fade">
                                          <p:cBhvr>
                                            <p:cTn id="51" dur="200"/>
                                            <p:tgtEl>
                                              <p:spTgt spid="14"/>
                                            </p:tgtEl>
                                          </p:cBhvr>
                                        </p:animEffect>
                                      </p:childTnLst>
                                    </p:cTn>
                                  </p:par>
                                  <p:par>
                                    <p:cTn id="52" presetID="6" presetClass="emph" presetSubtype="0" autoRev="1" fill="hold" grpId="1" nodeType="withEffect">
                                      <p:stCondLst>
                                        <p:cond delay="150"/>
                                      </p:stCondLst>
                                      <p:childTnLst>
                                        <p:animScale>
                                          <p:cBhvr>
                                            <p:cTn id="53" dur="100" fill="hold"/>
                                            <p:tgtEl>
                                              <p:spTgt spid="14"/>
                                            </p:tgtEl>
                                          </p:cBhvr>
                                          <p:by x="130000" y="130000"/>
                                        </p:animScale>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250"/>
                                            <p:tgtEl>
                                              <p:spTgt spid="15"/>
                                            </p:tgtEl>
                                          </p:cBhvr>
                                        </p:animEffect>
                                      </p:childTnLst>
                                    </p:cTn>
                                  </p:par>
                                </p:childTnLst>
                              </p:cTn>
                            </p:par>
                            <p:par>
                              <p:cTn id="58" fill="hold">
                                <p:stCondLst>
                                  <p:cond delay="4000"/>
                                </p:stCondLst>
                                <p:childTnLst>
                                  <p:par>
                                    <p:cTn id="59" presetID="12" presetClass="entr" presetSubtype="2"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ppt_x</p:attrName>
                                            </p:attrNameLst>
                                          </p:cBhvr>
                                          <p:tavLst>
                                            <p:tav tm="0">
                                              <p:val>
                                                <p:strVal val="#ppt_x+#ppt_w*1.125000"/>
                                              </p:val>
                                            </p:tav>
                                            <p:tav tm="100000">
                                              <p:val>
                                                <p:strVal val="#ppt_x"/>
                                              </p:val>
                                            </p:tav>
                                          </p:tavLst>
                                        </p:anim>
                                        <p:animEffect transition="in" filter="wipe(left)">
                                          <p:cBhvr>
                                            <p:cTn id="62" dur="500"/>
                                            <p:tgtEl>
                                              <p:spTgt spid="25"/>
                                            </p:tgtEl>
                                          </p:cBhvr>
                                        </p:animEffect>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250"/>
                                            <p:tgtEl>
                                              <p:spTgt spid="16"/>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200" fill="hold"/>
                                            <p:tgtEl>
                                              <p:spTgt spid="17"/>
                                            </p:tgtEl>
                                            <p:attrNameLst>
                                              <p:attrName>ppt_w</p:attrName>
                                            </p:attrNameLst>
                                          </p:cBhvr>
                                          <p:tavLst>
                                            <p:tav tm="0">
                                              <p:val>
                                                <p:fltVal val="0"/>
                                              </p:val>
                                            </p:tav>
                                            <p:tav tm="100000">
                                              <p:val>
                                                <p:strVal val="#ppt_w"/>
                                              </p:val>
                                            </p:tav>
                                          </p:tavLst>
                                        </p:anim>
                                        <p:anim calcmode="lin" valueType="num">
                                          <p:cBhvr>
                                            <p:cTn id="71" dur="200" fill="hold"/>
                                            <p:tgtEl>
                                              <p:spTgt spid="17"/>
                                            </p:tgtEl>
                                            <p:attrNameLst>
                                              <p:attrName>ppt_h</p:attrName>
                                            </p:attrNameLst>
                                          </p:cBhvr>
                                          <p:tavLst>
                                            <p:tav tm="0">
                                              <p:val>
                                                <p:fltVal val="0"/>
                                              </p:val>
                                            </p:tav>
                                            <p:tav tm="100000">
                                              <p:val>
                                                <p:strVal val="#ppt_h"/>
                                              </p:val>
                                            </p:tav>
                                          </p:tavLst>
                                        </p:anim>
                                        <p:animEffect transition="in" filter="fade">
                                          <p:cBhvr>
                                            <p:cTn id="72" dur="200"/>
                                            <p:tgtEl>
                                              <p:spTgt spid="17"/>
                                            </p:tgtEl>
                                          </p:cBhvr>
                                        </p:animEffect>
                                      </p:childTnLst>
                                    </p:cTn>
                                  </p:par>
                                  <p:par>
                                    <p:cTn id="73" presetID="6" presetClass="emph" presetSubtype="0" autoRev="1" fill="hold" grpId="1" nodeType="withEffect">
                                      <p:stCondLst>
                                        <p:cond delay="150"/>
                                      </p:stCondLst>
                                      <p:childTnLst>
                                        <p:animScale>
                                          <p:cBhvr>
                                            <p:cTn id="74" dur="100" fill="hold"/>
                                            <p:tgtEl>
                                              <p:spTgt spid="17"/>
                                            </p:tgtEl>
                                          </p:cBhvr>
                                          <p:by x="130000" y="130000"/>
                                        </p:animScale>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250"/>
                                            <p:tgtEl>
                                              <p:spTgt spid="18"/>
                                            </p:tgtEl>
                                          </p:cBhvr>
                                        </p:animEffect>
                                      </p:childTnLst>
                                    </p:cTn>
                                  </p:par>
                                </p:childTnLst>
                              </p:cTn>
                            </p:par>
                            <p:par>
                              <p:cTn id="79" fill="hold">
                                <p:stCondLst>
                                  <p:cond delay="6000"/>
                                </p:stCondLst>
                                <p:childTnLst>
                                  <p:par>
                                    <p:cTn id="80" presetID="12" presetClass="entr" presetSubtype="8"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p:tgtEl>
                                              <p:spTgt spid="35"/>
                                            </p:tgtEl>
                                            <p:attrNameLst>
                                              <p:attrName>ppt_x</p:attrName>
                                            </p:attrNameLst>
                                          </p:cBhvr>
                                          <p:tavLst>
                                            <p:tav tm="0">
                                              <p:val>
                                                <p:strVal val="#ppt_x-#ppt_w*1.125000"/>
                                              </p:val>
                                            </p:tav>
                                            <p:tav tm="100000">
                                              <p:val>
                                                <p:strVal val="#ppt_x"/>
                                              </p:val>
                                            </p:tav>
                                          </p:tavLst>
                                        </p:anim>
                                        <p:animEffect transition="in" filter="wipe(right)">
                                          <p:cBhvr>
                                            <p:cTn id="83" dur="500"/>
                                            <p:tgtEl>
                                              <p:spTgt spid="35"/>
                                            </p:tgtEl>
                                          </p:cBhvr>
                                        </p:animEffect>
                                      </p:childTnLst>
                                    </p:cTn>
                                  </p:par>
                                </p:childTnLst>
                              </p:cTn>
                            </p:par>
                            <p:par>
                              <p:cTn id="84" fill="hold">
                                <p:stCondLst>
                                  <p:cond delay="6500"/>
                                </p:stCondLst>
                                <p:childTnLst>
                                  <p:par>
                                    <p:cTn id="85" presetID="22" presetClass="entr" presetSubtype="4"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250"/>
                                            <p:tgtEl>
                                              <p:spTgt spid="1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200" fill="hold"/>
                                            <p:tgtEl>
                                              <p:spTgt spid="20"/>
                                            </p:tgtEl>
                                            <p:attrNameLst>
                                              <p:attrName>ppt_w</p:attrName>
                                            </p:attrNameLst>
                                          </p:cBhvr>
                                          <p:tavLst>
                                            <p:tav tm="0">
                                              <p:val>
                                                <p:fltVal val="0"/>
                                              </p:val>
                                            </p:tav>
                                            <p:tav tm="100000">
                                              <p:val>
                                                <p:strVal val="#ppt_w"/>
                                              </p:val>
                                            </p:tav>
                                          </p:tavLst>
                                        </p:anim>
                                        <p:anim calcmode="lin" valueType="num">
                                          <p:cBhvr>
                                            <p:cTn id="92" dur="200" fill="hold"/>
                                            <p:tgtEl>
                                              <p:spTgt spid="20"/>
                                            </p:tgtEl>
                                            <p:attrNameLst>
                                              <p:attrName>ppt_h</p:attrName>
                                            </p:attrNameLst>
                                          </p:cBhvr>
                                          <p:tavLst>
                                            <p:tav tm="0">
                                              <p:val>
                                                <p:fltVal val="0"/>
                                              </p:val>
                                            </p:tav>
                                            <p:tav tm="100000">
                                              <p:val>
                                                <p:strVal val="#ppt_h"/>
                                              </p:val>
                                            </p:tav>
                                          </p:tavLst>
                                        </p:anim>
                                        <p:animEffect transition="in" filter="fade">
                                          <p:cBhvr>
                                            <p:cTn id="93" dur="200"/>
                                            <p:tgtEl>
                                              <p:spTgt spid="20"/>
                                            </p:tgtEl>
                                          </p:cBhvr>
                                        </p:animEffect>
                                      </p:childTnLst>
                                    </p:cTn>
                                  </p:par>
                                  <p:par>
                                    <p:cTn id="94" presetID="6" presetClass="emph" presetSubtype="0" autoRev="1" fill="hold" grpId="1" nodeType="withEffect">
                                      <p:stCondLst>
                                        <p:cond delay="150"/>
                                      </p:stCondLst>
                                      <p:childTnLst>
                                        <p:animScale>
                                          <p:cBhvr>
                                            <p:cTn id="95" dur="100" fill="hold"/>
                                            <p:tgtEl>
                                              <p:spTgt spid="20"/>
                                            </p:tgtEl>
                                          </p:cBhvr>
                                          <p:by x="130000" y="130000"/>
                                        </p:animScale>
                                      </p:childTnLst>
                                    </p:cTn>
                                  </p:par>
                                </p:childTnLst>
                              </p:cTn>
                            </p:par>
                            <p:par>
                              <p:cTn id="96" fill="hold">
                                <p:stCondLst>
                                  <p:cond delay="7500"/>
                                </p:stCondLst>
                                <p:childTnLst>
                                  <p:par>
                                    <p:cTn id="97" presetID="22" presetClass="entr" presetSubtype="2"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right)">
                                          <p:cBhvr>
                                            <p:cTn id="99" dur="250"/>
                                            <p:tgtEl>
                                              <p:spTgt spid="21"/>
                                            </p:tgtEl>
                                          </p:cBhvr>
                                        </p:animEffect>
                                      </p:childTnLst>
                                    </p:cTn>
                                  </p:par>
                                </p:childTnLst>
                              </p:cTn>
                            </p:par>
                            <p:par>
                              <p:cTn id="100" fill="hold">
                                <p:stCondLst>
                                  <p:cond delay="8000"/>
                                </p:stCondLst>
                                <p:childTnLst>
                                  <p:par>
                                    <p:cTn id="101" presetID="12" presetClass="entr" presetSubtype="2"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p:tgtEl>
                                              <p:spTgt spid="30"/>
                                            </p:tgtEl>
                                            <p:attrNameLst>
                                              <p:attrName>ppt_x</p:attrName>
                                            </p:attrNameLst>
                                          </p:cBhvr>
                                          <p:tavLst>
                                            <p:tav tm="0">
                                              <p:val>
                                                <p:strVal val="#ppt_x+#ppt_w*1.125000"/>
                                              </p:val>
                                            </p:tav>
                                            <p:tav tm="100000">
                                              <p:val>
                                                <p:strVal val="#ppt_x"/>
                                              </p:val>
                                            </p:tav>
                                          </p:tavLst>
                                        </p:anim>
                                        <p:animEffect transition="in" filter="wipe(left)">
                                          <p:cBhvr>
                                            <p:cTn id="104" dur="500"/>
                                            <p:tgtEl>
                                              <p:spTgt spid="30"/>
                                            </p:tgtEl>
                                          </p:cBhvr>
                                        </p:animEffect>
                                      </p:childTnLst>
                                    </p:cTn>
                                  </p:par>
                                </p:childTnLst>
                              </p:cTn>
                            </p:par>
                            <p:par>
                              <p:cTn id="105" fill="hold">
                                <p:stCondLst>
                                  <p:cond delay="8500"/>
                                </p:stCondLst>
                                <p:childTnLst>
                                  <p:par>
                                    <p:cTn id="106" presetID="22" presetClass="entr" presetSubtype="4"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250"/>
                                            <p:tgtEl>
                                              <p:spTgt spid="22"/>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200" fill="hold"/>
                                            <p:tgtEl>
                                              <p:spTgt spid="23"/>
                                            </p:tgtEl>
                                            <p:attrNameLst>
                                              <p:attrName>ppt_w</p:attrName>
                                            </p:attrNameLst>
                                          </p:cBhvr>
                                          <p:tavLst>
                                            <p:tav tm="0">
                                              <p:val>
                                                <p:fltVal val="0"/>
                                              </p:val>
                                            </p:tav>
                                            <p:tav tm="100000">
                                              <p:val>
                                                <p:strVal val="#ppt_w"/>
                                              </p:val>
                                            </p:tav>
                                          </p:tavLst>
                                        </p:anim>
                                        <p:anim calcmode="lin" valueType="num">
                                          <p:cBhvr>
                                            <p:cTn id="113" dur="200" fill="hold"/>
                                            <p:tgtEl>
                                              <p:spTgt spid="23"/>
                                            </p:tgtEl>
                                            <p:attrNameLst>
                                              <p:attrName>ppt_h</p:attrName>
                                            </p:attrNameLst>
                                          </p:cBhvr>
                                          <p:tavLst>
                                            <p:tav tm="0">
                                              <p:val>
                                                <p:fltVal val="0"/>
                                              </p:val>
                                            </p:tav>
                                            <p:tav tm="100000">
                                              <p:val>
                                                <p:strVal val="#ppt_h"/>
                                              </p:val>
                                            </p:tav>
                                          </p:tavLst>
                                        </p:anim>
                                        <p:animEffect transition="in" filter="fade">
                                          <p:cBhvr>
                                            <p:cTn id="114" dur="200"/>
                                            <p:tgtEl>
                                              <p:spTgt spid="23"/>
                                            </p:tgtEl>
                                          </p:cBhvr>
                                        </p:animEffect>
                                      </p:childTnLst>
                                    </p:cTn>
                                  </p:par>
                                  <p:par>
                                    <p:cTn id="115" presetID="6" presetClass="emph" presetSubtype="0" autoRev="1" fill="hold" grpId="1" nodeType="withEffect">
                                      <p:stCondLst>
                                        <p:cond delay="150"/>
                                      </p:stCondLst>
                                      <p:childTnLst>
                                        <p:animScale>
                                          <p:cBhvr>
                                            <p:cTn id="116" dur="100" fill="hold"/>
                                            <p:tgtEl>
                                              <p:spTgt spid="23"/>
                                            </p:tgtEl>
                                          </p:cBhvr>
                                          <p:by x="130000" y="130000"/>
                                        </p:animScale>
                                      </p:childTnLst>
                                    </p:cTn>
                                  </p:par>
                                </p:childTnLst>
                              </p:cTn>
                            </p:par>
                            <p:par>
                              <p:cTn id="117" fill="hold">
                                <p:stCondLst>
                                  <p:cond delay="9500"/>
                                </p:stCondLst>
                                <p:childTnLst>
                                  <p:par>
                                    <p:cTn id="118" presetID="22" presetClass="entr" presetSubtype="8" fill="hold" nodeType="after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left)">
                                          <p:cBhvr>
                                            <p:cTn id="120" dur="250"/>
                                            <p:tgtEl>
                                              <p:spTgt spid="24"/>
                                            </p:tgtEl>
                                          </p:cBhvr>
                                        </p:animEffect>
                                      </p:childTnLst>
                                    </p:cTn>
                                  </p:par>
                                </p:childTnLst>
                              </p:cTn>
                            </p:par>
                            <p:par>
                              <p:cTn id="121" fill="hold">
                                <p:stCondLst>
                                  <p:cond delay="10000"/>
                                </p:stCondLst>
                                <p:childTnLst>
                                  <p:par>
                                    <p:cTn id="122" presetID="12" presetClass="entr" presetSubtype="8"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p:tgtEl>
                                              <p:spTgt spid="41"/>
                                            </p:tgtEl>
                                            <p:attrNameLst>
                                              <p:attrName>ppt_x</p:attrName>
                                            </p:attrNameLst>
                                          </p:cBhvr>
                                          <p:tavLst>
                                            <p:tav tm="0">
                                              <p:val>
                                                <p:strVal val="#ppt_x-#ppt_w*1.125000"/>
                                              </p:val>
                                            </p:tav>
                                            <p:tav tm="100000">
                                              <p:val>
                                                <p:strVal val="#ppt_x"/>
                                              </p:val>
                                            </p:tav>
                                          </p:tavLst>
                                        </p:anim>
                                        <p:animEffect transition="in" filter="wipe(right)">
                                          <p:cBhvr>
                                            <p:cTn id="125" dur="500"/>
                                            <p:tgtEl>
                                              <p:spTgt spid="41"/>
                                            </p:tgtEl>
                                          </p:cBhvr>
                                        </p:animEffect>
                                      </p:childTnLst>
                                    </p:cTn>
                                  </p:par>
                                </p:childTnLst>
                              </p:cTn>
                            </p:par>
                            <p:par>
                              <p:cTn id="126" fill="hold">
                                <p:stCondLst>
                                  <p:cond delay="10500"/>
                                </p:stCondLst>
                                <p:childTnLst>
                                  <p:par>
                                    <p:cTn id="127" presetID="53" presetClass="entr" presetSubtype="16" fill="hold" grpId="0" nodeType="after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p:cTn id="129" dur="200" fill="hold"/>
                                            <p:tgtEl>
                                              <p:spTgt spid="47"/>
                                            </p:tgtEl>
                                            <p:attrNameLst>
                                              <p:attrName>ppt_w</p:attrName>
                                            </p:attrNameLst>
                                          </p:cBhvr>
                                          <p:tavLst>
                                            <p:tav tm="0">
                                              <p:val>
                                                <p:fltVal val="0"/>
                                              </p:val>
                                            </p:tav>
                                            <p:tav tm="100000">
                                              <p:val>
                                                <p:strVal val="#ppt_w"/>
                                              </p:val>
                                            </p:tav>
                                          </p:tavLst>
                                        </p:anim>
                                        <p:anim calcmode="lin" valueType="num">
                                          <p:cBhvr>
                                            <p:cTn id="130" dur="200" fill="hold"/>
                                            <p:tgtEl>
                                              <p:spTgt spid="47"/>
                                            </p:tgtEl>
                                            <p:attrNameLst>
                                              <p:attrName>ppt_h</p:attrName>
                                            </p:attrNameLst>
                                          </p:cBhvr>
                                          <p:tavLst>
                                            <p:tav tm="0">
                                              <p:val>
                                                <p:fltVal val="0"/>
                                              </p:val>
                                            </p:tav>
                                            <p:tav tm="100000">
                                              <p:val>
                                                <p:strVal val="#ppt_h"/>
                                              </p:val>
                                            </p:tav>
                                          </p:tavLst>
                                        </p:anim>
                                        <p:animEffect transition="in" filter="fade">
                                          <p:cBhvr>
                                            <p:cTn id="131" dur="200"/>
                                            <p:tgtEl>
                                              <p:spTgt spid="47"/>
                                            </p:tgtEl>
                                          </p:cBhvr>
                                        </p:animEffect>
                                      </p:childTnLst>
                                    </p:cTn>
                                  </p:par>
                                  <p:par>
                                    <p:cTn id="132" presetID="6" presetClass="emph" presetSubtype="0" autoRev="1" fill="hold" grpId="1" nodeType="withEffect">
                                      <p:stCondLst>
                                        <p:cond delay="150"/>
                                      </p:stCondLst>
                                      <p:childTnLst>
                                        <p:animScale>
                                          <p:cBhvr>
                                            <p:cTn id="133" dur="100" fill="hold"/>
                                            <p:tgtEl>
                                              <p:spTgt spid="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14" grpId="0" animBg="1"/>
          <p:bldP spid="14" grpId="1" animBg="1"/>
          <p:bldP spid="17" grpId="0" animBg="1"/>
          <p:bldP spid="17" grpId="1" animBg="1"/>
          <p:bldP spid="20" grpId="0" animBg="1"/>
          <p:bldP spid="20" grpId="1" animBg="1"/>
          <p:bldP spid="23" grpId="0" animBg="1"/>
          <p:bldP spid="23" grpId="1" animBg="1"/>
          <p:bldP spid="47" grpId="0" animBg="1"/>
          <p:bldP spid="4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 fill="hold"/>
                                            <p:tgtEl>
                                              <p:spTgt spid="8"/>
                                            </p:tgtEl>
                                            <p:attrNameLst>
                                              <p:attrName>ppt_w</p:attrName>
                                            </p:attrNameLst>
                                          </p:cBhvr>
                                          <p:tavLst>
                                            <p:tav tm="0">
                                              <p:val>
                                                <p:fltVal val="0"/>
                                              </p:val>
                                            </p:tav>
                                            <p:tav tm="100000">
                                              <p:val>
                                                <p:strVal val="#ppt_w"/>
                                              </p:val>
                                            </p:tav>
                                          </p:tavLst>
                                        </p:anim>
                                        <p:anim calcmode="lin" valueType="num">
                                          <p:cBhvr>
                                            <p:cTn id="38" dur="200" fill="hold"/>
                                            <p:tgtEl>
                                              <p:spTgt spid="8"/>
                                            </p:tgtEl>
                                            <p:attrNameLst>
                                              <p:attrName>ppt_h</p:attrName>
                                            </p:attrNameLst>
                                          </p:cBhvr>
                                          <p:tavLst>
                                            <p:tav tm="0">
                                              <p:val>
                                                <p:fltVal val="0"/>
                                              </p:val>
                                            </p:tav>
                                            <p:tav tm="100000">
                                              <p:val>
                                                <p:strVal val="#ppt_h"/>
                                              </p:val>
                                            </p:tav>
                                          </p:tavLst>
                                        </p:anim>
                                        <p:animEffect transition="in" filter="fade">
                                          <p:cBhvr>
                                            <p:cTn id="39" dur="200"/>
                                            <p:tgtEl>
                                              <p:spTgt spid="8"/>
                                            </p:tgtEl>
                                          </p:cBhvr>
                                        </p:animEffect>
                                      </p:childTnLst>
                                    </p:cTn>
                                  </p:par>
                                  <p:par>
                                    <p:cTn id="40" presetID="6" presetClass="emph" presetSubtype="0" autoRev="1" fill="hold" nodeType="withEffect">
                                      <p:stCondLst>
                                        <p:cond delay="150"/>
                                      </p:stCondLst>
                                      <p:childTnLst>
                                        <p:animScale>
                                          <p:cBhvr>
                                            <p:cTn id="41" dur="100" fill="hold"/>
                                            <p:tgtEl>
                                              <p:spTgt spid="8"/>
                                            </p:tgtEl>
                                          </p:cBhvr>
                                          <p:by x="130000" y="130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250"/>
                                            <p:tgtEl>
                                              <p:spTgt spid="13"/>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200" fill="hold"/>
                                            <p:tgtEl>
                                              <p:spTgt spid="14"/>
                                            </p:tgtEl>
                                            <p:attrNameLst>
                                              <p:attrName>ppt_w</p:attrName>
                                            </p:attrNameLst>
                                          </p:cBhvr>
                                          <p:tavLst>
                                            <p:tav tm="0">
                                              <p:val>
                                                <p:fltVal val="0"/>
                                              </p:val>
                                            </p:tav>
                                            <p:tav tm="100000">
                                              <p:val>
                                                <p:strVal val="#ppt_w"/>
                                              </p:val>
                                            </p:tav>
                                          </p:tavLst>
                                        </p:anim>
                                        <p:anim calcmode="lin" valueType="num">
                                          <p:cBhvr>
                                            <p:cTn id="50" dur="200" fill="hold"/>
                                            <p:tgtEl>
                                              <p:spTgt spid="14"/>
                                            </p:tgtEl>
                                            <p:attrNameLst>
                                              <p:attrName>ppt_h</p:attrName>
                                            </p:attrNameLst>
                                          </p:cBhvr>
                                          <p:tavLst>
                                            <p:tav tm="0">
                                              <p:val>
                                                <p:fltVal val="0"/>
                                              </p:val>
                                            </p:tav>
                                            <p:tav tm="100000">
                                              <p:val>
                                                <p:strVal val="#ppt_h"/>
                                              </p:val>
                                            </p:tav>
                                          </p:tavLst>
                                        </p:anim>
                                        <p:animEffect transition="in" filter="fade">
                                          <p:cBhvr>
                                            <p:cTn id="51" dur="200"/>
                                            <p:tgtEl>
                                              <p:spTgt spid="14"/>
                                            </p:tgtEl>
                                          </p:cBhvr>
                                        </p:animEffect>
                                      </p:childTnLst>
                                    </p:cTn>
                                  </p:par>
                                  <p:par>
                                    <p:cTn id="52" presetID="6" presetClass="emph" presetSubtype="0" autoRev="1" fill="hold" grpId="1" nodeType="withEffect">
                                      <p:stCondLst>
                                        <p:cond delay="150"/>
                                      </p:stCondLst>
                                      <p:childTnLst>
                                        <p:animScale>
                                          <p:cBhvr>
                                            <p:cTn id="53" dur="100" fill="hold"/>
                                            <p:tgtEl>
                                              <p:spTgt spid="14"/>
                                            </p:tgtEl>
                                          </p:cBhvr>
                                          <p:by x="130000" y="130000"/>
                                        </p:animScale>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250"/>
                                            <p:tgtEl>
                                              <p:spTgt spid="15"/>
                                            </p:tgtEl>
                                          </p:cBhvr>
                                        </p:animEffect>
                                      </p:childTnLst>
                                    </p:cTn>
                                  </p:par>
                                </p:childTnLst>
                              </p:cTn>
                            </p:par>
                            <p:par>
                              <p:cTn id="58" fill="hold">
                                <p:stCondLst>
                                  <p:cond delay="4000"/>
                                </p:stCondLst>
                                <p:childTnLst>
                                  <p:par>
                                    <p:cTn id="59" presetID="12" presetClass="entr" presetSubtype="2"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ppt_x</p:attrName>
                                            </p:attrNameLst>
                                          </p:cBhvr>
                                          <p:tavLst>
                                            <p:tav tm="0">
                                              <p:val>
                                                <p:strVal val="#ppt_x+#ppt_w*1.125000"/>
                                              </p:val>
                                            </p:tav>
                                            <p:tav tm="100000">
                                              <p:val>
                                                <p:strVal val="#ppt_x"/>
                                              </p:val>
                                            </p:tav>
                                          </p:tavLst>
                                        </p:anim>
                                        <p:animEffect transition="in" filter="wipe(left)">
                                          <p:cBhvr>
                                            <p:cTn id="62" dur="500"/>
                                            <p:tgtEl>
                                              <p:spTgt spid="25"/>
                                            </p:tgtEl>
                                          </p:cBhvr>
                                        </p:animEffect>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250"/>
                                            <p:tgtEl>
                                              <p:spTgt spid="16"/>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200" fill="hold"/>
                                            <p:tgtEl>
                                              <p:spTgt spid="17"/>
                                            </p:tgtEl>
                                            <p:attrNameLst>
                                              <p:attrName>ppt_w</p:attrName>
                                            </p:attrNameLst>
                                          </p:cBhvr>
                                          <p:tavLst>
                                            <p:tav tm="0">
                                              <p:val>
                                                <p:fltVal val="0"/>
                                              </p:val>
                                            </p:tav>
                                            <p:tav tm="100000">
                                              <p:val>
                                                <p:strVal val="#ppt_w"/>
                                              </p:val>
                                            </p:tav>
                                          </p:tavLst>
                                        </p:anim>
                                        <p:anim calcmode="lin" valueType="num">
                                          <p:cBhvr>
                                            <p:cTn id="71" dur="200" fill="hold"/>
                                            <p:tgtEl>
                                              <p:spTgt spid="17"/>
                                            </p:tgtEl>
                                            <p:attrNameLst>
                                              <p:attrName>ppt_h</p:attrName>
                                            </p:attrNameLst>
                                          </p:cBhvr>
                                          <p:tavLst>
                                            <p:tav tm="0">
                                              <p:val>
                                                <p:fltVal val="0"/>
                                              </p:val>
                                            </p:tav>
                                            <p:tav tm="100000">
                                              <p:val>
                                                <p:strVal val="#ppt_h"/>
                                              </p:val>
                                            </p:tav>
                                          </p:tavLst>
                                        </p:anim>
                                        <p:animEffect transition="in" filter="fade">
                                          <p:cBhvr>
                                            <p:cTn id="72" dur="200"/>
                                            <p:tgtEl>
                                              <p:spTgt spid="17"/>
                                            </p:tgtEl>
                                          </p:cBhvr>
                                        </p:animEffect>
                                      </p:childTnLst>
                                    </p:cTn>
                                  </p:par>
                                  <p:par>
                                    <p:cTn id="73" presetID="6" presetClass="emph" presetSubtype="0" autoRev="1" fill="hold" grpId="1" nodeType="withEffect">
                                      <p:stCondLst>
                                        <p:cond delay="150"/>
                                      </p:stCondLst>
                                      <p:childTnLst>
                                        <p:animScale>
                                          <p:cBhvr>
                                            <p:cTn id="74" dur="100" fill="hold"/>
                                            <p:tgtEl>
                                              <p:spTgt spid="17"/>
                                            </p:tgtEl>
                                          </p:cBhvr>
                                          <p:by x="130000" y="130000"/>
                                        </p:animScale>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250"/>
                                            <p:tgtEl>
                                              <p:spTgt spid="18"/>
                                            </p:tgtEl>
                                          </p:cBhvr>
                                        </p:animEffect>
                                      </p:childTnLst>
                                    </p:cTn>
                                  </p:par>
                                </p:childTnLst>
                              </p:cTn>
                            </p:par>
                            <p:par>
                              <p:cTn id="79" fill="hold">
                                <p:stCondLst>
                                  <p:cond delay="6000"/>
                                </p:stCondLst>
                                <p:childTnLst>
                                  <p:par>
                                    <p:cTn id="80" presetID="12" presetClass="entr" presetSubtype="8"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p:tgtEl>
                                              <p:spTgt spid="35"/>
                                            </p:tgtEl>
                                            <p:attrNameLst>
                                              <p:attrName>ppt_x</p:attrName>
                                            </p:attrNameLst>
                                          </p:cBhvr>
                                          <p:tavLst>
                                            <p:tav tm="0">
                                              <p:val>
                                                <p:strVal val="#ppt_x-#ppt_w*1.125000"/>
                                              </p:val>
                                            </p:tav>
                                            <p:tav tm="100000">
                                              <p:val>
                                                <p:strVal val="#ppt_x"/>
                                              </p:val>
                                            </p:tav>
                                          </p:tavLst>
                                        </p:anim>
                                        <p:animEffect transition="in" filter="wipe(right)">
                                          <p:cBhvr>
                                            <p:cTn id="83" dur="500"/>
                                            <p:tgtEl>
                                              <p:spTgt spid="35"/>
                                            </p:tgtEl>
                                          </p:cBhvr>
                                        </p:animEffect>
                                      </p:childTnLst>
                                    </p:cTn>
                                  </p:par>
                                </p:childTnLst>
                              </p:cTn>
                            </p:par>
                            <p:par>
                              <p:cTn id="84" fill="hold">
                                <p:stCondLst>
                                  <p:cond delay="6500"/>
                                </p:stCondLst>
                                <p:childTnLst>
                                  <p:par>
                                    <p:cTn id="85" presetID="22" presetClass="entr" presetSubtype="4"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250"/>
                                            <p:tgtEl>
                                              <p:spTgt spid="1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200" fill="hold"/>
                                            <p:tgtEl>
                                              <p:spTgt spid="20"/>
                                            </p:tgtEl>
                                            <p:attrNameLst>
                                              <p:attrName>ppt_w</p:attrName>
                                            </p:attrNameLst>
                                          </p:cBhvr>
                                          <p:tavLst>
                                            <p:tav tm="0">
                                              <p:val>
                                                <p:fltVal val="0"/>
                                              </p:val>
                                            </p:tav>
                                            <p:tav tm="100000">
                                              <p:val>
                                                <p:strVal val="#ppt_w"/>
                                              </p:val>
                                            </p:tav>
                                          </p:tavLst>
                                        </p:anim>
                                        <p:anim calcmode="lin" valueType="num">
                                          <p:cBhvr>
                                            <p:cTn id="92" dur="200" fill="hold"/>
                                            <p:tgtEl>
                                              <p:spTgt spid="20"/>
                                            </p:tgtEl>
                                            <p:attrNameLst>
                                              <p:attrName>ppt_h</p:attrName>
                                            </p:attrNameLst>
                                          </p:cBhvr>
                                          <p:tavLst>
                                            <p:tav tm="0">
                                              <p:val>
                                                <p:fltVal val="0"/>
                                              </p:val>
                                            </p:tav>
                                            <p:tav tm="100000">
                                              <p:val>
                                                <p:strVal val="#ppt_h"/>
                                              </p:val>
                                            </p:tav>
                                          </p:tavLst>
                                        </p:anim>
                                        <p:animEffect transition="in" filter="fade">
                                          <p:cBhvr>
                                            <p:cTn id="93" dur="200"/>
                                            <p:tgtEl>
                                              <p:spTgt spid="20"/>
                                            </p:tgtEl>
                                          </p:cBhvr>
                                        </p:animEffect>
                                      </p:childTnLst>
                                    </p:cTn>
                                  </p:par>
                                  <p:par>
                                    <p:cTn id="94" presetID="6" presetClass="emph" presetSubtype="0" autoRev="1" fill="hold" grpId="1" nodeType="withEffect">
                                      <p:stCondLst>
                                        <p:cond delay="150"/>
                                      </p:stCondLst>
                                      <p:childTnLst>
                                        <p:animScale>
                                          <p:cBhvr>
                                            <p:cTn id="95" dur="100" fill="hold"/>
                                            <p:tgtEl>
                                              <p:spTgt spid="20"/>
                                            </p:tgtEl>
                                          </p:cBhvr>
                                          <p:by x="130000" y="130000"/>
                                        </p:animScale>
                                      </p:childTnLst>
                                    </p:cTn>
                                  </p:par>
                                </p:childTnLst>
                              </p:cTn>
                            </p:par>
                            <p:par>
                              <p:cTn id="96" fill="hold">
                                <p:stCondLst>
                                  <p:cond delay="7500"/>
                                </p:stCondLst>
                                <p:childTnLst>
                                  <p:par>
                                    <p:cTn id="97" presetID="22" presetClass="entr" presetSubtype="2"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right)">
                                          <p:cBhvr>
                                            <p:cTn id="99" dur="250"/>
                                            <p:tgtEl>
                                              <p:spTgt spid="21"/>
                                            </p:tgtEl>
                                          </p:cBhvr>
                                        </p:animEffect>
                                      </p:childTnLst>
                                    </p:cTn>
                                  </p:par>
                                </p:childTnLst>
                              </p:cTn>
                            </p:par>
                            <p:par>
                              <p:cTn id="100" fill="hold">
                                <p:stCondLst>
                                  <p:cond delay="8000"/>
                                </p:stCondLst>
                                <p:childTnLst>
                                  <p:par>
                                    <p:cTn id="101" presetID="12" presetClass="entr" presetSubtype="2"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p:tgtEl>
                                              <p:spTgt spid="30"/>
                                            </p:tgtEl>
                                            <p:attrNameLst>
                                              <p:attrName>ppt_x</p:attrName>
                                            </p:attrNameLst>
                                          </p:cBhvr>
                                          <p:tavLst>
                                            <p:tav tm="0">
                                              <p:val>
                                                <p:strVal val="#ppt_x+#ppt_w*1.125000"/>
                                              </p:val>
                                            </p:tav>
                                            <p:tav tm="100000">
                                              <p:val>
                                                <p:strVal val="#ppt_x"/>
                                              </p:val>
                                            </p:tav>
                                          </p:tavLst>
                                        </p:anim>
                                        <p:animEffect transition="in" filter="wipe(left)">
                                          <p:cBhvr>
                                            <p:cTn id="104" dur="500"/>
                                            <p:tgtEl>
                                              <p:spTgt spid="30"/>
                                            </p:tgtEl>
                                          </p:cBhvr>
                                        </p:animEffect>
                                      </p:childTnLst>
                                    </p:cTn>
                                  </p:par>
                                </p:childTnLst>
                              </p:cTn>
                            </p:par>
                            <p:par>
                              <p:cTn id="105" fill="hold">
                                <p:stCondLst>
                                  <p:cond delay="8500"/>
                                </p:stCondLst>
                                <p:childTnLst>
                                  <p:par>
                                    <p:cTn id="106" presetID="22" presetClass="entr" presetSubtype="4"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250"/>
                                            <p:tgtEl>
                                              <p:spTgt spid="22"/>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200" fill="hold"/>
                                            <p:tgtEl>
                                              <p:spTgt spid="23"/>
                                            </p:tgtEl>
                                            <p:attrNameLst>
                                              <p:attrName>ppt_w</p:attrName>
                                            </p:attrNameLst>
                                          </p:cBhvr>
                                          <p:tavLst>
                                            <p:tav tm="0">
                                              <p:val>
                                                <p:fltVal val="0"/>
                                              </p:val>
                                            </p:tav>
                                            <p:tav tm="100000">
                                              <p:val>
                                                <p:strVal val="#ppt_w"/>
                                              </p:val>
                                            </p:tav>
                                          </p:tavLst>
                                        </p:anim>
                                        <p:anim calcmode="lin" valueType="num">
                                          <p:cBhvr>
                                            <p:cTn id="113" dur="200" fill="hold"/>
                                            <p:tgtEl>
                                              <p:spTgt spid="23"/>
                                            </p:tgtEl>
                                            <p:attrNameLst>
                                              <p:attrName>ppt_h</p:attrName>
                                            </p:attrNameLst>
                                          </p:cBhvr>
                                          <p:tavLst>
                                            <p:tav tm="0">
                                              <p:val>
                                                <p:fltVal val="0"/>
                                              </p:val>
                                            </p:tav>
                                            <p:tav tm="100000">
                                              <p:val>
                                                <p:strVal val="#ppt_h"/>
                                              </p:val>
                                            </p:tav>
                                          </p:tavLst>
                                        </p:anim>
                                        <p:animEffect transition="in" filter="fade">
                                          <p:cBhvr>
                                            <p:cTn id="114" dur="200"/>
                                            <p:tgtEl>
                                              <p:spTgt spid="23"/>
                                            </p:tgtEl>
                                          </p:cBhvr>
                                        </p:animEffect>
                                      </p:childTnLst>
                                    </p:cTn>
                                  </p:par>
                                  <p:par>
                                    <p:cTn id="115" presetID="6" presetClass="emph" presetSubtype="0" autoRev="1" fill="hold" grpId="1" nodeType="withEffect">
                                      <p:stCondLst>
                                        <p:cond delay="150"/>
                                      </p:stCondLst>
                                      <p:childTnLst>
                                        <p:animScale>
                                          <p:cBhvr>
                                            <p:cTn id="116" dur="100" fill="hold"/>
                                            <p:tgtEl>
                                              <p:spTgt spid="23"/>
                                            </p:tgtEl>
                                          </p:cBhvr>
                                          <p:by x="130000" y="130000"/>
                                        </p:animScale>
                                      </p:childTnLst>
                                    </p:cTn>
                                  </p:par>
                                </p:childTnLst>
                              </p:cTn>
                            </p:par>
                            <p:par>
                              <p:cTn id="117" fill="hold">
                                <p:stCondLst>
                                  <p:cond delay="9500"/>
                                </p:stCondLst>
                                <p:childTnLst>
                                  <p:par>
                                    <p:cTn id="118" presetID="22" presetClass="entr" presetSubtype="8" fill="hold" nodeType="after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left)">
                                          <p:cBhvr>
                                            <p:cTn id="120" dur="250"/>
                                            <p:tgtEl>
                                              <p:spTgt spid="24"/>
                                            </p:tgtEl>
                                          </p:cBhvr>
                                        </p:animEffect>
                                      </p:childTnLst>
                                    </p:cTn>
                                  </p:par>
                                </p:childTnLst>
                              </p:cTn>
                            </p:par>
                            <p:par>
                              <p:cTn id="121" fill="hold">
                                <p:stCondLst>
                                  <p:cond delay="10000"/>
                                </p:stCondLst>
                                <p:childTnLst>
                                  <p:par>
                                    <p:cTn id="122" presetID="12" presetClass="entr" presetSubtype="8"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p:tgtEl>
                                              <p:spTgt spid="41"/>
                                            </p:tgtEl>
                                            <p:attrNameLst>
                                              <p:attrName>ppt_x</p:attrName>
                                            </p:attrNameLst>
                                          </p:cBhvr>
                                          <p:tavLst>
                                            <p:tav tm="0">
                                              <p:val>
                                                <p:strVal val="#ppt_x-#ppt_w*1.125000"/>
                                              </p:val>
                                            </p:tav>
                                            <p:tav tm="100000">
                                              <p:val>
                                                <p:strVal val="#ppt_x"/>
                                              </p:val>
                                            </p:tav>
                                          </p:tavLst>
                                        </p:anim>
                                        <p:animEffect transition="in" filter="wipe(right)">
                                          <p:cBhvr>
                                            <p:cTn id="125" dur="500"/>
                                            <p:tgtEl>
                                              <p:spTgt spid="41"/>
                                            </p:tgtEl>
                                          </p:cBhvr>
                                        </p:animEffect>
                                      </p:childTnLst>
                                    </p:cTn>
                                  </p:par>
                                </p:childTnLst>
                              </p:cTn>
                            </p:par>
                            <p:par>
                              <p:cTn id="126" fill="hold">
                                <p:stCondLst>
                                  <p:cond delay="10500"/>
                                </p:stCondLst>
                                <p:childTnLst>
                                  <p:par>
                                    <p:cTn id="127" presetID="53" presetClass="entr" presetSubtype="16" fill="hold" grpId="0" nodeType="after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p:cTn id="129" dur="200" fill="hold"/>
                                            <p:tgtEl>
                                              <p:spTgt spid="47"/>
                                            </p:tgtEl>
                                            <p:attrNameLst>
                                              <p:attrName>ppt_w</p:attrName>
                                            </p:attrNameLst>
                                          </p:cBhvr>
                                          <p:tavLst>
                                            <p:tav tm="0">
                                              <p:val>
                                                <p:fltVal val="0"/>
                                              </p:val>
                                            </p:tav>
                                            <p:tav tm="100000">
                                              <p:val>
                                                <p:strVal val="#ppt_w"/>
                                              </p:val>
                                            </p:tav>
                                          </p:tavLst>
                                        </p:anim>
                                        <p:anim calcmode="lin" valueType="num">
                                          <p:cBhvr>
                                            <p:cTn id="130" dur="200" fill="hold"/>
                                            <p:tgtEl>
                                              <p:spTgt spid="47"/>
                                            </p:tgtEl>
                                            <p:attrNameLst>
                                              <p:attrName>ppt_h</p:attrName>
                                            </p:attrNameLst>
                                          </p:cBhvr>
                                          <p:tavLst>
                                            <p:tav tm="0">
                                              <p:val>
                                                <p:fltVal val="0"/>
                                              </p:val>
                                            </p:tav>
                                            <p:tav tm="100000">
                                              <p:val>
                                                <p:strVal val="#ppt_h"/>
                                              </p:val>
                                            </p:tav>
                                          </p:tavLst>
                                        </p:anim>
                                        <p:animEffect transition="in" filter="fade">
                                          <p:cBhvr>
                                            <p:cTn id="131" dur="200"/>
                                            <p:tgtEl>
                                              <p:spTgt spid="47"/>
                                            </p:tgtEl>
                                          </p:cBhvr>
                                        </p:animEffect>
                                      </p:childTnLst>
                                    </p:cTn>
                                  </p:par>
                                  <p:par>
                                    <p:cTn id="132" presetID="6" presetClass="emph" presetSubtype="0" autoRev="1" fill="hold" grpId="1" nodeType="withEffect">
                                      <p:stCondLst>
                                        <p:cond delay="150"/>
                                      </p:stCondLst>
                                      <p:childTnLst>
                                        <p:animScale>
                                          <p:cBhvr>
                                            <p:cTn id="133" dur="100" fill="hold"/>
                                            <p:tgtEl>
                                              <p:spTgt spid="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14" grpId="0" animBg="1"/>
          <p:bldP spid="14" grpId="1" animBg="1"/>
          <p:bldP spid="17" grpId="0" animBg="1"/>
          <p:bldP spid="17" grpId="1" animBg="1"/>
          <p:bldP spid="20" grpId="0" animBg="1"/>
          <p:bldP spid="20" grpId="1" animBg="1"/>
          <p:bldP spid="23" grpId="0" animBg="1"/>
          <p:bldP spid="23" grpId="1" animBg="1"/>
          <p:bldP spid="47" grpId="0" animBg="1"/>
          <p:bldP spid="47"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组合 6"/>
          <p:cNvGrpSpPr/>
          <p:nvPr/>
        </p:nvGrpSpPr>
        <p:grpSpPr>
          <a:xfrm>
            <a:off x="6192052" y="1822890"/>
            <a:ext cx="702092" cy="698493"/>
            <a:chOff x="6232367" y="1565557"/>
            <a:chExt cx="702092" cy="698493"/>
          </a:xfrm>
        </p:grpSpPr>
        <p:sp>
          <p:nvSpPr>
            <p:cNvPr id="8" name="Rectangle 23"/>
            <p:cNvSpPr>
              <a:spLocks noChangeArrowheads="1"/>
            </p:cNvSpPr>
            <p:nvPr/>
          </p:nvSpPr>
          <p:spPr bwMode="auto">
            <a:xfrm rot="2700000">
              <a:off x="6234166" y="1563758"/>
              <a:ext cx="698493" cy="702092"/>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9" name="TextBox 8"/>
            <p:cNvSpPr txBox="1"/>
            <p:nvPr/>
          </p:nvSpPr>
          <p:spPr>
            <a:xfrm>
              <a:off x="6390788" y="1679760"/>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grpSp>
        <p:nvGrpSpPr>
          <p:cNvPr id="10" name="组合 9"/>
          <p:cNvGrpSpPr/>
          <p:nvPr/>
        </p:nvGrpSpPr>
        <p:grpSpPr>
          <a:xfrm>
            <a:off x="6798178" y="2318072"/>
            <a:ext cx="702092" cy="698493"/>
            <a:chOff x="6838493" y="2060739"/>
            <a:chExt cx="702092" cy="698493"/>
          </a:xfrm>
        </p:grpSpPr>
        <p:sp>
          <p:nvSpPr>
            <p:cNvPr id="11" name="Rectangle 5"/>
            <p:cNvSpPr>
              <a:spLocks noChangeArrowheads="1"/>
            </p:cNvSpPr>
            <p:nvPr/>
          </p:nvSpPr>
          <p:spPr bwMode="auto">
            <a:xfrm rot="2700000">
              <a:off x="6840292" y="2058940"/>
              <a:ext cx="698493" cy="702092"/>
            </a:xfrm>
            <a:prstGeom prst="rect">
              <a:avLst/>
            </a:pr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12" name="TextBox 11"/>
            <p:cNvSpPr txBox="1"/>
            <p:nvPr/>
          </p:nvSpPr>
          <p:spPr>
            <a:xfrm>
              <a:off x="6995572" y="2213726"/>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grpSp>
        <p:nvGrpSpPr>
          <p:cNvPr id="13" name="组合 12"/>
          <p:cNvGrpSpPr/>
          <p:nvPr/>
        </p:nvGrpSpPr>
        <p:grpSpPr>
          <a:xfrm>
            <a:off x="6192052" y="2817049"/>
            <a:ext cx="702092" cy="698493"/>
            <a:chOff x="6232367" y="2559716"/>
            <a:chExt cx="702092" cy="698493"/>
          </a:xfrm>
        </p:grpSpPr>
        <p:sp>
          <p:nvSpPr>
            <p:cNvPr id="14" name="Rectangle 5"/>
            <p:cNvSpPr>
              <a:spLocks noChangeArrowheads="1"/>
            </p:cNvSpPr>
            <p:nvPr/>
          </p:nvSpPr>
          <p:spPr bwMode="auto">
            <a:xfrm rot="2700000">
              <a:off x="6234166" y="2557917"/>
              <a:ext cx="698493" cy="702092"/>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15" name="TextBox 14"/>
            <p:cNvSpPr txBox="1"/>
            <p:nvPr/>
          </p:nvSpPr>
          <p:spPr>
            <a:xfrm>
              <a:off x="6390788" y="2700600"/>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grpSp>
        <p:nvGrpSpPr>
          <p:cNvPr id="16" name="组合 15"/>
          <p:cNvGrpSpPr/>
          <p:nvPr/>
        </p:nvGrpSpPr>
        <p:grpSpPr>
          <a:xfrm>
            <a:off x="6798178" y="3316023"/>
            <a:ext cx="702092" cy="698493"/>
            <a:chOff x="6838493" y="3058690"/>
            <a:chExt cx="702092" cy="698493"/>
          </a:xfrm>
        </p:grpSpPr>
        <p:sp>
          <p:nvSpPr>
            <p:cNvPr id="17" name="Rectangle 5"/>
            <p:cNvSpPr>
              <a:spLocks noChangeArrowheads="1"/>
            </p:cNvSpPr>
            <p:nvPr/>
          </p:nvSpPr>
          <p:spPr bwMode="auto">
            <a:xfrm rot="2700000">
              <a:off x="6840292" y="3056891"/>
              <a:ext cx="698493" cy="702092"/>
            </a:xfrm>
            <a:prstGeom prst="rect">
              <a:avLst/>
            </a:pr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18" name="TextBox 17"/>
            <p:cNvSpPr txBox="1"/>
            <p:nvPr/>
          </p:nvSpPr>
          <p:spPr>
            <a:xfrm>
              <a:off x="6995572" y="3234566"/>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grpSp>
        <p:nvGrpSpPr>
          <p:cNvPr id="19" name="组合 18"/>
          <p:cNvGrpSpPr/>
          <p:nvPr/>
        </p:nvGrpSpPr>
        <p:grpSpPr>
          <a:xfrm>
            <a:off x="6192053" y="3817472"/>
            <a:ext cx="702092" cy="698494"/>
            <a:chOff x="6232368" y="3560139"/>
            <a:chExt cx="702092" cy="698494"/>
          </a:xfrm>
        </p:grpSpPr>
        <p:sp>
          <p:nvSpPr>
            <p:cNvPr id="20" name="Rectangle 5"/>
            <p:cNvSpPr>
              <a:spLocks noChangeArrowheads="1"/>
            </p:cNvSpPr>
            <p:nvPr/>
          </p:nvSpPr>
          <p:spPr bwMode="auto">
            <a:xfrm rot="2700000">
              <a:off x="6234167" y="3558340"/>
              <a:ext cx="698494" cy="702092"/>
            </a:xfrm>
            <a:prstGeom prst="rect">
              <a:avLst/>
            </a:prstGeom>
            <a:solidFill>
              <a:schemeClr val="bg2"/>
            </a:solidFill>
            <a:ln>
              <a:noFill/>
            </a:ln>
          </p:spPr>
          <p:txBody>
            <a:bodyPr vert="horz" wrap="square" lIns="91440" tIns="45720" rIns="91440" bIns="45720" numCol="1" anchor="t" anchorCtr="0" compatLnSpc="1"/>
            <a:lstStyle/>
            <a:p>
              <a:endParaRPr lang="id-ID"/>
            </a:p>
          </p:txBody>
        </p:sp>
        <p:sp>
          <p:nvSpPr>
            <p:cNvPr id="21" name="TextBox 20"/>
            <p:cNvSpPr txBox="1"/>
            <p:nvPr/>
          </p:nvSpPr>
          <p:spPr>
            <a:xfrm>
              <a:off x="6390788" y="3701040"/>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grpSp>
        <p:nvGrpSpPr>
          <p:cNvPr id="22" name="组合 21"/>
          <p:cNvGrpSpPr/>
          <p:nvPr/>
        </p:nvGrpSpPr>
        <p:grpSpPr>
          <a:xfrm>
            <a:off x="7398300" y="2813252"/>
            <a:ext cx="702092" cy="698493"/>
            <a:chOff x="7438615" y="2555919"/>
            <a:chExt cx="702092" cy="698493"/>
          </a:xfrm>
        </p:grpSpPr>
        <p:sp>
          <p:nvSpPr>
            <p:cNvPr id="23" name="Rectangle 5"/>
            <p:cNvSpPr>
              <a:spLocks noChangeArrowheads="1"/>
            </p:cNvSpPr>
            <p:nvPr/>
          </p:nvSpPr>
          <p:spPr bwMode="auto">
            <a:xfrm rot="2700000">
              <a:off x="7440414" y="2554120"/>
              <a:ext cx="698493" cy="702092"/>
            </a:xfrm>
            <a:prstGeom prst="rect">
              <a:avLst/>
            </a:prstGeom>
            <a:solidFill>
              <a:schemeClr val="tx2"/>
            </a:solidFill>
            <a:ln>
              <a:noFill/>
            </a:ln>
          </p:spPr>
          <p:txBody>
            <a:bodyPr vert="horz" wrap="square" lIns="91440" tIns="45720" rIns="91440" bIns="45720" numCol="1" anchor="t" anchorCtr="0" compatLnSpc="1"/>
            <a:lstStyle/>
            <a:p>
              <a:endParaRPr lang="id-ID"/>
            </a:p>
          </p:txBody>
        </p:sp>
        <p:sp>
          <p:nvSpPr>
            <p:cNvPr id="24" name="TextBox 23"/>
            <p:cNvSpPr txBox="1"/>
            <p:nvPr/>
          </p:nvSpPr>
          <p:spPr>
            <a:xfrm>
              <a:off x="7595694" y="2735607"/>
              <a:ext cx="39419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grpSp>
      <p:cxnSp>
        <p:nvCxnSpPr>
          <p:cNvPr id="25" name="直接连接符 24"/>
          <p:cNvCxnSpPr/>
          <p:nvPr/>
        </p:nvCxnSpPr>
        <p:spPr>
          <a:xfrm flipH="1">
            <a:off x="1116194" y="3192995"/>
            <a:ext cx="4783643" cy="0"/>
          </a:xfrm>
          <a:prstGeom prst="line">
            <a:avLst/>
          </a:prstGeom>
          <a:ln>
            <a:solidFill>
              <a:schemeClr val="tx1"/>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55001" y="1748963"/>
            <a:ext cx="2031145" cy="1191301"/>
          </a:xfrm>
          <a:prstGeom prst="rect">
            <a:avLst/>
          </a:prstGeom>
          <a:blipFill>
            <a:blip r:embed="rId4" cstate="email"/>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614106" y="1748963"/>
            <a:ext cx="2031145" cy="1191301"/>
          </a:xfrm>
          <a:prstGeom prst="rect">
            <a:avLst/>
          </a:prstGeom>
          <a:blipFill>
            <a:blip r:embed="rId5" cstate="email"/>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 Box 11">
            <a:hlinkClick r:id="rId6"/>
          </p:cNvPr>
          <p:cNvSpPr txBox="1">
            <a:spLocks noChangeArrowheads="1"/>
          </p:cNvSpPr>
          <p:nvPr/>
        </p:nvSpPr>
        <p:spPr bwMode="auto">
          <a:xfrm>
            <a:off x="1304391" y="3438246"/>
            <a:ext cx="44644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685800">
              <a:buClr>
                <a:srgbClr val="0070C0"/>
              </a:buClr>
            </a:pPr>
            <a:r>
              <a:rPr lang="zh-CN" altLang="en-US" sz="1200" spc="5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符计面貌。对于多元化的今天的设符计面如何找到设计自身的演绎趋势，符合现代社会，就需要设计师赋予设计以生命设计。</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3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90"/>
                                              </p:val>
                                            </p:tav>
                                            <p:tav tm="100000">
                                              <p:val>
                                                <p:fltVal val="0"/>
                                              </p:val>
                                            </p:tav>
                                          </p:tavLst>
                                        </p:anim>
                                        <p:animEffect transition="in" filter="fade">
                                          <p:cBhvr>
                                            <p:cTn id="34" dur="500"/>
                                            <p:tgtEl>
                                              <p:spTgt spid="7"/>
                                            </p:tgtEl>
                                          </p:cBhvr>
                                        </p:animEffect>
                                      </p:childTnLst>
                                    </p:cTn>
                                  </p:par>
                                  <p:par>
                                    <p:cTn id="35" presetID="31" presetClass="entr" presetSubtype="0" fill="hold"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90"/>
                                              </p:val>
                                            </p:tav>
                                            <p:tav tm="100000">
                                              <p:val>
                                                <p:fltVal val="0"/>
                                              </p:val>
                                            </p:tav>
                                          </p:tavLst>
                                        </p:anim>
                                        <p:animEffect transition="in" filter="fade">
                                          <p:cBhvr>
                                            <p:cTn id="40" dur="500"/>
                                            <p:tgtEl>
                                              <p:spTgt spid="10"/>
                                            </p:tgtEl>
                                          </p:cBhvr>
                                        </p:animEffect>
                                      </p:childTnLst>
                                    </p:cTn>
                                  </p:par>
                                  <p:par>
                                    <p:cTn id="41" presetID="31" presetClass="entr" presetSubtype="0" fill="hold"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90"/>
                                              </p:val>
                                            </p:tav>
                                            <p:tav tm="100000">
                                              <p:val>
                                                <p:fltVal val="0"/>
                                              </p:val>
                                            </p:tav>
                                          </p:tavLst>
                                        </p:anim>
                                        <p:animEffect transition="in" filter="fade">
                                          <p:cBhvr>
                                            <p:cTn id="46" dur="5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90"/>
                                              </p:val>
                                            </p:tav>
                                            <p:tav tm="100000">
                                              <p:val>
                                                <p:fltVal val="0"/>
                                              </p:val>
                                            </p:tav>
                                          </p:tavLst>
                                        </p:anim>
                                        <p:animEffect transition="in" filter="fade">
                                          <p:cBhvr>
                                            <p:cTn id="52" dur="500"/>
                                            <p:tgtEl>
                                              <p:spTgt spid="16"/>
                                            </p:tgtEl>
                                          </p:cBhvr>
                                        </p:animEffect>
                                      </p:childTnLst>
                                    </p:cTn>
                                  </p:par>
                                  <p:par>
                                    <p:cTn id="53" presetID="31" presetClass="entr" presetSubtype="0" fill="hold"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90"/>
                                              </p:val>
                                            </p:tav>
                                            <p:tav tm="100000">
                                              <p:val>
                                                <p:fltVal val="0"/>
                                              </p:val>
                                            </p:tav>
                                          </p:tavLst>
                                        </p:anim>
                                        <p:animEffect transition="in" filter="fade">
                                          <p:cBhvr>
                                            <p:cTn id="58" dur="500"/>
                                            <p:tgtEl>
                                              <p:spTgt spid="19"/>
                                            </p:tgtEl>
                                          </p:cBhvr>
                                        </p:animEffect>
                                      </p:childTnLst>
                                    </p:cTn>
                                  </p:par>
                                  <p:par>
                                    <p:cTn id="59" presetID="31" presetClass="entr" presetSubtype="0" fill="hold" nodeType="withEffect">
                                      <p:stCondLst>
                                        <p:cond delay="4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90"/>
                                              </p:val>
                                            </p:tav>
                                            <p:tav tm="100000">
                                              <p:val>
                                                <p:fltVal val="0"/>
                                              </p:val>
                                            </p:tav>
                                          </p:tavLst>
                                        </p:anim>
                                        <p:animEffect transition="in" filter="fade">
                                          <p:cBhvr>
                                            <p:cTn id="64" dur="500"/>
                                            <p:tgtEl>
                                              <p:spTgt spid="22"/>
                                            </p:tgtEl>
                                          </p:cBhvr>
                                        </p:animEffect>
                                      </p:childTnLst>
                                    </p:cTn>
                                  </p:par>
                                </p:childTnLst>
                              </p:cTn>
                            </p:par>
                            <p:par>
                              <p:cTn id="65" fill="hold">
                                <p:stCondLst>
                                  <p:cond delay="15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grpId="0" nodeType="withEffect">
                                      <p:stCondLst>
                                        <p:cond delay="60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42" presetClass="entr" presetSubtype="0" fill="hold" grpId="0" nodeType="withEffect">
                                      <p:stCondLst>
                                        <p:cond delay="90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700"/>
                                            <p:tgtEl>
                                              <p:spTgt spid="28"/>
                                            </p:tgtEl>
                                          </p:cBhvr>
                                        </p:animEffect>
                                        <p:anim calcmode="lin" valueType="num">
                                          <p:cBhvr>
                                            <p:cTn id="82" dur="700" fill="hold"/>
                                            <p:tgtEl>
                                              <p:spTgt spid="28"/>
                                            </p:tgtEl>
                                            <p:attrNameLst>
                                              <p:attrName>ppt_x</p:attrName>
                                            </p:attrNameLst>
                                          </p:cBhvr>
                                          <p:tavLst>
                                            <p:tav tm="0">
                                              <p:val>
                                                <p:strVal val="#ppt_x"/>
                                              </p:val>
                                            </p:tav>
                                            <p:tav tm="100000">
                                              <p:val>
                                                <p:strVal val="#ppt_x"/>
                                              </p:val>
                                            </p:tav>
                                          </p:tavLst>
                                        </p:anim>
                                        <p:anim calcmode="lin" valueType="num">
                                          <p:cBhvr>
                                            <p:cTn id="83" dur="7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6" grpId="0" animBg="1"/>
          <p:bldP spid="27" grpId="0" animBg="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3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90"/>
                                              </p:val>
                                            </p:tav>
                                            <p:tav tm="100000">
                                              <p:val>
                                                <p:fltVal val="0"/>
                                              </p:val>
                                            </p:tav>
                                          </p:tavLst>
                                        </p:anim>
                                        <p:animEffect transition="in" filter="fade">
                                          <p:cBhvr>
                                            <p:cTn id="34" dur="500"/>
                                            <p:tgtEl>
                                              <p:spTgt spid="7"/>
                                            </p:tgtEl>
                                          </p:cBhvr>
                                        </p:animEffect>
                                      </p:childTnLst>
                                    </p:cTn>
                                  </p:par>
                                  <p:par>
                                    <p:cTn id="35" presetID="31" presetClass="entr" presetSubtype="0" fill="hold"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90"/>
                                              </p:val>
                                            </p:tav>
                                            <p:tav tm="100000">
                                              <p:val>
                                                <p:fltVal val="0"/>
                                              </p:val>
                                            </p:tav>
                                          </p:tavLst>
                                        </p:anim>
                                        <p:animEffect transition="in" filter="fade">
                                          <p:cBhvr>
                                            <p:cTn id="40" dur="500"/>
                                            <p:tgtEl>
                                              <p:spTgt spid="10"/>
                                            </p:tgtEl>
                                          </p:cBhvr>
                                        </p:animEffect>
                                      </p:childTnLst>
                                    </p:cTn>
                                  </p:par>
                                  <p:par>
                                    <p:cTn id="41" presetID="31" presetClass="entr" presetSubtype="0" fill="hold"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90"/>
                                              </p:val>
                                            </p:tav>
                                            <p:tav tm="100000">
                                              <p:val>
                                                <p:fltVal val="0"/>
                                              </p:val>
                                            </p:tav>
                                          </p:tavLst>
                                        </p:anim>
                                        <p:animEffect transition="in" filter="fade">
                                          <p:cBhvr>
                                            <p:cTn id="46" dur="500"/>
                                            <p:tgtEl>
                                              <p:spTgt spid="13"/>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90"/>
                                              </p:val>
                                            </p:tav>
                                            <p:tav tm="100000">
                                              <p:val>
                                                <p:fltVal val="0"/>
                                              </p:val>
                                            </p:tav>
                                          </p:tavLst>
                                        </p:anim>
                                        <p:animEffect transition="in" filter="fade">
                                          <p:cBhvr>
                                            <p:cTn id="52" dur="500"/>
                                            <p:tgtEl>
                                              <p:spTgt spid="16"/>
                                            </p:tgtEl>
                                          </p:cBhvr>
                                        </p:animEffect>
                                      </p:childTnLst>
                                    </p:cTn>
                                  </p:par>
                                  <p:par>
                                    <p:cTn id="53" presetID="31" presetClass="entr" presetSubtype="0" fill="hold"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90"/>
                                              </p:val>
                                            </p:tav>
                                            <p:tav tm="100000">
                                              <p:val>
                                                <p:fltVal val="0"/>
                                              </p:val>
                                            </p:tav>
                                          </p:tavLst>
                                        </p:anim>
                                        <p:animEffect transition="in" filter="fade">
                                          <p:cBhvr>
                                            <p:cTn id="58" dur="500"/>
                                            <p:tgtEl>
                                              <p:spTgt spid="19"/>
                                            </p:tgtEl>
                                          </p:cBhvr>
                                        </p:animEffect>
                                      </p:childTnLst>
                                    </p:cTn>
                                  </p:par>
                                  <p:par>
                                    <p:cTn id="59" presetID="31" presetClass="entr" presetSubtype="0" fill="hold" nodeType="withEffect">
                                      <p:stCondLst>
                                        <p:cond delay="4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90"/>
                                              </p:val>
                                            </p:tav>
                                            <p:tav tm="100000">
                                              <p:val>
                                                <p:fltVal val="0"/>
                                              </p:val>
                                            </p:tav>
                                          </p:tavLst>
                                        </p:anim>
                                        <p:animEffect transition="in" filter="fade">
                                          <p:cBhvr>
                                            <p:cTn id="64" dur="500"/>
                                            <p:tgtEl>
                                              <p:spTgt spid="22"/>
                                            </p:tgtEl>
                                          </p:cBhvr>
                                        </p:animEffect>
                                      </p:childTnLst>
                                    </p:cTn>
                                  </p:par>
                                </p:childTnLst>
                              </p:cTn>
                            </p:par>
                            <p:par>
                              <p:cTn id="65" fill="hold">
                                <p:stCondLst>
                                  <p:cond delay="15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grpId="0" nodeType="withEffect">
                                      <p:stCondLst>
                                        <p:cond delay="60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42" presetClass="entr" presetSubtype="0" fill="hold" grpId="0" nodeType="withEffect">
                                      <p:stCondLst>
                                        <p:cond delay="90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700"/>
                                            <p:tgtEl>
                                              <p:spTgt spid="28"/>
                                            </p:tgtEl>
                                          </p:cBhvr>
                                        </p:animEffect>
                                        <p:anim calcmode="lin" valueType="num">
                                          <p:cBhvr>
                                            <p:cTn id="82" dur="700" fill="hold"/>
                                            <p:tgtEl>
                                              <p:spTgt spid="28"/>
                                            </p:tgtEl>
                                            <p:attrNameLst>
                                              <p:attrName>ppt_x</p:attrName>
                                            </p:attrNameLst>
                                          </p:cBhvr>
                                          <p:tavLst>
                                            <p:tav tm="0">
                                              <p:val>
                                                <p:strVal val="#ppt_x"/>
                                              </p:val>
                                            </p:tav>
                                            <p:tav tm="100000">
                                              <p:val>
                                                <p:strVal val="#ppt_x"/>
                                              </p:val>
                                            </p:tav>
                                          </p:tavLst>
                                        </p:anim>
                                        <p:anim calcmode="lin" valueType="num">
                                          <p:cBhvr>
                                            <p:cTn id="83" dur="7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6" grpId="0" animBg="1"/>
          <p:bldP spid="27" grpId="0" animBg="1"/>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Group 28"/>
          <p:cNvGrpSpPr/>
          <p:nvPr/>
        </p:nvGrpSpPr>
        <p:grpSpPr bwMode="auto">
          <a:xfrm>
            <a:off x="3466806" y="1500994"/>
            <a:ext cx="776894" cy="3189684"/>
            <a:chOff x="0" y="0"/>
            <a:chExt cx="984" cy="4040"/>
          </a:xfrm>
          <a:solidFill>
            <a:schemeClr val="bg2"/>
          </a:solidFill>
        </p:grpSpPr>
        <p:sp>
          <p:nvSpPr>
            <p:cNvPr id="8" name="AutoShape 29"/>
            <p:cNvSpPr/>
            <p:nvPr/>
          </p:nvSpPr>
          <p:spPr bwMode="auto">
            <a:xfrm>
              <a:off x="0" y="0"/>
              <a:ext cx="984" cy="4040"/>
            </a:xfrm>
            <a:custGeom>
              <a:avLst/>
              <a:gdLst/>
              <a:ahLst/>
              <a:cxnLst/>
              <a:rect l="0" t="0" r="r" b="b"/>
              <a:pathLst>
                <a:path w="21346" h="21600">
                  <a:moveTo>
                    <a:pt x="10270" y="0"/>
                  </a:moveTo>
                  <a:cubicBezTo>
                    <a:pt x="12100" y="0"/>
                    <a:pt x="13809" y="422"/>
                    <a:pt x="14175" y="845"/>
                  </a:cubicBezTo>
                  <a:cubicBezTo>
                    <a:pt x="14541" y="1267"/>
                    <a:pt x="14785" y="1237"/>
                    <a:pt x="14785" y="1478"/>
                  </a:cubicBezTo>
                  <a:cubicBezTo>
                    <a:pt x="14785" y="1689"/>
                    <a:pt x="15151" y="1961"/>
                    <a:pt x="15395" y="2323"/>
                  </a:cubicBezTo>
                  <a:cubicBezTo>
                    <a:pt x="15639" y="2685"/>
                    <a:pt x="15761" y="2926"/>
                    <a:pt x="16494" y="3168"/>
                  </a:cubicBezTo>
                  <a:cubicBezTo>
                    <a:pt x="17226" y="3379"/>
                    <a:pt x="17104" y="3590"/>
                    <a:pt x="17104" y="3590"/>
                  </a:cubicBezTo>
                  <a:cubicBezTo>
                    <a:pt x="17104" y="3590"/>
                    <a:pt x="19544" y="3620"/>
                    <a:pt x="20277" y="4042"/>
                  </a:cubicBezTo>
                  <a:cubicBezTo>
                    <a:pt x="20887" y="4465"/>
                    <a:pt x="21009" y="5189"/>
                    <a:pt x="21253" y="5641"/>
                  </a:cubicBezTo>
                  <a:cubicBezTo>
                    <a:pt x="21497" y="6124"/>
                    <a:pt x="21253" y="6697"/>
                    <a:pt x="20643" y="7059"/>
                  </a:cubicBezTo>
                  <a:cubicBezTo>
                    <a:pt x="19911" y="7421"/>
                    <a:pt x="18446" y="7451"/>
                    <a:pt x="18446" y="7451"/>
                  </a:cubicBezTo>
                  <a:cubicBezTo>
                    <a:pt x="18446" y="7451"/>
                    <a:pt x="18202" y="8206"/>
                    <a:pt x="19056" y="8839"/>
                  </a:cubicBezTo>
                  <a:cubicBezTo>
                    <a:pt x="19911" y="9503"/>
                    <a:pt x="20521" y="9835"/>
                    <a:pt x="19789" y="9865"/>
                  </a:cubicBezTo>
                  <a:cubicBezTo>
                    <a:pt x="19056" y="9895"/>
                    <a:pt x="18690" y="9925"/>
                    <a:pt x="18690" y="9925"/>
                  </a:cubicBezTo>
                  <a:cubicBezTo>
                    <a:pt x="18690" y="9925"/>
                    <a:pt x="18690" y="10770"/>
                    <a:pt x="18202" y="11313"/>
                  </a:cubicBezTo>
                  <a:cubicBezTo>
                    <a:pt x="17714" y="11856"/>
                    <a:pt x="16494" y="13244"/>
                    <a:pt x="16494" y="13606"/>
                  </a:cubicBezTo>
                  <a:cubicBezTo>
                    <a:pt x="16494" y="13937"/>
                    <a:pt x="16494" y="13877"/>
                    <a:pt x="15883" y="13877"/>
                  </a:cubicBezTo>
                  <a:cubicBezTo>
                    <a:pt x="15395" y="13877"/>
                    <a:pt x="15029" y="13877"/>
                    <a:pt x="15029" y="13877"/>
                  </a:cubicBezTo>
                  <a:cubicBezTo>
                    <a:pt x="15029" y="13877"/>
                    <a:pt x="15151" y="14420"/>
                    <a:pt x="14907" y="14571"/>
                  </a:cubicBezTo>
                  <a:cubicBezTo>
                    <a:pt x="14663" y="14692"/>
                    <a:pt x="15029" y="15325"/>
                    <a:pt x="14297" y="15989"/>
                  </a:cubicBezTo>
                  <a:cubicBezTo>
                    <a:pt x="13443" y="16653"/>
                    <a:pt x="11856" y="17739"/>
                    <a:pt x="11856" y="18221"/>
                  </a:cubicBezTo>
                  <a:cubicBezTo>
                    <a:pt x="11856" y="18704"/>
                    <a:pt x="12589" y="19277"/>
                    <a:pt x="13565" y="19518"/>
                  </a:cubicBezTo>
                  <a:cubicBezTo>
                    <a:pt x="14419" y="19730"/>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4"/>
                    <a:pt x="10270" y="15174"/>
                    <a:pt x="10270" y="15174"/>
                  </a:cubicBezTo>
                  <a:cubicBezTo>
                    <a:pt x="10270" y="15054"/>
                    <a:pt x="10392" y="14903"/>
                    <a:pt x="10514" y="14812"/>
                  </a:cubicBezTo>
                  <a:cubicBezTo>
                    <a:pt x="10758" y="14661"/>
                    <a:pt x="10514" y="14330"/>
                    <a:pt x="10514" y="13847"/>
                  </a:cubicBezTo>
                  <a:cubicBezTo>
                    <a:pt x="10514" y="13847"/>
                    <a:pt x="10392" y="14028"/>
                    <a:pt x="10270" y="14209"/>
                  </a:cubicBezTo>
                  <a:lnTo>
                    <a:pt x="10270" y="0"/>
                  </a:lnTo>
                  <a:close/>
                  <a:moveTo>
                    <a:pt x="10148" y="0"/>
                  </a:moveTo>
                  <a:cubicBezTo>
                    <a:pt x="10270" y="0"/>
                    <a:pt x="10270" y="0"/>
                    <a:pt x="10270" y="0"/>
                  </a:cubicBezTo>
                  <a:cubicBezTo>
                    <a:pt x="10270" y="14209"/>
                    <a:pt x="10270" y="14209"/>
                    <a:pt x="10270" y="14209"/>
                  </a:cubicBezTo>
                  <a:cubicBezTo>
                    <a:pt x="10148" y="14360"/>
                    <a:pt x="10026" y="14511"/>
                    <a:pt x="9904" y="14601"/>
                  </a:cubicBezTo>
                  <a:cubicBezTo>
                    <a:pt x="9782" y="14782"/>
                    <a:pt x="10026" y="14933"/>
                    <a:pt x="10026" y="15054"/>
                  </a:cubicBezTo>
                  <a:cubicBezTo>
                    <a:pt x="10026" y="15204"/>
                    <a:pt x="10148" y="15385"/>
                    <a:pt x="10148" y="15385"/>
                  </a:cubicBezTo>
                  <a:cubicBezTo>
                    <a:pt x="10148" y="15385"/>
                    <a:pt x="10148" y="15295"/>
                    <a:pt x="10270" y="15174"/>
                  </a:cubicBezTo>
                  <a:cubicBezTo>
                    <a:pt x="10270" y="21600"/>
                    <a:pt x="10270" y="21600"/>
                    <a:pt x="10270" y="21600"/>
                  </a:cubicBezTo>
                  <a:cubicBezTo>
                    <a:pt x="9172" y="21509"/>
                    <a:pt x="8439" y="21178"/>
                    <a:pt x="8439" y="20725"/>
                  </a:cubicBezTo>
                  <a:cubicBezTo>
                    <a:pt x="8561" y="20212"/>
                    <a:pt x="8073" y="20122"/>
                    <a:pt x="8439" y="19820"/>
                  </a:cubicBezTo>
                  <a:cubicBezTo>
                    <a:pt x="8805" y="19518"/>
                    <a:pt x="8317" y="19307"/>
                    <a:pt x="7707" y="18825"/>
                  </a:cubicBezTo>
                  <a:cubicBezTo>
                    <a:pt x="7097" y="18372"/>
                    <a:pt x="4778" y="16321"/>
                    <a:pt x="4900" y="15808"/>
                  </a:cubicBezTo>
                  <a:cubicBezTo>
                    <a:pt x="5022" y="15265"/>
                    <a:pt x="5266" y="14812"/>
                    <a:pt x="5022" y="14480"/>
                  </a:cubicBezTo>
                  <a:cubicBezTo>
                    <a:pt x="4900" y="14118"/>
                    <a:pt x="4778" y="13817"/>
                    <a:pt x="4778" y="13817"/>
                  </a:cubicBezTo>
                  <a:cubicBezTo>
                    <a:pt x="4778" y="13817"/>
                    <a:pt x="3192" y="13968"/>
                    <a:pt x="3192" y="13485"/>
                  </a:cubicBezTo>
                  <a:cubicBezTo>
                    <a:pt x="3192" y="12972"/>
                    <a:pt x="2948" y="11524"/>
                    <a:pt x="2704" y="11072"/>
                  </a:cubicBezTo>
                  <a:cubicBezTo>
                    <a:pt x="2582" y="10649"/>
                    <a:pt x="2948" y="9774"/>
                    <a:pt x="2948" y="9774"/>
                  </a:cubicBezTo>
                  <a:cubicBezTo>
                    <a:pt x="2948" y="9774"/>
                    <a:pt x="1483" y="9744"/>
                    <a:pt x="995" y="9714"/>
                  </a:cubicBezTo>
                  <a:cubicBezTo>
                    <a:pt x="507" y="9654"/>
                    <a:pt x="2216" y="8899"/>
                    <a:pt x="2582" y="8598"/>
                  </a:cubicBezTo>
                  <a:cubicBezTo>
                    <a:pt x="2948" y="8296"/>
                    <a:pt x="2826" y="7753"/>
                    <a:pt x="2826" y="7753"/>
                  </a:cubicBezTo>
                  <a:cubicBezTo>
                    <a:pt x="2826" y="7753"/>
                    <a:pt x="263" y="7723"/>
                    <a:pt x="141" y="7180"/>
                  </a:cubicBezTo>
                  <a:cubicBezTo>
                    <a:pt x="19" y="6667"/>
                    <a:pt x="-103" y="5883"/>
                    <a:pt x="141" y="5551"/>
                  </a:cubicBezTo>
                  <a:cubicBezTo>
                    <a:pt x="263" y="5249"/>
                    <a:pt x="385" y="5279"/>
                    <a:pt x="629" y="4857"/>
                  </a:cubicBezTo>
                  <a:cubicBezTo>
                    <a:pt x="751" y="4435"/>
                    <a:pt x="1605" y="3680"/>
                    <a:pt x="2582" y="3650"/>
                  </a:cubicBezTo>
                  <a:cubicBezTo>
                    <a:pt x="3436" y="3620"/>
                    <a:pt x="4534" y="3439"/>
                    <a:pt x="4534" y="3439"/>
                  </a:cubicBezTo>
                  <a:cubicBezTo>
                    <a:pt x="4534" y="3439"/>
                    <a:pt x="3680" y="3198"/>
                    <a:pt x="4778" y="2987"/>
                  </a:cubicBezTo>
                  <a:cubicBezTo>
                    <a:pt x="5877" y="2775"/>
                    <a:pt x="6487" y="2685"/>
                    <a:pt x="5999" y="2383"/>
                  </a:cubicBezTo>
                  <a:cubicBezTo>
                    <a:pt x="5511" y="2112"/>
                    <a:pt x="5877" y="1901"/>
                    <a:pt x="6121" y="1508"/>
                  </a:cubicBezTo>
                  <a:cubicBezTo>
                    <a:pt x="6365" y="1146"/>
                    <a:pt x="7097" y="0"/>
                    <a:pt x="10148" y="0"/>
                  </a:cubicBezTo>
                  <a:close/>
                  <a:moveTo>
                    <a:pt x="10148"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sp>
          <p:nvSpPr>
            <p:cNvPr id="9" name="AutoShape 30"/>
            <p:cNvSpPr/>
            <p:nvPr/>
          </p:nvSpPr>
          <p:spPr bwMode="auto">
            <a:xfrm>
              <a:off x="401" y="569"/>
              <a:ext cx="232" cy="439"/>
            </a:xfrm>
            <a:custGeom>
              <a:avLst/>
              <a:gdLst/>
              <a:ahLst/>
              <a:cxnLst/>
              <a:rect l="0" t="0" r="r" b="b"/>
              <a:pathLst>
                <a:path w="21314" h="20729">
                  <a:moveTo>
                    <a:pt x="0" y="533"/>
                  </a:moveTo>
                  <a:cubicBezTo>
                    <a:pt x="0" y="533"/>
                    <a:pt x="5657" y="2933"/>
                    <a:pt x="5657" y="4800"/>
                  </a:cubicBezTo>
                  <a:cubicBezTo>
                    <a:pt x="5657" y="6933"/>
                    <a:pt x="8229" y="13333"/>
                    <a:pt x="9257" y="15200"/>
                  </a:cubicBezTo>
                  <a:cubicBezTo>
                    <a:pt x="10800" y="17067"/>
                    <a:pt x="11314" y="12800"/>
                    <a:pt x="13371" y="10933"/>
                  </a:cubicBezTo>
                  <a:cubicBezTo>
                    <a:pt x="15429" y="9067"/>
                    <a:pt x="15943" y="7200"/>
                    <a:pt x="14914" y="5867"/>
                  </a:cubicBezTo>
                  <a:cubicBezTo>
                    <a:pt x="13886" y="4267"/>
                    <a:pt x="18000" y="3733"/>
                    <a:pt x="21086" y="0"/>
                  </a:cubicBezTo>
                  <a:cubicBezTo>
                    <a:pt x="21600" y="1333"/>
                    <a:pt x="21086" y="2400"/>
                    <a:pt x="21086" y="4000"/>
                  </a:cubicBezTo>
                  <a:cubicBezTo>
                    <a:pt x="21086" y="5333"/>
                    <a:pt x="16457" y="12267"/>
                    <a:pt x="14914" y="13600"/>
                  </a:cubicBezTo>
                  <a:cubicBezTo>
                    <a:pt x="13886" y="14933"/>
                    <a:pt x="10286" y="19200"/>
                    <a:pt x="10286" y="20533"/>
                  </a:cubicBezTo>
                  <a:cubicBezTo>
                    <a:pt x="9771" y="21600"/>
                    <a:pt x="6686" y="18133"/>
                    <a:pt x="4629" y="14133"/>
                  </a:cubicBezTo>
                  <a:cubicBezTo>
                    <a:pt x="3086" y="10133"/>
                    <a:pt x="0" y="4267"/>
                    <a:pt x="0" y="533"/>
                  </a:cubicBezTo>
                  <a:close/>
                  <a:moveTo>
                    <a:pt x="0" y="533"/>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grpSp>
      <p:grpSp>
        <p:nvGrpSpPr>
          <p:cNvPr id="10" name="Group 32"/>
          <p:cNvGrpSpPr/>
          <p:nvPr/>
        </p:nvGrpSpPr>
        <p:grpSpPr bwMode="auto">
          <a:xfrm>
            <a:off x="4644008" y="1459682"/>
            <a:ext cx="923435" cy="3272308"/>
            <a:chOff x="0" y="0"/>
            <a:chExt cx="1192" cy="4224"/>
          </a:xfrm>
          <a:solidFill>
            <a:schemeClr val="tx2"/>
          </a:solidFill>
        </p:grpSpPr>
        <p:sp>
          <p:nvSpPr>
            <p:cNvPr id="11" name="AutoShape 33"/>
            <p:cNvSpPr/>
            <p:nvPr/>
          </p:nvSpPr>
          <p:spPr bwMode="auto">
            <a:xfrm>
              <a:off x="0" y="0"/>
              <a:ext cx="1192" cy="4224"/>
            </a:xfrm>
            <a:custGeom>
              <a:avLst/>
              <a:gdLst/>
              <a:ahLst/>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7"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8"/>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sp>
          <p:nvSpPr>
            <p:cNvPr id="12" name="AutoShape 34"/>
            <p:cNvSpPr/>
            <p:nvPr/>
          </p:nvSpPr>
          <p:spPr bwMode="auto">
            <a:xfrm>
              <a:off x="568" y="551"/>
              <a:ext cx="303" cy="232"/>
            </a:xfrm>
            <a:custGeom>
              <a:avLst/>
              <a:gdLst/>
              <a:ahLst/>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sp>
          <p:nvSpPr>
            <p:cNvPr id="13" name="AutoShape 35"/>
            <p:cNvSpPr/>
            <p:nvPr/>
          </p:nvSpPr>
          <p:spPr bwMode="auto">
            <a:xfrm>
              <a:off x="423" y="1182"/>
              <a:ext cx="126" cy="179"/>
            </a:xfrm>
            <a:custGeom>
              <a:avLst/>
              <a:gdLst/>
              <a:ahLst/>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sp>
          <p:nvSpPr>
            <p:cNvPr id="14" name="AutoShape 36"/>
            <p:cNvSpPr/>
            <p:nvPr/>
          </p:nvSpPr>
          <p:spPr bwMode="auto">
            <a:xfrm>
              <a:off x="424" y="1612"/>
              <a:ext cx="53" cy="155"/>
            </a:xfrm>
            <a:custGeom>
              <a:avLst/>
              <a:gdLst/>
              <a:ahLst/>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s-ES" sz="1350"/>
            </a:p>
          </p:txBody>
        </p:sp>
      </p:grpSp>
      <p:grpSp>
        <p:nvGrpSpPr>
          <p:cNvPr id="15" name="组合 14"/>
          <p:cNvGrpSpPr/>
          <p:nvPr/>
        </p:nvGrpSpPr>
        <p:grpSpPr>
          <a:xfrm>
            <a:off x="539552" y="1670213"/>
            <a:ext cx="2638974" cy="1852339"/>
            <a:chOff x="1097754" y="1596136"/>
            <a:chExt cx="4124326" cy="2894932"/>
          </a:xfrm>
        </p:grpSpPr>
        <p:pic>
          <p:nvPicPr>
            <p:cNvPr id="16" name="Afbeelding 3"/>
            <p:cNvPicPr>
              <a:picLocks noChangeAspect="1"/>
            </p:cNvPicPr>
            <p:nvPr/>
          </p:nvPicPr>
          <p:blipFill>
            <a:blip r:embed="rId4" cstate="email"/>
            <a:stretch>
              <a:fillRect/>
            </a:stretch>
          </p:blipFill>
          <p:spPr>
            <a:xfrm>
              <a:off x="1110740" y="1596136"/>
              <a:ext cx="4094300" cy="2730898"/>
            </a:xfrm>
            <a:prstGeom prst="rect">
              <a:avLst/>
            </a:prstGeom>
            <a:ln>
              <a:solidFill>
                <a:schemeClr val="tx2"/>
              </a:solidFill>
            </a:ln>
          </p:spPr>
        </p:pic>
        <p:sp>
          <p:nvSpPr>
            <p:cNvPr id="17" name="Rechthoek 7"/>
            <p:cNvSpPr/>
            <p:nvPr/>
          </p:nvSpPr>
          <p:spPr>
            <a:xfrm rot="10800000" flipV="1">
              <a:off x="1097754" y="4007506"/>
              <a:ext cx="4124326" cy="4835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solidFill>
                  <a:schemeClr val="bg1"/>
                </a:solidFill>
                <a:latin typeface="Bebas Neue" panose="020B0606020202050201" pitchFamily="34" charset="0"/>
              </a:endParaRPr>
            </a:p>
          </p:txBody>
        </p:sp>
      </p:grpSp>
      <p:grpSp>
        <p:nvGrpSpPr>
          <p:cNvPr id="18" name="组合 17"/>
          <p:cNvGrpSpPr/>
          <p:nvPr/>
        </p:nvGrpSpPr>
        <p:grpSpPr>
          <a:xfrm>
            <a:off x="5820851" y="1658372"/>
            <a:ext cx="2638974" cy="1864180"/>
            <a:chOff x="1097754" y="1577631"/>
            <a:chExt cx="4124326" cy="2913437"/>
          </a:xfrm>
        </p:grpSpPr>
        <p:pic>
          <p:nvPicPr>
            <p:cNvPr id="19" name="Afbeelding 3"/>
            <p:cNvPicPr>
              <a:picLocks noChangeAspect="1"/>
            </p:cNvPicPr>
            <p:nvPr/>
          </p:nvPicPr>
          <p:blipFill>
            <a:blip r:embed="rId5" cstate="email"/>
            <a:stretch>
              <a:fillRect/>
            </a:stretch>
          </p:blipFill>
          <p:spPr>
            <a:xfrm>
              <a:off x="1152160" y="1577631"/>
              <a:ext cx="4011460" cy="2767907"/>
            </a:xfrm>
            <a:prstGeom prst="rect">
              <a:avLst/>
            </a:prstGeom>
            <a:ln>
              <a:solidFill>
                <a:schemeClr val="tx2"/>
              </a:solidFill>
            </a:ln>
          </p:spPr>
        </p:pic>
        <p:sp>
          <p:nvSpPr>
            <p:cNvPr id="20" name="Rechthoek 7"/>
            <p:cNvSpPr/>
            <p:nvPr/>
          </p:nvSpPr>
          <p:spPr>
            <a:xfrm rot="10800000" flipV="1">
              <a:off x="1097754" y="4007506"/>
              <a:ext cx="4124326" cy="4835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solidFill>
                  <a:schemeClr val="bg1"/>
                </a:solidFill>
                <a:latin typeface="Bebas Neue" panose="020B0606020202050201" pitchFamily="34" charset="0"/>
              </a:endParaRPr>
            </a:p>
          </p:txBody>
        </p:sp>
      </p:grpSp>
      <p:sp>
        <p:nvSpPr>
          <p:cNvPr id="21" name="矩形 20"/>
          <p:cNvSpPr/>
          <p:nvPr/>
        </p:nvSpPr>
        <p:spPr>
          <a:xfrm>
            <a:off x="681206" y="3779461"/>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2" name="矩形 21"/>
          <p:cNvSpPr/>
          <p:nvPr/>
        </p:nvSpPr>
        <p:spPr>
          <a:xfrm>
            <a:off x="5951012" y="3779461"/>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3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14:presetBounceEnd="62000">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14:bounceEnd="62000">
                                          <p:cBhvr additive="base">
                                            <p:cTn id="52" dur="4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53" dur="4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14:presetBounceEnd="62000">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14:bounceEnd="62000">
                                          <p:cBhvr additive="base">
                                            <p:cTn id="57" dur="4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58" dur="4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3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0-#ppt_w/2"/>
                                              </p:val>
                                            </p:tav>
                                            <p:tav tm="100000">
                                              <p:val>
                                                <p:strVal val="#ppt_x"/>
                                              </p:val>
                                            </p:tav>
                                          </p:tavLst>
                                        </p:anim>
                                        <p:anim calcmode="lin" valueType="num">
                                          <p:cBhvr additive="base">
                                            <p:cTn id="53" dur="4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400" fill="hold"/>
                                            <p:tgtEl>
                                              <p:spTgt spid="22"/>
                                            </p:tgtEl>
                                            <p:attrNameLst>
                                              <p:attrName>ppt_x</p:attrName>
                                            </p:attrNameLst>
                                          </p:cBhvr>
                                          <p:tavLst>
                                            <p:tav tm="0">
                                              <p:val>
                                                <p:strVal val="1+#ppt_w/2"/>
                                              </p:val>
                                            </p:tav>
                                            <p:tav tm="100000">
                                              <p:val>
                                                <p:strVal val="#ppt_x"/>
                                              </p:val>
                                            </p:tav>
                                          </p:tavLst>
                                        </p:anim>
                                        <p:anim calcmode="lin" valueType="num">
                                          <p:cBhvr additive="base">
                                            <p:cTn id="58" dur="4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1" grpId="0"/>
          <p:bldP spid="2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矩形 6"/>
          <p:cNvSpPr/>
          <p:nvPr/>
        </p:nvSpPr>
        <p:spPr>
          <a:xfrm>
            <a:off x="1331640" y="1356498"/>
            <a:ext cx="6552728" cy="144016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 形 7"/>
          <p:cNvSpPr/>
          <p:nvPr/>
        </p:nvSpPr>
        <p:spPr>
          <a:xfrm rot="5400000">
            <a:off x="1259632" y="1284490"/>
            <a:ext cx="288032" cy="288032"/>
          </a:xfrm>
          <a:prstGeom prst="corne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 形 8"/>
          <p:cNvSpPr/>
          <p:nvPr/>
        </p:nvSpPr>
        <p:spPr>
          <a:xfrm rot="16200000">
            <a:off x="7668344" y="2580634"/>
            <a:ext cx="288032" cy="288032"/>
          </a:xfrm>
          <a:prstGeom prst="corne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rrowheads="1"/>
          </p:cNvSpPr>
          <p:nvPr/>
        </p:nvSpPr>
        <p:spPr bwMode="auto">
          <a:xfrm>
            <a:off x="1547664" y="1519385"/>
            <a:ext cx="6120680" cy="109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400" dirty="0">
                <a:latin typeface="微软雅黑" panose="020B0503020204020204" pitchFamily="34" charset="-122"/>
                <a:ea typeface="微软雅黑" panose="020B0503020204020204" pitchFamily="34" charset="-122"/>
              </a:rPr>
              <a:t>随着计算机技术的发展及印刷技进步，平面设计在视觉感观领域的表现也越来越丰富，这对今天的平面设计都提出了空前的挑战，也为平面设计者提供了更为广阔的发展空间平面设计者不仅要掌握传统的设计工具，这对今天的平面设计如画笔以及绘图笔和市场疲软相应的度量工具等，更重要的是掌握。</a:t>
            </a:r>
          </a:p>
        </p:txBody>
      </p:sp>
      <p:grpSp>
        <p:nvGrpSpPr>
          <p:cNvPr id="11" name="组合 10"/>
          <p:cNvGrpSpPr/>
          <p:nvPr/>
        </p:nvGrpSpPr>
        <p:grpSpPr>
          <a:xfrm>
            <a:off x="1331640" y="3084690"/>
            <a:ext cx="1503284" cy="1503284"/>
            <a:chOff x="1331640" y="3219822"/>
            <a:chExt cx="1503284" cy="1503284"/>
          </a:xfrm>
        </p:grpSpPr>
        <p:sp>
          <p:nvSpPr>
            <p:cNvPr id="12" name="椭圆 11"/>
            <p:cNvSpPr/>
            <p:nvPr/>
          </p:nvSpPr>
          <p:spPr>
            <a:xfrm>
              <a:off x="1331640" y="3219822"/>
              <a:ext cx="1503284" cy="1503284"/>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椭圆 12"/>
            <p:cNvSpPr/>
            <p:nvPr/>
          </p:nvSpPr>
          <p:spPr>
            <a:xfrm>
              <a:off x="1435210" y="3323392"/>
              <a:ext cx="1296144" cy="1296144"/>
            </a:xfrm>
            <a:prstGeom prst="ellipse">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990785" y="3084690"/>
            <a:ext cx="1503284" cy="1503284"/>
            <a:chOff x="1331640" y="3219822"/>
            <a:chExt cx="1503284" cy="1503284"/>
          </a:xfrm>
        </p:grpSpPr>
        <p:sp>
          <p:nvSpPr>
            <p:cNvPr id="15" name="椭圆 14"/>
            <p:cNvSpPr/>
            <p:nvPr/>
          </p:nvSpPr>
          <p:spPr>
            <a:xfrm>
              <a:off x="1331640" y="3219822"/>
              <a:ext cx="1503284" cy="150328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6" name="椭圆 15"/>
            <p:cNvSpPr/>
            <p:nvPr/>
          </p:nvSpPr>
          <p:spPr>
            <a:xfrm>
              <a:off x="1435210" y="3323392"/>
              <a:ext cx="1296144" cy="1296144"/>
            </a:xfrm>
            <a:prstGeom prst="ellipse">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49930" y="3084690"/>
            <a:ext cx="1503284" cy="1503284"/>
            <a:chOff x="1331640" y="3219822"/>
            <a:chExt cx="1503284" cy="1503284"/>
          </a:xfrm>
        </p:grpSpPr>
        <p:sp>
          <p:nvSpPr>
            <p:cNvPr id="18" name="椭圆 17"/>
            <p:cNvSpPr/>
            <p:nvPr/>
          </p:nvSpPr>
          <p:spPr>
            <a:xfrm>
              <a:off x="1331640" y="3219822"/>
              <a:ext cx="1503284" cy="1503284"/>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椭圆 18"/>
            <p:cNvSpPr/>
            <p:nvPr/>
          </p:nvSpPr>
          <p:spPr>
            <a:xfrm>
              <a:off x="1435210" y="3323392"/>
              <a:ext cx="1296144" cy="1296144"/>
            </a:xfrm>
            <a:prstGeom prst="ellipse">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309076" y="3084690"/>
            <a:ext cx="1503284" cy="1503284"/>
            <a:chOff x="1331640" y="3219822"/>
            <a:chExt cx="1503284" cy="1503284"/>
          </a:xfrm>
        </p:grpSpPr>
        <p:sp>
          <p:nvSpPr>
            <p:cNvPr id="21" name="椭圆 20"/>
            <p:cNvSpPr/>
            <p:nvPr/>
          </p:nvSpPr>
          <p:spPr>
            <a:xfrm>
              <a:off x="1331640" y="3219822"/>
              <a:ext cx="1503284" cy="1503284"/>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椭圆 21"/>
            <p:cNvSpPr/>
            <p:nvPr/>
          </p:nvSpPr>
          <p:spPr>
            <a:xfrm>
              <a:off x="1435210" y="3323392"/>
              <a:ext cx="1296144" cy="1296144"/>
            </a:xfrm>
            <a:prstGeom prst="ellipse">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500"/>
                                </p:stCondLst>
                                <p:childTnLst>
                                  <p:par>
                                    <p:cTn id="33" presetID="2" presetClass="entr" presetSubtype="9" decel="633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 fill="hold"/>
                                            <p:tgtEl>
                                              <p:spTgt spid="8"/>
                                            </p:tgtEl>
                                            <p:attrNameLst>
                                              <p:attrName>ppt_x</p:attrName>
                                            </p:attrNameLst>
                                          </p:cBhvr>
                                          <p:tavLst>
                                            <p:tav tm="0">
                                              <p:val>
                                                <p:strVal val="0-#ppt_w/2"/>
                                              </p:val>
                                            </p:tav>
                                            <p:tav tm="100000">
                                              <p:val>
                                                <p:strVal val="#ppt_x"/>
                                              </p:val>
                                            </p:tav>
                                          </p:tavLst>
                                        </p:anim>
                                        <p:anim calcmode="lin" valueType="num">
                                          <p:cBhvr additive="base">
                                            <p:cTn id="36" dur="3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6" decel="633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 fill="hold"/>
                                            <p:tgtEl>
                                              <p:spTgt spid="9"/>
                                            </p:tgtEl>
                                            <p:attrNameLst>
                                              <p:attrName>ppt_x</p:attrName>
                                            </p:attrNameLst>
                                          </p:cBhvr>
                                          <p:tavLst>
                                            <p:tav tm="0">
                                              <p:val>
                                                <p:strVal val="1+#ppt_w/2"/>
                                              </p:val>
                                            </p:tav>
                                            <p:tav tm="100000">
                                              <p:val>
                                                <p:strVal val="#ppt_x"/>
                                              </p:val>
                                            </p:tav>
                                          </p:tavLst>
                                        </p:anim>
                                        <p:anim calcmode="lin" valueType="num">
                                          <p:cBhvr additive="base">
                                            <p:cTn id="40" dur="300" fill="hold"/>
                                            <p:tgtEl>
                                              <p:spTgt spid="9"/>
                                            </p:tgtEl>
                                            <p:attrNameLst>
                                              <p:attrName>ppt_y</p:attrName>
                                            </p:attrNameLst>
                                          </p:cBhvr>
                                          <p:tavLst>
                                            <p:tav tm="0">
                                              <p:val>
                                                <p:strVal val="1+#ppt_h/2"/>
                                              </p:val>
                                            </p:tav>
                                            <p:tav tm="100000">
                                              <p:val>
                                                <p:strVal val="#ppt_y"/>
                                              </p:val>
                                            </p:tav>
                                          </p:tavLst>
                                        </p:anim>
                                      </p:childTnLst>
                                    </p:cTn>
                                  </p:par>
                                  <p:par>
                                    <p:cTn id="41" presetID="12" presetClass="entr" presetSubtype="4" fill="hold" grpId="0" nodeType="withEffect">
                                      <p:stCondLst>
                                        <p:cond delay="3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p:tgtEl>
                                              <p:spTgt spid="10"/>
                                            </p:tgtEl>
                                            <p:attrNameLst>
                                              <p:attrName>ppt_y</p:attrName>
                                            </p:attrNameLst>
                                          </p:cBhvr>
                                          <p:tavLst>
                                            <p:tav tm="0">
                                              <p:val>
                                                <p:strVal val="#ppt_y+#ppt_h*1.125000"/>
                                              </p:val>
                                            </p:tav>
                                            <p:tav tm="100000">
                                              <p:val>
                                                <p:strVal val="#ppt_y"/>
                                              </p:val>
                                            </p:tav>
                                          </p:tavLst>
                                        </p:anim>
                                        <p:animEffect transition="in" filter="wipe(up)">
                                          <p:cBhvr>
                                            <p:cTn id="44" dur="1000"/>
                                            <p:tgtEl>
                                              <p:spTgt spid="10"/>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00" fill="hold"/>
                                            <p:tgtEl>
                                              <p:spTgt spid="11"/>
                                            </p:tgtEl>
                                            <p:attrNameLst>
                                              <p:attrName>ppt_w</p:attrName>
                                            </p:attrNameLst>
                                          </p:cBhvr>
                                          <p:tavLst>
                                            <p:tav tm="0">
                                              <p:val>
                                                <p:fltVal val="0"/>
                                              </p:val>
                                            </p:tav>
                                            <p:tav tm="100000">
                                              <p:val>
                                                <p:strVal val="#ppt_w"/>
                                              </p:val>
                                            </p:tav>
                                          </p:tavLst>
                                        </p:anim>
                                        <p:anim calcmode="lin" valueType="num">
                                          <p:cBhvr>
                                            <p:cTn id="49" dur="200" fill="hold"/>
                                            <p:tgtEl>
                                              <p:spTgt spid="11"/>
                                            </p:tgtEl>
                                            <p:attrNameLst>
                                              <p:attrName>ppt_h</p:attrName>
                                            </p:attrNameLst>
                                          </p:cBhvr>
                                          <p:tavLst>
                                            <p:tav tm="0">
                                              <p:val>
                                                <p:fltVal val="0"/>
                                              </p:val>
                                            </p:tav>
                                            <p:tav tm="100000">
                                              <p:val>
                                                <p:strVal val="#ppt_h"/>
                                              </p:val>
                                            </p:tav>
                                          </p:tavLst>
                                        </p:anim>
                                        <p:animEffect transition="in" filter="fade">
                                          <p:cBhvr>
                                            <p:cTn id="50" dur="200"/>
                                            <p:tgtEl>
                                              <p:spTgt spid="11"/>
                                            </p:tgtEl>
                                          </p:cBhvr>
                                        </p:animEffect>
                                      </p:childTnLst>
                                    </p:cTn>
                                  </p:par>
                                  <p:par>
                                    <p:cTn id="51" presetID="6" presetClass="emph" presetSubtype="0" autoRev="1" fill="hold" nodeType="withEffect">
                                      <p:stCondLst>
                                        <p:cond delay="150"/>
                                      </p:stCondLst>
                                      <p:childTnLst>
                                        <p:animScale>
                                          <p:cBhvr>
                                            <p:cTn id="52" dur="100" fill="hold"/>
                                            <p:tgtEl>
                                              <p:spTgt spid="11"/>
                                            </p:tgtEl>
                                          </p:cBhvr>
                                          <p:by x="130000" y="130000"/>
                                        </p:animScale>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 fill="hold"/>
                                            <p:tgtEl>
                                              <p:spTgt spid="14"/>
                                            </p:tgtEl>
                                            <p:attrNameLst>
                                              <p:attrName>ppt_w</p:attrName>
                                            </p:attrNameLst>
                                          </p:cBhvr>
                                          <p:tavLst>
                                            <p:tav tm="0">
                                              <p:val>
                                                <p:fltVal val="0"/>
                                              </p:val>
                                            </p:tav>
                                            <p:tav tm="100000">
                                              <p:val>
                                                <p:strVal val="#ppt_w"/>
                                              </p:val>
                                            </p:tav>
                                          </p:tavLst>
                                        </p:anim>
                                        <p:anim calcmode="lin" valueType="num">
                                          <p:cBhvr>
                                            <p:cTn id="57" dur="200" fill="hold"/>
                                            <p:tgtEl>
                                              <p:spTgt spid="14"/>
                                            </p:tgtEl>
                                            <p:attrNameLst>
                                              <p:attrName>ppt_h</p:attrName>
                                            </p:attrNameLst>
                                          </p:cBhvr>
                                          <p:tavLst>
                                            <p:tav tm="0">
                                              <p:val>
                                                <p:fltVal val="0"/>
                                              </p:val>
                                            </p:tav>
                                            <p:tav tm="100000">
                                              <p:val>
                                                <p:strVal val="#ppt_h"/>
                                              </p:val>
                                            </p:tav>
                                          </p:tavLst>
                                        </p:anim>
                                        <p:animEffect transition="in" filter="fade">
                                          <p:cBhvr>
                                            <p:cTn id="58" dur="200"/>
                                            <p:tgtEl>
                                              <p:spTgt spid="14"/>
                                            </p:tgtEl>
                                          </p:cBhvr>
                                        </p:animEffect>
                                      </p:childTnLst>
                                    </p:cTn>
                                  </p:par>
                                  <p:par>
                                    <p:cTn id="59" presetID="6" presetClass="emph" presetSubtype="0" autoRev="1" fill="hold" nodeType="withEffect">
                                      <p:stCondLst>
                                        <p:cond delay="150"/>
                                      </p:stCondLst>
                                      <p:childTnLst>
                                        <p:animScale>
                                          <p:cBhvr>
                                            <p:cTn id="60" dur="100" fill="hold"/>
                                            <p:tgtEl>
                                              <p:spTgt spid="14"/>
                                            </p:tgtEl>
                                          </p:cBhvr>
                                          <p:by x="130000" y="130000"/>
                                        </p:animScale>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200" fill="hold"/>
                                            <p:tgtEl>
                                              <p:spTgt spid="17"/>
                                            </p:tgtEl>
                                            <p:attrNameLst>
                                              <p:attrName>ppt_w</p:attrName>
                                            </p:attrNameLst>
                                          </p:cBhvr>
                                          <p:tavLst>
                                            <p:tav tm="0">
                                              <p:val>
                                                <p:fltVal val="0"/>
                                              </p:val>
                                            </p:tav>
                                            <p:tav tm="100000">
                                              <p:val>
                                                <p:strVal val="#ppt_w"/>
                                              </p:val>
                                            </p:tav>
                                          </p:tavLst>
                                        </p:anim>
                                        <p:anim calcmode="lin" valueType="num">
                                          <p:cBhvr>
                                            <p:cTn id="65" dur="200" fill="hold"/>
                                            <p:tgtEl>
                                              <p:spTgt spid="17"/>
                                            </p:tgtEl>
                                            <p:attrNameLst>
                                              <p:attrName>ppt_h</p:attrName>
                                            </p:attrNameLst>
                                          </p:cBhvr>
                                          <p:tavLst>
                                            <p:tav tm="0">
                                              <p:val>
                                                <p:fltVal val="0"/>
                                              </p:val>
                                            </p:tav>
                                            <p:tav tm="100000">
                                              <p:val>
                                                <p:strVal val="#ppt_h"/>
                                              </p:val>
                                            </p:tav>
                                          </p:tavLst>
                                        </p:anim>
                                        <p:animEffect transition="in" filter="fade">
                                          <p:cBhvr>
                                            <p:cTn id="66" dur="200"/>
                                            <p:tgtEl>
                                              <p:spTgt spid="17"/>
                                            </p:tgtEl>
                                          </p:cBhvr>
                                        </p:animEffect>
                                      </p:childTnLst>
                                    </p:cTn>
                                  </p:par>
                                  <p:par>
                                    <p:cTn id="67" presetID="6" presetClass="emph" presetSubtype="0" autoRev="1" fill="hold" nodeType="withEffect">
                                      <p:stCondLst>
                                        <p:cond delay="150"/>
                                      </p:stCondLst>
                                      <p:childTnLst>
                                        <p:animScale>
                                          <p:cBhvr>
                                            <p:cTn id="68" dur="100" fill="hold"/>
                                            <p:tgtEl>
                                              <p:spTgt spid="17"/>
                                            </p:tgtEl>
                                          </p:cBhvr>
                                          <p:by x="130000" y="130000"/>
                                        </p:animScale>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200" fill="hold"/>
                                            <p:tgtEl>
                                              <p:spTgt spid="20"/>
                                            </p:tgtEl>
                                            <p:attrNameLst>
                                              <p:attrName>ppt_w</p:attrName>
                                            </p:attrNameLst>
                                          </p:cBhvr>
                                          <p:tavLst>
                                            <p:tav tm="0">
                                              <p:val>
                                                <p:fltVal val="0"/>
                                              </p:val>
                                            </p:tav>
                                            <p:tav tm="100000">
                                              <p:val>
                                                <p:strVal val="#ppt_w"/>
                                              </p:val>
                                            </p:tav>
                                          </p:tavLst>
                                        </p:anim>
                                        <p:anim calcmode="lin" valueType="num">
                                          <p:cBhvr>
                                            <p:cTn id="73" dur="200" fill="hold"/>
                                            <p:tgtEl>
                                              <p:spTgt spid="20"/>
                                            </p:tgtEl>
                                            <p:attrNameLst>
                                              <p:attrName>ppt_h</p:attrName>
                                            </p:attrNameLst>
                                          </p:cBhvr>
                                          <p:tavLst>
                                            <p:tav tm="0">
                                              <p:val>
                                                <p:fltVal val="0"/>
                                              </p:val>
                                            </p:tav>
                                            <p:tav tm="100000">
                                              <p:val>
                                                <p:strVal val="#ppt_h"/>
                                              </p:val>
                                            </p:tav>
                                          </p:tavLst>
                                        </p:anim>
                                        <p:animEffect transition="in" filter="fade">
                                          <p:cBhvr>
                                            <p:cTn id="74" dur="200"/>
                                            <p:tgtEl>
                                              <p:spTgt spid="20"/>
                                            </p:tgtEl>
                                          </p:cBhvr>
                                        </p:animEffect>
                                      </p:childTnLst>
                                    </p:cTn>
                                  </p:par>
                                  <p:par>
                                    <p:cTn id="75" presetID="6" presetClass="emph" presetSubtype="0" autoRev="1" fill="hold" nodeType="withEffect">
                                      <p:stCondLst>
                                        <p:cond delay="150"/>
                                      </p:stCondLst>
                                      <p:childTnLst>
                                        <p:animScale>
                                          <p:cBhvr>
                                            <p:cTn id="76" dur="100" fill="hold"/>
                                            <p:tgtEl>
                                              <p:spTgt spid="20"/>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500"/>
                                </p:stCondLst>
                                <p:childTnLst>
                                  <p:par>
                                    <p:cTn id="33" presetID="2" presetClass="entr" presetSubtype="9" decel="633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300" fill="hold"/>
                                            <p:tgtEl>
                                              <p:spTgt spid="8"/>
                                            </p:tgtEl>
                                            <p:attrNameLst>
                                              <p:attrName>ppt_x</p:attrName>
                                            </p:attrNameLst>
                                          </p:cBhvr>
                                          <p:tavLst>
                                            <p:tav tm="0">
                                              <p:val>
                                                <p:strVal val="0-#ppt_w/2"/>
                                              </p:val>
                                            </p:tav>
                                            <p:tav tm="100000">
                                              <p:val>
                                                <p:strVal val="#ppt_x"/>
                                              </p:val>
                                            </p:tav>
                                          </p:tavLst>
                                        </p:anim>
                                        <p:anim calcmode="lin" valueType="num">
                                          <p:cBhvr additive="base">
                                            <p:cTn id="36" dur="3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6" decel="633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 fill="hold"/>
                                            <p:tgtEl>
                                              <p:spTgt spid="9"/>
                                            </p:tgtEl>
                                            <p:attrNameLst>
                                              <p:attrName>ppt_x</p:attrName>
                                            </p:attrNameLst>
                                          </p:cBhvr>
                                          <p:tavLst>
                                            <p:tav tm="0">
                                              <p:val>
                                                <p:strVal val="1+#ppt_w/2"/>
                                              </p:val>
                                            </p:tav>
                                            <p:tav tm="100000">
                                              <p:val>
                                                <p:strVal val="#ppt_x"/>
                                              </p:val>
                                            </p:tav>
                                          </p:tavLst>
                                        </p:anim>
                                        <p:anim calcmode="lin" valueType="num">
                                          <p:cBhvr additive="base">
                                            <p:cTn id="40" dur="300" fill="hold"/>
                                            <p:tgtEl>
                                              <p:spTgt spid="9"/>
                                            </p:tgtEl>
                                            <p:attrNameLst>
                                              <p:attrName>ppt_y</p:attrName>
                                            </p:attrNameLst>
                                          </p:cBhvr>
                                          <p:tavLst>
                                            <p:tav tm="0">
                                              <p:val>
                                                <p:strVal val="1+#ppt_h/2"/>
                                              </p:val>
                                            </p:tav>
                                            <p:tav tm="100000">
                                              <p:val>
                                                <p:strVal val="#ppt_y"/>
                                              </p:val>
                                            </p:tav>
                                          </p:tavLst>
                                        </p:anim>
                                      </p:childTnLst>
                                    </p:cTn>
                                  </p:par>
                                  <p:par>
                                    <p:cTn id="41" presetID="12" presetClass="entr" presetSubtype="4" fill="hold" grpId="0" nodeType="withEffect">
                                      <p:stCondLst>
                                        <p:cond delay="3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p:tgtEl>
                                              <p:spTgt spid="10"/>
                                            </p:tgtEl>
                                            <p:attrNameLst>
                                              <p:attrName>ppt_y</p:attrName>
                                            </p:attrNameLst>
                                          </p:cBhvr>
                                          <p:tavLst>
                                            <p:tav tm="0">
                                              <p:val>
                                                <p:strVal val="#ppt_y+#ppt_h*1.125000"/>
                                              </p:val>
                                            </p:tav>
                                            <p:tav tm="100000">
                                              <p:val>
                                                <p:strVal val="#ppt_y"/>
                                              </p:val>
                                            </p:tav>
                                          </p:tavLst>
                                        </p:anim>
                                        <p:animEffect transition="in" filter="wipe(up)">
                                          <p:cBhvr>
                                            <p:cTn id="44" dur="1000"/>
                                            <p:tgtEl>
                                              <p:spTgt spid="10"/>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00" fill="hold"/>
                                            <p:tgtEl>
                                              <p:spTgt spid="11"/>
                                            </p:tgtEl>
                                            <p:attrNameLst>
                                              <p:attrName>ppt_w</p:attrName>
                                            </p:attrNameLst>
                                          </p:cBhvr>
                                          <p:tavLst>
                                            <p:tav tm="0">
                                              <p:val>
                                                <p:fltVal val="0"/>
                                              </p:val>
                                            </p:tav>
                                            <p:tav tm="100000">
                                              <p:val>
                                                <p:strVal val="#ppt_w"/>
                                              </p:val>
                                            </p:tav>
                                          </p:tavLst>
                                        </p:anim>
                                        <p:anim calcmode="lin" valueType="num">
                                          <p:cBhvr>
                                            <p:cTn id="49" dur="200" fill="hold"/>
                                            <p:tgtEl>
                                              <p:spTgt spid="11"/>
                                            </p:tgtEl>
                                            <p:attrNameLst>
                                              <p:attrName>ppt_h</p:attrName>
                                            </p:attrNameLst>
                                          </p:cBhvr>
                                          <p:tavLst>
                                            <p:tav tm="0">
                                              <p:val>
                                                <p:fltVal val="0"/>
                                              </p:val>
                                            </p:tav>
                                            <p:tav tm="100000">
                                              <p:val>
                                                <p:strVal val="#ppt_h"/>
                                              </p:val>
                                            </p:tav>
                                          </p:tavLst>
                                        </p:anim>
                                        <p:animEffect transition="in" filter="fade">
                                          <p:cBhvr>
                                            <p:cTn id="50" dur="200"/>
                                            <p:tgtEl>
                                              <p:spTgt spid="11"/>
                                            </p:tgtEl>
                                          </p:cBhvr>
                                        </p:animEffect>
                                      </p:childTnLst>
                                    </p:cTn>
                                  </p:par>
                                  <p:par>
                                    <p:cTn id="51" presetID="6" presetClass="emph" presetSubtype="0" autoRev="1" fill="hold" nodeType="withEffect">
                                      <p:stCondLst>
                                        <p:cond delay="150"/>
                                      </p:stCondLst>
                                      <p:childTnLst>
                                        <p:animScale>
                                          <p:cBhvr>
                                            <p:cTn id="52" dur="100" fill="hold"/>
                                            <p:tgtEl>
                                              <p:spTgt spid="11"/>
                                            </p:tgtEl>
                                          </p:cBhvr>
                                          <p:by x="130000" y="130000"/>
                                        </p:animScale>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 fill="hold"/>
                                            <p:tgtEl>
                                              <p:spTgt spid="14"/>
                                            </p:tgtEl>
                                            <p:attrNameLst>
                                              <p:attrName>ppt_w</p:attrName>
                                            </p:attrNameLst>
                                          </p:cBhvr>
                                          <p:tavLst>
                                            <p:tav tm="0">
                                              <p:val>
                                                <p:fltVal val="0"/>
                                              </p:val>
                                            </p:tav>
                                            <p:tav tm="100000">
                                              <p:val>
                                                <p:strVal val="#ppt_w"/>
                                              </p:val>
                                            </p:tav>
                                          </p:tavLst>
                                        </p:anim>
                                        <p:anim calcmode="lin" valueType="num">
                                          <p:cBhvr>
                                            <p:cTn id="57" dur="200" fill="hold"/>
                                            <p:tgtEl>
                                              <p:spTgt spid="14"/>
                                            </p:tgtEl>
                                            <p:attrNameLst>
                                              <p:attrName>ppt_h</p:attrName>
                                            </p:attrNameLst>
                                          </p:cBhvr>
                                          <p:tavLst>
                                            <p:tav tm="0">
                                              <p:val>
                                                <p:fltVal val="0"/>
                                              </p:val>
                                            </p:tav>
                                            <p:tav tm="100000">
                                              <p:val>
                                                <p:strVal val="#ppt_h"/>
                                              </p:val>
                                            </p:tav>
                                          </p:tavLst>
                                        </p:anim>
                                        <p:animEffect transition="in" filter="fade">
                                          <p:cBhvr>
                                            <p:cTn id="58" dur="200"/>
                                            <p:tgtEl>
                                              <p:spTgt spid="14"/>
                                            </p:tgtEl>
                                          </p:cBhvr>
                                        </p:animEffect>
                                      </p:childTnLst>
                                    </p:cTn>
                                  </p:par>
                                  <p:par>
                                    <p:cTn id="59" presetID="6" presetClass="emph" presetSubtype="0" autoRev="1" fill="hold" nodeType="withEffect">
                                      <p:stCondLst>
                                        <p:cond delay="150"/>
                                      </p:stCondLst>
                                      <p:childTnLst>
                                        <p:animScale>
                                          <p:cBhvr>
                                            <p:cTn id="60" dur="100" fill="hold"/>
                                            <p:tgtEl>
                                              <p:spTgt spid="14"/>
                                            </p:tgtEl>
                                          </p:cBhvr>
                                          <p:by x="130000" y="130000"/>
                                        </p:animScale>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200" fill="hold"/>
                                            <p:tgtEl>
                                              <p:spTgt spid="17"/>
                                            </p:tgtEl>
                                            <p:attrNameLst>
                                              <p:attrName>ppt_w</p:attrName>
                                            </p:attrNameLst>
                                          </p:cBhvr>
                                          <p:tavLst>
                                            <p:tav tm="0">
                                              <p:val>
                                                <p:fltVal val="0"/>
                                              </p:val>
                                            </p:tav>
                                            <p:tav tm="100000">
                                              <p:val>
                                                <p:strVal val="#ppt_w"/>
                                              </p:val>
                                            </p:tav>
                                          </p:tavLst>
                                        </p:anim>
                                        <p:anim calcmode="lin" valueType="num">
                                          <p:cBhvr>
                                            <p:cTn id="65" dur="200" fill="hold"/>
                                            <p:tgtEl>
                                              <p:spTgt spid="17"/>
                                            </p:tgtEl>
                                            <p:attrNameLst>
                                              <p:attrName>ppt_h</p:attrName>
                                            </p:attrNameLst>
                                          </p:cBhvr>
                                          <p:tavLst>
                                            <p:tav tm="0">
                                              <p:val>
                                                <p:fltVal val="0"/>
                                              </p:val>
                                            </p:tav>
                                            <p:tav tm="100000">
                                              <p:val>
                                                <p:strVal val="#ppt_h"/>
                                              </p:val>
                                            </p:tav>
                                          </p:tavLst>
                                        </p:anim>
                                        <p:animEffect transition="in" filter="fade">
                                          <p:cBhvr>
                                            <p:cTn id="66" dur="200"/>
                                            <p:tgtEl>
                                              <p:spTgt spid="17"/>
                                            </p:tgtEl>
                                          </p:cBhvr>
                                        </p:animEffect>
                                      </p:childTnLst>
                                    </p:cTn>
                                  </p:par>
                                  <p:par>
                                    <p:cTn id="67" presetID="6" presetClass="emph" presetSubtype="0" autoRev="1" fill="hold" nodeType="withEffect">
                                      <p:stCondLst>
                                        <p:cond delay="150"/>
                                      </p:stCondLst>
                                      <p:childTnLst>
                                        <p:animScale>
                                          <p:cBhvr>
                                            <p:cTn id="68" dur="100" fill="hold"/>
                                            <p:tgtEl>
                                              <p:spTgt spid="17"/>
                                            </p:tgtEl>
                                          </p:cBhvr>
                                          <p:by x="130000" y="130000"/>
                                        </p:animScale>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200" fill="hold"/>
                                            <p:tgtEl>
                                              <p:spTgt spid="20"/>
                                            </p:tgtEl>
                                            <p:attrNameLst>
                                              <p:attrName>ppt_w</p:attrName>
                                            </p:attrNameLst>
                                          </p:cBhvr>
                                          <p:tavLst>
                                            <p:tav tm="0">
                                              <p:val>
                                                <p:fltVal val="0"/>
                                              </p:val>
                                            </p:tav>
                                            <p:tav tm="100000">
                                              <p:val>
                                                <p:strVal val="#ppt_w"/>
                                              </p:val>
                                            </p:tav>
                                          </p:tavLst>
                                        </p:anim>
                                        <p:anim calcmode="lin" valueType="num">
                                          <p:cBhvr>
                                            <p:cTn id="73" dur="200" fill="hold"/>
                                            <p:tgtEl>
                                              <p:spTgt spid="20"/>
                                            </p:tgtEl>
                                            <p:attrNameLst>
                                              <p:attrName>ppt_h</p:attrName>
                                            </p:attrNameLst>
                                          </p:cBhvr>
                                          <p:tavLst>
                                            <p:tav tm="0">
                                              <p:val>
                                                <p:fltVal val="0"/>
                                              </p:val>
                                            </p:tav>
                                            <p:tav tm="100000">
                                              <p:val>
                                                <p:strVal val="#ppt_h"/>
                                              </p:val>
                                            </p:tav>
                                          </p:tavLst>
                                        </p:anim>
                                        <p:animEffect transition="in" filter="fade">
                                          <p:cBhvr>
                                            <p:cTn id="74" dur="200"/>
                                            <p:tgtEl>
                                              <p:spTgt spid="20"/>
                                            </p:tgtEl>
                                          </p:cBhvr>
                                        </p:animEffect>
                                      </p:childTnLst>
                                    </p:cTn>
                                  </p:par>
                                  <p:par>
                                    <p:cTn id="75" presetID="6" presetClass="emph" presetSubtype="0" autoRev="1" fill="hold" nodeType="withEffect">
                                      <p:stCondLst>
                                        <p:cond delay="150"/>
                                      </p:stCondLst>
                                      <p:childTnLst>
                                        <p:animScale>
                                          <p:cBhvr>
                                            <p:cTn id="76" dur="100" fill="hold"/>
                                            <p:tgtEl>
                                              <p:spTgt spid="20"/>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L 도형 6"/>
          <p:cNvSpPr/>
          <p:nvPr/>
        </p:nvSpPr>
        <p:spPr>
          <a:xfrm>
            <a:off x="3147531" y="3196371"/>
            <a:ext cx="1175579" cy="1175579"/>
          </a:xfrm>
          <a:prstGeom prst="corner">
            <a:avLst>
              <a:gd name="adj1" fmla="val 16416"/>
              <a:gd name="adj2" fmla="val 165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L 도형 7"/>
          <p:cNvSpPr/>
          <p:nvPr/>
        </p:nvSpPr>
        <p:spPr>
          <a:xfrm flipH="1">
            <a:off x="4596606" y="3196371"/>
            <a:ext cx="1175579" cy="1175579"/>
          </a:xfrm>
          <a:prstGeom prst="corner">
            <a:avLst>
              <a:gd name="adj1" fmla="val 16416"/>
              <a:gd name="adj2" fmla="val 165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L 도형 8"/>
          <p:cNvSpPr/>
          <p:nvPr/>
        </p:nvSpPr>
        <p:spPr>
          <a:xfrm flipV="1">
            <a:off x="3147531" y="1774636"/>
            <a:ext cx="1175579" cy="1175579"/>
          </a:xfrm>
          <a:prstGeom prst="corner">
            <a:avLst>
              <a:gd name="adj1" fmla="val 16416"/>
              <a:gd name="adj2" fmla="val 165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L 도형 9"/>
          <p:cNvSpPr/>
          <p:nvPr/>
        </p:nvSpPr>
        <p:spPr>
          <a:xfrm flipH="1" flipV="1">
            <a:off x="4596606" y="1774636"/>
            <a:ext cx="1175579" cy="1175579"/>
          </a:xfrm>
          <a:prstGeom prst="corner">
            <a:avLst>
              <a:gd name="adj1" fmla="val 16416"/>
              <a:gd name="adj2" fmla="val 165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2"/>
          <p:cNvSpPr/>
          <p:nvPr/>
        </p:nvSpPr>
        <p:spPr>
          <a:xfrm>
            <a:off x="3523754" y="2127201"/>
            <a:ext cx="1872208" cy="1872208"/>
          </a:xfrm>
          <a:prstGeom prst="rect">
            <a:avLst/>
          </a:prstGeom>
          <a:blipFill>
            <a:blip r:embed="rId4" cstate="email"/>
            <a:stretch>
              <a:fillRect t="37"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矩形 11"/>
          <p:cNvSpPr/>
          <p:nvPr/>
        </p:nvSpPr>
        <p:spPr>
          <a:xfrm>
            <a:off x="539552" y="2039259"/>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3" name="矩形 12"/>
          <p:cNvSpPr/>
          <p:nvPr/>
        </p:nvSpPr>
        <p:spPr>
          <a:xfrm>
            <a:off x="539552" y="3460994"/>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4" name="矩形 13"/>
          <p:cNvSpPr/>
          <p:nvPr/>
        </p:nvSpPr>
        <p:spPr>
          <a:xfrm>
            <a:off x="6188050" y="2039259"/>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5" name="矩形 14"/>
          <p:cNvSpPr/>
          <p:nvPr/>
        </p:nvSpPr>
        <p:spPr>
          <a:xfrm>
            <a:off x="6188050" y="3460994"/>
            <a:ext cx="2376058" cy="646331"/>
          </a:xfrm>
          <a:prstGeom prst="rect">
            <a:avLst/>
          </a:prstGeom>
          <a:noFill/>
          <a:ln>
            <a:noFill/>
          </a:ln>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 fill="hold"/>
                                            <p:tgtEl>
                                              <p:spTgt spid="11"/>
                                            </p:tgtEl>
                                            <p:attrNameLst>
                                              <p:attrName>ppt_w</p:attrName>
                                            </p:attrNameLst>
                                          </p:cBhvr>
                                          <p:tavLst>
                                            <p:tav tm="0">
                                              <p:val>
                                                <p:fltVal val="0"/>
                                              </p:val>
                                            </p:tav>
                                            <p:tav tm="100000">
                                              <p:val>
                                                <p:strVal val="#ppt_w"/>
                                              </p:val>
                                            </p:tav>
                                          </p:tavLst>
                                        </p:anim>
                                        <p:anim calcmode="lin" valueType="num">
                                          <p:cBhvr>
                                            <p:cTn id="32" dur="200" fill="hold"/>
                                            <p:tgtEl>
                                              <p:spTgt spid="11"/>
                                            </p:tgtEl>
                                            <p:attrNameLst>
                                              <p:attrName>ppt_h</p:attrName>
                                            </p:attrNameLst>
                                          </p:cBhvr>
                                          <p:tavLst>
                                            <p:tav tm="0">
                                              <p:val>
                                                <p:fltVal val="0"/>
                                              </p:val>
                                            </p:tav>
                                            <p:tav tm="100000">
                                              <p:val>
                                                <p:strVal val="#ppt_h"/>
                                              </p:val>
                                            </p:tav>
                                          </p:tavLst>
                                        </p:anim>
                                        <p:animEffect transition="in" filter="fade">
                                          <p:cBhvr>
                                            <p:cTn id="33" dur="200"/>
                                            <p:tgtEl>
                                              <p:spTgt spid="11"/>
                                            </p:tgtEl>
                                          </p:cBhvr>
                                        </p:animEffect>
                                      </p:childTnLst>
                                    </p:cTn>
                                  </p:par>
                                  <p:par>
                                    <p:cTn id="34" presetID="6" presetClass="emph" presetSubtype="0" autoRev="1" fill="hold" grpId="1" nodeType="withEffect">
                                      <p:stCondLst>
                                        <p:cond delay="150"/>
                                      </p:stCondLst>
                                      <p:childTnLst>
                                        <p:animScale>
                                          <p:cBhvr>
                                            <p:cTn id="35" dur="100" fill="hold"/>
                                            <p:tgtEl>
                                              <p:spTgt spid="11"/>
                                            </p:tgtEl>
                                          </p:cBhvr>
                                          <p:by x="130000" y="130000"/>
                                        </p:animScale>
                                      </p:childTnLst>
                                    </p:cTn>
                                  </p:par>
                                </p:childTnLst>
                              </p:cTn>
                            </p:par>
                            <p:par>
                              <p:cTn id="36" fill="hold">
                                <p:stCondLst>
                                  <p:cond delay="1500"/>
                                </p:stCondLst>
                                <p:childTnLst>
                                  <p:par>
                                    <p:cTn id="37" presetID="2" presetClass="entr" presetSubtype="9" decel="625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400" fill="hold"/>
                                            <p:tgtEl>
                                              <p:spTgt spid="9"/>
                                            </p:tgtEl>
                                            <p:attrNameLst>
                                              <p:attrName>ppt_x</p:attrName>
                                            </p:attrNameLst>
                                          </p:cBhvr>
                                          <p:tavLst>
                                            <p:tav tm="0">
                                              <p:val>
                                                <p:strVal val="0-#ppt_w/2"/>
                                              </p:val>
                                            </p:tav>
                                            <p:tav tm="100000">
                                              <p:val>
                                                <p:strVal val="#ppt_x"/>
                                              </p:val>
                                            </p:tav>
                                          </p:tavLst>
                                        </p:anim>
                                        <p:anim calcmode="lin" valueType="num">
                                          <p:cBhvr additive="base">
                                            <p:cTn id="40" dur="4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3" decel="625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400" fill="hold"/>
                                            <p:tgtEl>
                                              <p:spTgt spid="10"/>
                                            </p:tgtEl>
                                            <p:attrNameLst>
                                              <p:attrName>ppt_x</p:attrName>
                                            </p:attrNameLst>
                                          </p:cBhvr>
                                          <p:tavLst>
                                            <p:tav tm="0">
                                              <p:val>
                                                <p:strVal val="1+#ppt_w/2"/>
                                              </p:val>
                                            </p:tav>
                                            <p:tav tm="100000">
                                              <p:val>
                                                <p:strVal val="#ppt_x"/>
                                              </p:val>
                                            </p:tav>
                                          </p:tavLst>
                                        </p:anim>
                                        <p:anim calcmode="lin" valueType="num">
                                          <p:cBhvr additive="base">
                                            <p:cTn id="44" dur="4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6" decel="6250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400" fill="hold"/>
                                            <p:tgtEl>
                                              <p:spTgt spid="8"/>
                                            </p:tgtEl>
                                            <p:attrNameLst>
                                              <p:attrName>ppt_x</p:attrName>
                                            </p:attrNameLst>
                                          </p:cBhvr>
                                          <p:tavLst>
                                            <p:tav tm="0">
                                              <p:val>
                                                <p:strVal val="1+#ppt_w/2"/>
                                              </p:val>
                                            </p:tav>
                                            <p:tav tm="100000">
                                              <p:val>
                                                <p:strVal val="#ppt_x"/>
                                              </p:val>
                                            </p:tav>
                                          </p:tavLst>
                                        </p:anim>
                                        <p:anim calcmode="lin" valueType="num">
                                          <p:cBhvr additive="base">
                                            <p:cTn id="48" dur="4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12" decel="6250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0-#ppt_w/2"/>
                                              </p:val>
                                            </p:tav>
                                            <p:tav tm="100000">
                                              <p:val>
                                                <p:strVal val="#ppt_x"/>
                                              </p:val>
                                            </p:tav>
                                          </p:tavLst>
                                        </p:anim>
                                        <p:anim calcmode="lin" valueType="num">
                                          <p:cBhvr additive="base">
                                            <p:cTn id="52" dur="4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 presetClass="entr" presetSubtype="8" fill="hold" grpId="0" nodeType="afterEffect" p14:presetBounceEnd="62000">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14:bounceEnd="62000">
                                          <p:cBhvr additive="base">
                                            <p:cTn id="56" dur="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2500"/>
                                </p:stCondLst>
                                <p:childTnLst>
                                  <p:par>
                                    <p:cTn id="59" presetID="2" presetClass="entr" presetSubtype="8" fill="hold" grpId="0" nodeType="afterEffect" p14:presetBounceEnd="62000">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14:bounceEnd="62000">
                                          <p:cBhvr additive="base">
                                            <p:cTn id="61" dur="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 presetClass="entr" presetSubtype="2" fill="hold" grpId="0" nodeType="afterEffect" p14:presetBounceEnd="62000">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14:bounceEnd="62000">
                                          <p:cBhvr additive="base">
                                            <p:cTn id="66" dur="5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2" presetClass="entr" presetSubtype="2" fill="hold" grpId="0" nodeType="afterEffect" p14:presetBounceEnd="62000">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14:bounceEnd="62000">
                                          <p:cBhvr additive="base">
                                            <p:cTn id="71" dur="5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1" grpId="0" animBg="1"/>
          <p:bldP spid="11" grpId="1" animBg="1"/>
          <p:bldP spid="12"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 fill="hold"/>
                                            <p:tgtEl>
                                              <p:spTgt spid="11"/>
                                            </p:tgtEl>
                                            <p:attrNameLst>
                                              <p:attrName>ppt_w</p:attrName>
                                            </p:attrNameLst>
                                          </p:cBhvr>
                                          <p:tavLst>
                                            <p:tav tm="0">
                                              <p:val>
                                                <p:fltVal val="0"/>
                                              </p:val>
                                            </p:tav>
                                            <p:tav tm="100000">
                                              <p:val>
                                                <p:strVal val="#ppt_w"/>
                                              </p:val>
                                            </p:tav>
                                          </p:tavLst>
                                        </p:anim>
                                        <p:anim calcmode="lin" valueType="num">
                                          <p:cBhvr>
                                            <p:cTn id="32" dur="200" fill="hold"/>
                                            <p:tgtEl>
                                              <p:spTgt spid="11"/>
                                            </p:tgtEl>
                                            <p:attrNameLst>
                                              <p:attrName>ppt_h</p:attrName>
                                            </p:attrNameLst>
                                          </p:cBhvr>
                                          <p:tavLst>
                                            <p:tav tm="0">
                                              <p:val>
                                                <p:fltVal val="0"/>
                                              </p:val>
                                            </p:tav>
                                            <p:tav tm="100000">
                                              <p:val>
                                                <p:strVal val="#ppt_h"/>
                                              </p:val>
                                            </p:tav>
                                          </p:tavLst>
                                        </p:anim>
                                        <p:animEffect transition="in" filter="fade">
                                          <p:cBhvr>
                                            <p:cTn id="33" dur="200"/>
                                            <p:tgtEl>
                                              <p:spTgt spid="11"/>
                                            </p:tgtEl>
                                          </p:cBhvr>
                                        </p:animEffect>
                                      </p:childTnLst>
                                    </p:cTn>
                                  </p:par>
                                  <p:par>
                                    <p:cTn id="34" presetID="6" presetClass="emph" presetSubtype="0" autoRev="1" fill="hold" grpId="1" nodeType="withEffect">
                                      <p:stCondLst>
                                        <p:cond delay="150"/>
                                      </p:stCondLst>
                                      <p:childTnLst>
                                        <p:animScale>
                                          <p:cBhvr>
                                            <p:cTn id="35" dur="100" fill="hold"/>
                                            <p:tgtEl>
                                              <p:spTgt spid="11"/>
                                            </p:tgtEl>
                                          </p:cBhvr>
                                          <p:by x="130000" y="130000"/>
                                        </p:animScale>
                                      </p:childTnLst>
                                    </p:cTn>
                                  </p:par>
                                </p:childTnLst>
                              </p:cTn>
                            </p:par>
                            <p:par>
                              <p:cTn id="36" fill="hold">
                                <p:stCondLst>
                                  <p:cond delay="1500"/>
                                </p:stCondLst>
                                <p:childTnLst>
                                  <p:par>
                                    <p:cTn id="37" presetID="2" presetClass="entr" presetSubtype="9" decel="625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400" fill="hold"/>
                                            <p:tgtEl>
                                              <p:spTgt spid="9"/>
                                            </p:tgtEl>
                                            <p:attrNameLst>
                                              <p:attrName>ppt_x</p:attrName>
                                            </p:attrNameLst>
                                          </p:cBhvr>
                                          <p:tavLst>
                                            <p:tav tm="0">
                                              <p:val>
                                                <p:strVal val="0-#ppt_w/2"/>
                                              </p:val>
                                            </p:tav>
                                            <p:tav tm="100000">
                                              <p:val>
                                                <p:strVal val="#ppt_x"/>
                                              </p:val>
                                            </p:tav>
                                          </p:tavLst>
                                        </p:anim>
                                        <p:anim calcmode="lin" valueType="num">
                                          <p:cBhvr additive="base">
                                            <p:cTn id="40" dur="4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3" decel="625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400" fill="hold"/>
                                            <p:tgtEl>
                                              <p:spTgt spid="10"/>
                                            </p:tgtEl>
                                            <p:attrNameLst>
                                              <p:attrName>ppt_x</p:attrName>
                                            </p:attrNameLst>
                                          </p:cBhvr>
                                          <p:tavLst>
                                            <p:tav tm="0">
                                              <p:val>
                                                <p:strVal val="1+#ppt_w/2"/>
                                              </p:val>
                                            </p:tav>
                                            <p:tav tm="100000">
                                              <p:val>
                                                <p:strVal val="#ppt_x"/>
                                              </p:val>
                                            </p:tav>
                                          </p:tavLst>
                                        </p:anim>
                                        <p:anim calcmode="lin" valueType="num">
                                          <p:cBhvr additive="base">
                                            <p:cTn id="44" dur="4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6" decel="6250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400" fill="hold"/>
                                            <p:tgtEl>
                                              <p:spTgt spid="8"/>
                                            </p:tgtEl>
                                            <p:attrNameLst>
                                              <p:attrName>ppt_x</p:attrName>
                                            </p:attrNameLst>
                                          </p:cBhvr>
                                          <p:tavLst>
                                            <p:tav tm="0">
                                              <p:val>
                                                <p:strVal val="1+#ppt_w/2"/>
                                              </p:val>
                                            </p:tav>
                                            <p:tav tm="100000">
                                              <p:val>
                                                <p:strVal val="#ppt_x"/>
                                              </p:val>
                                            </p:tav>
                                          </p:tavLst>
                                        </p:anim>
                                        <p:anim calcmode="lin" valueType="num">
                                          <p:cBhvr additive="base">
                                            <p:cTn id="48" dur="4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12" decel="6250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0-#ppt_w/2"/>
                                              </p:val>
                                            </p:tav>
                                            <p:tav tm="100000">
                                              <p:val>
                                                <p:strVal val="#ppt_x"/>
                                              </p:val>
                                            </p:tav>
                                          </p:tavLst>
                                        </p:anim>
                                        <p:anim calcmode="lin" valueType="num">
                                          <p:cBhvr additive="base">
                                            <p:cTn id="52" dur="4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2500"/>
                                </p:stCondLst>
                                <p:childTnLst>
                                  <p:par>
                                    <p:cTn id="59" presetID="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 presetClass="entr" presetSubtype="2"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1" grpId="0" animBg="1"/>
          <p:bldP spid="11" grpId="1" animBg="1"/>
          <p:bldP spid="12" grpId="0"/>
          <p:bldP spid="13" grpId="0"/>
          <p:bldP spid="14" grpId="0"/>
          <p:bldP spid="1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6"/>
          <p:cNvPicPr>
            <a:picLocks noChangeAspect="1"/>
          </p:cNvPicPr>
          <p:nvPr/>
        </p:nvPicPr>
        <p:blipFill rotWithShape="1">
          <a:blip r:embed="rId3" cstate="email"/>
          <a:srcRect/>
          <a:stretch>
            <a:fillRect/>
          </a:stretch>
        </p:blipFill>
        <p:spPr>
          <a:xfrm>
            <a:off x="2555774" y="4203365"/>
            <a:ext cx="6588226" cy="931679"/>
          </a:xfrm>
          <a:prstGeom prst="rect">
            <a:avLst/>
          </a:prstGeom>
          <a:effectLst/>
        </p:spPr>
      </p:pic>
      <p:sp>
        <p:nvSpPr>
          <p:cNvPr id="80" name="矩形 79"/>
          <p:cNvSpPr/>
          <p:nvPr/>
        </p:nvSpPr>
        <p:spPr>
          <a:xfrm>
            <a:off x="464770" y="0"/>
            <a:ext cx="20910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0" y="0"/>
            <a:ext cx="226774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55751" y="987574"/>
            <a:ext cx="1848647" cy="1938992"/>
          </a:xfrm>
          <a:prstGeom prst="rect">
            <a:avLst/>
          </a:prstGeom>
        </p:spPr>
        <p:txBody>
          <a:bodyPr wrap="none">
            <a:spAutoFit/>
          </a:bodyPr>
          <a:lstStyle/>
          <a:p>
            <a:pPr algn="ctr"/>
            <a:r>
              <a:rPr lang="en-US" altLang="zh-CN" sz="6000" dirty="0">
                <a:solidFill>
                  <a:schemeClr val="bg1">
                    <a:alpha val="42000"/>
                  </a:schemeClr>
                </a:solidFill>
                <a:latin typeface="Impact" panose="020B0806030902050204" pitchFamily="34" charset="0"/>
              </a:rPr>
              <a:t>PART </a:t>
            </a:r>
          </a:p>
          <a:p>
            <a:pPr algn="ctr"/>
            <a:r>
              <a:rPr lang="en-US" altLang="zh-CN" sz="6000" dirty="0">
                <a:solidFill>
                  <a:schemeClr val="bg1">
                    <a:alpha val="42000"/>
                  </a:schemeClr>
                </a:solidFill>
                <a:latin typeface="Impact" panose="020B0806030902050204" pitchFamily="34" charset="0"/>
              </a:rPr>
              <a:t>03</a:t>
            </a:r>
          </a:p>
        </p:txBody>
      </p:sp>
      <p:pic>
        <p:nvPicPr>
          <p:cNvPr id="44" name="Picture 15"/>
          <p:cNvPicPr>
            <a:picLocks noChangeAspect="1"/>
          </p:cNvPicPr>
          <p:nvPr/>
        </p:nvPicPr>
        <p:blipFill rotWithShape="1">
          <a:blip r:embed="rId4" cstate="email"/>
          <a:srcRect/>
          <a:stretch>
            <a:fillRect/>
          </a:stretch>
        </p:blipFill>
        <p:spPr>
          <a:xfrm>
            <a:off x="683568" y="3121092"/>
            <a:ext cx="1131556" cy="2022408"/>
          </a:xfrm>
          <a:prstGeom prst="rect">
            <a:avLst/>
          </a:prstGeom>
          <a:effectLst>
            <a:outerShdw blurRad="50800" dist="76200" dir="2700000" sx="99000" sy="99000" algn="tl" rotWithShape="0">
              <a:prstClr val="black">
                <a:alpha val="30000"/>
              </a:prstClr>
            </a:outerShdw>
          </a:effectLst>
        </p:spPr>
      </p:pic>
      <p:sp>
        <p:nvSpPr>
          <p:cNvPr id="49" name="TextBox 48"/>
          <p:cNvSpPr txBox="1"/>
          <p:nvPr/>
        </p:nvSpPr>
        <p:spPr>
          <a:xfrm>
            <a:off x="4429433" y="1707654"/>
            <a:ext cx="2954655" cy="923330"/>
          </a:xfrm>
          <a:prstGeom prst="rect">
            <a:avLst/>
          </a:prstGeom>
          <a:noFill/>
        </p:spPr>
        <p:txBody>
          <a:bodyPr wrap="none" rtlCol="0">
            <a:spAutoFit/>
          </a:bodyPr>
          <a:lstStyle/>
          <a:p>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填写标题</a:t>
            </a:r>
          </a:p>
        </p:txBody>
      </p:sp>
      <p:cxnSp>
        <p:nvCxnSpPr>
          <p:cNvPr id="50" name="直接连接符 49"/>
          <p:cNvCxnSpPr/>
          <p:nvPr/>
        </p:nvCxnSpPr>
        <p:spPr>
          <a:xfrm>
            <a:off x="4427984" y="2621273"/>
            <a:ext cx="295232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89473" y="2715766"/>
            <a:ext cx="974819" cy="307777"/>
            <a:chOff x="1694389" y="3210530"/>
            <a:chExt cx="974819" cy="307777"/>
          </a:xfrm>
        </p:grpSpPr>
        <p:sp>
          <p:nvSpPr>
            <p:cNvPr id="52" name="矩形 51"/>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766397" y="3210530"/>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4" name="组合 53"/>
          <p:cNvGrpSpPr/>
          <p:nvPr/>
        </p:nvGrpSpPr>
        <p:grpSpPr>
          <a:xfrm>
            <a:off x="6190918" y="2715766"/>
            <a:ext cx="974819" cy="307777"/>
            <a:chOff x="1694389" y="3537387"/>
            <a:chExt cx="974819" cy="307777"/>
          </a:xfrm>
        </p:grpSpPr>
        <p:sp>
          <p:nvSpPr>
            <p:cNvPr id="55" name="矩形 54"/>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766397" y="3537387"/>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7" name="组合 56"/>
          <p:cNvGrpSpPr/>
          <p:nvPr/>
        </p:nvGrpSpPr>
        <p:grpSpPr>
          <a:xfrm>
            <a:off x="4789473" y="3075806"/>
            <a:ext cx="974819" cy="307777"/>
            <a:chOff x="1694389" y="3875941"/>
            <a:chExt cx="974819" cy="307777"/>
          </a:xfrm>
        </p:grpSpPr>
        <p:sp>
          <p:nvSpPr>
            <p:cNvPr id="58" name="矩形 57"/>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1766397" y="3875941"/>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60" name="组合 59"/>
          <p:cNvGrpSpPr/>
          <p:nvPr/>
        </p:nvGrpSpPr>
        <p:grpSpPr>
          <a:xfrm>
            <a:off x="6190918" y="3075806"/>
            <a:ext cx="974819" cy="307777"/>
            <a:chOff x="1694389" y="4211992"/>
            <a:chExt cx="974819" cy="307777"/>
          </a:xfrm>
        </p:grpSpPr>
        <p:sp>
          <p:nvSpPr>
            <p:cNvPr id="61" name="矩形 60"/>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1766397" y="4211992"/>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14:bounceEnd="46000">
                                          <p:cBhvr additive="base">
                                            <p:cTn id="15" dur="500" fill="hold"/>
                                            <p:tgtEl>
                                              <p:spTgt spid="8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14:presetBounceEnd="54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54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54000">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ppt_x"/>
                                              </p:val>
                                            </p:tav>
                                            <p:tav tm="100000">
                                              <p:val>
                                                <p:strVal val="#ppt_x"/>
                                              </p:val>
                                            </p:tav>
                                          </p:tavLst>
                                        </p:anim>
                                        <p:anim calcmode="lin" valueType="num">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组合 6"/>
          <p:cNvGrpSpPr/>
          <p:nvPr/>
        </p:nvGrpSpPr>
        <p:grpSpPr>
          <a:xfrm>
            <a:off x="2921560" y="1362190"/>
            <a:ext cx="2459012" cy="1392024"/>
            <a:chOff x="2921560" y="1203598"/>
            <a:chExt cx="2459012" cy="1392024"/>
          </a:xfrm>
        </p:grpSpPr>
        <p:sp>
          <p:nvSpPr>
            <p:cNvPr id="8" name="Freeform 6"/>
            <p:cNvSpPr/>
            <p:nvPr/>
          </p:nvSpPr>
          <p:spPr bwMode="auto">
            <a:xfrm>
              <a:off x="2921560" y="1203598"/>
              <a:ext cx="2459012" cy="139202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0" y="619"/>
                    <a:pt x="251" y="619"/>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lnTo>
                    <a:pt x="1248" y="706"/>
                  </a:lnTo>
                  <a:close/>
                </a:path>
              </a:pathLst>
            </a:custGeom>
            <a:solidFill>
              <a:schemeClr val="tx2"/>
            </a:solidFill>
            <a:ln>
              <a:noFill/>
            </a:ln>
          </p:spPr>
          <p:txBody>
            <a:bodyPr vert="horz" wrap="square" lIns="91440" tIns="45720" rIns="91440" bIns="45720" numCol="1" anchor="t" anchorCtr="0" compatLnSpc="1"/>
            <a:lstStyle/>
            <a:p>
              <a:endParaRPr lang="en-US"/>
            </a:p>
          </p:txBody>
        </p:sp>
        <p:sp>
          <p:nvSpPr>
            <p:cNvPr id="9" name="TextBox 8"/>
            <p:cNvSpPr txBox="1"/>
            <p:nvPr/>
          </p:nvSpPr>
          <p:spPr>
            <a:xfrm>
              <a:off x="3266630" y="1472466"/>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400" dirty="0">
                <a:solidFill>
                  <a:prstClr val="white"/>
                </a:solidFill>
                <a:latin typeface="Impact" panose="020B0806030902050204" pitchFamily="34" charset="0"/>
              </a:endParaRPr>
            </a:p>
          </p:txBody>
        </p:sp>
      </p:grpSp>
      <p:grpSp>
        <p:nvGrpSpPr>
          <p:cNvPr id="10" name="组合 9"/>
          <p:cNvGrpSpPr/>
          <p:nvPr/>
        </p:nvGrpSpPr>
        <p:grpSpPr>
          <a:xfrm>
            <a:off x="4838463" y="1386310"/>
            <a:ext cx="1389726" cy="2461308"/>
            <a:chOff x="4838463" y="1227718"/>
            <a:chExt cx="1389726" cy="2461308"/>
          </a:xfrm>
        </p:grpSpPr>
        <p:sp>
          <p:nvSpPr>
            <p:cNvPr id="11" name="Freeform 7"/>
            <p:cNvSpPr/>
            <p:nvPr/>
          </p:nvSpPr>
          <p:spPr bwMode="auto">
            <a:xfrm>
              <a:off x="4838463" y="1227718"/>
              <a:ext cx="1389726" cy="246130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lnTo>
                    <a:pt x="0" y="1249"/>
                  </a:lnTo>
                  <a:close/>
                </a:path>
              </a:pathLst>
            </a:custGeom>
            <a:solidFill>
              <a:schemeClr val="tx2"/>
            </a:solidFill>
            <a:ln>
              <a:noFill/>
            </a:ln>
          </p:spPr>
          <p:txBody>
            <a:bodyPr vert="horz" wrap="square" lIns="91440" tIns="45720" rIns="91440" bIns="45720" numCol="1" anchor="t" anchorCtr="0" compatLnSpc="1"/>
            <a:lstStyle/>
            <a:p>
              <a:endParaRPr lang="en-US"/>
            </a:p>
          </p:txBody>
        </p:sp>
        <p:sp>
          <p:nvSpPr>
            <p:cNvPr id="12" name="TextBox 11"/>
            <p:cNvSpPr txBox="1"/>
            <p:nvPr/>
          </p:nvSpPr>
          <p:spPr>
            <a:xfrm>
              <a:off x="5410873" y="1491630"/>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02</a:t>
              </a:r>
              <a:endParaRPr lang="zh-CN" altLang="en-US" sz="2400" dirty="0">
                <a:solidFill>
                  <a:prstClr val="white"/>
                </a:solidFill>
                <a:latin typeface="Impact" panose="020B0806030902050204" pitchFamily="34" charset="0"/>
              </a:endParaRPr>
            </a:p>
          </p:txBody>
        </p:sp>
      </p:grpSp>
      <p:grpSp>
        <p:nvGrpSpPr>
          <p:cNvPr id="13" name="组合 12"/>
          <p:cNvGrpSpPr/>
          <p:nvPr/>
        </p:nvGrpSpPr>
        <p:grpSpPr>
          <a:xfrm>
            <a:off x="3743911" y="3342264"/>
            <a:ext cx="2501506" cy="1326557"/>
            <a:chOff x="3743911" y="3183672"/>
            <a:chExt cx="2501506" cy="1326557"/>
          </a:xfrm>
        </p:grpSpPr>
        <p:sp>
          <p:nvSpPr>
            <p:cNvPr id="14" name="Freeform 8"/>
            <p:cNvSpPr/>
            <p:nvPr/>
          </p:nvSpPr>
          <p:spPr bwMode="auto">
            <a:xfrm>
              <a:off x="3743911" y="3183672"/>
              <a:ext cx="2501506" cy="132655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1000" y="46"/>
                    <a:pt x="1000"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lnTo>
                    <a:pt x="0" y="0"/>
                  </a:lnTo>
                  <a:close/>
                </a:path>
              </a:pathLst>
            </a:custGeom>
            <a:solidFill>
              <a:schemeClr val="tx2"/>
            </a:solidFill>
            <a:ln>
              <a:noFill/>
            </a:ln>
          </p:spPr>
          <p:txBody>
            <a:bodyPr vert="horz" wrap="square" lIns="91440" tIns="45720" rIns="91440" bIns="45720" numCol="1" anchor="t" anchorCtr="0" compatLnSpc="1"/>
            <a:lstStyle/>
            <a:p>
              <a:endParaRPr lang="en-US"/>
            </a:p>
          </p:txBody>
        </p:sp>
        <p:sp>
          <p:nvSpPr>
            <p:cNvPr id="15" name="TextBox 14"/>
            <p:cNvSpPr txBox="1"/>
            <p:nvPr/>
          </p:nvSpPr>
          <p:spPr>
            <a:xfrm>
              <a:off x="5380572" y="3723878"/>
              <a:ext cx="567784"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03</a:t>
              </a:r>
              <a:endParaRPr lang="zh-CN" altLang="en-US" sz="2400" dirty="0">
                <a:solidFill>
                  <a:prstClr val="white"/>
                </a:solidFill>
                <a:latin typeface="Impact" panose="020B0806030902050204" pitchFamily="34" charset="0"/>
              </a:endParaRPr>
            </a:p>
          </p:txBody>
        </p:sp>
      </p:grpSp>
      <p:grpSp>
        <p:nvGrpSpPr>
          <p:cNvPr id="16" name="组合 15"/>
          <p:cNvGrpSpPr/>
          <p:nvPr/>
        </p:nvGrpSpPr>
        <p:grpSpPr>
          <a:xfrm>
            <a:off x="2915816" y="2228186"/>
            <a:ext cx="1324260" cy="2503804"/>
            <a:chOff x="2915816" y="2069594"/>
            <a:chExt cx="1324260" cy="2503804"/>
          </a:xfrm>
        </p:grpSpPr>
        <p:sp>
          <p:nvSpPr>
            <p:cNvPr id="17" name="Freeform 9"/>
            <p:cNvSpPr/>
            <p:nvPr/>
          </p:nvSpPr>
          <p:spPr bwMode="auto">
            <a:xfrm>
              <a:off x="2915816" y="2069594"/>
              <a:ext cx="1324260" cy="2503804"/>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1000"/>
                    <a:pt x="627" y="1000"/>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lnTo>
                    <a:pt x="672" y="0"/>
                  </a:lnTo>
                  <a:close/>
                </a:path>
              </a:pathLst>
            </a:custGeom>
            <a:solidFill>
              <a:schemeClr val="tx2"/>
            </a:solidFill>
            <a:ln>
              <a:noFill/>
            </a:ln>
          </p:spPr>
          <p:txBody>
            <a:bodyPr vert="horz" wrap="square" lIns="91440" tIns="45720" rIns="91440" bIns="45720" numCol="1" anchor="t" anchorCtr="0" compatLnSpc="1"/>
            <a:lstStyle/>
            <a:p>
              <a:endParaRPr lang="en-US"/>
            </a:p>
          </p:txBody>
        </p:sp>
        <p:sp>
          <p:nvSpPr>
            <p:cNvPr id="18" name="TextBox 17"/>
            <p:cNvSpPr txBox="1"/>
            <p:nvPr/>
          </p:nvSpPr>
          <p:spPr>
            <a:xfrm>
              <a:off x="3239379" y="3723878"/>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04</a:t>
              </a:r>
              <a:endParaRPr lang="zh-CN" altLang="en-US" sz="2400" dirty="0">
                <a:solidFill>
                  <a:prstClr val="white"/>
                </a:solidFill>
                <a:latin typeface="Impact" panose="020B0806030902050204" pitchFamily="34" charset="0"/>
              </a:endParaRPr>
            </a:p>
          </p:txBody>
        </p:sp>
      </p:grpSp>
      <p:grpSp>
        <p:nvGrpSpPr>
          <p:cNvPr id="19" name="组合 18"/>
          <p:cNvGrpSpPr/>
          <p:nvPr/>
        </p:nvGrpSpPr>
        <p:grpSpPr>
          <a:xfrm>
            <a:off x="3951795" y="2446407"/>
            <a:ext cx="1172654" cy="1172654"/>
            <a:chOff x="3951795" y="2287815"/>
            <a:chExt cx="1172654" cy="1172654"/>
          </a:xfrm>
        </p:grpSpPr>
        <p:sp>
          <p:nvSpPr>
            <p:cNvPr id="20" name="Oval 5"/>
            <p:cNvSpPr>
              <a:spLocks noChangeArrowheads="1"/>
            </p:cNvSpPr>
            <p:nvPr/>
          </p:nvSpPr>
          <p:spPr bwMode="auto">
            <a:xfrm>
              <a:off x="3951795" y="2287815"/>
              <a:ext cx="1172654" cy="1172654"/>
            </a:xfrm>
            <a:prstGeom prst="ellipse">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Impact" panose="020B0806030902050204" pitchFamily="34" charset="0"/>
              </a:endParaRPr>
            </a:p>
          </p:txBody>
        </p:sp>
        <p:sp>
          <p:nvSpPr>
            <p:cNvPr id="21" name="Freeform 26"/>
            <p:cNvSpPr>
              <a:spLocks noChangeAspect="1" noEditPoints="1"/>
            </p:cNvSpPr>
            <p:nvPr/>
          </p:nvSpPr>
          <p:spPr bwMode="auto">
            <a:xfrm>
              <a:off x="4294917" y="2592197"/>
              <a:ext cx="486412" cy="574849"/>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2" name="矩形 21"/>
          <p:cNvSpPr/>
          <p:nvPr/>
        </p:nvSpPr>
        <p:spPr>
          <a:xfrm>
            <a:off x="683568" y="1781203"/>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3" name="矩形 22"/>
          <p:cNvSpPr/>
          <p:nvPr/>
        </p:nvSpPr>
        <p:spPr>
          <a:xfrm>
            <a:off x="6274658" y="1781203"/>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4" name="矩形 23"/>
          <p:cNvSpPr/>
          <p:nvPr/>
        </p:nvSpPr>
        <p:spPr>
          <a:xfrm>
            <a:off x="6274658" y="4005542"/>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5" name="矩形 24"/>
          <p:cNvSpPr/>
          <p:nvPr/>
        </p:nvSpPr>
        <p:spPr>
          <a:xfrm>
            <a:off x="688005" y="4005542"/>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 fill="hold"/>
                                            <p:tgtEl>
                                              <p:spTgt spid="19"/>
                                            </p:tgtEl>
                                            <p:attrNameLst>
                                              <p:attrName>ppt_w</p:attrName>
                                            </p:attrNameLst>
                                          </p:cBhvr>
                                          <p:tavLst>
                                            <p:tav tm="0">
                                              <p:val>
                                                <p:fltVal val="0"/>
                                              </p:val>
                                            </p:tav>
                                            <p:tav tm="100000">
                                              <p:val>
                                                <p:strVal val="#ppt_w"/>
                                              </p:val>
                                            </p:tav>
                                          </p:tavLst>
                                        </p:anim>
                                        <p:anim calcmode="lin" valueType="num">
                                          <p:cBhvr>
                                            <p:cTn id="32" dur="200" fill="hold"/>
                                            <p:tgtEl>
                                              <p:spTgt spid="19"/>
                                            </p:tgtEl>
                                            <p:attrNameLst>
                                              <p:attrName>ppt_h</p:attrName>
                                            </p:attrNameLst>
                                          </p:cBhvr>
                                          <p:tavLst>
                                            <p:tav tm="0">
                                              <p:val>
                                                <p:fltVal val="0"/>
                                              </p:val>
                                            </p:tav>
                                            <p:tav tm="100000">
                                              <p:val>
                                                <p:strVal val="#ppt_h"/>
                                              </p:val>
                                            </p:tav>
                                          </p:tavLst>
                                        </p:anim>
                                        <p:animEffect transition="in" filter="fade">
                                          <p:cBhvr>
                                            <p:cTn id="33" dur="200"/>
                                            <p:tgtEl>
                                              <p:spTgt spid="19"/>
                                            </p:tgtEl>
                                          </p:cBhvr>
                                        </p:animEffect>
                                      </p:childTnLst>
                                    </p:cTn>
                                  </p:par>
                                  <p:par>
                                    <p:cTn id="34" presetID="6" presetClass="emph" presetSubtype="0" autoRev="1" fill="hold" nodeType="withEffect">
                                      <p:stCondLst>
                                        <p:cond delay="150"/>
                                      </p:stCondLst>
                                      <p:childTnLst>
                                        <p:animScale>
                                          <p:cBhvr>
                                            <p:cTn id="35" dur="100" fill="hold"/>
                                            <p:tgtEl>
                                              <p:spTgt spid="19"/>
                                            </p:tgtEl>
                                          </p:cBhvr>
                                          <p:by x="130000" y="130000"/>
                                        </p:animScale>
                                      </p:childTnLst>
                                    </p:cTn>
                                  </p:par>
                                </p:childTnLst>
                              </p:cTn>
                            </p:par>
                            <p:par>
                              <p:cTn id="36" fill="hold">
                                <p:stCondLst>
                                  <p:cond delay="1500"/>
                                </p:stCondLst>
                                <p:childTnLst>
                                  <p:par>
                                    <p:cTn id="37" presetID="31"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00" fill="hold"/>
                                            <p:tgtEl>
                                              <p:spTgt spid="7"/>
                                            </p:tgtEl>
                                            <p:attrNameLst>
                                              <p:attrName>ppt_w</p:attrName>
                                            </p:attrNameLst>
                                          </p:cBhvr>
                                          <p:tavLst>
                                            <p:tav tm="0">
                                              <p:val>
                                                <p:fltVal val="0"/>
                                              </p:val>
                                            </p:tav>
                                            <p:tav tm="100000">
                                              <p:val>
                                                <p:strVal val="#ppt_w"/>
                                              </p:val>
                                            </p:tav>
                                          </p:tavLst>
                                        </p:anim>
                                        <p:anim calcmode="lin" valueType="num">
                                          <p:cBhvr>
                                            <p:cTn id="40" dur="700" fill="hold"/>
                                            <p:tgtEl>
                                              <p:spTgt spid="7"/>
                                            </p:tgtEl>
                                            <p:attrNameLst>
                                              <p:attrName>ppt_h</p:attrName>
                                            </p:attrNameLst>
                                          </p:cBhvr>
                                          <p:tavLst>
                                            <p:tav tm="0">
                                              <p:val>
                                                <p:fltVal val="0"/>
                                              </p:val>
                                            </p:tav>
                                            <p:tav tm="100000">
                                              <p:val>
                                                <p:strVal val="#ppt_h"/>
                                              </p:val>
                                            </p:tav>
                                          </p:tavLst>
                                        </p:anim>
                                        <p:anim calcmode="lin" valueType="num">
                                          <p:cBhvr>
                                            <p:cTn id="41" dur="700" fill="hold"/>
                                            <p:tgtEl>
                                              <p:spTgt spid="7"/>
                                            </p:tgtEl>
                                            <p:attrNameLst>
                                              <p:attrName>style.rotation</p:attrName>
                                            </p:attrNameLst>
                                          </p:cBhvr>
                                          <p:tavLst>
                                            <p:tav tm="0">
                                              <p:val>
                                                <p:fltVal val="90"/>
                                              </p:val>
                                            </p:tav>
                                            <p:tav tm="100000">
                                              <p:val>
                                                <p:fltVal val="0"/>
                                              </p:val>
                                            </p:tav>
                                          </p:tavLst>
                                        </p:anim>
                                        <p:animEffect transition="in" filter="fade">
                                          <p:cBhvr>
                                            <p:cTn id="42" dur="700"/>
                                            <p:tgtEl>
                                              <p:spTgt spid="7"/>
                                            </p:tgtEl>
                                          </p:cBhvr>
                                        </p:animEffect>
                                      </p:childTnLst>
                                    </p:cTn>
                                  </p:par>
                                  <p:par>
                                    <p:cTn id="43" presetID="31" presetClass="entr" presetSubtype="0" fill="hold" nodeType="withEffect">
                                      <p:stCondLst>
                                        <p:cond delay="2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700" fill="hold"/>
                                            <p:tgtEl>
                                              <p:spTgt spid="10"/>
                                            </p:tgtEl>
                                            <p:attrNameLst>
                                              <p:attrName>ppt_w</p:attrName>
                                            </p:attrNameLst>
                                          </p:cBhvr>
                                          <p:tavLst>
                                            <p:tav tm="0">
                                              <p:val>
                                                <p:fltVal val="0"/>
                                              </p:val>
                                            </p:tav>
                                            <p:tav tm="100000">
                                              <p:val>
                                                <p:strVal val="#ppt_w"/>
                                              </p:val>
                                            </p:tav>
                                          </p:tavLst>
                                        </p:anim>
                                        <p:anim calcmode="lin" valueType="num">
                                          <p:cBhvr>
                                            <p:cTn id="46" dur="700" fill="hold"/>
                                            <p:tgtEl>
                                              <p:spTgt spid="10"/>
                                            </p:tgtEl>
                                            <p:attrNameLst>
                                              <p:attrName>ppt_h</p:attrName>
                                            </p:attrNameLst>
                                          </p:cBhvr>
                                          <p:tavLst>
                                            <p:tav tm="0">
                                              <p:val>
                                                <p:fltVal val="0"/>
                                              </p:val>
                                            </p:tav>
                                            <p:tav tm="100000">
                                              <p:val>
                                                <p:strVal val="#ppt_h"/>
                                              </p:val>
                                            </p:tav>
                                          </p:tavLst>
                                        </p:anim>
                                        <p:anim calcmode="lin" valueType="num">
                                          <p:cBhvr>
                                            <p:cTn id="47" dur="700" fill="hold"/>
                                            <p:tgtEl>
                                              <p:spTgt spid="10"/>
                                            </p:tgtEl>
                                            <p:attrNameLst>
                                              <p:attrName>style.rotation</p:attrName>
                                            </p:attrNameLst>
                                          </p:cBhvr>
                                          <p:tavLst>
                                            <p:tav tm="0">
                                              <p:val>
                                                <p:fltVal val="90"/>
                                              </p:val>
                                            </p:tav>
                                            <p:tav tm="100000">
                                              <p:val>
                                                <p:fltVal val="0"/>
                                              </p:val>
                                            </p:tav>
                                          </p:tavLst>
                                        </p:anim>
                                        <p:animEffect transition="in" filter="fade">
                                          <p:cBhvr>
                                            <p:cTn id="48" dur="700"/>
                                            <p:tgtEl>
                                              <p:spTgt spid="10"/>
                                            </p:tgtEl>
                                          </p:cBhvr>
                                        </p:animEffect>
                                      </p:childTnLst>
                                    </p:cTn>
                                  </p:par>
                                  <p:par>
                                    <p:cTn id="49" presetID="31" presetClass="entr" presetSubtype="0" fill="hold" nodeType="withEffect">
                                      <p:stCondLst>
                                        <p:cond delay="450"/>
                                      </p:stCondLst>
                                      <p:childTnLst>
                                        <p:set>
                                          <p:cBhvr>
                                            <p:cTn id="50" dur="1" fill="hold">
                                              <p:stCondLst>
                                                <p:cond delay="0"/>
                                              </p:stCondLst>
                                            </p:cTn>
                                            <p:tgtEl>
                                              <p:spTgt spid="13"/>
                                            </p:tgtEl>
                                            <p:attrNameLst>
                                              <p:attrName>style.visibility</p:attrName>
                                            </p:attrNameLst>
                                          </p:cBhvr>
                                          <p:to>
                                            <p:strVal val="visible"/>
                                          </p:to>
                                        </p:set>
                                        <p:anim calcmode="lin" valueType="num">
                                          <p:cBhvr>
                                            <p:cTn id="51" dur="700" fill="hold"/>
                                            <p:tgtEl>
                                              <p:spTgt spid="13"/>
                                            </p:tgtEl>
                                            <p:attrNameLst>
                                              <p:attrName>ppt_w</p:attrName>
                                            </p:attrNameLst>
                                          </p:cBhvr>
                                          <p:tavLst>
                                            <p:tav tm="0">
                                              <p:val>
                                                <p:fltVal val="0"/>
                                              </p:val>
                                            </p:tav>
                                            <p:tav tm="100000">
                                              <p:val>
                                                <p:strVal val="#ppt_w"/>
                                              </p:val>
                                            </p:tav>
                                          </p:tavLst>
                                        </p:anim>
                                        <p:anim calcmode="lin" valueType="num">
                                          <p:cBhvr>
                                            <p:cTn id="52" dur="700" fill="hold"/>
                                            <p:tgtEl>
                                              <p:spTgt spid="13"/>
                                            </p:tgtEl>
                                            <p:attrNameLst>
                                              <p:attrName>ppt_h</p:attrName>
                                            </p:attrNameLst>
                                          </p:cBhvr>
                                          <p:tavLst>
                                            <p:tav tm="0">
                                              <p:val>
                                                <p:fltVal val="0"/>
                                              </p:val>
                                            </p:tav>
                                            <p:tav tm="100000">
                                              <p:val>
                                                <p:strVal val="#ppt_h"/>
                                              </p:val>
                                            </p:tav>
                                          </p:tavLst>
                                        </p:anim>
                                        <p:anim calcmode="lin" valueType="num">
                                          <p:cBhvr>
                                            <p:cTn id="53" dur="700" fill="hold"/>
                                            <p:tgtEl>
                                              <p:spTgt spid="13"/>
                                            </p:tgtEl>
                                            <p:attrNameLst>
                                              <p:attrName>style.rotation</p:attrName>
                                            </p:attrNameLst>
                                          </p:cBhvr>
                                          <p:tavLst>
                                            <p:tav tm="0">
                                              <p:val>
                                                <p:fltVal val="90"/>
                                              </p:val>
                                            </p:tav>
                                            <p:tav tm="100000">
                                              <p:val>
                                                <p:fltVal val="0"/>
                                              </p:val>
                                            </p:tav>
                                          </p:tavLst>
                                        </p:anim>
                                        <p:animEffect transition="in" filter="fade">
                                          <p:cBhvr>
                                            <p:cTn id="54" dur="700"/>
                                            <p:tgtEl>
                                              <p:spTgt spid="13"/>
                                            </p:tgtEl>
                                          </p:cBhvr>
                                        </p:animEffect>
                                      </p:childTnLst>
                                    </p:cTn>
                                  </p:par>
                                  <p:par>
                                    <p:cTn id="55" presetID="31" presetClass="entr" presetSubtype="0" fill="hold" nodeType="withEffect">
                                      <p:stCondLst>
                                        <p:cond delay="650"/>
                                      </p:stCondLst>
                                      <p:childTnLst>
                                        <p:set>
                                          <p:cBhvr>
                                            <p:cTn id="56" dur="1" fill="hold">
                                              <p:stCondLst>
                                                <p:cond delay="0"/>
                                              </p:stCondLst>
                                            </p:cTn>
                                            <p:tgtEl>
                                              <p:spTgt spid="16"/>
                                            </p:tgtEl>
                                            <p:attrNameLst>
                                              <p:attrName>style.visibility</p:attrName>
                                            </p:attrNameLst>
                                          </p:cBhvr>
                                          <p:to>
                                            <p:strVal val="visible"/>
                                          </p:to>
                                        </p:set>
                                        <p:anim calcmode="lin" valueType="num">
                                          <p:cBhvr>
                                            <p:cTn id="57" dur="700" fill="hold"/>
                                            <p:tgtEl>
                                              <p:spTgt spid="16"/>
                                            </p:tgtEl>
                                            <p:attrNameLst>
                                              <p:attrName>ppt_w</p:attrName>
                                            </p:attrNameLst>
                                          </p:cBhvr>
                                          <p:tavLst>
                                            <p:tav tm="0">
                                              <p:val>
                                                <p:fltVal val="0"/>
                                              </p:val>
                                            </p:tav>
                                            <p:tav tm="100000">
                                              <p:val>
                                                <p:strVal val="#ppt_w"/>
                                              </p:val>
                                            </p:tav>
                                          </p:tavLst>
                                        </p:anim>
                                        <p:anim calcmode="lin" valueType="num">
                                          <p:cBhvr>
                                            <p:cTn id="58" dur="700" fill="hold"/>
                                            <p:tgtEl>
                                              <p:spTgt spid="16"/>
                                            </p:tgtEl>
                                            <p:attrNameLst>
                                              <p:attrName>ppt_h</p:attrName>
                                            </p:attrNameLst>
                                          </p:cBhvr>
                                          <p:tavLst>
                                            <p:tav tm="0">
                                              <p:val>
                                                <p:fltVal val="0"/>
                                              </p:val>
                                            </p:tav>
                                            <p:tav tm="100000">
                                              <p:val>
                                                <p:strVal val="#ppt_h"/>
                                              </p:val>
                                            </p:tav>
                                          </p:tavLst>
                                        </p:anim>
                                        <p:anim calcmode="lin" valueType="num">
                                          <p:cBhvr>
                                            <p:cTn id="59" dur="700" fill="hold"/>
                                            <p:tgtEl>
                                              <p:spTgt spid="16"/>
                                            </p:tgtEl>
                                            <p:attrNameLst>
                                              <p:attrName>style.rotation</p:attrName>
                                            </p:attrNameLst>
                                          </p:cBhvr>
                                          <p:tavLst>
                                            <p:tav tm="0">
                                              <p:val>
                                                <p:fltVal val="90"/>
                                              </p:val>
                                            </p:tav>
                                            <p:tav tm="100000">
                                              <p:val>
                                                <p:fltVal val="0"/>
                                              </p:val>
                                            </p:tav>
                                          </p:tavLst>
                                        </p:anim>
                                        <p:animEffect transition="in" filter="fade">
                                          <p:cBhvr>
                                            <p:cTn id="60" dur="700"/>
                                            <p:tgtEl>
                                              <p:spTgt spid="16"/>
                                            </p:tgtEl>
                                          </p:cBhvr>
                                        </p:animEffect>
                                      </p:childTnLst>
                                    </p:cTn>
                                  </p:par>
                                </p:childTnLst>
                              </p:cTn>
                            </p:par>
                            <p:par>
                              <p:cTn id="61" fill="hold">
                                <p:stCondLst>
                                  <p:cond delay="2500"/>
                                </p:stCondLst>
                                <p:childTnLst>
                                  <p:par>
                                    <p:cTn id="62" presetID="2" presetClass="entr" presetSubtype="8" fill="hold" grpId="0" nodeType="afterEffect" p14:presetBounceEnd="62000">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14:bounceEnd="62000">
                                          <p:cBhvr additive="base">
                                            <p:cTn id="64" dur="500" fill="hold"/>
                                            <p:tgtEl>
                                              <p:spTgt spid="22"/>
                                            </p:tgtEl>
                                            <p:attrNameLst>
                                              <p:attrName>ppt_x</p:attrName>
                                            </p:attrNameLst>
                                          </p:cBhvr>
                                          <p:tavLst>
                                            <p:tav tm="0">
                                              <p:val>
                                                <p:strVal val="0-#ppt_w/2"/>
                                              </p:val>
                                            </p:tav>
                                            <p:tav tm="100000">
                                              <p:val>
                                                <p:strVal val="#ppt_x"/>
                                              </p:val>
                                            </p:tav>
                                          </p:tavLst>
                                        </p:anim>
                                        <p:anim calcmode="lin" valueType="num" p14:bounceEnd="62000">
                                          <p:cBhvr additive="base">
                                            <p:cTn id="65" dur="5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14:presetBounceEnd="62000">
                                      <p:stCondLst>
                                        <p:cond delay="50"/>
                                      </p:stCondLst>
                                      <p:childTnLst>
                                        <p:set>
                                          <p:cBhvr>
                                            <p:cTn id="67" dur="1" fill="hold">
                                              <p:stCondLst>
                                                <p:cond delay="0"/>
                                              </p:stCondLst>
                                            </p:cTn>
                                            <p:tgtEl>
                                              <p:spTgt spid="23"/>
                                            </p:tgtEl>
                                            <p:attrNameLst>
                                              <p:attrName>style.visibility</p:attrName>
                                            </p:attrNameLst>
                                          </p:cBhvr>
                                          <p:to>
                                            <p:strVal val="visible"/>
                                          </p:to>
                                        </p:set>
                                        <p:anim calcmode="lin" valueType="num" p14:bounceEnd="62000">
                                          <p:cBhvr additive="base">
                                            <p:cTn id="68" dur="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69" dur="500" fill="hold"/>
                                            <p:tgtEl>
                                              <p:spTgt spid="2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14:presetBounceEnd="62000">
                                      <p:stCondLst>
                                        <p:cond delay="150"/>
                                      </p:stCondLst>
                                      <p:childTnLst>
                                        <p:set>
                                          <p:cBhvr>
                                            <p:cTn id="71" dur="1" fill="hold">
                                              <p:stCondLst>
                                                <p:cond delay="0"/>
                                              </p:stCondLst>
                                            </p:cTn>
                                            <p:tgtEl>
                                              <p:spTgt spid="24"/>
                                            </p:tgtEl>
                                            <p:attrNameLst>
                                              <p:attrName>style.visibility</p:attrName>
                                            </p:attrNameLst>
                                          </p:cBhvr>
                                          <p:to>
                                            <p:strVal val="visible"/>
                                          </p:to>
                                        </p:set>
                                        <p:anim calcmode="lin" valueType="num" p14:bounceEnd="62000">
                                          <p:cBhvr additive="base">
                                            <p:cTn id="72" dur="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14:presetBounceEnd="62000">
                                      <p:stCondLst>
                                        <p:cond delay="250"/>
                                      </p:stCondLst>
                                      <p:childTnLst>
                                        <p:set>
                                          <p:cBhvr>
                                            <p:cTn id="75" dur="1" fill="hold">
                                              <p:stCondLst>
                                                <p:cond delay="0"/>
                                              </p:stCondLst>
                                            </p:cTn>
                                            <p:tgtEl>
                                              <p:spTgt spid="25"/>
                                            </p:tgtEl>
                                            <p:attrNameLst>
                                              <p:attrName>style.visibility</p:attrName>
                                            </p:attrNameLst>
                                          </p:cBhvr>
                                          <p:to>
                                            <p:strVal val="visible"/>
                                          </p:to>
                                        </p:set>
                                        <p:anim calcmode="lin" valueType="num" p14:bounceEnd="62000">
                                          <p:cBhvr additive="base">
                                            <p:cTn id="76" dur="500" fill="hold"/>
                                            <p:tgtEl>
                                              <p:spTgt spid="25"/>
                                            </p:tgtEl>
                                            <p:attrNameLst>
                                              <p:attrName>ppt_x</p:attrName>
                                            </p:attrNameLst>
                                          </p:cBhvr>
                                          <p:tavLst>
                                            <p:tav tm="0">
                                              <p:val>
                                                <p:strVal val="0-#ppt_w/2"/>
                                              </p:val>
                                            </p:tav>
                                            <p:tav tm="100000">
                                              <p:val>
                                                <p:strVal val="#ppt_x"/>
                                              </p:val>
                                            </p:tav>
                                          </p:tavLst>
                                        </p:anim>
                                        <p:anim calcmode="lin" valueType="num" p14:bounceEnd="62000">
                                          <p:cBhvr additive="base">
                                            <p:cTn id="7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 fill="hold"/>
                                            <p:tgtEl>
                                              <p:spTgt spid="19"/>
                                            </p:tgtEl>
                                            <p:attrNameLst>
                                              <p:attrName>ppt_w</p:attrName>
                                            </p:attrNameLst>
                                          </p:cBhvr>
                                          <p:tavLst>
                                            <p:tav tm="0">
                                              <p:val>
                                                <p:fltVal val="0"/>
                                              </p:val>
                                            </p:tav>
                                            <p:tav tm="100000">
                                              <p:val>
                                                <p:strVal val="#ppt_w"/>
                                              </p:val>
                                            </p:tav>
                                          </p:tavLst>
                                        </p:anim>
                                        <p:anim calcmode="lin" valueType="num">
                                          <p:cBhvr>
                                            <p:cTn id="32" dur="200" fill="hold"/>
                                            <p:tgtEl>
                                              <p:spTgt spid="19"/>
                                            </p:tgtEl>
                                            <p:attrNameLst>
                                              <p:attrName>ppt_h</p:attrName>
                                            </p:attrNameLst>
                                          </p:cBhvr>
                                          <p:tavLst>
                                            <p:tav tm="0">
                                              <p:val>
                                                <p:fltVal val="0"/>
                                              </p:val>
                                            </p:tav>
                                            <p:tav tm="100000">
                                              <p:val>
                                                <p:strVal val="#ppt_h"/>
                                              </p:val>
                                            </p:tav>
                                          </p:tavLst>
                                        </p:anim>
                                        <p:animEffect transition="in" filter="fade">
                                          <p:cBhvr>
                                            <p:cTn id="33" dur="200"/>
                                            <p:tgtEl>
                                              <p:spTgt spid="19"/>
                                            </p:tgtEl>
                                          </p:cBhvr>
                                        </p:animEffect>
                                      </p:childTnLst>
                                    </p:cTn>
                                  </p:par>
                                  <p:par>
                                    <p:cTn id="34" presetID="6" presetClass="emph" presetSubtype="0" autoRev="1" fill="hold" nodeType="withEffect">
                                      <p:stCondLst>
                                        <p:cond delay="150"/>
                                      </p:stCondLst>
                                      <p:childTnLst>
                                        <p:animScale>
                                          <p:cBhvr>
                                            <p:cTn id="35" dur="100" fill="hold"/>
                                            <p:tgtEl>
                                              <p:spTgt spid="19"/>
                                            </p:tgtEl>
                                          </p:cBhvr>
                                          <p:by x="130000" y="130000"/>
                                        </p:animScale>
                                      </p:childTnLst>
                                    </p:cTn>
                                  </p:par>
                                </p:childTnLst>
                              </p:cTn>
                            </p:par>
                            <p:par>
                              <p:cTn id="36" fill="hold">
                                <p:stCondLst>
                                  <p:cond delay="1500"/>
                                </p:stCondLst>
                                <p:childTnLst>
                                  <p:par>
                                    <p:cTn id="37" presetID="31"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00" fill="hold"/>
                                            <p:tgtEl>
                                              <p:spTgt spid="7"/>
                                            </p:tgtEl>
                                            <p:attrNameLst>
                                              <p:attrName>ppt_w</p:attrName>
                                            </p:attrNameLst>
                                          </p:cBhvr>
                                          <p:tavLst>
                                            <p:tav tm="0">
                                              <p:val>
                                                <p:fltVal val="0"/>
                                              </p:val>
                                            </p:tav>
                                            <p:tav tm="100000">
                                              <p:val>
                                                <p:strVal val="#ppt_w"/>
                                              </p:val>
                                            </p:tav>
                                          </p:tavLst>
                                        </p:anim>
                                        <p:anim calcmode="lin" valueType="num">
                                          <p:cBhvr>
                                            <p:cTn id="40" dur="700" fill="hold"/>
                                            <p:tgtEl>
                                              <p:spTgt spid="7"/>
                                            </p:tgtEl>
                                            <p:attrNameLst>
                                              <p:attrName>ppt_h</p:attrName>
                                            </p:attrNameLst>
                                          </p:cBhvr>
                                          <p:tavLst>
                                            <p:tav tm="0">
                                              <p:val>
                                                <p:fltVal val="0"/>
                                              </p:val>
                                            </p:tav>
                                            <p:tav tm="100000">
                                              <p:val>
                                                <p:strVal val="#ppt_h"/>
                                              </p:val>
                                            </p:tav>
                                          </p:tavLst>
                                        </p:anim>
                                        <p:anim calcmode="lin" valueType="num">
                                          <p:cBhvr>
                                            <p:cTn id="41" dur="700" fill="hold"/>
                                            <p:tgtEl>
                                              <p:spTgt spid="7"/>
                                            </p:tgtEl>
                                            <p:attrNameLst>
                                              <p:attrName>style.rotation</p:attrName>
                                            </p:attrNameLst>
                                          </p:cBhvr>
                                          <p:tavLst>
                                            <p:tav tm="0">
                                              <p:val>
                                                <p:fltVal val="90"/>
                                              </p:val>
                                            </p:tav>
                                            <p:tav tm="100000">
                                              <p:val>
                                                <p:fltVal val="0"/>
                                              </p:val>
                                            </p:tav>
                                          </p:tavLst>
                                        </p:anim>
                                        <p:animEffect transition="in" filter="fade">
                                          <p:cBhvr>
                                            <p:cTn id="42" dur="700"/>
                                            <p:tgtEl>
                                              <p:spTgt spid="7"/>
                                            </p:tgtEl>
                                          </p:cBhvr>
                                        </p:animEffect>
                                      </p:childTnLst>
                                    </p:cTn>
                                  </p:par>
                                  <p:par>
                                    <p:cTn id="43" presetID="31" presetClass="entr" presetSubtype="0" fill="hold" nodeType="withEffect">
                                      <p:stCondLst>
                                        <p:cond delay="2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700" fill="hold"/>
                                            <p:tgtEl>
                                              <p:spTgt spid="10"/>
                                            </p:tgtEl>
                                            <p:attrNameLst>
                                              <p:attrName>ppt_w</p:attrName>
                                            </p:attrNameLst>
                                          </p:cBhvr>
                                          <p:tavLst>
                                            <p:tav tm="0">
                                              <p:val>
                                                <p:fltVal val="0"/>
                                              </p:val>
                                            </p:tav>
                                            <p:tav tm="100000">
                                              <p:val>
                                                <p:strVal val="#ppt_w"/>
                                              </p:val>
                                            </p:tav>
                                          </p:tavLst>
                                        </p:anim>
                                        <p:anim calcmode="lin" valueType="num">
                                          <p:cBhvr>
                                            <p:cTn id="46" dur="700" fill="hold"/>
                                            <p:tgtEl>
                                              <p:spTgt spid="10"/>
                                            </p:tgtEl>
                                            <p:attrNameLst>
                                              <p:attrName>ppt_h</p:attrName>
                                            </p:attrNameLst>
                                          </p:cBhvr>
                                          <p:tavLst>
                                            <p:tav tm="0">
                                              <p:val>
                                                <p:fltVal val="0"/>
                                              </p:val>
                                            </p:tav>
                                            <p:tav tm="100000">
                                              <p:val>
                                                <p:strVal val="#ppt_h"/>
                                              </p:val>
                                            </p:tav>
                                          </p:tavLst>
                                        </p:anim>
                                        <p:anim calcmode="lin" valueType="num">
                                          <p:cBhvr>
                                            <p:cTn id="47" dur="700" fill="hold"/>
                                            <p:tgtEl>
                                              <p:spTgt spid="10"/>
                                            </p:tgtEl>
                                            <p:attrNameLst>
                                              <p:attrName>style.rotation</p:attrName>
                                            </p:attrNameLst>
                                          </p:cBhvr>
                                          <p:tavLst>
                                            <p:tav tm="0">
                                              <p:val>
                                                <p:fltVal val="90"/>
                                              </p:val>
                                            </p:tav>
                                            <p:tav tm="100000">
                                              <p:val>
                                                <p:fltVal val="0"/>
                                              </p:val>
                                            </p:tav>
                                          </p:tavLst>
                                        </p:anim>
                                        <p:animEffect transition="in" filter="fade">
                                          <p:cBhvr>
                                            <p:cTn id="48" dur="700"/>
                                            <p:tgtEl>
                                              <p:spTgt spid="10"/>
                                            </p:tgtEl>
                                          </p:cBhvr>
                                        </p:animEffect>
                                      </p:childTnLst>
                                    </p:cTn>
                                  </p:par>
                                  <p:par>
                                    <p:cTn id="49" presetID="31" presetClass="entr" presetSubtype="0" fill="hold" nodeType="withEffect">
                                      <p:stCondLst>
                                        <p:cond delay="450"/>
                                      </p:stCondLst>
                                      <p:childTnLst>
                                        <p:set>
                                          <p:cBhvr>
                                            <p:cTn id="50" dur="1" fill="hold">
                                              <p:stCondLst>
                                                <p:cond delay="0"/>
                                              </p:stCondLst>
                                            </p:cTn>
                                            <p:tgtEl>
                                              <p:spTgt spid="13"/>
                                            </p:tgtEl>
                                            <p:attrNameLst>
                                              <p:attrName>style.visibility</p:attrName>
                                            </p:attrNameLst>
                                          </p:cBhvr>
                                          <p:to>
                                            <p:strVal val="visible"/>
                                          </p:to>
                                        </p:set>
                                        <p:anim calcmode="lin" valueType="num">
                                          <p:cBhvr>
                                            <p:cTn id="51" dur="700" fill="hold"/>
                                            <p:tgtEl>
                                              <p:spTgt spid="13"/>
                                            </p:tgtEl>
                                            <p:attrNameLst>
                                              <p:attrName>ppt_w</p:attrName>
                                            </p:attrNameLst>
                                          </p:cBhvr>
                                          <p:tavLst>
                                            <p:tav tm="0">
                                              <p:val>
                                                <p:fltVal val="0"/>
                                              </p:val>
                                            </p:tav>
                                            <p:tav tm="100000">
                                              <p:val>
                                                <p:strVal val="#ppt_w"/>
                                              </p:val>
                                            </p:tav>
                                          </p:tavLst>
                                        </p:anim>
                                        <p:anim calcmode="lin" valueType="num">
                                          <p:cBhvr>
                                            <p:cTn id="52" dur="700" fill="hold"/>
                                            <p:tgtEl>
                                              <p:spTgt spid="13"/>
                                            </p:tgtEl>
                                            <p:attrNameLst>
                                              <p:attrName>ppt_h</p:attrName>
                                            </p:attrNameLst>
                                          </p:cBhvr>
                                          <p:tavLst>
                                            <p:tav tm="0">
                                              <p:val>
                                                <p:fltVal val="0"/>
                                              </p:val>
                                            </p:tav>
                                            <p:tav tm="100000">
                                              <p:val>
                                                <p:strVal val="#ppt_h"/>
                                              </p:val>
                                            </p:tav>
                                          </p:tavLst>
                                        </p:anim>
                                        <p:anim calcmode="lin" valueType="num">
                                          <p:cBhvr>
                                            <p:cTn id="53" dur="700" fill="hold"/>
                                            <p:tgtEl>
                                              <p:spTgt spid="13"/>
                                            </p:tgtEl>
                                            <p:attrNameLst>
                                              <p:attrName>style.rotation</p:attrName>
                                            </p:attrNameLst>
                                          </p:cBhvr>
                                          <p:tavLst>
                                            <p:tav tm="0">
                                              <p:val>
                                                <p:fltVal val="90"/>
                                              </p:val>
                                            </p:tav>
                                            <p:tav tm="100000">
                                              <p:val>
                                                <p:fltVal val="0"/>
                                              </p:val>
                                            </p:tav>
                                          </p:tavLst>
                                        </p:anim>
                                        <p:animEffect transition="in" filter="fade">
                                          <p:cBhvr>
                                            <p:cTn id="54" dur="700"/>
                                            <p:tgtEl>
                                              <p:spTgt spid="13"/>
                                            </p:tgtEl>
                                          </p:cBhvr>
                                        </p:animEffect>
                                      </p:childTnLst>
                                    </p:cTn>
                                  </p:par>
                                  <p:par>
                                    <p:cTn id="55" presetID="31" presetClass="entr" presetSubtype="0" fill="hold" nodeType="withEffect">
                                      <p:stCondLst>
                                        <p:cond delay="650"/>
                                      </p:stCondLst>
                                      <p:childTnLst>
                                        <p:set>
                                          <p:cBhvr>
                                            <p:cTn id="56" dur="1" fill="hold">
                                              <p:stCondLst>
                                                <p:cond delay="0"/>
                                              </p:stCondLst>
                                            </p:cTn>
                                            <p:tgtEl>
                                              <p:spTgt spid="16"/>
                                            </p:tgtEl>
                                            <p:attrNameLst>
                                              <p:attrName>style.visibility</p:attrName>
                                            </p:attrNameLst>
                                          </p:cBhvr>
                                          <p:to>
                                            <p:strVal val="visible"/>
                                          </p:to>
                                        </p:set>
                                        <p:anim calcmode="lin" valueType="num">
                                          <p:cBhvr>
                                            <p:cTn id="57" dur="700" fill="hold"/>
                                            <p:tgtEl>
                                              <p:spTgt spid="16"/>
                                            </p:tgtEl>
                                            <p:attrNameLst>
                                              <p:attrName>ppt_w</p:attrName>
                                            </p:attrNameLst>
                                          </p:cBhvr>
                                          <p:tavLst>
                                            <p:tav tm="0">
                                              <p:val>
                                                <p:fltVal val="0"/>
                                              </p:val>
                                            </p:tav>
                                            <p:tav tm="100000">
                                              <p:val>
                                                <p:strVal val="#ppt_w"/>
                                              </p:val>
                                            </p:tav>
                                          </p:tavLst>
                                        </p:anim>
                                        <p:anim calcmode="lin" valueType="num">
                                          <p:cBhvr>
                                            <p:cTn id="58" dur="700" fill="hold"/>
                                            <p:tgtEl>
                                              <p:spTgt spid="16"/>
                                            </p:tgtEl>
                                            <p:attrNameLst>
                                              <p:attrName>ppt_h</p:attrName>
                                            </p:attrNameLst>
                                          </p:cBhvr>
                                          <p:tavLst>
                                            <p:tav tm="0">
                                              <p:val>
                                                <p:fltVal val="0"/>
                                              </p:val>
                                            </p:tav>
                                            <p:tav tm="100000">
                                              <p:val>
                                                <p:strVal val="#ppt_h"/>
                                              </p:val>
                                            </p:tav>
                                          </p:tavLst>
                                        </p:anim>
                                        <p:anim calcmode="lin" valueType="num">
                                          <p:cBhvr>
                                            <p:cTn id="59" dur="700" fill="hold"/>
                                            <p:tgtEl>
                                              <p:spTgt spid="16"/>
                                            </p:tgtEl>
                                            <p:attrNameLst>
                                              <p:attrName>style.rotation</p:attrName>
                                            </p:attrNameLst>
                                          </p:cBhvr>
                                          <p:tavLst>
                                            <p:tav tm="0">
                                              <p:val>
                                                <p:fltVal val="90"/>
                                              </p:val>
                                            </p:tav>
                                            <p:tav tm="100000">
                                              <p:val>
                                                <p:fltVal val="0"/>
                                              </p:val>
                                            </p:tav>
                                          </p:tavLst>
                                        </p:anim>
                                        <p:animEffect transition="in" filter="fade">
                                          <p:cBhvr>
                                            <p:cTn id="60" dur="700"/>
                                            <p:tgtEl>
                                              <p:spTgt spid="16"/>
                                            </p:tgtEl>
                                          </p:cBhvr>
                                        </p:animEffect>
                                      </p:childTnLst>
                                    </p:cTn>
                                  </p:par>
                                </p:childTnLst>
                              </p:cTn>
                            </p:par>
                            <p:par>
                              <p:cTn id="61" fill="hold">
                                <p:stCondLst>
                                  <p:cond delay="2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5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1+#ppt_w/2"/>
                                              </p:val>
                                            </p:tav>
                                            <p:tav tm="100000">
                                              <p:val>
                                                <p:strVal val="#ppt_x"/>
                                              </p:val>
                                            </p:tav>
                                          </p:tavLst>
                                        </p:anim>
                                        <p:anim calcmode="lin" valueType="num">
                                          <p:cBhvr additive="base">
                                            <p:cTn id="69" dur="500" fill="hold"/>
                                            <p:tgtEl>
                                              <p:spTgt spid="2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15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1+#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25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2" grpId="0"/>
          <p:bldP spid="23" grpId="0"/>
          <p:bldP spid="24" grpId="0"/>
          <p:bldP spid="2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cxnSp>
        <p:nvCxnSpPr>
          <p:cNvPr id="7" name="直接连接符 6"/>
          <p:cNvCxnSpPr/>
          <p:nvPr/>
        </p:nvCxnSpPr>
        <p:spPr>
          <a:xfrm>
            <a:off x="4460982" y="3068526"/>
            <a:ext cx="1875645" cy="1154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460982" y="2757348"/>
            <a:ext cx="2787287" cy="311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460982" y="1697670"/>
            <a:ext cx="1476441" cy="1370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656698" y="3068526"/>
            <a:ext cx="1804284" cy="1154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994394" y="3054124"/>
            <a:ext cx="2466588" cy="28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36637" y="1791266"/>
            <a:ext cx="1678635" cy="120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587724" y="2219190"/>
            <a:ext cx="1727472" cy="1727472"/>
            <a:chOff x="3772444" y="2152314"/>
            <a:chExt cx="1727472" cy="1727472"/>
          </a:xfrm>
        </p:grpSpPr>
        <p:grpSp>
          <p:nvGrpSpPr>
            <p:cNvPr id="14" name="组合 13"/>
            <p:cNvGrpSpPr/>
            <p:nvPr/>
          </p:nvGrpSpPr>
          <p:grpSpPr>
            <a:xfrm>
              <a:off x="3772444" y="2152314"/>
              <a:ext cx="1727472" cy="1727472"/>
              <a:chOff x="2300186" y="2940385"/>
              <a:chExt cx="1071525" cy="1071525"/>
            </a:xfrm>
          </p:grpSpPr>
          <p:sp>
            <p:nvSpPr>
              <p:cNvPr id="16" name="椭圆 15"/>
              <p:cNvSpPr/>
              <p:nvPr/>
            </p:nvSpPr>
            <p:spPr>
              <a:xfrm>
                <a:off x="2300186" y="2940385"/>
                <a:ext cx="1071525" cy="1071525"/>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371466" y="3011665"/>
                <a:ext cx="928964" cy="9289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4139952" y="2571750"/>
              <a:ext cx="1011500" cy="830997"/>
            </a:xfrm>
            <a:prstGeom prst="rect">
              <a:avLst/>
            </a:prstGeom>
            <a:noFill/>
            <a:effectLst/>
          </p:spPr>
          <p:txBody>
            <a:bodyPr wrap="square">
              <a:spAutoFit/>
            </a:bodyPr>
            <a:lstStyle/>
            <a:p>
              <a:pPr algn="ctr" fontAlgn="auto">
                <a:spcBef>
                  <a:spcPts val="0"/>
                </a:spcBef>
                <a:spcAft>
                  <a:spcPts val="0"/>
                </a:spcAft>
                <a:defRPr/>
              </a:pPr>
              <a:r>
                <a:rPr lang="zh-CN" altLang="en-US" sz="2400" b="1" dirty="0">
                  <a:ln w="6350">
                    <a:noFill/>
                  </a:ln>
                  <a:solidFill>
                    <a:schemeClr val="bg1"/>
                  </a:solidFill>
                  <a:latin typeface="微软雅黑" panose="020B0503020204020204" pitchFamily="34" charset="-122"/>
                  <a:ea typeface="微软雅黑" panose="020B0503020204020204" pitchFamily="34" charset="-122"/>
                </a:rPr>
                <a:t>成功要素</a:t>
              </a:r>
            </a:p>
          </p:txBody>
        </p:sp>
      </p:grpSp>
      <p:grpSp>
        <p:nvGrpSpPr>
          <p:cNvPr id="18" name="组合 17"/>
          <p:cNvGrpSpPr/>
          <p:nvPr/>
        </p:nvGrpSpPr>
        <p:grpSpPr>
          <a:xfrm>
            <a:off x="2080140" y="1221946"/>
            <a:ext cx="1172248" cy="1138640"/>
            <a:chOff x="2264860" y="1155070"/>
            <a:chExt cx="1172248" cy="1138640"/>
          </a:xfrm>
        </p:grpSpPr>
        <p:sp>
          <p:nvSpPr>
            <p:cNvPr id="19" name="椭圆 18"/>
            <p:cNvSpPr/>
            <p:nvPr/>
          </p:nvSpPr>
          <p:spPr>
            <a:xfrm>
              <a:off x="2272098" y="1155070"/>
              <a:ext cx="1138640" cy="11386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18558" y="1275606"/>
              <a:ext cx="513282"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01</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21" name="TextBox 20"/>
            <p:cNvSpPr txBox="1"/>
            <p:nvPr/>
          </p:nvSpPr>
          <p:spPr>
            <a:xfrm>
              <a:off x="2264860" y="1658841"/>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努力</a:t>
              </a:r>
            </a:p>
          </p:txBody>
        </p:sp>
      </p:grpSp>
      <p:grpSp>
        <p:nvGrpSpPr>
          <p:cNvPr id="22" name="组合 21"/>
          <p:cNvGrpSpPr/>
          <p:nvPr/>
        </p:nvGrpSpPr>
        <p:grpSpPr>
          <a:xfrm>
            <a:off x="1414832" y="2573362"/>
            <a:ext cx="1172248" cy="963827"/>
            <a:chOff x="1599552" y="2506486"/>
            <a:chExt cx="1172248" cy="963827"/>
          </a:xfrm>
        </p:grpSpPr>
        <p:sp>
          <p:nvSpPr>
            <p:cNvPr id="23" name="椭圆 22"/>
            <p:cNvSpPr/>
            <p:nvPr/>
          </p:nvSpPr>
          <p:spPr>
            <a:xfrm>
              <a:off x="1697201" y="2506486"/>
              <a:ext cx="963827" cy="9638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931411" y="2571750"/>
              <a:ext cx="556563"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02</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25" name="TextBox 24"/>
            <p:cNvSpPr txBox="1"/>
            <p:nvPr/>
          </p:nvSpPr>
          <p:spPr>
            <a:xfrm>
              <a:off x="1599552" y="2953276"/>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诚信</a:t>
              </a:r>
            </a:p>
          </p:txBody>
        </p:sp>
      </p:grpSp>
      <p:grpSp>
        <p:nvGrpSpPr>
          <p:cNvPr id="26" name="组合 25"/>
          <p:cNvGrpSpPr/>
          <p:nvPr/>
        </p:nvGrpSpPr>
        <p:grpSpPr>
          <a:xfrm>
            <a:off x="2050513" y="3641605"/>
            <a:ext cx="1172248" cy="1162393"/>
            <a:chOff x="2235233" y="3574729"/>
            <a:chExt cx="1172248" cy="1162393"/>
          </a:xfrm>
        </p:grpSpPr>
        <p:sp>
          <p:nvSpPr>
            <p:cNvPr id="27" name="椭圆 26"/>
            <p:cNvSpPr/>
            <p:nvPr/>
          </p:nvSpPr>
          <p:spPr>
            <a:xfrm>
              <a:off x="2240161" y="3574729"/>
              <a:ext cx="1162393" cy="116239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567092" y="3774398"/>
              <a:ext cx="567784"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03</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29" name="TextBox 28"/>
            <p:cNvSpPr txBox="1"/>
            <p:nvPr/>
          </p:nvSpPr>
          <p:spPr>
            <a:xfrm>
              <a:off x="2235233" y="4155924"/>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责任</a:t>
              </a:r>
            </a:p>
          </p:txBody>
        </p:sp>
      </p:grpSp>
      <p:grpSp>
        <p:nvGrpSpPr>
          <p:cNvPr id="30" name="组合 29"/>
          <p:cNvGrpSpPr/>
          <p:nvPr/>
        </p:nvGrpSpPr>
        <p:grpSpPr>
          <a:xfrm>
            <a:off x="5745576" y="3641604"/>
            <a:ext cx="1172248" cy="1162393"/>
            <a:chOff x="5930296" y="3574728"/>
            <a:chExt cx="1172248" cy="1162393"/>
          </a:xfrm>
        </p:grpSpPr>
        <p:sp>
          <p:nvSpPr>
            <p:cNvPr id="31" name="椭圆 30"/>
            <p:cNvSpPr/>
            <p:nvPr/>
          </p:nvSpPr>
          <p:spPr>
            <a:xfrm>
              <a:off x="5940151" y="3574728"/>
              <a:ext cx="1162393" cy="11623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262155" y="3746815"/>
              <a:ext cx="556563"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04</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33" name="TextBox 32"/>
            <p:cNvSpPr txBox="1"/>
            <p:nvPr/>
          </p:nvSpPr>
          <p:spPr>
            <a:xfrm>
              <a:off x="5930296" y="4128341"/>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目标</a:t>
              </a:r>
            </a:p>
          </p:txBody>
        </p:sp>
      </p:grpSp>
      <p:grpSp>
        <p:nvGrpSpPr>
          <p:cNvPr id="34" name="组合 33"/>
          <p:cNvGrpSpPr/>
          <p:nvPr/>
        </p:nvGrpSpPr>
        <p:grpSpPr>
          <a:xfrm>
            <a:off x="6640112" y="2275434"/>
            <a:ext cx="1172248" cy="963827"/>
            <a:chOff x="6824832" y="2208558"/>
            <a:chExt cx="1172248" cy="963827"/>
          </a:xfrm>
        </p:grpSpPr>
        <p:sp>
          <p:nvSpPr>
            <p:cNvPr id="35" name="椭圆 34"/>
            <p:cNvSpPr/>
            <p:nvPr/>
          </p:nvSpPr>
          <p:spPr>
            <a:xfrm>
              <a:off x="6951076" y="2208558"/>
              <a:ext cx="963827" cy="9638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156691" y="2297929"/>
              <a:ext cx="569387"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05</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37" name="TextBox 36"/>
            <p:cNvSpPr txBox="1"/>
            <p:nvPr/>
          </p:nvSpPr>
          <p:spPr>
            <a:xfrm>
              <a:off x="6824832" y="2679455"/>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远见</a:t>
              </a:r>
            </a:p>
          </p:txBody>
        </p:sp>
      </p:grpSp>
      <p:grpSp>
        <p:nvGrpSpPr>
          <p:cNvPr id="38" name="组合 37"/>
          <p:cNvGrpSpPr/>
          <p:nvPr/>
        </p:nvGrpSpPr>
        <p:grpSpPr>
          <a:xfrm>
            <a:off x="5360545" y="1128350"/>
            <a:ext cx="1172248" cy="1138640"/>
            <a:chOff x="5545265" y="1061474"/>
            <a:chExt cx="1172248" cy="1138640"/>
          </a:xfrm>
        </p:grpSpPr>
        <p:sp>
          <p:nvSpPr>
            <p:cNvPr id="39" name="椭圆 38"/>
            <p:cNvSpPr/>
            <p:nvPr/>
          </p:nvSpPr>
          <p:spPr>
            <a:xfrm>
              <a:off x="5552823" y="1061474"/>
              <a:ext cx="1138640" cy="11386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877124" y="1271556"/>
              <a:ext cx="570990" cy="523220"/>
            </a:xfrm>
            <a:prstGeom prst="rect">
              <a:avLst/>
            </a:prstGeom>
          </p:spPr>
          <p:txBody>
            <a:bodyPr wrap="none">
              <a:spAutoFit/>
            </a:bodyPr>
            <a:lstStyle/>
            <a:p>
              <a:r>
                <a:rPr lang="en-US" altLang="zh-CN" sz="2800" dirty="0">
                  <a:solidFill>
                    <a:schemeClr val="bg1"/>
                  </a:solidFill>
                  <a:latin typeface="Impact" panose="020B0806030902050204" pitchFamily="34" charset="0"/>
                  <a:ea typeface="微软雅黑" panose="020B0503020204020204" pitchFamily="34" charset="-122"/>
                </a:rPr>
                <a:t>06</a:t>
              </a:r>
              <a:endParaRPr lang="zh-CN" altLang="en-US" sz="1100" dirty="0">
                <a:solidFill>
                  <a:schemeClr val="bg1"/>
                </a:solidFill>
                <a:latin typeface="Impact" panose="020B0806030902050204" pitchFamily="34" charset="0"/>
                <a:ea typeface="微软雅黑" panose="020B0503020204020204" pitchFamily="34" charset="-122"/>
              </a:endParaRPr>
            </a:p>
          </p:txBody>
        </p:sp>
        <p:sp>
          <p:nvSpPr>
            <p:cNvPr id="41" name="TextBox 40"/>
            <p:cNvSpPr txBox="1"/>
            <p:nvPr/>
          </p:nvSpPr>
          <p:spPr>
            <a:xfrm>
              <a:off x="5545265" y="1653082"/>
              <a:ext cx="1172248" cy="338554"/>
            </a:xfrm>
            <a:prstGeom prst="rect">
              <a:avLst/>
            </a:prstGeom>
            <a:noFill/>
            <a:effectLst/>
          </p:spPr>
          <p:txBody>
            <a:bodyPr wrap="square">
              <a:spAutoFit/>
            </a:bodyPr>
            <a:lstStyle/>
            <a:p>
              <a:pPr algn="ctr" fontAlgn="auto">
                <a:spcBef>
                  <a:spcPts val="0"/>
                </a:spcBef>
                <a:spcAft>
                  <a:spcPts val="0"/>
                </a:spcAft>
                <a:defRPr/>
              </a:pPr>
              <a:r>
                <a:rPr lang="zh-CN" altLang="en-US" sz="1600" b="1" dirty="0">
                  <a:ln w="6350">
                    <a:noFill/>
                  </a:ln>
                  <a:solidFill>
                    <a:schemeClr val="bg1"/>
                  </a:solidFill>
                  <a:latin typeface="微软雅黑" panose="020B0503020204020204" pitchFamily="34" charset="-122"/>
                  <a:ea typeface="微软雅黑" panose="020B0503020204020204" pitchFamily="34" charset="-122"/>
                </a:rPr>
                <a:t>热情</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 fill="hold"/>
                                            <p:tgtEl>
                                              <p:spTgt spid="13"/>
                                            </p:tgtEl>
                                            <p:attrNameLst>
                                              <p:attrName>ppt_w</p:attrName>
                                            </p:attrNameLst>
                                          </p:cBhvr>
                                          <p:tavLst>
                                            <p:tav tm="0">
                                              <p:val>
                                                <p:fltVal val="0"/>
                                              </p:val>
                                            </p:tav>
                                            <p:tav tm="100000">
                                              <p:val>
                                                <p:strVal val="#ppt_w"/>
                                              </p:val>
                                            </p:tav>
                                          </p:tavLst>
                                        </p:anim>
                                        <p:anim calcmode="lin" valueType="num">
                                          <p:cBhvr>
                                            <p:cTn id="32" dur="200" fill="hold"/>
                                            <p:tgtEl>
                                              <p:spTgt spid="13"/>
                                            </p:tgtEl>
                                            <p:attrNameLst>
                                              <p:attrName>ppt_h</p:attrName>
                                            </p:attrNameLst>
                                          </p:cBhvr>
                                          <p:tavLst>
                                            <p:tav tm="0">
                                              <p:val>
                                                <p:fltVal val="0"/>
                                              </p:val>
                                            </p:tav>
                                            <p:tav tm="100000">
                                              <p:val>
                                                <p:strVal val="#ppt_h"/>
                                              </p:val>
                                            </p:tav>
                                          </p:tavLst>
                                        </p:anim>
                                        <p:animEffect transition="in" filter="fade">
                                          <p:cBhvr>
                                            <p:cTn id="33" dur="200"/>
                                            <p:tgtEl>
                                              <p:spTgt spid="13"/>
                                            </p:tgtEl>
                                          </p:cBhvr>
                                        </p:animEffect>
                                      </p:childTnLst>
                                    </p:cTn>
                                  </p:par>
                                  <p:par>
                                    <p:cTn id="34" presetID="6" presetClass="emph" presetSubtype="0" autoRev="1" fill="hold" nodeType="withEffect">
                                      <p:stCondLst>
                                        <p:cond delay="150"/>
                                      </p:stCondLst>
                                      <p:childTnLst>
                                        <p:animScale>
                                          <p:cBhvr>
                                            <p:cTn id="35" dur="100" fill="hold"/>
                                            <p:tgtEl>
                                              <p:spTgt spid="13"/>
                                            </p:tgtEl>
                                          </p:cBhvr>
                                          <p:by x="130000" y="130000"/>
                                        </p:animScale>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400"/>
                                            <p:tgtEl>
                                              <p:spTgt spid="11"/>
                                            </p:tgtEl>
                                          </p:cBhvr>
                                        </p:animEffect>
                                      </p:childTnLst>
                                    </p:cTn>
                                  </p:par>
                                  <p:par>
                                    <p:cTn id="40" presetID="22" presetClass="entr" presetSubtype="2" fill="hold" nodeType="withEffect">
                                      <p:stCondLst>
                                        <p:cond delay="15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400"/>
                                            <p:tgtEl>
                                              <p:spTgt spid="10"/>
                                            </p:tgtEl>
                                          </p:cBhvr>
                                        </p:animEffect>
                                      </p:childTnLst>
                                    </p:cTn>
                                  </p:par>
                                  <p:par>
                                    <p:cTn id="43" presetID="22" presetClass="entr" presetSubtype="2" fill="hold"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4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400"/>
                                            <p:tgtEl>
                                              <p:spTgt spid="9"/>
                                            </p:tgtEl>
                                          </p:cBhvr>
                                        </p:animEffect>
                                      </p:childTnLst>
                                    </p:cTn>
                                  </p:par>
                                  <p:par>
                                    <p:cTn id="49" presetID="22" presetClass="entr" presetSubtype="8" fill="hold" nodeType="withEffect">
                                      <p:stCondLst>
                                        <p:cond delay="15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400"/>
                                            <p:tgtEl>
                                              <p:spTgt spid="8"/>
                                            </p:tgtEl>
                                          </p:cBhvr>
                                        </p:animEffect>
                                      </p:childTnLst>
                                    </p:cTn>
                                  </p:par>
                                  <p:par>
                                    <p:cTn id="52" presetID="22" presetClass="entr" presetSubtype="8" fill="hold" nodeType="withEffect">
                                      <p:stCondLst>
                                        <p:cond delay="25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400"/>
                                            <p:tgtEl>
                                              <p:spTgt spid="7"/>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 fill="hold"/>
                                            <p:tgtEl>
                                              <p:spTgt spid="26"/>
                                            </p:tgtEl>
                                            <p:attrNameLst>
                                              <p:attrName>ppt_w</p:attrName>
                                            </p:attrNameLst>
                                          </p:cBhvr>
                                          <p:tavLst>
                                            <p:tav tm="0">
                                              <p:val>
                                                <p:fltVal val="0"/>
                                              </p:val>
                                            </p:tav>
                                            <p:tav tm="100000">
                                              <p:val>
                                                <p:strVal val="#ppt_w"/>
                                              </p:val>
                                            </p:tav>
                                          </p:tavLst>
                                        </p:anim>
                                        <p:anim calcmode="lin" valueType="num">
                                          <p:cBhvr>
                                            <p:cTn id="59" dur="200" fill="hold"/>
                                            <p:tgtEl>
                                              <p:spTgt spid="26"/>
                                            </p:tgtEl>
                                            <p:attrNameLst>
                                              <p:attrName>ppt_h</p:attrName>
                                            </p:attrNameLst>
                                          </p:cBhvr>
                                          <p:tavLst>
                                            <p:tav tm="0">
                                              <p:val>
                                                <p:fltVal val="0"/>
                                              </p:val>
                                            </p:tav>
                                            <p:tav tm="100000">
                                              <p:val>
                                                <p:strVal val="#ppt_h"/>
                                              </p:val>
                                            </p:tav>
                                          </p:tavLst>
                                        </p:anim>
                                        <p:animEffect transition="in" filter="fade">
                                          <p:cBhvr>
                                            <p:cTn id="60" dur="200"/>
                                            <p:tgtEl>
                                              <p:spTgt spid="26"/>
                                            </p:tgtEl>
                                          </p:cBhvr>
                                        </p:animEffect>
                                      </p:childTnLst>
                                    </p:cTn>
                                  </p:par>
                                  <p:par>
                                    <p:cTn id="61" presetID="6" presetClass="emph" presetSubtype="0" autoRev="1" fill="hold" nodeType="withEffect">
                                      <p:stCondLst>
                                        <p:cond delay="150"/>
                                      </p:stCondLst>
                                      <p:childTnLst>
                                        <p:animScale>
                                          <p:cBhvr>
                                            <p:cTn id="62" dur="100" fill="hold"/>
                                            <p:tgtEl>
                                              <p:spTgt spid="26"/>
                                            </p:tgtEl>
                                          </p:cBhvr>
                                          <p:by x="130000" y="130000"/>
                                        </p:animScale>
                                      </p:childTnLst>
                                    </p:cTn>
                                  </p:par>
                                  <p:par>
                                    <p:cTn id="63" presetID="53" presetClass="entr" presetSubtype="16"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300" fill="hold"/>
                                            <p:tgtEl>
                                              <p:spTgt spid="38"/>
                                            </p:tgtEl>
                                            <p:attrNameLst>
                                              <p:attrName>ppt_w</p:attrName>
                                            </p:attrNameLst>
                                          </p:cBhvr>
                                          <p:tavLst>
                                            <p:tav tm="0">
                                              <p:val>
                                                <p:fltVal val="0"/>
                                              </p:val>
                                            </p:tav>
                                            <p:tav tm="100000">
                                              <p:val>
                                                <p:strVal val="#ppt_w"/>
                                              </p:val>
                                            </p:tav>
                                          </p:tavLst>
                                        </p:anim>
                                        <p:anim calcmode="lin" valueType="num">
                                          <p:cBhvr>
                                            <p:cTn id="66" dur="300" fill="hold"/>
                                            <p:tgtEl>
                                              <p:spTgt spid="38"/>
                                            </p:tgtEl>
                                            <p:attrNameLst>
                                              <p:attrName>ppt_h</p:attrName>
                                            </p:attrNameLst>
                                          </p:cBhvr>
                                          <p:tavLst>
                                            <p:tav tm="0">
                                              <p:val>
                                                <p:fltVal val="0"/>
                                              </p:val>
                                            </p:tav>
                                            <p:tav tm="100000">
                                              <p:val>
                                                <p:strVal val="#ppt_h"/>
                                              </p:val>
                                            </p:tav>
                                          </p:tavLst>
                                        </p:anim>
                                        <p:animEffect transition="in" filter="fade">
                                          <p:cBhvr>
                                            <p:cTn id="67" dur="300"/>
                                            <p:tgtEl>
                                              <p:spTgt spid="38"/>
                                            </p:tgtEl>
                                          </p:cBhvr>
                                        </p:animEffect>
                                      </p:childTnLst>
                                    </p:cTn>
                                  </p:par>
                                  <p:par>
                                    <p:cTn id="68" presetID="6" presetClass="emph" presetSubtype="0" autoRev="1" fill="hold" nodeType="withEffect">
                                      <p:stCondLst>
                                        <p:cond delay="150"/>
                                      </p:stCondLst>
                                      <p:childTnLst>
                                        <p:animScale>
                                          <p:cBhvr>
                                            <p:cTn id="69" dur="100" fill="hold"/>
                                            <p:tgtEl>
                                              <p:spTgt spid="38"/>
                                            </p:tgtEl>
                                          </p:cBhvr>
                                          <p:by x="130000" y="130000"/>
                                        </p:animScale>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200" fill="hold"/>
                                            <p:tgtEl>
                                              <p:spTgt spid="18"/>
                                            </p:tgtEl>
                                            <p:attrNameLst>
                                              <p:attrName>ppt_w</p:attrName>
                                            </p:attrNameLst>
                                          </p:cBhvr>
                                          <p:tavLst>
                                            <p:tav tm="0">
                                              <p:val>
                                                <p:fltVal val="0"/>
                                              </p:val>
                                            </p:tav>
                                            <p:tav tm="100000">
                                              <p:val>
                                                <p:strVal val="#ppt_w"/>
                                              </p:val>
                                            </p:tav>
                                          </p:tavLst>
                                        </p:anim>
                                        <p:anim calcmode="lin" valueType="num">
                                          <p:cBhvr>
                                            <p:cTn id="74" dur="200" fill="hold"/>
                                            <p:tgtEl>
                                              <p:spTgt spid="18"/>
                                            </p:tgtEl>
                                            <p:attrNameLst>
                                              <p:attrName>ppt_h</p:attrName>
                                            </p:attrNameLst>
                                          </p:cBhvr>
                                          <p:tavLst>
                                            <p:tav tm="0">
                                              <p:val>
                                                <p:fltVal val="0"/>
                                              </p:val>
                                            </p:tav>
                                            <p:tav tm="100000">
                                              <p:val>
                                                <p:strVal val="#ppt_h"/>
                                              </p:val>
                                            </p:tav>
                                          </p:tavLst>
                                        </p:anim>
                                        <p:animEffect transition="in" filter="fade">
                                          <p:cBhvr>
                                            <p:cTn id="75" dur="200"/>
                                            <p:tgtEl>
                                              <p:spTgt spid="18"/>
                                            </p:tgtEl>
                                          </p:cBhvr>
                                        </p:animEffect>
                                      </p:childTnLst>
                                    </p:cTn>
                                  </p:par>
                                  <p:par>
                                    <p:cTn id="76" presetID="6" presetClass="emph" presetSubtype="0" autoRev="1" fill="hold" nodeType="withEffect">
                                      <p:stCondLst>
                                        <p:cond delay="150"/>
                                      </p:stCondLst>
                                      <p:childTnLst>
                                        <p:animScale>
                                          <p:cBhvr>
                                            <p:cTn id="77" dur="100" fill="hold"/>
                                            <p:tgtEl>
                                              <p:spTgt spid="18"/>
                                            </p:tgtEl>
                                          </p:cBhvr>
                                          <p:by x="130000" y="130000"/>
                                        </p:animScale>
                                      </p:childTnLst>
                                    </p:cTn>
                                  </p:par>
                                  <p:par>
                                    <p:cTn id="78" presetID="53" presetClass="entr" presetSubtype="16"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300" fill="hold"/>
                                            <p:tgtEl>
                                              <p:spTgt spid="30"/>
                                            </p:tgtEl>
                                            <p:attrNameLst>
                                              <p:attrName>ppt_w</p:attrName>
                                            </p:attrNameLst>
                                          </p:cBhvr>
                                          <p:tavLst>
                                            <p:tav tm="0">
                                              <p:val>
                                                <p:fltVal val="0"/>
                                              </p:val>
                                            </p:tav>
                                            <p:tav tm="100000">
                                              <p:val>
                                                <p:strVal val="#ppt_w"/>
                                              </p:val>
                                            </p:tav>
                                          </p:tavLst>
                                        </p:anim>
                                        <p:anim calcmode="lin" valueType="num">
                                          <p:cBhvr>
                                            <p:cTn id="81" dur="300" fill="hold"/>
                                            <p:tgtEl>
                                              <p:spTgt spid="30"/>
                                            </p:tgtEl>
                                            <p:attrNameLst>
                                              <p:attrName>ppt_h</p:attrName>
                                            </p:attrNameLst>
                                          </p:cBhvr>
                                          <p:tavLst>
                                            <p:tav tm="0">
                                              <p:val>
                                                <p:fltVal val="0"/>
                                              </p:val>
                                            </p:tav>
                                            <p:tav tm="100000">
                                              <p:val>
                                                <p:strVal val="#ppt_h"/>
                                              </p:val>
                                            </p:tav>
                                          </p:tavLst>
                                        </p:anim>
                                        <p:animEffect transition="in" filter="fade">
                                          <p:cBhvr>
                                            <p:cTn id="82" dur="300"/>
                                            <p:tgtEl>
                                              <p:spTgt spid="30"/>
                                            </p:tgtEl>
                                          </p:cBhvr>
                                        </p:animEffect>
                                      </p:childTnLst>
                                    </p:cTn>
                                  </p:par>
                                  <p:par>
                                    <p:cTn id="83" presetID="6" presetClass="emph" presetSubtype="0" autoRev="1" fill="hold" nodeType="withEffect">
                                      <p:stCondLst>
                                        <p:cond delay="150"/>
                                      </p:stCondLst>
                                      <p:childTnLst>
                                        <p:animScale>
                                          <p:cBhvr>
                                            <p:cTn id="84" dur="100" fill="hold"/>
                                            <p:tgtEl>
                                              <p:spTgt spid="30"/>
                                            </p:tgtEl>
                                          </p:cBhvr>
                                          <p:by x="130000" y="130000"/>
                                        </p:animScale>
                                      </p:childTnLst>
                                    </p:cTn>
                                  </p:par>
                                </p:childTnLst>
                              </p:cTn>
                            </p:par>
                            <p:par>
                              <p:cTn id="85" fill="hold">
                                <p:stCondLst>
                                  <p:cond delay="3000"/>
                                </p:stCondLst>
                                <p:childTnLst>
                                  <p:par>
                                    <p:cTn id="86" presetID="53" presetClass="entr" presetSubtype="16"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200" fill="hold"/>
                                            <p:tgtEl>
                                              <p:spTgt spid="22"/>
                                            </p:tgtEl>
                                            <p:attrNameLst>
                                              <p:attrName>ppt_w</p:attrName>
                                            </p:attrNameLst>
                                          </p:cBhvr>
                                          <p:tavLst>
                                            <p:tav tm="0">
                                              <p:val>
                                                <p:fltVal val="0"/>
                                              </p:val>
                                            </p:tav>
                                            <p:tav tm="100000">
                                              <p:val>
                                                <p:strVal val="#ppt_w"/>
                                              </p:val>
                                            </p:tav>
                                          </p:tavLst>
                                        </p:anim>
                                        <p:anim calcmode="lin" valueType="num">
                                          <p:cBhvr>
                                            <p:cTn id="89" dur="200" fill="hold"/>
                                            <p:tgtEl>
                                              <p:spTgt spid="22"/>
                                            </p:tgtEl>
                                            <p:attrNameLst>
                                              <p:attrName>ppt_h</p:attrName>
                                            </p:attrNameLst>
                                          </p:cBhvr>
                                          <p:tavLst>
                                            <p:tav tm="0">
                                              <p:val>
                                                <p:fltVal val="0"/>
                                              </p:val>
                                            </p:tav>
                                            <p:tav tm="100000">
                                              <p:val>
                                                <p:strVal val="#ppt_h"/>
                                              </p:val>
                                            </p:tav>
                                          </p:tavLst>
                                        </p:anim>
                                        <p:animEffect transition="in" filter="fade">
                                          <p:cBhvr>
                                            <p:cTn id="90" dur="200"/>
                                            <p:tgtEl>
                                              <p:spTgt spid="22"/>
                                            </p:tgtEl>
                                          </p:cBhvr>
                                        </p:animEffect>
                                      </p:childTnLst>
                                    </p:cTn>
                                  </p:par>
                                  <p:par>
                                    <p:cTn id="91" presetID="6" presetClass="emph" presetSubtype="0" autoRev="1" fill="hold" nodeType="withEffect">
                                      <p:stCondLst>
                                        <p:cond delay="150"/>
                                      </p:stCondLst>
                                      <p:childTnLst>
                                        <p:animScale>
                                          <p:cBhvr>
                                            <p:cTn id="92" dur="100" fill="hold"/>
                                            <p:tgtEl>
                                              <p:spTgt spid="22"/>
                                            </p:tgtEl>
                                          </p:cBhvr>
                                          <p:by x="130000" y="130000"/>
                                        </p:animScale>
                                      </p:childTnLst>
                                    </p:cTn>
                                  </p:par>
                                  <p:par>
                                    <p:cTn id="93" presetID="53" presetClass="entr" presetSubtype="16"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300" fill="hold"/>
                                            <p:tgtEl>
                                              <p:spTgt spid="34"/>
                                            </p:tgtEl>
                                            <p:attrNameLst>
                                              <p:attrName>ppt_w</p:attrName>
                                            </p:attrNameLst>
                                          </p:cBhvr>
                                          <p:tavLst>
                                            <p:tav tm="0">
                                              <p:val>
                                                <p:fltVal val="0"/>
                                              </p:val>
                                            </p:tav>
                                            <p:tav tm="100000">
                                              <p:val>
                                                <p:strVal val="#ppt_w"/>
                                              </p:val>
                                            </p:tav>
                                          </p:tavLst>
                                        </p:anim>
                                        <p:anim calcmode="lin" valueType="num">
                                          <p:cBhvr>
                                            <p:cTn id="96" dur="300" fill="hold"/>
                                            <p:tgtEl>
                                              <p:spTgt spid="34"/>
                                            </p:tgtEl>
                                            <p:attrNameLst>
                                              <p:attrName>ppt_h</p:attrName>
                                            </p:attrNameLst>
                                          </p:cBhvr>
                                          <p:tavLst>
                                            <p:tav tm="0">
                                              <p:val>
                                                <p:fltVal val="0"/>
                                              </p:val>
                                            </p:tav>
                                            <p:tav tm="100000">
                                              <p:val>
                                                <p:strVal val="#ppt_h"/>
                                              </p:val>
                                            </p:tav>
                                          </p:tavLst>
                                        </p:anim>
                                        <p:animEffect transition="in" filter="fade">
                                          <p:cBhvr>
                                            <p:cTn id="97" dur="300"/>
                                            <p:tgtEl>
                                              <p:spTgt spid="34"/>
                                            </p:tgtEl>
                                          </p:cBhvr>
                                        </p:animEffect>
                                      </p:childTnLst>
                                    </p:cTn>
                                  </p:par>
                                  <p:par>
                                    <p:cTn id="98" presetID="6" presetClass="emph" presetSubtype="0" autoRev="1" fill="hold" nodeType="withEffect">
                                      <p:stCondLst>
                                        <p:cond delay="150"/>
                                      </p:stCondLst>
                                      <p:childTnLst>
                                        <p:animScale>
                                          <p:cBhvr>
                                            <p:cTn id="99" dur="100" fill="hold"/>
                                            <p:tgtEl>
                                              <p:spTgt spid="34"/>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 fill="hold"/>
                                            <p:tgtEl>
                                              <p:spTgt spid="13"/>
                                            </p:tgtEl>
                                            <p:attrNameLst>
                                              <p:attrName>ppt_w</p:attrName>
                                            </p:attrNameLst>
                                          </p:cBhvr>
                                          <p:tavLst>
                                            <p:tav tm="0">
                                              <p:val>
                                                <p:fltVal val="0"/>
                                              </p:val>
                                            </p:tav>
                                            <p:tav tm="100000">
                                              <p:val>
                                                <p:strVal val="#ppt_w"/>
                                              </p:val>
                                            </p:tav>
                                          </p:tavLst>
                                        </p:anim>
                                        <p:anim calcmode="lin" valueType="num">
                                          <p:cBhvr>
                                            <p:cTn id="32" dur="200" fill="hold"/>
                                            <p:tgtEl>
                                              <p:spTgt spid="13"/>
                                            </p:tgtEl>
                                            <p:attrNameLst>
                                              <p:attrName>ppt_h</p:attrName>
                                            </p:attrNameLst>
                                          </p:cBhvr>
                                          <p:tavLst>
                                            <p:tav tm="0">
                                              <p:val>
                                                <p:fltVal val="0"/>
                                              </p:val>
                                            </p:tav>
                                            <p:tav tm="100000">
                                              <p:val>
                                                <p:strVal val="#ppt_h"/>
                                              </p:val>
                                            </p:tav>
                                          </p:tavLst>
                                        </p:anim>
                                        <p:animEffect transition="in" filter="fade">
                                          <p:cBhvr>
                                            <p:cTn id="33" dur="200"/>
                                            <p:tgtEl>
                                              <p:spTgt spid="13"/>
                                            </p:tgtEl>
                                          </p:cBhvr>
                                        </p:animEffect>
                                      </p:childTnLst>
                                    </p:cTn>
                                  </p:par>
                                  <p:par>
                                    <p:cTn id="34" presetID="6" presetClass="emph" presetSubtype="0" autoRev="1" fill="hold" nodeType="withEffect">
                                      <p:stCondLst>
                                        <p:cond delay="150"/>
                                      </p:stCondLst>
                                      <p:childTnLst>
                                        <p:animScale>
                                          <p:cBhvr>
                                            <p:cTn id="35" dur="100" fill="hold"/>
                                            <p:tgtEl>
                                              <p:spTgt spid="13"/>
                                            </p:tgtEl>
                                          </p:cBhvr>
                                          <p:by x="130000" y="130000"/>
                                        </p:animScale>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400"/>
                                            <p:tgtEl>
                                              <p:spTgt spid="11"/>
                                            </p:tgtEl>
                                          </p:cBhvr>
                                        </p:animEffect>
                                      </p:childTnLst>
                                    </p:cTn>
                                  </p:par>
                                  <p:par>
                                    <p:cTn id="40" presetID="22" presetClass="entr" presetSubtype="2" fill="hold" nodeType="withEffect">
                                      <p:stCondLst>
                                        <p:cond delay="15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400"/>
                                            <p:tgtEl>
                                              <p:spTgt spid="10"/>
                                            </p:tgtEl>
                                          </p:cBhvr>
                                        </p:animEffect>
                                      </p:childTnLst>
                                    </p:cTn>
                                  </p:par>
                                  <p:par>
                                    <p:cTn id="43" presetID="22" presetClass="entr" presetSubtype="2" fill="hold"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4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400"/>
                                            <p:tgtEl>
                                              <p:spTgt spid="9"/>
                                            </p:tgtEl>
                                          </p:cBhvr>
                                        </p:animEffect>
                                      </p:childTnLst>
                                    </p:cTn>
                                  </p:par>
                                  <p:par>
                                    <p:cTn id="49" presetID="22" presetClass="entr" presetSubtype="8" fill="hold" nodeType="withEffect">
                                      <p:stCondLst>
                                        <p:cond delay="15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400"/>
                                            <p:tgtEl>
                                              <p:spTgt spid="8"/>
                                            </p:tgtEl>
                                          </p:cBhvr>
                                        </p:animEffect>
                                      </p:childTnLst>
                                    </p:cTn>
                                  </p:par>
                                  <p:par>
                                    <p:cTn id="52" presetID="22" presetClass="entr" presetSubtype="8" fill="hold" nodeType="withEffect">
                                      <p:stCondLst>
                                        <p:cond delay="25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400"/>
                                            <p:tgtEl>
                                              <p:spTgt spid="7"/>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 fill="hold"/>
                                            <p:tgtEl>
                                              <p:spTgt spid="26"/>
                                            </p:tgtEl>
                                            <p:attrNameLst>
                                              <p:attrName>ppt_w</p:attrName>
                                            </p:attrNameLst>
                                          </p:cBhvr>
                                          <p:tavLst>
                                            <p:tav tm="0">
                                              <p:val>
                                                <p:fltVal val="0"/>
                                              </p:val>
                                            </p:tav>
                                            <p:tav tm="100000">
                                              <p:val>
                                                <p:strVal val="#ppt_w"/>
                                              </p:val>
                                            </p:tav>
                                          </p:tavLst>
                                        </p:anim>
                                        <p:anim calcmode="lin" valueType="num">
                                          <p:cBhvr>
                                            <p:cTn id="59" dur="200" fill="hold"/>
                                            <p:tgtEl>
                                              <p:spTgt spid="26"/>
                                            </p:tgtEl>
                                            <p:attrNameLst>
                                              <p:attrName>ppt_h</p:attrName>
                                            </p:attrNameLst>
                                          </p:cBhvr>
                                          <p:tavLst>
                                            <p:tav tm="0">
                                              <p:val>
                                                <p:fltVal val="0"/>
                                              </p:val>
                                            </p:tav>
                                            <p:tav tm="100000">
                                              <p:val>
                                                <p:strVal val="#ppt_h"/>
                                              </p:val>
                                            </p:tav>
                                          </p:tavLst>
                                        </p:anim>
                                        <p:animEffect transition="in" filter="fade">
                                          <p:cBhvr>
                                            <p:cTn id="60" dur="200"/>
                                            <p:tgtEl>
                                              <p:spTgt spid="26"/>
                                            </p:tgtEl>
                                          </p:cBhvr>
                                        </p:animEffect>
                                      </p:childTnLst>
                                    </p:cTn>
                                  </p:par>
                                  <p:par>
                                    <p:cTn id="61" presetID="6" presetClass="emph" presetSubtype="0" autoRev="1" fill="hold" nodeType="withEffect">
                                      <p:stCondLst>
                                        <p:cond delay="150"/>
                                      </p:stCondLst>
                                      <p:childTnLst>
                                        <p:animScale>
                                          <p:cBhvr>
                                            <p:cTn id="62" dur="100" fill="hold"/>
                                            <p:tgtEl>
                                              <p:spTgt spid="26"/>
                                            </p:tgtEl>
                                          </p:cBhvr>
                                          <p:by x="130000" y="130000"/>
                                        </p:animScale>
                                      </p:childTnLst>
                                    </p:cTn>
                                  </p:par>
                                  <p:par>
                                    <p:cTn id="63" presetID="53" presetClass="entr" presetSubtype="16"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300" fill="hold"/>
                                            <p:tgtEl>
                                              <p:spTgt spid="38"/>
                                            </p:tgtEl>
                                            <p:attrNameLst>
                                              <p:attrName>ppt_w</p:attrName>
                                            </p:attrNameLst>
                                          </p:cBhvr>
                                          <p:tavLst>
                                            <p:tav tm="0">
                                              <p:val>
                                                <p:fltVal val="0"/>
                                              </p:val>
                                            </p:tav>
                                            <p:tav tm="100000">
                                              <p:val>
                                                <p:strVal val="#ppt_w"/>
                                              </p:val>
                                            </p:tav>
                                          </p:tavLst>
                                        </p:anim>
                                        <p:anim calcmode="lin" valueType="num">
                                          <p:cBhvr>
                                            <p:cTn id="66" dur="300" fill="hold"/>
                                            <p:tgtEl>
                                              <p:spTgt spid="38"/>
                                            </p:tgtEl>
                                            <p:attrNameLst>
                                              <p:attrName>ppt_h</p:attrName>
                                            </p:attrNameLst>
                                          </p:cBhvr>
                                          <p:tavLst>
                                            <p:tav tm="0">
                                              <p:val>
                                                <p:fltVal val="0"/>
                                              </p:val>
                                            </p:tav>
                                            <p:tav tm="100000">
                                              <p:val>
                                                <p:strVal val="#ppt_h"/>
                                              </p:val>
                                            </p:tav>
                                          </p:tavLst>
                                        </p:anim>
                                        <p:animEffect transition="in" filter="fade">
                                          <p:cBhvr>
                                            <p:cTn id="67" dur="300"/>
                                            <p:tgtEl>
                                              <p:spTgt spid="38"/>
                                            </p:tgtEl>
                                          </p:cBhvr>
                                        </p:animEffect>
                                      </p:childTnLst>
                                    </p:cTn>
                                  </p:par>
                                  <p:par>
                                    <p:cTn id="68" presetID="6" presetClass="emph" presetSubtype="0" autoRev="1" fill="hold" nodeType="withEffect">
                                      <p:stCondLst>
                                        <p:cond delay="150"/>
                                      </p:stCondLst>
                                      <p:childTnLst>
                                        <p:animScale>
                                          <p:cBhvr>
                                            <p:cTn id="69" dur="100" fill="hold"/>
                                            <p:tgtEl>
                                              <p:spTgt spid="38"/>
                                            </p:tgtEl>
                                          </p:cBhvr>
                                          <p:by x="130000" y="130000"/>
                                        </p:animScale>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200" fill="hold"/>
                                            <p:tgtEl>
                                              <p:spTgt spid="18"/>
                                            </p:tgtEl>
                                            <p:attrNameLst>
                                              <p:attrName>ppt_w</p:attrName>
                                            </p:attrNameLst>
                                          </p:cBhvr>
                                          <p:tavLst>
                                            <p:tav tm="0">
                                              <p:val>
                                                <p:fltVal val="0"/>
                                              </p:val>
                                            </p:tav>
                                            <p:tav tm="100000">
                                              <p:val>
                                                <p:strVal val="#ppt_w"/>
                                              </p:val>
                                            </p:tav>
                                          </p:tavLst>
                                        </p:anim>
                                        <p:anim calcmode="lin" valueType="num">
                                          <p:cBhvr>
                                            <p:cTn id="74" dur="200" fill="hold"/>
                                            <p:tgtEl>
                                              <p:spTgt spid="18"/>
                                            </p:tgtEl>
                                            <p:attrNameLst>
                                              <p:attrName>ppt_h</p:attrName>
                                            </p:attrNameLst>
                                          </p:cBhvr>
                                          <p:tavLst>
                                            <p:tav tm="0">
                                              <p:val>
                                                <p:fltVal val="0"/>
                                              </p:val>
                                            </p:tav>
                                            <p:tav tm="100000">
                                              <p:val>
                                                <p:strVal val="#ppt_h"/>
                                              </p:val>
                                            </p:tav>
                                          </p:tavLst>
                                        </p:anim>
                                        <p:animEffect transition="in" filter="fade">
                                          <p:cBhvr>
                                            <p:cTn id="75" dur="200"/>
                                            <p:tgtEl>
                                              <p:spTgt spid="18"/>
                                            </p:tgtEl>
                                          </p:cBhvr>
                                        </p:animEffect>
                                      </p:childTnLst>
                                    </p:cTn>
                                  </p:par>
                                  <p:par>
                                    <p:cTn id="76" presetID="6" presetClass="emph" presetSubtype="0" autoRev="1" fill="hold" nodeType="withEffect">
                                      <p:stCondLst>
                                        <p:cond delay="150"/>
                                      </p:stCondLst>
                                      <p:childTnLst>
                                        <p:animScale>
                                          <p:cBhvr>
                                            <p:cTn id="77" dur="100" fill="hold"/>
                                            <p:tgtEl>
                                              <p:spTgt spid="18"/>
                                            </p:tgtEl>
                                          </p:cBhvr>
                                          <p:by x="130000" y="130000"/>
                                        </p:animScale>
                                      </p:childTnLst>
                                    </p:cTn>
                                  </p:par>
                                  <p:par>
                                    <p:cTn id="78" presetID="53" presetClass="entr" presetSubtype="16"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300" fill="hold"/>
                                            <p:tgtEl>
                                              <p:spTgt spid="30"/>
                                            </p:tgtEl>
                                            <p:attrNameLst>
                                              <p:attrName>ppt_w</p:attrName>
                                            </p:attrNameLst>
                                          </p:cBhvr>
                                          <p:tavLst>
                                            <p:tav tm="0">
                                              <p:val>
                                                <p:fltVal val="0"/>
                                              </p:val>
                                            </p:tav>
                                            <p:tav tm="100000">
                                              <p:val>
                                                <p:strVal val="#ppt_w"/>
                                              </p:val>
                                            </p:tav>
                                          </p:tavLst>
                                        </p:anim>
                                        <p:anim calcmode="lin" valueType="num">
                                          <p:cBhvr>
                                            <p:cTn id="81" dur="300" fill="hold"/>
                                            <p:tgtEl>
                                              <p:spTgt spid="30"/>
                                            </p:tgtEl>
                                            <p:attrNameLst>
                                              <p:attrName>ppt_h</p:attrName>
                                            </p:attrNameLst>
                                          </p:cBhvr>
                                          <p:tavLst>
                                            <p:tav tm="0">
                                              <p:val>
                                                <p:fltVal val="0"/>
                                              </p:val>
                                            </p:tav>
                                            <p:tav tm="100000">
                                              <p:val>
                                                <p:strVal val="#ppt_h"/>
                                              </p:val>
                                            </p:tav>
                                          </p:tavLst>
                                        </p:anim>
                                        <p:animEffect transition="in" filter="fade">
                                          <p:cBhvr>
                                            <p:cTn id="82" dur="300"/>
                                            <p:tgtEl>
                                              <p:spTgt spid="30"/>
                                            </p:tgtEl>
                                          </p:cBhvr>
                                        </p:animEffect>
                                      </p:childTnLst>
                                    </p:cTn>
                                  </p:par>
                                  <p:par>
                                    <p:cTn id="83" presetID="6" presetClass="emph" presetSubtype="0" autoRev="1" fill="hold" nodeType="withEffect">
                                      <p:stCondLst>
                                        <p:cond delay="150"/>
                                      </p:stCondLst>
                                      <p:childTnLst>
                                        <p:animScale>
                                          <p:cBhvr>
                                            <p:cTn id="84" dur="100" fill="hold"/>
                                            <p:tgtEl>
                                              <p:spTgt spid="30"/>
                                            </p:tgtEl>
                                          </p:cBhvr>
                                          <p:by x="130000" y="130000"/>
                                        </p:animScale>
                                      </p:childTnLst>
                                    </p:cTn>
                                  </p:par>
                                </p:childTnLst>
                              </p:cTn>
                            </p:par>
                            <p:par>
                              <p:cTn id="85" fill="hold">
                                <p:stCondLst>
                                  <p:cond delay="3000"/>
                                </p:stCondLst>
                                <p:childTnLst>
                                  <p:par>
                                    <p:cTn id="86" presetID="53" presetClass="entr" presetSubtype="16"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200" fill="hold"/>
                                            <p:tgtEl>
                                              <p:spTgt spid="22"/>
                                            </p:tgtEl>
                                            <p:attrNameLst>
                                              <p:attrName>ppt_w</p:attrName>
                                            </p:attrNameLst>
                                          </p:cBhvr>
                                          <p:tavLst>
                                            <p:tav tm="0">
                                              <p:val>
                                                <p:fltVal val="0"/>
                                              </p:val>
                                            </p:tav>
                                            <p:tav tm="100000">
                                              <p:val>
                                                <p:strVal val="#ppt_w"/>
                                              </p:val>
                                            </p:tav>
                                          </p:tavLst>
                                        </p:anim>
                                        <p:anim calcmode="lin" valueType="num">
                                          <p:cBhvr>
                                            <p:cTn id="89" dur="200" fill="hold"/>
                                            <p:tgtEl>
                                              <p:spTgt spid="22"/>
                                            </p:tgtEl>
                                            <p:attrNameLst>
                                              <p:attrName>ppt_h</p:attrName>
                                            </p:attrNameLst>
                                          </p:cBhvr>
                                          <p:tavLst>
                                            <p:tav tm="0">
                                              <p:val>
                                                <p:fltVal val="0"/>
                                              </p:val>
                                            </p:tav>
                                            <p:tav tm="100000">
                                              <p:val>
                                                <p:strVal val="#ppt_h"/>
                                              </p:val>
                                            </p:tav>
                                          </p:tavLst>
                                        </p:anim>
                                        <p:animEffect transition="in" filter="fade">
                                          <p:cBhvr>
                                            <p:cTn id="90" dur="200"/>
                                            <p:tgtEl>
                                              <p:spTgt spid="22"/>
                                            </p:tgtEl>
                                          </p:cBhvr>
                                        </p:animEffect>
                                      </p:childTnLst>
                                    </p:cTn>
                                  </p:par>
                                  <p:par>
                                    <p:cTn id="91" presetID="6" presetClass="emph" presetSubtype="0" autoRev="1" fill="hold" nodeType="withEffect">
                                      <p:stCondLst>
                                        <p:cond delay="150"/>
                                      </p:stCondLst>
                                      <p:childTnLst>
                                        <p:animScale>
                                          <p:cBhvr>
                                            <p:cTn id="92" dur="100" fill="hold"/>
                                            <p:tgtEl>
                                              <p:spTgt spid="22"/>
                                            </p:tgtEl>
                                          </p:cBhvr>
                                          <p:by x="130000" y="130000"/>
                                        </p:animScale>
                                      </p:childTnLst>
                                    </p:cTn>
                                  </p:par>
                                  <p:par>
                                    <p:cTn id="93" presetID="53" presetClass="entr" presetSubtype="16"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300" fill="hold"/>
                                            <p:tgtEl>
                                              <p:spTgt spid="34"/>
                                            </p:tgtEl>
                                            <p:attrNameLst>
                                              <p:attrName>ppt_w</p:attrName>
                                            </p:attrNameLst>
                                          </p:cBhvr>
                                          <p:tavLst>
                                            <p:tav tm="0">
                                              <p:val>
                                                <p:fltVal val="0"/>
                                              </p:val>
                                            </p:tav>
                                            <p:tav tm="100000">
                                              <p:val>
                                                <p:strVal val="#ppt_w"/>
                                              </p:val>
                                            </p:tav>
                                          </p:tavLst>
                                        </p:anim>
                                        <p:anim calcmode="lin" valueType="num">
                                          <p:cBhvr>
                                            <p:cTn id="96" dur="300" fill="hold"/>
                                            <p:tgtEl>
                                              <p:spTgt spid="34"/>
                                            </p:tgtEl>
                                            <p:attrNameLst>
                                              <p:attrName>ppt_h</p:attrName>
                                            </p:attrNameLst>
                                          </p:cBhvr>
                                          <p:tavLst>
                                            <p:tav tm="0">
                                              <p:val>
                                                <p:fltVal val="0"/>
                                              </p:val>
                                            </p:tav>
                                            <p:tav tm="100000">
                                              <p:val>
                                                <p:strVal val="#ppt_h"/>
                                              </p:val>
                                            </p:tav>
                                          </p:tavLst>
                                        </p:anim>
                                        <p:animEffect transition="in" filter="fade">
                                          <p:cBhvr>
                                            <p:cTn id="97" dur="300"/>
                                            <p:tgtEl>
                                              <p:spTgt spid="34"/>
                                            </p:tgtEl>
                                          </p:cBhvr>
                                        </p:animEffect>
                                      </p:childTnLst>
                                    </p:cTn>
                                  </p:par>
                                  <p:par>
                                    <p:cTn id="98" presetID="6" presetClass="emph" presetSubtype="0" autoRev="1" fill="hold" nodeType="withEffect">
                                      <p:stCondLst>
                                        <p:cond delay="150"/>
                                      </p:stCondLst>
                                      <p:childTnLst>
                                        <p:animScale>
                                          <p:cBhvr>
                                            <p:cTn id="99" dur="100" fill="hold"/>
                                            <p:tgtEl>
                                              <p:spTgt spid="34"/>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84" name="Rectangle 9"/>
          <p:cNvSpPr/>
          <p:nvPr/>
        </p:nvSpPr>
        <p:spPr>
          <a:xfrm>
            <a:off x="-10855" y="1585002"/>
            <a:ext cx="5367130" cy="271494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a:p>
        </p:txBody>
      </p:sp>
      <p:sp>
        <p:nvSpPr>
          <p:cNvPr id="85" name="Rectangle 10"/>
          <p:cNvSpPr/>
          <p:nvPr/>
        </p:nvSpPr>
        <p:spPr>
          <a:xfrm>
            <a:off x="5371495" y="1585002"/>
            <a:ext cx="3776870" cy="2714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a:p>
        </p:txBody>
      </p:sp>
      <p:grpSp>
        <p:nvGrpSpPr>
          <p:cNvPr id="86" name="Group 11"/>
          <p:cNvGrpSpPr/>
          <p:nvPr/>
        </p:nvGrpSpPr>
        <p:grpSpPr>
          <a:xfrm>
            <a:off x="5034305" y="1732797"/>
            <a:ext cx="674378" cy="674379"/>
            <a:chOff x="4586241" y="2250523"/>
            <a:chExt cx="899171" cy="899172"/>
          </a:xfrm>
        </p:grpSpPr>
        <p:sp>
          <p:nvSpPr>
            <p:cNvPr id="87" name="Oval 12"/>
            <p:cNvSpPr/>
            <p:nvPr/>
          </p:nvSpPr>
          <p:spPr>
            <a:xfrm>
              <a:off x="4586241" y="2250523"/>
              <a:ext cx="899171" cy="899172"/>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88" name="AutoShape 66"/>
            <p:cNvSpPr>
              <a:spLocks noChangeAspect="1"/>
            </p:cNvSpPr>
            <p:nvPr/>
          </p:nvSpPr>
          <p:spPr bwMode="auto">
            <a:xfrm>
              <a:off x="4849404" y="2513637"/>
              <a:ext cx="372847" cy="372944"/>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defTabSz="34290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89" name="Group 14"/>
          <p:cNvGrpSpPr/>
          <p:nvPr/>
        </p:nvGrpSpPr>
        <p:grpSpPr>
          <a:xfrm>
            <a:off x="5034305" y="2611121"/>
            <a:ext cx="674378" cy="674379"/>
            <a:chOff x="4586241" y="3421622"/>
            <a:chExt cx="899171" cy="899172"/>
          </a:xfrm>
        </p:grpSpPr>
        <p:sp>
          <p:nvSpPr>
            <p:cNvPr id="90" name="Oval 15"/>
            <p:cNvSpPr/>
            <p:nvPr/>
          </p:nvSpPr>
          <p:spPr>
            <a:xfrm>
              <a:off x="4586241" y="3421622"/>
              <a:ext cx="899171" cy="899172"/>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oup 16"/>
            <p:cNvGrpSpPr/>
            <p:nvPr/>
          </p:nvGrpSpPr>
          <p:grpSpPr>
            <a:xfrm>
              <a:off x="4849404" y="3689779"/>
              <a:ext cx="369512" cy="371872"/>
              <a:chOff x="3886200" y="3605213"/>
              <a:chExt cx="1243013" cy="1250950"/>
            </a:xfrm>
            <a:solidFill>
              <a:schemeClr val="bg1"/>
            </a:solidFill>
          </p:grpSpPr>
          <p:sp>
            <p:nvSpPr>
              <p:cNvPr id="92"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93"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94"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95"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96"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97"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98"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99"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0"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1"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2"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3"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4"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05"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grpSp>
      </p:grpSp>
      <p:grpSp>
        <p:nvGrpSpPr>
          <p:cNvPr id="106" name="Group 31"/>
          <p:cNvGrpSpPr/>
          <p:nvPr/>
        </p:nvGrpSpPr>
        <p:grpSpPr>
          <a:xfrm>
            <a:off x="5034305" y="3477736"/>
            <a:ext cx="674378" cy="674379"/>
            <a:chOff x="4586241" y="4577109"/>
            <a:chExt cx="899171" cy="899172"/>
          </a:xfrm>
        </p:grpSpPr>
        <p:sp>
          <p:nvSpPr>
            <p:cNvPr id="107" name="Oval 32"/>
            <p:cNvSpPr/>
            <p:nvPr/>
          </p:nvSpPr>
          <p:spPr>
            <a:xfrm>
              <a:off x="4586241" y="4577109"/>
              <a:ext cx="899171" cy="899172"/>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8" name="Group 33"/>
            <p:cNvGrpSpPr/>
            <p:nvPr/>
          </p:nvGrpSpPr>
          <p:grpSpPr>
            <a:xfrm>
              <a:off x="4853716" y="4874277"/>
              <a:ext cx="397627" cy="339438"/>
              <a:chOff x="3440113" y="1050925"/>
              <a:chExt cx="390525" cy="333376"/>
            </a:xfrm>
            <a:solidFill>
              <a:schemeClr val="bg1"/>
            </a:solidFill>
          </p:grpSpPr>
          <p:sp>
            <p:nvSpPr>
              <p:cNvPr id="109"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1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p>
            </p:txBody>
          </p:sp>
          <p:sp>
            <p:nvSpPr>
              <p:cNvPr id="11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11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11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sp>
            <p:nvSpPr>
              <p:cNvPr id="11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p>
            </p:txBody>
          </p:sp>
        </p:grpSp>
      </p:grpSp>
      <p:sp>
        <p:nvSpPr>
          <p:cNvPr id="115" name="矩形 114"/>
          <p:cNvSpPr/>
          <p:nvPr/>
        </p:nvSpPr>
        <p:spPr>
          <a:xfrm>
            <a:off x="6078166" y="1760845"/>
            <a:ext cx="2382266" cy="646331"/>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16" name="矩形 115"/>
          <p:cNvSpPr/>
          <p:nvPr/>
        </p:nvSpPr>
        <p:spPr>
          <a:xfrm>
            <a:off x="6078166" y="2611121"/>
            <a:ext cx="2382266" cy="646331"/>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17" name="矩形 116"/>
          <p:cNvSpPr/>
          <p:nvPr/>
        </p:nvSpPr>
        <p:spPr>
          <a:xfrm>
            <a:off x="6078166" y="3481701"/>
            <a:ext cx="2382266" cy="646331"/>
          </a:xfrm>
          <a:prstGeom prst="rect">
            <a:avLst/>
          </a:prstGeom>
        </p:spPr>
        <p:txBody>
          <a:bodyPr wrap="square">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p:cTn id="41" dur="500" fill="hold"/>
                                            <p:tgtEl>
                                              <p:spTgt spid="86"/>
                                            </p:tgtEl>
                                            <p:attrNameLst>
                                              <p:attrName>ppt_w</p:attrName>
                                            </p:attrNameLst>
                                          </p:cBhvr>
                                          <p:tavLst>
                                            <p:tav tm="0">
                                              <p:val>
                                                <p:fltVal val="0"/>
                                              </p:val>
                                            </p:tav>
                                            <p:tav tm="100000">
                                              <p:val>
                                                <p:strVal val="#ppt_w"/>
                                              </p:val>
                                            </p:tav>
                                          </p:tavLst>
                                        </p:anim>
                                        <p:anim calcmode="lin" valueType="num">
                                          <p:cBhvr>
                                            <p:cTn id="42" dur="500" fill="hold"/>
                                            <p:tgtEl>
                                              <p:spTgt spid="86"/>
                                            </p:tgtEl>
                                            <p:attrNameLst>
                                              <p:attrName>ppt_h</p:attrName>
                                            </p:attrNameLst>
                                          </p:cBhvr>
                                          <p:tavLst>
                                            <p:tav tm="0">
                                              <p:val>
                                                <p:fltVal val="0"/>
                                              </p:val>
                                            </p:tav>
                                            <p:tav tm="100000">
                                              <p:val>
                                                <p:strVal val="#ppt_h"/>
                                              </p:val>
                                            </p:tav>
                                          </p:tavLst>
                                        </p:anim>
                                        <p:animEffect transition="in" filter="fade">
                                          <p:cBhvr>
                                            <p:cTn id="43" dur="500"/>
                                            <p:tgtEl>
                                              <p:spTgt spid="86"/>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p:cTn id="47" dur="500" fill="hold"/>
                                            <p:tgtEl>
                                              <p:spTgt spid="89"/>
                                            </p:tgtEl>
                                            <p:attrNameLst>
                                              <p:attrName>ppt_w</p:attrName>
                                            </p:attrNameLst>
                                          </p:cBhvr>
                                          <p:tavLst>
                                            <p:tav tm="0">
                                              <p:val>
                                                <p:fltVal val="0"/>
                                              </p:val>
                                            </p:tav>
                                            <p:tav tm="100000">
                                              <p:val>
                                                <p:strVal val="#ppt_w"/>
                                              </p:val>
                                            </p:tav>
                                          </p:tavLst>
                                        </p:anim>
                                        <p:anim calcmode="lin" valueType="num">
                                          <p:cBhvr>
                                            <p:cTn id="48" dur="500" fill="hold"/>
                                            <p:tgtEl>
                                              <p:spTgt spid="89"/>
                                            </p:tgtEl>
                                            <p:attrNameLst>
                                              <p:attrName>ppt_h</p:attrName>
                                            </p:attrNameLst>
                                          </p:cBhvr>
                                          <p:tavLst>
                                            <p:tav tm="0">
                                              <p:val>
                                                <p:fltVal val="0"/>
                                              </p:val>
                                            </p:tav>
                                            <p:tav tm="100000">
                                              <p:val>
                                                <p:strVal val="#ppt_h"/>
                                              </p:val>
                                            </p:tav>
                                          </p:tavLst>
                                        </p:anim>
                                        <p:animEffect transition="in" filter="fade">
                                          <p:cBhvr>
                                            <p:cTn id="49" dur="500"/>
                                            <p:tgtEl>
                                              <p:spTgt spid="8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Effect transition="in" filter="fade">
                                          <p:cBhvr>
                                            <p:cTn id="55" dur="500"/>
                                            <p:tgtEl>
                                              <p:spTgt spid="106"/>
                                            </p:tgtEl>
                                          </p:cBhvr>
                                        </p:animEffect>
                                      </p:childTnLst>
                                    </p:cTn>
                                  </p:par>
                                </p:childTnLst>
                              </p:cTn>
                            </p:par>
                            <p:par>
                              <p:cTn id="56" fill="hold">
                                <p:stCondLst>
                                  <p:cond delay="3500"/>
                                </p:stCondLst>
                                <p:childTnLst>
                                  <p:par>
                                    <p:cTn id="57" presetID="2" presetClass="entr" presetSubtype="2" fill="hold" grpId="0" nodeType="afterEffect" p14:presetBounceEnd="56000">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14:bounceEnd="56000">
                                          <p:cBhvr additive="base">
                                            <p:cTn id="59" dur="300" fill="hold"/>
                                            <p:tgtEl>
                                              <p:spTgt spid="115"/>
                                            </p:tgtEl>
                                            <p:attrNameLst>
                                              <p:attrName>ppt_x</p:attrName>
                                            </p:attrNameLst>
                                          </p:cBhvr>
                                          <p:tavLst>
                                            <p:tav tm="0">
                                              <p:val>
                                                <p:strVal val="1+#ppt_w/2"/>
                                              </p:val>
                                            </p:tav>
                                            <p:tav tm="100000">
                                              <p:val>
                                                <p:strVal val="#ppt_x"/>
                                              </p:val>
                                            </p:tav>
                                          </p:tavLst>
                                        </p:anim>
                                        <p:anim calcmode="lin" valueType="num" p14:bounceEnd="56000">
                                          <p:cBhvr additive="base">
                                            <p:cTn id="60" dur="300" fill="hold"/>
                                            <p:tgtEl>
                                              <p:spTgt spid="115"/>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fill="hold" grpId="0" nodeType="afterEffect" p14:presetBounceEnd="56000">
                                      <p:stCondLst>
                                        <p:cond delay="0"/>
                                      </p:stCondLst>
                                      <p:childTnLst>
                                        <p:set>
                                          <p:cBhvr>
                                            <p:cTn id="63" dur="1" fill="hold">
                                              <p:stCondLst>
                                                <p:cond delay="0"/>
                                              </p:stCondLst>
                                            </p:cTn>
                                            <p:tgtEl>
                                              <p:spTgt spid="116"/>
                                            </p:tgtEl>
                                            <p:attrNameLst>
                                              <p:attrName>style.visibility</p:attrName>
                                            </p:attrNameLst>
                                          </p:cBhvr>
                                          <p:to>
                                            <p:strVal val="visible"/>
                                          </p:to>
                                        </p:set>
                                        <p:anim calcmode="lin" valueType="num" p14:bounceEnd="56000">
                                          <p:cBhvr additive="base">
                                            <p:cTn id="64" dur="300" fill="hold"/>
                                            <p:tgtEl>
                                              <p:spTgt spid="116"/>
                                            </p:tgtEl>
                                            <p:attrNameLst>
                                              <p:attrName>ppt_x</p:attrName>
                                            </p:attrNameLst>
                                          </p:cBhvr>
                                          <p:tavLst>
                                            <p:tav tm="0">
                                              <p:val>
                                                <p:strVal val="1+#ppt_w/2"/>
                                              </p:val>
                                            </p:tav>
                                            <p:tav tm="100000">
                                              <p:val>
                                                <p:strVal val="#ppt_x"/>
                                              </p:val>
                                            </p:tav>
                                          </p:tavLst>
                                        </p:anim>
                                        <p:anim calcmode="lin" valueType="num" p14:bounceEnd="56000">
                                          <p:cBhvr additive="base">
                                            <p:cTn id="65" dur="300" fill="hold"/>
                                            <p:tgtEl>
                                              <p:spTgt spid="116"/>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2" fill="hold" grpId="0" nodeType="afterEffect" p14:presetBounceEnd="56000">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14:bounceEnd="56000">
                                          <p:cBhvr additive="base">
                                            <p:cTn id="69" dur="300" fill="hold"/>
                                            <p:tgtEl>
                                              <p:spTgt spid="117"/>
                                            </p:tgtEl>
                                            <p:attrNameLst>
                                              <p:attrName>ppt_x</p:attrName>
                                            </p:attrNameLst>
                                          </p:cBhvr>
                                          <p:tavLst>
                                            <p:tav tm="0">
                                              <p:val>
                                                <p:strVal val="1+#ppt_w/2"/>
                                              </p:val>
                                            </p:tav>
                                            <p:tav tm="100000">
                                              <p:val>
                                                <p:strVal val="#ppt_x"/>
                                              </p:val>
                                            </p:tav>
                                          </p:tavLst>
                                        </p:anim>
                                        <p:anim calcmode="lin" valueType="num" p14:bounceEnd="56000">
                                          <p:cBhvr additive="base">
                                            <p:cTn id="70" dur="3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4" grpId="0" animBg="1"/>
          <p:bldP spid="85" grpId="0" animBg="1"/>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p:cTn id="41" dur="500" fill="hold"/>
                                            <p:tgtEl>
                                              <p:spTgt spid="86"/>
                                            </p:tgtEl>
                                            <p:attrNameLst>
                                              <p:attrName>ppt_w</p:attrName>
                                            </p:attrNameLst>
                                          </p:cBhvr>
                                          <p:tavLst>
                                            <p:tav tm="0">
                                              <p:val>
                                                <p:fltVal val="0"/>
                                              </p:val>
                                            </p:tav>
                                            <p:tav tm="100000">
                                              <p:val>
                                                <p:strVal val="#ppt_w"/>
                                              </p:val>
                                            </p:tav>
                                          </p:tavLst>
                                        </p:anim>
                                        <p:anim calcmode="lin" valueType="num">
                                          <p:cBhvr>
                                            <p:cTn id="42" dur="500" fill="hold"/>
                                            <p:tgtEl>
                                              <p:spTgt spid="86"/>
                                            </p:tgtEl>
                                            <p:attrNameLst>
                                              <p:attrName>ppt_h</p:attrName>
                                            </p:attrNameLst>
                                          </p:cBhvr>
                                          <p:tavLst>
                                            <p:tav tm="0">
                                              <p:val>
                                                <p:fltVal val="0"/>
                                              </p:val>
                                            </p:tav>
                                            <p:tav tm="100000">
                                              <p:val>
                                                <p:strVal val="#ppt_h"/>
                                              </p:val>
                                            </p:tav>
                                          </p:tavLst>
                                        </p:anim>
                                        <p:animEffect transition="in" filter="fade">
                                          <p:cBhvr>
                                            <p:cTn id="43" dur="500"/>
                                            <p:tgtEl>
                                              <p:spTgt spid="86"/>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p:cTn id="47" dur="500" fill="hold"/>
                                            <p:tgtEl>
                                              <p:spTgt spid="89"/>
                                            </p:tgtEl>
                                            <p:attrNameLst>
                                              <p:attrName>ppt_w</p:attrName>
                                            </p:attrNameLst>
                                          </p:cBhvr>
                                          <p:tavLst>
                                            <p:tav tm="0">
                                              <p:val>
                                                <p:fltVal val="0"/>
                                              </p:val>
                                            </p:tav>
                                            <p:tav tm="100000">
                                              <p:val>
                                                <p:strVal val="#ppt_w"/>
                                              </p:val>
                                            </p:tav>
                                          </p:tavLst>
                                        </p:anim>
                                        <p:anim calcmode="lin" valueType="num">
                                          <p:cBhvr>
                                            <p:cTn id="48" dur="500" fill="hold"/>
                                            <p:tgtEl>
                                              <p:spTgt spid="89"/>
                                            </p:tgtEl>
                                            <p:attrNameLst>
                                              <p:attrName>ppt_h</p:attrName>
                                            </p:attrNameLst>
                                          </p:cBhvr>
                                          <p:tavLst>
                                            <p:tav tm="0">
                                              <p:val>
                                                <p:fltVal val="0"/>
                                              </p:val>
                                            </p:tav>
                                            <p:tav tm="100000">
                                              <p:val>
                                                <p:strVal val="#ppt_h"/>
                                              </p:val>
                                            </p:tav>
                                          </p:tavLst>
                                        </p:anim>
                                        <p:animEffect transition="in" filter="fade">
                                          <p:cBhvr>
                                            <p:cTn id="49" dur="500"/>
                                            <p:tgtEl>
                                              <p:spTgt spid="8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Effect transition="in" filter="fade">
                                          <p:cBhvr>
                                            <p:cTn id="55" dur="500"/>
                                            <p:tgtEl>
                                              <p:spTgt spid="106"/>
                                            </p:tgtEl>
                                          </p:cBhvr>
                                        </p:animEffect>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additive="base">
                                            <p:cTn id="59" dur="300" fill="hold"/>
                                            <p:tgtEl>
                                              <p:spTgt spid="115"/>
                                            </p:tgtEl>
                                            <p:attrNameLst>
                                              <p:attrName>ppt_x</p:attrName>
                                            </p:attrNameLst>
                                          </p:cBhvr>
                                          <p:tavLst>
                                            <p:tav tm="0">
                                              <p:val>
                                                <p:strVal val="1+#ppt_w/2"/>
                                              </p:val>
                                            </p:tav>
                                            <p:tav tm="100000">
                                              <p:val>
                                                <p:strVal val="#ppt_x"/>
                                              </p:val>
                                            </p:tav>
                                          </p:tavLst>
                                        </p:anim>
                                        <p:anim calcmode="lin" valueType="num">
                                          <p:cBhvr additive="base">
                                            <p:cTn id="60" dur="300" fill="hold"/>
                                            <p:tgtEl>
                                              <p:spTgt spid="115"/>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fill="hold" grpId="0" nodeType="afterEffect">
                                      <p:stCondLst>
                                        <p:cond delay="0"/>
                                      </p:stCondLst>
                                      <p:childTnLst>
                                        <p:set>
                                          <p:cBhvr>
                                            <p:cTn id="63" dur="1" fill="hold">
                                              <p:stCondLst>
                                                <p:cond delay="0"/>
                                              </p:stCondLst>
                                            </p:cTn>
                                            <p:tgtEl>
                                              <p:spTgt spid="116"/>
                                            </p:tgtEl>
                                            <p:attrNameLst>
                                              <p:attrName>style.visibility</p:attrName>
                                            </p:attrNameLst>
                                          </p:cBhvr>
                                          <p:to>
                                            <p:strVal val="visible"/>
                                          </p:to>
                                        </p:set>
                                        <p:anim calcmode="lin" valueType="num">
                                          <p:cBhvr additive="base">
                                            <p:cTn id="64" dur="300" fill="hold"/>
                                            <p:tgtEl>
                                              <p:spTgt spid="116"/>
                                            </p:tgtEl>
                                            <p:attrNameLst>
                                              <p:attrName>ppt_x</p:attrName>
                                            </p:attrNameLst>
                                          </p:cBhvr>
                                          <p:tavLst>
                                            <p:tav tm="0">
                                              <p:val>
                                                <p:strVal val="1+#ppt_w/2"/>
                                              </p:val>
                                            </p:tav>
                                            <p:tav tm="100000">
                                              <p:val>
                                                <p:strVal val="#ppt_x"/>
                                              </p:val>
                                            </p:tav>
                                          </p:tavLst>
                                        </p:anim>
                                        <p:anim calcmode="lin" valueType="num">
                                          <p:cBhvr additive="base">
                                            <p:cTn id="65" dur="300" fill="hold"/>
                                            <p:tgtEl>
                                              <p:spTgt spid="116"/>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cBhvr additive="base">
                                            <p:cTn id="69" dur="300" fill="hold"/>
                                            <p:tgtEl>
                                              <p:spTgt spid="117"/>
                                            </p:tgtEl>
                                            <p:attrNameLst>
                                              <p:attrName>ppt_x</p:attrName>
                                            </p:attrNameLst>
                                          </p:cBhvr>
                                          <p:tavLst>
                                            <p:tav tm="0">
                                              <p:val>
                                                <p:strVal val="1+#ppt_w/2"/>
                                              </p:val>
                                            </p:tav>
                                            <p:tav tm="100000">
                                              <p:val>
                                                <p:strVal val="#ppt_x"/>
                                              </p:val>
                                            </p:tav>
                                          </p:tavLst>
                                        </p:anim>
                                        <p:anim calcmode="lin" valueType="num">
                                          <p:cBhvr additive="base">
                                            <p:cTn id="70" dur="3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4" grpId="0" animBg="1"/>
          <p:bldP spid="85" grpId="0" animBg="1"/>
          <p:bldP spid="115" grpId="0"/>
          <p:bldP spid="116" grpId="0"/>
          <p:bldP spid="1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3"/>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0" name="Picture 6"/>
          <p:cNvPicPr>
            <a:picLocks noChangeAspect="1"/>
          </p:cNvPicPr>
          <p:nvPr/>
        </p:nvPicPr>
        <p:blipFill rotWithShape="1">
          <a:blip r:embed="rId3" cstate="email"/>
          <a:srcRect/>
          <a:stretch>
            <a:fillRect/>
          </a:stretch>
        </p:blipFill>
        <p:spPr>
          <a:xfrm flipH="1">
            <a:off x="12852920" y="925802"/>
            <a:ext cx="795867" cy="347134"/>
          </a:xfrm>
          <a:prstGeom prst="rect">
            <a:avLst/>
          </a:prstGeom>
        </p:spPr>
      </p:pic>
      <p:pic>
        <p:nvPicPr>
          <p:cNvPr id="62" name="Picture 12"/>
          <p:cNvPicPr>
            <a:picLocks noChangeAspect="1"/>
          </p:cNvPicPr>
          <p:nvPr/>
        </p:nvPicPr>
        <p:blipFill rotWithShape="1">
          <a:blip r:embed="rId4" cstate="email"/>
          <a:srcRect/>
          <a:stretch>
            <a:fillRect/>
          </a:stretch>
        </p:blipFill>
        <p:spPr>
          <a:xfrm>
            <a:off x="12132840" y="436772"/>
            <a:ext cx="544528" cy="237507"/>
          </a:xfrm>
          <a:prstGeom prst="rect">
            <a:avLst/>
          </a:prstGeom>
        </p:spPr>
      </p:pic>
      <p:pic>
        <p:nvPicPr>
          <p:cNvPr id="58" name="Picture 18"/>
          <p:cNvPicPr>
            <a:picLocks noChangeAspect="1"/>
          </p:cNvPicPr>
          <p:nvPr/>
        </p:nvPicPr>
        <p:blipFill rotWithShape="1">
          <a:blip r:embed="rId5" cstate="email"/>
          <a:srcRect/>
          <a:stretch>
            <a:fillRect/>
          </a:stretch>
        </p:blipFill>
        <p:spPr>
          <a:xfrm flipH="1">
            <a:off x="1483082" y="4101071"/>
            <a:ext cx="856670" cy="568199"/>
          </a:xfrm>
          <a:prstGeom prst="rect">
            <a:avLst/>
          </a:prstGeom>
        </p:spPr>
      </p:pic>
      <p:pic>
        <p:nvPicPr>
          <p:cNvPr id="15" name="Picture 15"/>
          <p:cNvPicPr>
            <a:picLocks noChangeAspect="1"/>
          </p:cNvPicPr>
          <p:nvPr/>
        </p:nvPicPr>
        <p:blipFill rotWithShape="1">
          <a:blip r:embed="rId6" cstate="email"/>
          <a:srcRect/>
          <a:stretch>
            <a:fillRect/>
          </a:stretch>
        </p:blipFill>
        <p:spPr>
          <a:xfrm>
            <a:off x="7020272" y="3507854"/>
            <a:ext cx="1615163" cy="1083554"/>
          </a:xfrm>
          <a:prstGeom prst="rect">
            <a:avLst/>
          </a:prstGeom>
        </p:spPr>
      </p:pic>
      <p:sp>
        <p:nvSpPr>
          <p:cNvPr id="56" name="Rectangle 14"/>
          <p:cNvSpPr/>
          <p:nvPr/>
        </p:nvSpPr>
        <p:spPr>
          <a:xfrm>
            <a:off x="0" y="4587974"/>
            <a:ext cx="9144000" cy="5555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1004715" y="627534"/>
            <a:ext cx="1598515"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序 言</a:t>
            </a:r>
          </a:p>
        </p:txBody>
      </p:sp>
      <p:sp>
        <p:nvSpPr>
          <p:cNvPr id="17" name="矩形 16"/>
          <p:cNvSpPr/>
          <p:nvPr/>
        </p:nvSpPr>
        <p:spPr>
          <a:xfrm>
            <a:off x="2627784" y="810345"/>
            <a:ext cx="1714315" cy="646331"/>
          </a:xfrm>
          <a:prstGeom prst="rect">
            <a:avLst/>
          </a:prstGeom>
        </p:spPr>
        <p:txBody>
          <a:bodyPr wrap="none">
            <a:spAutoFit/>
          </a:bodyPr>
          <a:lstStyle/>
          <a:p>
            <a:pPr algn="ctr"/>
            <a:r>
              <a:rPr lang="en-US" altLang="zh-CN" sz="3600" dirty="0">
                <a:solidFill>
                  <a:schemeClr val="bg1">
                    <a:alpha val="42000"/>
                  </a:schemeClr>
                </a:solidFill>
                <a:latin typeface="Impact" panose="020B0806030902050204" pitchFamily="34" charset="0"/>
              </a:rPr>
              <a:t>PREFACE</a:t>
            </a:r>
          </a:p>
        </p:txBody>
      </p:sp>
      <p:sp>
        <p:nvSpPr>
          <p:cNvPr id="18" name="矩形 17"/>
          <p:cNvSpPr>
            <a:spLocks noChangeArrowheads="1"/>
          </p:cNvSpPr>
          <p:nvPr/>
        </p:nvSpPr>
        <p:spPr bwMode="auto">
          <a:xfrm>
            <a:off x="1004715" y="1604382"/>
            <a:ext cx="7095677"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ts val="2600"/>
              </a:lnSpc>
              <a:defRPr/>
            </a:pPr>
            <a:r>
              <a:rPr lang="zh-CN" altLang="en-US" sz="1400" kern="0" dirty="0">
                <a:solidFill>
                  <a:schemeClr val="bg1"/>
                </a:solidFill>
                <a:latin typeface="微软雅黑" panose="020B0503020204020204" pitchFamily="34" charset="-122"/>
                <a:ea typeface="微软雅黑" panose="020B0503020204020204" pitchFamily="34" charset="-122"/>
              </a:rPr>
              <a:t>随着国内商务企业的不断增多，团购能力日益提高，文具行业势必也以更快的速度发展。许多大型外企文具生产商、经销商纷纷进驻国内主要市场，正是看中文具广阔的市场有良好发展前景。我们创办的“博学文具有限公司”重点在于“贴心的服务，实惠的价格”，服务是质量的前提，质量是服务的后盾。我们公司能最大限度地为校内学生提供购买各种各样的文具，提供方便快捷的服务，以更好的质量，更便宜的价格为大家服务。</a:t>
            </a: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pic>
        <p:nvPicPr>
          <p:cNvPr id="19" name="Picture 2"/>
          <p:cNvPicPr>
            <a:picLocks noChangeAspect="1"/>
          </p:cNvPicPr>
          <p:nvPr/>
        </p:nvPicPr>
        <p:blipFill rotWithShape="1">
          <a:blip r:embed="rId7" cstate="email"/>
          <a:srcRect/>
          <a:stretch>
            <a:fillRect/>
          </a:stretch>
        </p:blipFill>
        <p:spPr>
          <a:xfrm flipH="1">
            <a:off x="11074424" y="534774"/>
            <a:ext cx="914400" cy="499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4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0" fill="hold"/>
                                            <p:tgtEl>
                                              <p:spTgt spid="58"/>
                                            </p:tgtEl>
                                            <p:attrNameLst>
                                              <p:attrName>ppt_x</p:attrName>
                                            </p:attrNameLst>
                                          </p:cBhvr>
                                          <p:tavLst>
                                            <p:tav tm="0">
                                              <p:val>
                                                <p:strVal val="0-#ppt_w/2"/>
                                              </p:val>
                                            </p:tav>
                                            <p:tav tm="100000">
                                              <p:val>
                                                <p:strVal val="#ppt_x"/>
                                              </p:val>
                                            </p:tav>
                                          </p:tavLst>
                                        </p:anim>
                                        <p:anim calcmode="lin" valueType="num">
                                          <p:cBhvr additive="base">
                                            <p:cTn id="12" dur="3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46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6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6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42" presetClass="path" presetSubtype="0" fill="hold" nodeType="withEffect">
                                      <p:stCondLst>
                                        <p:cond delay="800"/>
                                      </p:stCondLst>
                                      <p:childTnLst>
                                        <p:animMotion origin="layout" path="M -1.94444E-6 -1.66873E-6 L -0.68298 -0.00154 " pathEditMode="relative" rAng="0" ptsTypes="AA">
                                          <p:cBhvr>
                                            <p:cTn id="22" dur="5000" fill="hold"/>
                                            <p:tgtEl>
                                              <p:spTgt spid="62"/>
                                            </p:tgtEl>
                                            <p:attrNameLst>
                                              <p:attrName>ppt_x</p:attrName>
                                              <p:attrName>ppt_y</p:attrName>
                                            </p:attrNameLst>
                                          </p:cBhvr>
                                          <p:rCtr x="-34149" y="-93"/>
                                        </p:animMotion>
                                      </p:childTnLst>
                                    </p:cTn>
                                  </p:par>
                                  <p:par>
                                    <p:cTn id="23" presetID="42" presetClass="path" presetSubtype="0" fill="hold" nodeType="withEffect">
                                      <p:stCondLst>
                                        <p:cond delay="900"/>
                                      </p:stCondLst>
                                      <p:childTnLst>
                                        <p:animMotion origin="layout" path="M -0.0316 -4.25216E-6 L -0.61059 -4.25216E-6 " pathEditMode="relative" rAng="0" ptsTypes="AA">
                                          <p:cBhvr>
                                            <p:cTn id="24" dur="5000" fill="hold"/>
                                            <p:tgtEl>
                                              <p:spTgt spid="60"/>
                                            </p:tgtEl>
                                            <p:attrNameLst>
                                              <p:attrName>ppt_x</p:attrName>
                                              <p:attrName>ppt_y</p:attrName>
                                            </p:attrNameLst>
                                          </p:cBhvr>
                                          <p:rCtr x="-28958" y="0"/>
                                        </p:animMotion>
                                      </p:childTnLst>
                                    </p:cTn>
                                  </p:par>
                                  <p:par>
                                    <p:cTn id="25" presetID="42" presetClass="path" presetSubtype="0" fill="hold" nodeType="withEffect">
                                      <p:stCondLst>
                                        <p:cond delay="900"/>
                                      </p:stCondLst>
                                      <p:childTnLst>
                                        <p:animMotion origin="layout" path="M -1.94444E-6 -5.19159E-7 L -0.63107 0.00742 " pathEditMode="relative" rAng="0" ptsTypes="AA">
                                          <p:cBhvr>
                                            <p:cTn id="26" dur="5000" fill="hold"/>
                                            <p:tgtEl>
                                              <p:spTgt spid="19"/>
                                            </p:tgtEl>
                                            <p:attrNameLst>
                                              <p:attrName>ppt_x</p:attrName>
                                              <p:attrName>ppt_y</p:attrName>
                                            </p:attrNameLst>
                                          </p:cBhvr>
                                          <p:rCtr x="-31563" y="371"/>
                                        </p:animMotion>
                                      </p:childTnLst>
                                    </p:cTn>
                                  </p:par>
                                  <p:par>
                                    <p:cTn id="27" presetID="53" presetClass="entr" presetSubtype="16" fill="hold" grpId="0" nodeType="withEffect">
                                      <p:stCondLst>
                                        <p:cond delay="9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300" fill="hold"/>
                                            <p:tgtEl>
                                              <p:spTgt spid="18"/>
                                            </p:tgtEl>
                                            <p:attrNameLst>
                                              <p:attrName>ppt_w</p:attrName>
                                            </p:attrNameLst>
                                          </p:cBhvr>
                                          <p:tavLst>
                                            <p:tav tm="0">
                                              <p:val>
                                                <p:fltVal val="0"/>
                                              </p:val>
                                            </p:tav>
                                            <p:tav tm="100000">
                                              <p:val>
                                                <p:strVal val="#ppt_w"/>
                                              </p:val>
                                            </p:tav>
                                          </p:tavLst>
                                        </p:anim>
                                        <p:anim calcmode="lin" valueType="num">
                                          <p:cBhvr>
                                            <p:cTn id="30" dur="2300" fill="hold"/>
                                            <p:tgtEl>
                                              <p:spTgt spid="18"/>
                                            </p:tgtEl>
                                            <p:attrNameLst>
                                              <p:attrName>ppt_h</p:attrName>
                                            </p:attrNameLst>
                                          </p:cBhvr>
                                          <p:tavLst>
                                            <p:tav tm="0">
                                              <p:val>
                                                <p:fltVal val="0"/>
                                              </p:val>
                                            </p:tav>
                                            <p:tav tm="100000">
                                              <p:val>
                                                <p:strVal val="#ppt_h"/>
                                              </p:val>
                                            </p:tav>
                                          </p:tavLst>
                                        </p:anim>
                                        <p:animEffect transition="in" filter="fade">
                                          <p:cBhvr>
                                            <p:cTn id="31" dur="2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0" fill="hold"/>
                                            <p:tgtEl>
                                              <p:spTgt spid="58"/>
                                            </p:tgtEl>
                                            <p:attrNameLst>
                                              <p:attrName>ppt_x</p:attrName>
                                            </p:attrNameLst>
                                          </p:cBhvr>
                                          <p:tavLst>
                                            <p:tav tm="0">
                                              <p:val>
                                                <p:strVal val="0-#ppt_w/2"/>
                                              </p:val>
                                            </p:tav>
                                            <p:tav tm="100000">
                                              <p:val>
                                                <p:strVal val="#ppt_x"/>
                                              </p:val>
                                            </p:tav>
                                          </p:tavLst>
                                        </p:anim>
                                        <p:anim calcmode="lin" valueType="num">
                                          <p:cBhvr additive="base">
                                            <p:cTn id="12" dur="3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42" presetClass="path" presetSubtype="0" fill="hold" nodeType="withEffect">
                                      <p:stCondLst>
                                        <p:cond delay="800"/>
                                      </p:stCondLst>
                                      <p:childTnLst>
                                        <p:animMotion origin="layout" path="M -1.94444E-6 -1.66873E-6 L -0.68298 -0.00154 " pathEditMode="relative" rAng="0" ptsTypes="AA">
                                          <p:cBhvr>
                                            <p:cTn id="22" dur="5000" fill="hold"/>
                                            <p:tgtEl>
                                              <p:spTgt spid="62"/>
                                            </p:tgtEl>
                                            <p:attrNameLst>
                                              <p:attrName>ppt_x</p:attrName>
                                              <p:attrName>ppt_y</p:attrName>
                                            </p:attrNameLst>
                                          </p:cBhvr>
                                          <p:rCtr x="-34149" y="-93"/>
                                        </p:animMotion>
                                      </p:childTnLst>
                                    </p:cTn>
                                  </p:par>
                                  <p:par>
                                    <p:cTn id="23" presetID="42" presetClass="path" presetSubtype="0" fill="hold" nodeType="withEffect">
                                      <p:stCondLst>
                                        <p:cond delay="900"/>
                                      </p:stCondLst>
                                      <p:childTnLst>
                                        <p:animMotion origin="layout" path="M -0.0316 -4.25216E-6 L -0.61059 -4.25216E-6 " pathEditMode="relative" rAng="0" ptsTypes="AA">
                                          <p:cBhvr>
                                            <p:cTn id="24" dur="5000" fill="hold"/>
                                            <p:tgtEl>
                                              <p:spTgt spid="60"/>
                                            </p:tgtEl>
                                            <p:attrNameLst>
                                              <p:attrName>ppt_x</p:attrName>
                                              <p:attrName>ppt_y</p:attrName>
                                            </p:attrNameLst>
                                          </p:cBhvr>
                                          <p:rCtr x="-28958" y="0"/>
                                        </p:animMotion>
                                      </p:childTnLst>
                                    </p:cTn>
                                  </p:par>
                                  <p:par>
                                    <p:cTn id="25" presetID="42" presetClass="path" presetSubtype="0" fill="hold" nodeType="withEffect">
                                      <p:stCondLst>
                                        <p:cond delay="900"/>
                                      </p:stCondLst>
                                      <p:childTnLst>
                                        <p:animMotion origin="layout" path="M -1.94444E-6 -5.19159E-7 L -0.63107 0.00742 " pathEditMode="relative" rAng="0" ptsTypes="AA">
                                          <p:cBhvr>
                                            <p:cTn id="26" dur="5000" fill="hold"/>
                                            <p:tgtEl>
                                              <p:spTgt spid="19"/>
                                            </p:tgtEl>
                                            <p:attrNameLst>
                                              <p:attrName>ppt_x</p:attrName>
                                              <p:attrName>ppt_y</p:attrName>
                                            </p:attrNameLst>
                                          </p:cBhvr>
                                          <p:rCtr x="-31563" y="371"/>
                                        </p:animMotion>
                                      </p:childTnLst>
                                    </p:cTn>
                                  </p:par>
                                  <p:par>
                                    <p:cTn id="27" presetID="53" presetClass="entr" presetSubtype="16" fill="hold" grpId="0" nodeType="withEffect">
                                      <p:stCondLst>
                                        <p:cond delay="9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300" fill="hold"/>
                                            <p:tgtEl>
                                              <p:spTgt spid="18"/>
                                            </p:tgtEl>
                                            <p:attrNameLst>
                                              <p:attrName>ppt_w</p:attrName>
                                            </p:attrNameLst>
                                          </p:cBhvr>
                                          <p:tavLst>
                                            <p:tav tm="0">
                                              <p:val>
                                                <p:fltVal val="0"/>
                                              </p:val>
                                            </p:tav>
                                            <p:tav tm="100000">
                                              <p:val>
                                                <p:strVal val="#ppt_w"/>
                                              </p:val>
                                            </p:tav>
                                          </p:tavLst>
                                        </p:anim>
                                        <p:anim calcmode="lin" valueType="num">
                                          <p:cBhvr>
                                            <p:cTn id="30" dur="2300" fill="hold"/>
                                            <p:tgtEl>
                                              <p:spTgt spid="18"/>
                                            </p:tgtEl>
                                            <p:attrNameLst>
                                              <p:attrName>ppt_h</p:attrName>
                                            </p:attrNameLst>
                                          </p:cBhvr>
                                          <p:tavLst>
                                            <p:tav tm="0">
                                              <p:val>
                                                <p:fltVal val="0"/>
                                              </p:val>
                                            </p:tav>
                                            <p:tav tm="100000">
                                              <p:val>
                                                <p:strVal val="#ppt_h"/>
                                              </p:val>
                                            </p:tav>
                                          </p:tavLst>
                                        </p:anim>
                                        <p:animEffect transition="in" filter="fade">
                                          <p:cBhvr>
                                            <p:cTn id="31" dur="2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我爱青苹果http://www.ppt20.com/u/62197"/>
          <p:cNvSpPr>
            <a:spLocks noChangeArrowheads="1"/>
          </p:cNvSpPr>
          <p:nvPr/>
        </p:nvSpPr>
        <p:spPr bwMode="auto">
          <a:xfrm rot="-848703">
            <a:off x="3255497" y="1925350"/>
            <a:ext cx="1191815" cy="2383631"/>
          </a:xfrm>
          <a:prstGeom prst="moon">
            <a:avLst>
              <a:gd name="adj" fmla="val 15190"/>
            </a:avLst>
          </a:prstGeom>
          <a:solidFill>
            <a:schemeClr val="bg2"/>
          </a:solidFill>
          <a:ln w="3175">
            <a:solidFill>
              <a:srgbClr val="F8F8F8"/>
            </a:solidFill>
            <a:miter lim="800000"/>
          </a:ln>
        </p:spPr>
        <p:txBody>
          <a:bodyPr lIns="68580" tIns="34290" rIns="68580" bIns="34290" anchor="ct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a:solidFill>
                <a:srgbClr val="FFFFFF"/>
              </a:solidFill>
              <a:sym typeface="Arial" panose="020B0604020202020204" pitchFamily="34" charset="0"/>
            </a:endParaRPr>
          </a:p>
        </p:txBody>
      </p:sp>
      <p:sp>
        <p:nvSpPr>
          <p:cNvPr id="8" name="我爱青苹果http://www.ppt20.com/u/62197"/>
          <p:cNvSpPr>
            <a:spLocks noChangeArrowheads="1"/>
          </p:cNvSpPr>
          <p:nvPr/>
        </p:nvSpPr>
        <p:spPr bwMode="auto">
          <a:xfrm rot="4551297">
            <a:off x="3849682" y="1149063"/>
            <a:ext cx="1191815" cy="2382440"/>
          </a:xfrm>
          <a:prstGeom prst="moon">
            <a:avLst>
              <a:gd name="adj" fmla="val 15190"/>
            </a:avLst>
          </a:prstGeom>
          <a:solidFill>
            <a:schemeClr val="tx2"/>
          </a:solidFill>
          <a:ln w="3175">
            <a:solidFill>
              <a:srgbClr val="F8F8F8"/>
            </a:solidFill>
            <a:miter lim="800000"/>
          </a:ln>
        </p:spPr>
        <p:txBody>
          <a:bodyPr lIns="68580" tIns="34290" rIns="68580" bIns="34290" anchor="ct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a:solidFill>
                <a:srgbClr val="FFFFFF"/>
              </a:solidFill>
              <a:sym typeface="Arial" panose="020B0604020202020204" pitchFamily="34" charset="0"/>
            </a:endParaRPr>
          </a:p>
        </p:txBody>
      </p:sp>
      <p:sp>
        <p:nvSpPr>
          <p:cNvPr id="9" name="我爱青苹果http://www.ppt20.com/u/62197"/>
          <p:cNvSpPr>
            <a:spLocks noChangeArrowheads="1"/>
          </p:cNvSpPr>
          <p:nvPr/>
        </p:nvSpPr>
        <p:spPr bwMode="auto">
          <a:xfrm rot="9951297">
            <a:off x="4642574" y="1759853"/>
            <a:ext cx="1191816" cy="2383631"/>
          </a:xfrm>
          <a:prstGeom prst="moon">
            <a:avLst>
              <a:gd name="adj" fmla="val 15190"/>
            </a:avLst>
          </a:prstGeom>
          <a:solidFill>
            <a:schemeClr val="bg2"/>
          </a:solidFill>
          <a:ln w="3175">
            <a:solidFill>
              <a:srgbClr val="F8F8F8"/>
            </a:solidFill>
            <a:miter lim="800000"/>
          </a:ln>
        </p:spPr>
        <p:txBody>
          <a:bodyPr lIns="68580" tIns="34290" rIns="68580" bIns="34290" anchor="ct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a:solidFill>
                <a:srgbClr val="FFFFFF"/>
              </a:solidFill>
              <a:sym typeface="Arial" panose="020B0604020202020204" pitchFamily="34" charset="0"/>
            </a:endParaRPr>
          </a:p>
        </p:txBody>
      </p:sp>
      <p:sp>
        <p:nvSpPr>
          <p:cNvPr id="10" name="我爱青苹果http://www.ppt20.com/u/62197"/>
          <p:cNvSpPr>
            <a:spLocks noChangeArrowheads="1"/>
          </p:cNvSpPr>
          <p:nvPr/>
        </p:nvSpPr>
        <p:spPr bwMode="auto">
          <a:xfrm rot="-6248703">
            <a:off x="4042500" y="2527806"/>
            <a:ext cx="1191815" cy="2382441"/>
          </a:xfrm>
          <a:prstGeom prst="moon">
            <a:avLst>
              <a:gd name="adj" fmla="val 15190"/>
            </a:avLst>
          </a:prstGeom>
          <a:solidFill>
            <a:schemeClr val="tx2"/>
          </a:solidFill>
          <a:ln w="3175">
            <a:solidFill>
              <a:srgbClr val="F8F8F8"/>
            </a:solidFill>
            <a:miter lim="800000"/>
          </a:ln>
        </p:spPr>
        <p:txBody>
          <a:bodyPr lIns="68580" tIns="34290" rIns="68580" bIns="34290" anchor="ct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a:solidFill>
                <a:srgbClr val="FFFFFF"/>
              </a:solidFill>
              <a:sym typeface="Arial" panose="020B0604020202020204" pitchFamily="34" charset="0"/>
            </a:endParaRPr>
          </a:p>
        </p:txBody>
      </p:sp>
      <p:cxnSp>
        <p:nvCxnSpPr>
          <p:cNvPr id="11" name="直接连接符 10"/>
          <p:cNvCxnSpPr/>
          <p:nvPr/>
        </p:nvCxnSpPr>
        <p:spPr>
          <a:xfrm flipH="1">
            <a:off x="2843398" y="2143160"/>
            <a:ext cx="743898" cy="1751"/>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5576" y="1923678"/>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13" name="直接连接符 12"/>
          <p:cNvCxnSpPr/>
          <p:nvPr/>
        </p:nvCxnSpPr>
        <p:spPr>
          <a:xfrm flipH="1">
            <a:off x="2843398" y="3946486"/>
            <a:ext cx="743898" cy="1751"/>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55576" y="3727004"/>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15" name="直接连接符 14"/>
          <p:cNvCxnSpPr/>
          <p:nvPr/>
        </p:nvCxnSpPr>
        <p:spPr>
          <a:xfrm flipH="1">
            <a:off x="5446378" y="2071152"/>
            <a:ext cx="743898" cy="1751"/>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264924" y="1851670"/>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17" name="直接连接符 16"/>
          <p:cNvCxnSpPr/>
          <p:nvPr/>
        </p:nvCxnSpPr>
        <p:spPr>
          <a:xfrm flipH="1">
            <a:off x="5446378" y="3946486"/>
            <a:ext cx="743898" cy="1751"/>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264924" y="3727004"/>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9" name="Freeform 26"/>
          <p:cNvSpPr>
            <a:spLocks noChangeAspect="1" noEditPoints="1"/>
          </p:cNvSpPr>
          <p:nvPr/>
        </p:nvSpPr>
        <p:spPr bwMode="auto">
          <a:xfrm>
            <a:off x="4315191" y="2427734"/>
            <a:ext cx="486539" cy="574999"/>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tx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0" name="TextBox 19"/>
          <p:cNvSpPr txBox="1"/>
          <p:nvPr/>
        </p:nvSpPr>
        <p:spPr>
          <a:xfrm>
            <a:off x="3842559" y="3074100"/>
            <a:ext cx="1431802" cy="461665"/>
          </a:xfrm>
          <a:prstGeom prst="rect">
            <a:avLst/>
          </a:prstGeom>
          <a:noFill/>
        </p:spPr>
        <p:txBody>
          <a:bodyPr wrap="none" rtlCol="0">
            <a:spAutoFit/>
          </a:bodyPr>
          <a:lstStyle/>
          <a:p>
            <a:pPr fontAlgn="base">
              <a:spcBef>
                <a:spcPct val="0"/>
              </a:spcBef>
              <a:spcAft>
                <a:spcPct val="0"/>
              </a:spcAft>
            </a:pPr>
            <a:r>
              <a:rPr lang="en-US" altLang="zh-CN" sz="2400" dirty="0">
                <a:latin typeface="Impact" panose="020B0806030902050204" pitchFamily="34" charset="0"/>
              </a:rPr>
              <a:t>KEY WORD</a:t>
            </a:r>
            <a:endParaRPr lang="zh-CN" altLang="en-US" sz="24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2500"/>
                                </p:stCondLst>
                                <p:childTnLst>
                                  <p:par>
                                    <p:cTn id="65" presetID="22" presetClass="entr" presetSubtype="2"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right)">
                                          <p:cBhvr>
                                            <p:cTn id="67" dur="500"/>
                                            <p:tgtEl>
                                              <p:spTgt spid="11"/>
                                            </p:tgtEl>
                                          </p:cBhvr>
                                        </p:animEffect>
                                      </p:childTnLst>
                                    </p:cTn>
                                  </p:par>
                                </p:childTnLst>
                              </p:cTn>
                            </p:par>
                            <p:par>
                              <p:cTn id="68" fill="hold">
                                <p:stCondLst>
                                  <p:cond delay="3000"/>
                                </p:stCondLst>
                                <p:childTnLst>
                                  <p:par>
                                    <p:cTn id="69" presetID="2" presetClass="entr" presetSubtype="8" fill="hold" grpId="0" nodeType="afterEffect" p14:presetBounceEnd="56000">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14:bounceEnd="56000">
                                          <p:cBhvr additive="base">
                                            <p:cTn id="71" dur="300" fill="hold"/>
                                            <p:tgtEl>
                                              <p:spTgt spid="12"/>
                                            </p:tgtEl>
                                            <p:attrNameLst>
                                              <p:attrName>ppt_x</p:attrName>
                                            </p:attrNameLst>
                                          </p:cBhvr>
                                          <p:tavLst>
                                            <p:tav tm="0">
                                              <p:val>
                                                <p:strVal val="0-#ppt_w/2"/>
                                              </p:val>
                                            </p:tav>
                                            <p:tav tm="100000">
                                              <p:val>
                                                <p:strVal val="#ppt_x"/>
                                              </p:val>
                                            </p:tav>
                                          </p:tavLst>
                                        </p:anim>
                                        <p:anim calcmode="lin" valueType="num" p14:bounceEnd="56000">
                                          <p:cBhvr additive="base">
                                            <p:cTn id="72" dur="3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3500"/>
                                </p:stCondLst>
                                <p:childTnLst>
                                  <p:par>
                                    <p:cTn id="74" presetID="22" presetClass="entr" presetSubtype="2"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right)">
                                          <p:cBhvr>
                                            <p:cTn id="76" dur="500"/>
                                            <p:tgtEl>
                                              <p:spTgt spid="13"/>
                                            </p:tgtEl>
                                          </p:cBhvr>
                                        </p:animEffect>
                                      </p:childTnLst>
                                    </p:cTn>
                                  </p:par>
                                </p:childTnLst>
                              </p:cTn>
                            </p:par>
                            <p:par>
                              <p:cTn id="77" fill="hold">
                                <p:stCondLst>
                                  <p:cond delay="4000"/>
                                </p:stCondLst>
                                <p:childTnLst>
                                  <p:par>
                                    <p:cTn id="78" presetID="2" presetClass="entr" presetSubtype="8" fill="hold" grpId="0" nodeType="afterEffect" p14:presetBounceEnd="56000">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14:bounceEnd="56000">
                                          <p:cBhvr additive="base">
                                            <p:cTn id="80" dur="300" fill="hold"/>
                                            <p:tgtEl>
                                              <p:spTgt spid="14"/>
                                            </p:tgtEl>
                                            <p:attrNameLst>
                                              <p:attrName>ppt_x</p:attrName>
                                            </p:attrNameLst>
                                          </p:cBhvr>
                                          <p:tavLst>
                                            <p:tav tm="0">
                                              <p:val>
                                                <p:strVal val="0-#ppt_w/2"/>
                                              </p:val>
                                            </p:tav>
                                            <p:tav tm="100000">
                                              <p:val>
                                                <p:strVal val="#ppt_x"/>
                                              </p:val>
                                            </p:tav>
                                          </p:tavLst>
                                        </p:anim>
                                        <p:anim calcmode="lin" valueType="num" p14:bounceEnd="56000">
                                          <p:cBhvr additive="base">
                                            <p:cTn id="81" dur="300" fill="hold"/>
                                            <p:tgtEl>
                                              <p:spTgt spid="14"/>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50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14:bounceEnd="56000">
                                          <p:cBhvr additive="base">
                                            <p:cTn id="89" dur="30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16"/>
                                            </p:tgtEl>
                                            <p:attrNameLst>
                                              <p:attrName>ppt_y</p:attrName>
                                            </p:attrNameLst>
                                          </p:cBhvr>
                                          <p:tavLst>
                                            <p:tav tm="0">
                                              <p:val>
                                                <p:strVal val="#ppt_y"/>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par>
                              <p:cTn id="95" fill="hold">
                                <p:stCondLst>
                                  <p:cond delay="6000"/>
                                </p:stCondLst>
                                <p:childTnLst>
                                  <p:par>
                                    <p:cTn id="96" presetID="2" presetClass="entr" presetSubtype="2" fill="hold" grpId="0" nodeType="afterEffect" p14:presetBounceEnd="56000">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14:bounceEnd="56000">
                                          <p:cBhvr additive="base">
                                            <p:cTn id="98" dur="3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99" dur="3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2" grpId="0"/>
          <p:bldP spid="14" grpId="0"/>
          <p:bldP spid="16" grpId="0"/>
          <p:bldP spid="18" grpId="0"/>
          <p:bldP spid="19"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2500"/>
                                </p:stCondLst>
                                <p:childTnLst>
                                  <p:par>
                                    <p:cTn id="65" presetID="22" presetClass="entr" presetSubtype="2"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right)">
                                          <p:cBhvr>
                                            <p:cTn id="67" dur="500"/>
                                            <p:tgtEl>
                                              <p:spTgt spid="11"/>
                                            </p:tgtEl>
                                          </p:cBhvr>
                                        </p:animEffect>
                                      </p:childTnLst>
                                    </p:cTn>
                                  </p:par>
                                </p:childTnLst>
                              </p:cTn>
                            </p:par>
                            <p:par>
                              <p:cTn id="68" fill="hold">
                                <p:stCondLst>
                                  <p:cond delay="3000"/>
                                </p:stCondLst>
                                <p:childTnLst>
                                  <p:par>
                                    <p:cTn id="69" presetID="2" presetClass="entr" presetSubtype="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300" fill="hold"/>
                                            <p:tgtEl>
                                              <p:spTgt spid="12"/>
                                            </p:tgtEl>
                                            <p:attrNameLst>
                                              <p:attrName>ppt_x</p:attrName>
                                            </p:attrNameLst>
                                          </p:cBhvr>
                                          <p:tavLst>
                                            <p:tav tm="0">
                                              <p:val>
                                                <p:strVal val="0-#ppt_w/2"/>
                                              </p:val>
                                            </p:tav>
                                            <p:tav tm="100000">
                                              <p:val>
                                                <p:strVal val="#ppt_x"/>
                                              </p:val>
                                            </p:tav>
                                          </p:tavLst>
                                        </p:anim>
                                        <p:anim calcmode="lin" valueType="num">
                                          <p:cBhvr additive="base">
                                            <p:cTn id="72" dur="3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3500"/>
                                </p:stCondLst>
                                <p:childTnLst>
                                  <p:par>
                                    <p:cTn id="74" presetID="22" presetClass="entr" presetSubtype="2"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right)">
                                          <p:cBhvr>
                                            <p:cTn id="76" dur="500"/>
                                            <p:tgtEl>
                                              <p:spTgt spid="13"/>
                                            </p:tgtEl>
                                          </p:cBhvr>
                                        </p:animEffect>
                                      </p:childTnLst>
                                    </p:cTn>
                                  </p:par>
                                </p:childTnLst>
                              </p:cTn>
                            </p:par>
                            <p:par>
                              <p:cTn id="77" fill="hold">
                                <p:stCondLst>
                                  <p:cond delay="4000"/>
                                </p:stCondLst>
                                <p:childTnLst>
                                  <p:par>
                                    <p:cTn id="78" presetID="2" presetClass="entr" presetSubtype="8"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fill="hold"/>
                                            <p:tgtEl>
                                              <p:spTgt spid="14"/>
                                            </p:tgtEl>
                                            <p:attrNameLst>
                                              <p:attrName>ppt_x</p:attrName>
                                            </p:attrNameLst>
                                          </p:cBhvr>
                                          <p:tavLst>
                                            <p:tav tm="0">
                                              <p:val>
                                                <p:strVal val="0-#ppt_w/2"/>
                                              </p:val>
                                            </p:tav>
                                            <p:tav tm="100000">
                                              <p:val>
                                                <p:strVal val="#ppt_x"/>
                                              </p:val>
                                            </p:tav>
                                          </p:tavLst>
                                        </p:anim>
                                        <p:anim calcmode="lin" valueType="num">
                                          <p:cBhvr additive="base">
                                            <p:cTn id="81" dur="300" fill="hold"/>
                                            <p:tgtEl>
                                              <p:spTgt spid="14"/>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5000"/>
                                </p:stCondLst>
                                <p:childTnLst>
                                  <p:par>
                                    <p:cTn id="87" presetID="2" presetClass="entr" presetSubtype="2"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300" fill="hold"/>
                                            <p:tgtEl>
                                              <p:spTgt spid="16"/>
                                            </p:tgtEl>
                                            <p:attrNameLst>
                                              <p:attrName>ppt_x</p:attrName>
                                            </p:attrNameLst>
                                          </p:cBhvr>
                                          <p:tavLst>
                                            <p:tav tm="0">
                                              <p:val>
                                                <p:strVal val="1+#ppt_w/2"/>
                                              </p:val>
                                            </p:tav>
                                            <p:tav tm="100000">
                                              <p:val>
                                                <p:strVal val="#ppt_x"/>
                                              </p:val>
                                            </p:tav>
                                          </p:tavLst>
                                        </p:anim>
                                        <p:anim calcmode="lin" valueType="num">
                                          <p:cBhvr additive="base">
                                            <p:cTn id="90" dur="300" fill="hold"/>
                                            <p:tgtEl>
                                              <p:spTgt spid="16"/>
                                            </p:tgtEl>
                                            <p:attrNameLst>
                                              <p:attrName>ppt_y</p:attrName>
                                            </p:attrNameLst>
                                          </p:cBhvr>
                                          <p:tavLst>
                                            <p:tav tm="0">
                                              <p:val>
                                                <p:strVal val="#ppt_y"/>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par>
                              <p:cTn id="95" fill="hold">
                                <p:stCondLst>
                                  <p:cond delay="6000"/>
                                </p:stCondLst>
                                <p:childTnLst>
                                  <p:par>
                                    <p:cTn id="96" presetID="2" presetClass="entr" presetSubtype="2"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300" fill="hold"/>
                                            <p:tgtEl>
                                              <p:spTgt spid="18"/>
                                            </p:tgtEl>
                                            <p:attrNameLst>
                                              <p:attrName>ppt_x</p:attrName>
                                            </p:attrNameLst>
                                          </p:cBhvr>
                                          <p:tavLst>
                                            <p:tav tm="0">
                                              <p:val>
                                                <p:strVal val="1+#ppt_w/2"/>
                                              </p:val>
                                            </p:tav>
                                            <p:tav tm="100000">
                                              <p:val>
                                                <p:strVal val="#ppt_x"/>
                                              </p:val>
                                            </p:tav>
                                          </p:tavLst>
                                        </p:anim>
                                        <p:anim calcmode="lin" valueType="num">
                                          <p:cBhvr additive="base">
                                            <p:cTn id="99" dur="3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2" grpId="0"/>
          <p:bldP spid="14" grpId="0"/>
          <p:bldP spid="16" grpId="0"/>
          <p:bldP spid="18" grpId="0"/>
          <p:bldP spid="19" grpId="0" animBg="1"/>
          <p:bldP spid="2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组合 6"/>
          <p:cNvGrpSpPr/>
          <p:nvPr/>
        </p:nvGrpSpPr>
        <p:grpSpPr>
          <a:xfrm>
            <a:off x="2051494" y="1378983"/>
            <a:ext cx="762349" cy="998109"/>
            <a:chOff x="1606527" y="3003798"/>
            <a:chExt cx="847592" cy="1109714"/>
          </a:xfrm>
        </p:grpSpPr>
        <p:grpSp>
          <p:nvGrpSpPr>
            <p:cNvPr id="8" name="组合 7"/>
            <p:cNvGrpSpPr/>
            <p:nvPr/>
          </p:nvGrpSpPr>
          <p:grpSpPr>
            <a:xfrm>
              <a:off x="1606527" y="3003798"/>
              <a:ext cx="847592" cy="1109714"/>
              <a:chOff x="1606527" y="3003798"/>
              <a:chExt cx="847592" cy="1109714"/>
            </a:xfrm>
          </p:grpSpPr>
          <p:sp>
            <p:nvSpPr>
              <p:cNvPr id="10" name="椭圆 9"/>
              <p:cNvSpPr/>
              <p:nvPr/>
            </p:nvSpPr>
            <p:spPr>
              <a:xfrm>
                <a:off x="1606527" y="4041504"/>
                <a:ext cx="216024" cy="720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资料带 2"/>
              <p:cNvSpPr/>
              <p:nvPr/>
            </p:nvSpPr>
            <p:spPr>
              <a:xfrm>
                <a:off x="1691680" y="3003798"/>
                <a:ext cx="762439" cy="504056"/>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1000 h 10000"/>
                  <a:gd name="connsiteX1-3" fmla="*/ 2500 w 10000"/>
                  <a:gd name="connsiteY1-4" fmla="*/ 2000 h 10000"/>
                  <a:gd name="connsiteX2-5" fmla="*/ 5000 w 10000"/>
                  <a:gd name="connsiteY2-6" fmla="*/ 1000 h 10000"/>
                  <a:gd name="connsiteX3-7" fmla="*/ 7500 w 10000"/>
                  <a:gd name="connsiteY3-8" fmla="*/ 0 h 10000"/>
                  <a:gd name="connsiteX4-9" fmla="*/ 10000 w 10000"/>
                  <a:gd name="connsiteY4-10" fmla="*/ 1000 h 10000"/>
                  <a:gd name="connsiteX5-11" fmla="*/ 10000 w 10000"/>
                  <a:gd name="connsiteY5-12" fmla="*/ 9000 h 10000"/>
                  <a:gd name="connsiteX6-13" fmla="*/ 7500 w 10000"/>
                  <a:gd name="connsiteY6-14" fmla="*/ 8000 h 10000"/>
                  <a:gd name="connsiteX7-15" fmla="*/ 5000 w 10000"/>
                  <a:gd name="connsiteY7-16" fmla="*/ 9000 h 10000"/>
                  <a:gd name="connsiteX8-17" fmla="*/ 2500 w 10000"/>
                  <a:gd name="connsiteY8-18" fmla="*/ 10000 h 10000"/>
                  <a:gd name="connsiteX9-19" fmla="*/ 0 w 10000"/>
                  <a:gd name="connsiteY9-20" fmla="*/ 9000 h 10000"/>
                  <a:gd name="connsiteX10-21" fmla="*/ 0 w 10000"/>
                  <a:gd name="connsiteY10-22" fmla="*/ 1000 h 10000"/>
                  <a:gd name="connsiteX0-23" fmla="*/ 0 w 10000"/>
                  <a:gd name="connsiteY0-24" fmla="*/ 1000 h 10000"/>
                  <a:gd name="connsiteX1-25" fmla="*/ 2500 w 10000"/>
                  <a:gd name="connsiteY1-26" fmla="*/ 2000 h 10000"/>
                  <a:gd name="connsiteX2-27" fmla="*/ 5000 w 10000"/>
                  <a:gd name="connsiteY2-28" fmla="*/ 1000 h 10000"/>
                  <a:gd name="connsiteX3-29" fmla="*/ 7500 w 10000"/>
                  <a:gd name="connsiteY3-30" fmla="*/ 0 h 10000"/>
                  <a:gd name="connsiteX4-31" fmla="*/ 10000 w 10000"/>
                  <a:gd name="connsiteY4-32" fmla="*/ 1000 h 10000"/>
                  <a:gd name="connsiteX5-33" fmla="*/ 10000 w 10000"/>
                  <a:gd name="connsiteY5-34" fmla="*/ 9000 h 10000"/>
                  <a:gd name="connsiteX6-35" fmla="*/ 7500 w 10000"/>
                  <a:gd name="connsiteY6-36" fmla="*/ 8000 h 10000"/>
                  <a:gd name="connsiteX7-37" fmla="*/ 5000 w 10000"/>
                  <a:gd name="connsiteY7-38" fmla="*/ 9000 h 10000"/>
                  <a:gd name="connsiteX8-39" fmla="*/ 2500 w 10000"/>
                  <a:gd name="connsiteY8-40" fmla="*/ 10000 h 10000"/>
                  <a:gd name="connsiteX9-41" fmla="*/ 0 w 10000"/>
                  <a:gd name="connsiteY9-42" fmla="*/ 9000 h 10000"/>
                  <a:gd name="connsiteX10-43" fmla="*/ 0 w 10000"/>
                  <a:gd name="connsiteY10-44" fmla="*/ 1000 h 10000"/>
                  <a:gd name="connsiteX0-45" fmla="*/ 0 w 10000"/>
                  <a:gd name="connsiteY0-46" fmla="*/ 1000 h 10000"/>
                  <a:gd name="connsiteX1-47" fmla="*/ 2500 w 10000"/>
                  <a:gd name="connsiteY1-48" fmla="*/ 2000 h 10000"/>
                  <a:gd name="connsiteX2-49" fmla="*/ 5000 w 10000"/>
                  <a:gd name="connsiteY2-50" fmla="*/ 1000 h 10000"/>
                  <a:gd name="connsiteX3-51" fmla="*/ 7500 w 10000"/>
                  <a:gd name="connsiteY3-52" fmla="*/ 0 h 10000"/>
                  <a:gd name="connsiteX4-53" fmla="*/ 10000 w 10000"/>
                  <a:gd name="connsiteY4-54" fmla="*/ 1000 h 10000"/>
                  <a:gd name="connsiteX5-55" fmla="*/ 10000 w 10000"/>
                  <a:gd name="connsiteY5-56" fmla="*/ 9000 h 10000"/>
                  <a:gd name="connsiteX6-57" fmla="*/ 7500 w 10000"/>
                  <a:gd name="connsiteY6-58" fmla="*/ 8000 h 10000"/>
                  <a:gd name="connsiteX7-59" fmla="*/ 5000 w 10000"/>
                  <a:gd name="connsiteY7-60" fmla="*/ 9000 h 10000"/>
                  <a:gd name="connsiteX8-61" fmla="*/ 2500 w 10000"/>
                  <a:gd name="connsiteY8-62" fmla="*/ 10000 h 10000"/>
                  <a:gd name="connsiteX9-63" fmla="*/ 0 w 10000"/>
                  <a:gd name="connsiteY9-64" fmla="*/ 9000 h 10000"/>
                  <a:gd name="connsiteX10-65" fmla="*/ 0 w 10000"/>
                  <a:gd name="connsiteY10-66" fmla="*/ 1000 h 10000"/>
                  <a:gd name="connsiteX0-67" fmla="*/ 0 w 10000"/>
                  <a:gd name="connsiteY0-68" fmla="*/ 1000 h 10000"/>
                  <a:gd name="connsiteX1-69" fmla="*/ 2500 w 10000"/>
                  <a:gd name="connsiteY1-70" fmla="*/ 2000 h 10000"/>
                  <a:gd name="connsiteX2-71" fmla="*/ 5000 w 10000"/>
                  <a:gd name="connsiteY2-72" fmla="*/ 1000 h 10000"/>
                  <a:gd name="connsiteX3-73" fmla="*/ 7500 w 10000"/>
                  <a:gd name="connsiteY3-74" fmla="*/ 0 h 10000"/>
                  <a:gd name="connsiteX4-75" fmla="*/ 10000 w 10000"/>
                  <a:gd name="connsiteY4-76" fmla="*/ 1000 h 10000"/>
                  <a:gd name="connsiteX5-77" fmla="*/ 10000 w 10000"/>
                  <a:gd name="connsiteY5-78" fmla="*/ 9000 h 10000"/>
                  <a:gd name="connsiteX6-79" fmla="*/ 7500 w 10000"/>
                  <a:gd name="connsiteY6-80" fmla="*/ 8000 h 10000"/>
                  <a:gd name="connsiteX7-81" fmla="*/ 5000 w 10000"/>
                  <a:gd name="connsiteY7-82" fmla="*/ 9000 h 10000"/>
                  <a:gd name="connsiteX8-83" fmla="*/ 2500 w 10000"/>
                  <a:gd name="connsiteY8-84" fmla="*/ 10000 h 10000"/>
                  <a:gd name="connsiteX9-85" fmla="*/ 0 w 10000"/>
                  <a:gd name="connsiteY9-86" fmla="*/ 9000 h 10000"/>
                  <a:gd name="connsiteX10-87" fmla="*/ 0 w 10000"/>
                  <a:gd name="connsiteY10-88" fmla="*/ 1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0" y="1000"/>
                    </a:moveTo>
                    <a:cubicBezTo>
                      <a:pt x="0" y="1552"/>
                      <a:pt x="1119" y="2000"/>
                      <a:pt x="2500" y="2000"/>
                    </a:cubicBezTo>
                    <a:cubicBezTo>
                      <a:pt x="3881" y="2000"/>
                      <a:pt x="4272" y="1608"/>
                      <a:pt x="5000" y="1000"/>
                    </a:cubicBezTo>
                    <a:cubicBezTo>
                      <a:pt x="5728" y="392"/>
                      <a:pt x="6119" y="0"/>
                      <a:pt x="7500" y="0"/>
                    </a:cubicBezTo>
                    <a:cubicBezTo>
                      <a:pt x="8881" y="0"/>
                      <a:pt x="10000" y="448"/>
                      <a:pt x="10000" y="1000"/>
                    </a:cubicBezTo>
                    <a:lnTo>
                      <a:pt x="10000" y="9000"/>
                    </a:lnTo>
                    <a:cubicBezTo>
                      <a:pt x="10000" y="8448"/>
                      <a:pt x="8881" y="8000"/>
                      <a:pt x="7500" y="8000"/>
                    </a:cubicBezTo>
                    <a:cubicBezTo>
                      <a:pt x="6119" y="8000"/>
                      <a:pt x="5763" y="8392"/>
                      <a:pt x="5000" y="9000"/>
                    </a:cubicBezTo>
                    <a:cubicBezTo>
                      <a:pt x="4237" y="9608"/>
                      <a:pt x="3881" y="10000"/>
                      <a:pt x="2500" y="10000"/>
                    </a:cubicBezTo>
                    <a:cubicBezTo>
                      <a:pt x="1119" y="10000"/>
                      <a:pt x="0" y="9552"/>
                      <a:pt x="0" y="9000"/>
                    </a:cubicBezTo>
                    <a:lnTo>
                      <a:pt x="0" y="1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91680" y="3048000"/>
                <a:ext cx="45719" cy="103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我爱青苹果http://www.ppt20.com/u/62197"/>
            <p:cNvSpPr>
              <a:spLocks noEditPoints="1"/>
            </p:cNvSpPr>
            <p:nvPr/>
          </p:nvSpPr>
          <p:spPr bwMode="auto">
            <a:xfrm>
              <a:off x="1938629" y="3147634"/>
              <a:ext cx="268539" cy="216384"/>
            </a:xfrm>
            <a:custGeom>
              <a:avLst/>
              <a:gdLst>
                <a:gd name="T0" fmla="*/ 2147483646 w 57"/>
                <a:gd name="T1" fmla="*/ 1222763170 h 46"/>
                <a:gd name="T2" fmla="*/ 2147483646 w 57"/>
                <a:gd name="T3" fmla="*/ 1222763170 h 46"/>
                <a:gd name="T4" fmla="*/ 2147483646 w 57"/>
                <a:gd name="T5" fmla="*/ 1222763170 h 46"/>
                <a:gd name="T6" fmla="*/ 2147483646 w 57"/>
                <a:gd name="T7" fmla="*/ 1222763170 h 46"/>
                <a:gd name="T8" fmla="*/ 1271942766 w 57"/>
                <a:gd name="T9" fmla="*/ 271728140 h 46"/>
                <a:gd name="T10" fmla="*/ 181708035 w 57"/>
                <a:gd name="T11" fmla="*/ 1222763170 h 46"/>
                <a:gd name="T12" fmla="*/ 136281026 w 57"/>
                <a:gd name="T13" fmla="*/ 1222763170 h 46"/>
                <a:gd name="T14" fmla="*/ 90854018 w 57"/>
                <a:gd name="T15" fmla="*/ 1222763170 h 46"/>
                <a:gd name="T16" fmla="*/ 0 w 57"/>
                <a:gd name="T17" fmla="*/ 1086905830 h 46"/>
                <a:gd name="T18" fmla="*/ 0 w 57"/>
                <a:gd name="T19" fmla="*/ 1041615564 h 46"/>
                <a:gd name="T20" fmla="*/ 1181088748 w 57"/>
                <a:gd name="T21" fmla="*/ 45290267 h 46"/>
                <a:gd name="T22" fmla="*/ 1408217052 w 57"/>
                <a:gd name="T23" fmla="*/ 45290267 h 46"/>
                <a:gd name="T24" fmla="*/ 1817053391 w 57"/>
                <a:gd name="T25" fmla="*/ 362301943 h 46"/>
                <a:gd name="T26" fmla="*/ 1817053391 w 57"/>
                <a:gd name="T27" fmla="*/ 45290267 h 46"/>
                <a:gd name="T28" fmla="*/ 1862480400 w 57"/>
                <a:gd name="T29" fmla="*/ 0 h 46"/>
                <a:gd name="T30" fmla="*/ 2147483646 w 57"/>
                <a:gd name="T31" fmla="*/ 0 h 46"/>
                <a:gd name="T32" fmla="*/ 2147483646 w 57"/>
                <a:gd name="T33" fmla="*/ 45290267 h 46"/>
                <a:gd name="T34" fmla="*/ 2147483646 w 57"/>
                <a:gd name="T35" fmla="*/ 724603887 h 46"/>
                <a:gd name="T36" fmla="*/ 2147483646 w 57"/>
                <a:gd name="T37" fmla="*/ 1041615564 h 46"/>
                <a:gd name="T38" fmla="*/ 2147483646 w 57"/>
                <a:gd name="T39" fmla="*/ 1086905830 h 46"/>
                <a:gd name="T40" fmla="*/ 2147483646 w 57"/>
                <a:gd name="T41" fmla="*/ 1222763170 h 46"/>
                <a:gd name="T42" fmla="*/ 2147483646 w 57"/>
                <a:gd name="T43" fmla="*/ 1992657324 h 46"/>
                <a:gd name="T44" fmla="*/ 2135042453 w 57"/>
                <a:gd name="T45" fmla="*/ 2083231127 h 46"/>
                <a:gd name="T46" fmla="*/ 1499071070 w 57"/>
                <a:gd name="T47" fmla="*/ 2083231127 h 46"/>
                <a:gd name="T48" fmla="*/ 1499071070 w 57"/>
                <a:gd name="T49" fmla="*/ 1449201044 h 46"/>
                <a:gd name="T50" fmla="*/ 1090234731 w 57"/>
                <a:gd name="T51" fmla="*/ 1449201044 h 46"/>
                <a:gd name="T52" fmla="*/ 1090234731 w 57"/>
                <a:gd name="T53" fmla="*/ 2083231127 h 46"/>
                <a:gd name="T54" fmla="*/ 454263348 w 57"/>
                <a:gd name="T55" fmla="*/ 2083231127 h 46"/>
                <a:gd name="T56" fmla="*/ 363409330 w 57"/>
                <a:gd name="T57" fmla="*/ 1992657324 h 46"/>
                <a:gd name="T58" fmla="*/ 363409330 w 57"/>
                <a:gd name="T59" fmla="*/ 1222763170 h 46"/>
                <a:gd name="T60" fmla="*/ 363409330 w 57"/>
                <a:gd name="T61" fmla="*/ 1177479633 h 46"/>
                <a:gd name="T62" fmla="*/ 1271942766 w 57"/>
                <a:gd name="T63" fmla="*/ 407585480 h 46"/>
                <a:gd name="T64" fmla="*/ 2147483646 w 57"/>
                <a:gd name="T65" fmla="*/ 1177479633 h 46"/>
                <a:gd name="T66" fmla="*/ 2147483646 w 57"/>
                <a:gd name="T67" fmla="*/ 1222763170 h 46"/>
                <a:gd name="T68" fmla="*/ 2147483646 w 57"/>
                <a:gd name="T69" fmla="*/ 199265732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sp>
        <p:nvSpPr>
          <p:cNvPr id="13" name="我爱青苹果http://www.ppt20.com/u/62197"/>
          <p:cNvSpPr/>
          <p:nvPr/>
        </p:nvSpPr>
        <p:spPr bwMode="auto">
          <a:xfrm>
            <a:off x="1177632" y="2405941"/>
            <a:ext cx="7100490" cy="2182033"/>
          </a:xfrm>
          <a:custGeom>
            <a:avLst/>
            <a:gdLst>
              <a:gd name="T0" fmla="*/ 2147483646 w 1735"/>
              <a:gd name="T1" fmla="*/ 2147483646 h 784"/>
              <a:gd name="T2" fmla="*/ 2147483646 w 1735"/>
              <a:gd name="T3" fmla="*/ 2147483646 h 784"/>
              <a:gd name="T4" fmla="*/ 2147483646 w 1735"/>
              <a:gd name="T5" fmla="*/ 2147483646 h 784"/>
              <a:gd name="T6" fmla="*/ 2147483646 w 1735"/>
              <a:gd name="T7" fmla="*/ 2147483646 h 784"/>
              <a:gd name="T8" fmla="*/ 2147483646 w 1735"/>
              <a:gd name="T9" fmla="*/ 2147483646 h 784"/>
              <a:gd name="T10" fmla="*/ 2147483646 w 1735"/>
              <a:gd name="T11" fmla="*/ 2147483646 h 784"/>
              <a:gd name="T12" fmla="*/ 2147483646 w 1735"/>
              <a:gd name="T13" fmla="*/ 2147483646 h 784"/>
              <a:gd name="T14" fmla="*/ 2147483646 w 1735"/>
              <a:gd name="T15" fmla="*/ 2147483646 h 784"/>
              <a:gd name="T16" fmla="*/ 2147483646 w 1735"/>
              <a:gd name="T17" fmla="*/ 2147483646 h 784"/>
              <a:gd name="T18" fmla="*/ 2147483646 w 1735"/>
              <a:gd name="T19" fmla="*/ 2147483646 h 784"/>
              <a:gd name="T20" fmla="*/ 0 w 1735"/>
              <a:gd name="T21" fmla="*/ 0 h 784"/>
              <a:gd name="T22" fmla="*/ 2147483646 w 1735"/>
              <a:gd name="T23" fmla="*/ 2147483646 h 784"/>
              <a:gd name="T24" fmla="*/ 2147483646 w 1735"/>
              <a:gd name="T25" fmla="*/ 2147483646 h 784"/>
              <a:gd name="T26" fmla="*/ 2147483646 w 1735"/>
              <a:gd name="T27" fmla="*/ 2147483646 h 784"/>
              <a:gd name="T28" fmla="*/ 2147483646 w 1735"/>
              <a:gd name="T29" fmla="*/ 2147483646 h 784"/>
              <a:gd name="T30" fmla="*/ 2147483646 w 1735"/>
              <a:gd name="T31" fmla="*/ 2147483646 h 7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chemeClr val="tx1">
              <a:lumMod val="75000"/>
              <a:lumOff val="25000"/>
            </a:schemeClr>
          </a:solidFill>
          <a:ln>
            <a:noFill/>
          </a:ln>
        </p:spPr>
        <p:txBody>
          <a:bodyPr lIns="121682" tIns="60841" rIns="121682" bIns="60841"/>
          <a:lstStyle/>
          <a:p>
            <a:endParaRPr lang="zh-CN" altLang="en-US"/>
          </a:p>
        </p:txBody>
      </p:sp>
      <p:sp>
        <p:nvSpPr>
          <p:cNvPr id="14" name="矩形 13"/>
          <p:cNvSpPr/>
          <p:nvPr/>
        </p:nvSpPr>
        <p:spPr>
          <a:xfrm>
            <a:off x="2937232" y="1282498"/>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15" name="组合 14"/>
          <p:cNvGrpSpPr/>
          <p:nvPr/>
        </p:nvGrpSpPr>
        <p:grpSpPr>
          <a:xfrm>
            <a:off x="4679893" y="2020164"/>
            <a:ext cx="762349" cy="998109"/>
            <a:chOff x="1606527" y="3003798"/>
            <a:chExt cx="847592" cy="1109714"/>
          </a:xfrm>
        </p:grpSpPr>
        <p:grpSp>
          <p:nvGrpSpPr>
            <p:cNvPr id="16" name="组合 15"/>
            <p:cNvGrpSpPr/>
            <p:nvPr/>
          </p:nvGrpSpPr>
          <p:grpSpPr>
            <a:xfrm>
              <a:off x="1606527" y="3003798"/>
              <a:ext cx="847592" cy="1109714"/>
              <a:chOff x="1606527" y="3003798"/>
              <a:chExt cx="847592" cy="1109714"/>
            </a:xfrm>
          </p:grpSpPr>
          <p:sp>
            <p:nvSpPr>
              <p:cNvPr id="18" name="椭圆 17"/>
              <p:cNvSpPr/>
              <p:nvPr/>
            </p:nvSpPr>
            <p:spPr>
              <a:xfrm>
                <a:off x="1606527" y="4041504"/>
                <a:ext cx="216024" cy="720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资料带 2"/>
              <p:cNvSpPr/>
              <p:nvPr/>
            </p:nvSpPr>
            <p:spPr>
              <a:xfrm>
                <a:off x="1691680" y="3003798"/>
                <a:ext cx="762439" cy="504056"/>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1000 h 10000"/>
                  <a:gd name="connsiteX1-3" fmla="*/ 2500 w 10000"/>
                  <a:gd name="connsiteY1-4" fmla="*/ 2000 h 10000"/>
                  <a:gd name="connsiteX2-5" fmla="*/ 5000 w 10000"/>
                  <a:gd name="connsiteY2-6" fmla="*/ 1000 h 10000"/>
                  <a:gd name="connsiteX3-7" fmla="*/ 7500 w 10000"/>
                  <a:gd name="connsiteY3-8" fmla="*/ 0 h 10000"/>
                  <a:gd name="connsiteX4-9" fmla="*/ 10000 w 10000"/>
                  <a:gd name="connsiteY4-10" fmla="*/ 1000 h 10000"/>
                  <a:gd name="connsiteX5-11" fmla="*/ 10000 w 10000"/>
                  <a:gd name="connsiteY5-12" fmla="*/ 9000 h 10000"/>
                  <a:gd name="connsiteX6-13" fmla="*/ 7500 w 10000"/>
                  <a:gd name="connsiteY6-14" fmla="*/ 8000 h 10000"/>
                  <a:gd name="connsiteX7-15" fmla="*/ 5000 w 10000"/>
                  <a:gd name="connsiteY7-16" fmla="*/ 9000 h 10000"/>
                  <a:gd name="connsiteX8-17" fmla="*/ 2500 w 10000"/>
                  <a:gd name="connsiteY8-18" fmla="*/ 10000 h 10000"/>
                  <a:gd name="connsiteX9-19" fmla="*/ 0 w 10000"/>
                  <a:gd name="connsiteY9-20" fmla="*/ 9000 h 10000"/>
                  <a:gd name="connsiteX10-21" fmla="*/ 0 w 10000"/>
                  <a:gd name="connsiteY10-22" fmla="*/ 1000 h 10000"/>
                  <a:gd name="connsiteX0-23" fmla="*/ 0 w 10000"/>
                  <a:gd name="connsiteY0-24" fmla="*/ 1000 h 10000"/>
                  <a:gd name="connsiteX1-25" fmla="*/ 2500 w 10000"/>
                  <a:gd name="connsiteY1-26" fmla="*/ 2000 h 10000"/>
                  <a:gd name="connsiteX2-27" fmla="*/ 5000 w 10000"/>
                  <a:gd name="connsiteY2-28" fmla="*/ 1000 h 10000"/>
                  <a:gd name="connsiteX3-29" fmla="*/ 7500 w 10000"/>
                  <a:gd name="connsiteY3-30" fmla="*/ 0 h 10000"/>
                  <a:gd name="connsiteX4-31" fmla="*/ 10000 w 10000"/>
                  <a:gd name="connsiteY4-32" fmla="*/ 1000 h 10000"/>
                  <a:gd name="connsiteX5-33" fmla="*/ 10000 w 10000"/>
                  <a:gd name="connsiteY5-34" fmla="*/ 9000 h 10000"/>
                  <a:gd name="connsiteX6-35" fmla="*/ 7500 w 10000"/>
                  <a:gd name="connsiteY6-36" fmla="*/ 8000 h 10000"/>
                  <a:gd name="connsiteX7-37" fmla="*/ 5000 w 10000"/>
                  <a:gd name="connsiteY7-38" fmla="*/ 9000 h 10000"/>
                  <a:gd name="connsiteX8-39" fmla="*/ 2500 w 10000"/>
                  <a:gd name="connsiteY8-40" fmla="*/ 10000 h 10000"/>
                  <a:gd name="connsiteX9-41" fmla="*/ 0 w 10000"/>
                  <a:gd name="connsiteY9-42" fmla="*/ 9000 h 10000"/>
                  <a:gd name="connsiteX10-43" fmla="*/ 0 w 10000"/>
                  <a:gd name="connsiteY10-44" fmla="*/ 1000 h 10000"/>
                  <a:gd name="connsiteX0-45" fmla="*/ 0 w 10000"/>
                  <a:gd name="connsiteY0-46" fmla="*/ 1000 h 10000"/>
                  <a:gd name="connsiteX1-47" fmla="*/ 2500 w 10000"/>
                  <a:gd name="connsiteY1-48" fmla="*/ 2000 h 10000"/>
                  <a:gd name="connsiteX2-49" fmla="*/ 5000 w 10000"/>
                  <a:gd name="connsiteY2-50" fmla="*/ 1000 h 10000"/>
                  <a:gd name="connsiteX3-51" fmla="*/ 7500 w 10000"/>
                  <a:gd name="connsiteY3-52" fmla="*/ 0 h 10000"/>
                  <a:gd name="connsiteX4-53" fmla="*/ 10000 w 10000"/>
                  <a:gd name="connsiteY4-54" fmla="*/ 1000 h 10000"/>
                  <a:gd name="connsiteX5-55" fmla="*/ 10000 w 10000"/>
                  <a:gd name="connsiteY5-56" fmla="*/ 9000 h 10000"/>
                  <a:gd name="connsiteX6-57" fmla="*/ 7500 w 10000"/>
                  <a:gd name="connsiteY6-58" fmla="*/ 8000 h 10000"/>
                  <a:gd name="connsiteX7-59" fmla="*/ 5000 w 10000"/>
                  <a:gd name="connsiteY7-60" fmla="*/ 9000 h 10000"/>
                  <a:gd name="connsiteX8-61" fmla="*/ 2500 w 10000"/>
                  <a:gd name="connsiteY8-62" fmla="*/ 10000 h 10000"/>
                  <a:gd name="connsiteX9-63" fmla="*/ 0 w 10000"/>
                  <a:gd name="connsiteY9-64" fmla="*/ 9000 h 10000"/>
                  <a:gd name="connsiteX10-65" fmla="*/ 0 w 10000"/>
                  <a:gd name="connsiteY10-66" fmla="*/ 1000 h 10000"/>
                  <a:gd name="connsiteX0-67" fmla="*/ 0 w 10000"/>
                  <a:gd name="connsiteY0-68" fmla="*/ 1000 h 10000"/>
                  <a:gd name="connsiteX1-69" fmla="*/ 2500 w 10000"/>
                  <a:gd name="connsiteY1-70" fmla="*/ 2000 h 10000"/>
                  <a:gd name="connsiteX2-71" fmla="*/ 5000 w 10000"/>
                  <a:gd name="connsiteY2-72" fmla="*/ 1000 h 10000"/>
                  <a:gd name="connsiteX3-73" fmla="*/ 7500 w 10000"/>
                  <a:gd name="connsiteY3-74" fmla="*/ 0 h 10000"/>
                  <a:gd name="connsiteX4-75" fmla="*/ 10000 w 10000"/>
                  <a:gd name="connsiteY4-76" fmla="*/ 1000 h 10000"/>
                  <a:gd name="connsiteX5-77" fmla="*/ 10000 w 10000"/>
                  <a:gd name="connsiteY5-78" fmla="*/ 9000 h 10000"/>
                  <a:gd name="connsiteX6-79" fmla="*/ 7500 w 10000"/>
                  <a:gd name="connsiteY6-80" fmla="*/ 8000 h 10000"/>
                  <a:gd name="connsiteX7-81" fmla="*/ 5000 w 10000"/>
                  <a:gd name="connsiteY7-82" fmla="*/ 9000 h 10000"/>
                  <a:gd name="connsiteX8-83" fmla="*/ 2500 w 10000"/>
                  <a:gd name="connsiteY8-84" fmla="*/ 10000 h 10000"/>
                  <a:gd name="connsiteX9-85" fmla="*/ 0 w 10000"/>
                  <a:gd name="connsiteY9-86" fmla="*/ 9000 h 10000"/>
                  <a:gd name="connsiteX10-87" fmla="*/ 0 w 10000"/>
                  <a:gd name="connsiteY10-88" fmla="*/ 1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0" y="1000"/>
                    </a:moveTo>
                    <a:cubicBezTo>
                      <a:pt x="0" y="1552"/>
                      <a:pt x="1119" y="2000"/>
                      <a:pt x="2500" y="2000"/>
                    </a:cubicBezTo>
                    <a:cubicBezTo>
                      <a:pt x="3881" y="2000"/>
                      <a:pt x="4272" y="1608"/>
                      <a:pt x="5000" y="1000"/>
                    </a:cubicBezTo>
                    <a:cubicBezTo>
                      <a:pt x="5728" y="392"/>
                      <a:pt x="6119" y="0"/>
                      <a:pt x="7500" y="0"/>
                    </a:cubicBezTo>
                    <a:cubicBezTo>
                      <a:pt x="8881" y="0"/>
                      <a:pt x="10000" y="448"/>
                      <a:pt x="10000" y="1000"/>
                    </a:cubicBezTo>
                    <a:lnTo>
                      <a:pt x="10000" y="9000"/>
                    </a:lnTo>
                    <a:cubicBezTo>
                      <a:pt x="10000" y="8448"/>
                      <a:pt x="8881" y="8000"/>
                      <a:pt x="7500" y="8000"/>
                    </a:cubicBezTo>
                    <a:cubicBezTo>
                      <a:pt x="6119" y="8000"/>
                      <a:pt x="5763" y="8392"/>
                      <a:pt x="5000" y="9000"/>
                    </a:cubicBezTo>
                    <a:cubicBezTo>
                      <a:pt x="4237" y="9608"/>
                      <a:pt x="3881" y="10000"/>
                      <a:pt x="2500" y="10000"/>
                    </a:cubicBezTo>
                    <a:cubicBezTo>
                      <a:pt x="1119" y="10000"/>
                      <a:pt x="0" y="9552"/>
                      <a:pt x="0" y="9000"/>
                    </a:cubicBezTo>
                    <a:lnTo>
                      <a:pt x="0" y="1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91680" y="3048000"/>
                <a:ext cx="45719" cy="103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我爱青苹果http://www.ppt20.com/u/62197"/>
            <p:cNvSpPr>
              <a:spLocks noEditPoints="1"/>
            </p:cNvSpPr>
            <p:nvPr/>
          </p:nvSpPr>
          <p:spPr bwMode="auto">
            <a:xfrm>
              <a:off x="1938629" y="3147634"/>
              <a:ext cx="268539" cy="216384"/>
            </a:xfrm>
            <a:custGeom>
              <a:avLst/>
              <a:gdLst>
                <a:gd name="T0" fmla="*/ 2147483646 w 57"/>
                <a:gd name="T1" fmla="*/ 1222763170 h 46"/>
                <a:gd name="T2" fmla="*/ 2147483646 w 57"/>
                <a:gd name="T3" fmla="*/ 1222763170 h 46"/>
                <a:gd name="T4" fmla="*/ 2147483646 w 57"/>
                <a:gd name="T5" fmla="*/ 1222763170 h 46"/>
                <a:gd name="T6" fmla="*/ 2147483646 w 57"/>
                <a:gd name="T7" fmla="*/ 1222763170 h 46"/>
                <a:gd name="T8" fmla="*/ 1271942766 w 57"/>
                <a:gd name="T9" fmla="*/ 271728140 h 46"/>
                <a:gd name="T10" fmla="*/ 181708035 w 57"/>
                <a:gd name="T11" fmla="*/ 1222763170 h 46"/>
                <a:gd name="T12" fmla="*/ 136281026 w 57"/>
                <a:gd name="T13" fmla="*/ 1222763170 h 46"/>
                <a:gd name="T14" fmla="*/ 90854018 w 57"/>
                <a:gd name="T15" fmla="*/ 1222763170 h 46"/>
                <a:gd name="T16" fmla="*/ 0 w 57"/>
                <a:gd name="T17" fmla="*/ 1086905830 h 46"/>
                <a:gd name="T18" fmla="*/ 0 w 57"/>
                <a:gd name="T19" fmla="*/ 1041615564 h 46"/>
                <a:gd name="T20" fmla="*/ 1181088748 w 57"/>
                <a:gd name="T21" fmla="*/ 45290267 h 46"/>
                <a:gd name="T22" fmla="*/ 1408217052 w 57"/>
                <a:gd name="T23" fmla="*/ 45290267 h 46"/>
                <a:gd name="T24" fmla="*/ 1817053391 w 57"/>
                <a:gd name="T25" fmla="*/ 362301943 h 46"/>
                <a:gd name="T26" fmla="*/ 1817053391 w 57"/>
                <a:gd name="T27" fmla="*/ 45290267 h 46"/>
                <a:gd name="T28" fmla="*/ 1862480400 w 57"/>
                <a:gd name="T29" fmla="*/ 0 h 46"/>
                <a:gd name="T30" fmla="*/ 2147483646 w 57"/>
                <a:gd name="T31" fmla="*/ 0 h 46"/>
                <a:gd name="T32" fmla="*/ 2147483646 w 57"/>
                <a:gd name="T33" fmla="*/ 45290267 h 46"/>
                <a:gd name="T34" fmla="*/ 2147483646 w 57"/>
                <a:gd name="T35" fmla="*/ 724603887 h 46"/>
                <a:gd name="T36" fmla="*/ 2147483646 w 57"/>
                <a:gd name="T37" fmla="*/ 1041615564 h 46"/>
                <a:gd name="T38" fmla="*/ 2147483646 w 57"/>
                <a:gd name="T39" fmla="*/ 1086905830 h 46"/>
                <a:gd name="T40" fmla="*/ 2147483646 w 57"/>
                <a:gd name="T41" fmla="*/ 1222763170 h 46"/>
                <a:gd name="T42" fmla="*/ 2147483646 w 57"/>
                <a:gd name="T43" fmla="*/ 1992657324 h 46"/>
                <a:gd name="T44" fmla="*/ 2135042453 w 57"/>
                <a:gd name="T45" fmla="*/ 2083231127 h 46"/>
                <a:gd name="T46" fmla="*/ 1499071070 w 57"/>
                <a:gd name="T47" fmla="*/ 2083231127 h 46"/>
                <a:gd name="T48" fmla="*/ 1499071070 w 57"/>
                <a:gd name="T49" fmla="*/ 1449201044 h 46"/>
                <a:gd name="T50" fmla="*/ 1090234731 w 57"/>
                <a:gd name="T51" fmla="*/ 1449201044 h 46"/>
                <a:gd name="T52" fmla="*/ 1090234731 w 57"/>
                <a:gd name="T53" fmla="*/ 2083231127 h 46"/>
                <a:gd name="T54" fmla="*/ 454263348 w 57"/>
                <a:gd name="T55" fmla="*/ 2083231127 h 46"/>
                <a:gd name="T56" fmla="*/ 363409330 w 57"/>
                <a:gd name="T57" fmla="*/ 1992657324 h 46"/>
                <a:gd name="T58" fmla="*/ 363409330 w 57"/>
                <a:gd name="T59" fmla="*/ 1222763170 h 46"/>
                <a:gd name="T60" fmla="*/ 363409330 w 57"/>
                <a:gd name="T61" fmla="*/ 1177479633 h 46"/>
                <a:gd name="T62" fmla="*/ 1271942766 w 57"/>
                <a:gd name="T63" fmla="*/ 407585480 h 46"/>
                <a:gd name="T64" fmla="*/ 2147483646 w 57"/>
                <a:gd name="T65" fmla="*/ 1177479633 h 46"/>
                <a:gd name="T66" fmla="*/ 2147483646 w 57"/>
                <a:gd name="T67" fmla="*/ 1222763170 h 46"/>
                <a:gd name="T68" fmla="*/ 2147483646 w 57"/>
                <a:gd name="T69" fmla="*/ 199265732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sp>
        <p:nvSpPr>
          <p:cNvPr id="21" name="矩形 20"/>
          <p:cNvSpPr/>
          <p:nvPr/>
        </p:nvSpPr>
        <p:spPr>
          <a:xfrm>
            <a:off x="5535816" y="1923679"/>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22" name="组合 21"/>
          <p:cNvGrpSpPr/>
          <p:nvPr/>
        </p:nvGrpSpPr>
        <p:grpSpPr>
          <a:xfrm>
            <a:off x="3136152" y="2941794"/>
            <a:ext cx="762349" cy="998109"/>
            <a:chOff x="1606527" y="3003798"/>
            <a:chExt cx="847592" cy="1109714"/>
          </a:xfrm>
        </p:grpSpPr>
        <p:grpSp>
          <p:nvGrpSpPr>
            <p:cNvPr id="23" name="组合 22"/>
            <p:cNvGrpSpPr/>
            <p:nvPr/>
          </p:nvGrpSpPr>
          <p:grpSpPr>
            <a:xfrm>
              <a:off x="1606527" y="3003798"/>
              <a:ext cx="847592" cy="1109714"/>
              <a:chOff x="1606527" y="3003798"/>
              <a:chExt cx="847592" cy="1109714"/>
            </a:xfrm>
          </p:grpSpPr>
          <p:sp>
            <p:nvSpPr>
              <p:cNvPr id="25" name="椭圆 24"/>
              <p:cNvSpPr/>
              <p:nvPr/>
            </p:nvSpPr>
            <p:spPr>
              <a:xfrm>
                <a:off x="1606527" y="4041504"/>
                <a:ext cx="216024" cy="720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资料带 2"/>
              <p:cNvSpPr/>
              <p:nvPr/>
            </p:nvSpPr>
            <p:spPr>
              <a:xfrm>
                <a:off x="1691680" y="3003798"/>
                <a:ext cx="762439" cy="504056"/>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1000 h 10000"/>
                  <a:gd name="connsiteX1-3" fmla="*/ 2500 w 10000"/>
                  <a:gd name="connsiteY1-4" fmla="*/ 2000 h 10000"/>
                  <a:gd name="connsiteX2-5" fmla="*/ 5000 w 10000"/>
                  <a:gd name="connsiteY2-6" fmla="*/ 1000 h 10000"/>
                  <a:gd name="connsiteX3-7" fmla="*/ 7500 w 10000"/>
                  <a:gd name="connsiteY3-8" fmla="*/ 0 h 10000"/>
                  <a:gd name="connsiteX4-9" fmla="*/ 10000 w 10000"/>
                  <a:gd name="connsiteY4-10" fmla="*/ 1000 h 10000"/>
                  <a:gd name="connsiteX5-11" fmla="*/ 10000 w 10000"/>
                  <a:gd name="connsiteY5-12" fmla="*/ 9000 h 10000"/>
                  <a:gd name="connsiteX6-13" fmla="*/ 7500 w 10000"/>
                  <a:gd name="connsiteY6-14" fmla="*/ 8000 h 10000"/>
                  <a:gd name="connsiteX7-15" fmla="*/ 5000 w 10000"/>
                  <a:gd name="connsiteY7-16" fmla="*/ 9000 h 10000"/>
                  <a:gd name="connsiteX8-17" fmla="*/ 2500 w 10000"/>
                  <a:gd name="connsiteY8-18" fmla="*/ 10000 h 10000"/>
                  <a:gd name="connsiteX9-19" fmla="*/ 0 w 10000"/>
                  <a:gd name="connsiteY9-20" fmla="*/ 9000 h 10000"/>
                  <a:gd name="connsiteX10-21" fmla="*/ 0 w 10000"/>
                  <a:gd name="connsiteY10-22" fmla="*/ 1000 h 10000"/>
                  <a:gd name="connsiteX0-23" fmla="*/ 0 w 10000"/>
                  <a:gd name="connsiteY0-24" fmla="*/ 1000 h 10000"/>
                  <a:gd name="connsiteX1-25" fmla="*/ 2500 w 10000"/>
                  <a:gd name="connsiteY1-26" fmla="*/ 2000 h 10000"/>
                  <a:gd name="connsiteX2-27" fmla="*/ 5000 w 10000"/>
                  <a:gd name="connsiteY2-28" fmla="*/ 1000 h 10000"/>
                  <a:gd name="connsiteX3-29" fmla="*/ 7500 w 10000"/>
                  <a:gd name="connsiteY3-30" fmla="*/ 0 h 10000"/>
                  <a:gd name="connsiteX4-31" fmla="*/ 10000 w 10000"/>
                  <a:gd name="connsiteY4-32" fmla="*/ 1000 h 10000"/>
                  <a:gd name="connsiteX5-33" fmla="*/ 10000 w 10000"/>
                  <a:gd name="connsiteY5-34" fmla="*/ 9000 h 10000"/>
                  <a:gd name="connsiteX6-35" fmla="*/ 7500 w 10000"/>
                  <a:gd name="connsiteY6-36" fmla="*/ 8000 h 10000"/>
                  <a:gd name="connsiteX7-37" fmla="*/ 5000 w 10000"/>
                  <a:gd name="connsiteY7-38" fmla="*/ 9000 h 10000"/>
                  <a:gd name="connsiteX8-39" fmla="*/ 2500 w 10000"/>
                  <a:gd name="connsiteY8-40" fmla="*/ 10000 h 10000"/>
                  <a:gd name="connsiteX9-41" fmla="*/ 0 w 10000"/>
                  <a:gd name="connsiteY9-42" fmla="*/ 9000 h 10000"/>
                  <a:gd name="connsiteX10-43" fmla="*/ 0 w 10000"/>
                  <a:gd name="connsiteY10-44" fmla="*/ 1000 h 10000"/>
                  <a:gd name="connsiteX0-45" fmla="*/ 0 w 10000"/>
                  <a:gd name="connsiteY0-46" fmla="*/ 1000 h 10000"/>
                  <a:gd name="connsiteX1-47" fmla="*/ 2500 w 10000"/>
                  <a:gd name="connsiteY1-48" fmla="*/ 2000 h 10000"/>
                  <a:gd name="connsiteX2-49" fmla="*/ 5000 w 10000"/>
                  <a:gd name="connsiteY2-50" fmla="*/ 1000 h 10000"/>
                  <a:gd name="connsiteX3-51" fmla="*/ 7500 w 10000"/>
                  <a:gd name="connsiteY3-52" fmla="*/ 0 h 10000"/>
                  <a:gd name="connsiteX4-53" fmla="*/ 10000 w 10000"/>
                  <a:gd name="connsiteY4-54" fmla="*/ 1000 h 10000"/>
                  <a:gd name="connsiteX5-55" fmla="*/ 10000 w 10000"/>
                  <a:gd name="connsiteY5-56" fmla="*/ 9000 h 10000"/>
                  <a:gd name="connsiteX6-57" fmla="*/ 7500 w 10000"/>
                  <a:gd name="connsiteY6-58" fmla="*/ 8000 h 10000"/>
                  <a:gd name="connsiteX7-59" fmla="*/ 5000 w 10000"/>
                  <a:gd name="connsiteY7-60" fmla="*/ 9000 h 10000"/>
                  <a:gd name="connsiteX8-61" fmla="*/ 2500 w 10000"/>
                  <a:gd name="connsiteY8-62" fmla="*/ 10000 h 10000"/>
                  <a:gd name="connsiteX9-63" fmla="*/ 0 w 10000"/>
                  <a:gd name="connsiteY9-64" fmla="*/ 9000 h 10000"/>
                  <a:gd name="connsiteX10-65" fmla="*/ 0 w 10000"/>
                  <a:gd name="connsiteY10-66" fmla="*/ 1000 h 10000"/>
                  <a:gd name="connsiteX0-67" fmla="*/ 0 w 10000"/>
                  <a:gd name="connsiteY0-68" fmla="*/ 1000 h 10000"/>
                  <a:gd name="connsiteX1-69" fmla="*/ 2500 w 10000"/>
                  <a:gd name="connsiteY1-70" fmla="*/ 2000 h 10000"/>
                  <a:gd name="connsiteX2-71" fmla="*/ 5000 w 10000"/>
                  <a:gd name="connsiteY2-72" fmla="*/ 1000 h 10000"/>
                  <a:gd name="connsiteX3-73" fmla="*/ 7500 w 10000"/>
                  <a:gd name="connsiteY3-74" fmla="*/ 0 h 10000"/>
                  <a:gd name="connsiteX4-75" fmla="*/ 10000 w 10000"/>
                  <a:gd name="connsiteY4-76" fmla="*/ 1000 h 10000"/>
                  <a:gd name="connsiteX5-77" fmla="*/ 10000 w 10000"/>
                  <a:gd name="connsiteY5-78" fmla="*/ 9000 h 10000"/>
                  <a:gd name="connsiteX6-79" fmla="*/ 7500 w 10000"/>
                  <a:gd name="connsiteY6-80" fmla="*/ 8000 h 10000"/>
                  <a:gd name="connsiteX7-81" fmla="*/ 5000 w 10000"/>
                  <a:gd name="connsiteY7-82" fmla="*/ 9000 h 10000"/>
                  <a:gd name="connsiteX8-83" fmla="*/ 2500 w 10000"/>
                  <a:gd name="connsiteY8-84" fmla="*/ 10000 h 10000"/>
                  <a:gd name="connsiteX9-85" fmla="*/ 0 w 10000"/>
                  <a:gd name="connsiteY9-86" fmla="*/ 9000 h 10000"/>
                  <a:gd name="connsiteX10-87" fmla="*/ 0 w 10000"/>
                  <a:gd name="connsiteY10-88" fmla="*/ 1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0" y="1000"/>
                    </a:moveTo>
                    <a:cubicBezTo>
                      <a:pt x="0" y="1552"/>
                      <a:pt x="1119" y="2000"/>
                      <a:pt x="2500" y="2000"/>
                    </a:cubicBezTo>
                    <a:cubicBezTo>
                      <a:pt x="3881" y="2000"/>
                      <a:pt x="4272" y="1608"/>
                      <a:pt x="5000" y="1000"/>
                    </a:cubicBezTo>
                    <a:cubicBezTo>
                      <a:pt x="5728" y="392"/>
                      <a:pt x="6119" y="0"/>
                      <a:pt x="7500" y="0"/>
                    </a:cubicBezTo>
                    <a:cubicBezTo>
                      <a:pt x="8881" y="0"/>
                      <a:pt x="10000" y="448"/>
                      <a:pt x="10000" y="1000"/>
                    </a:cubicBezTo>
                    <a:lnTo>
                      <a:pt x="10000" y="9000"/>
                    </a:lnTo>
                    <a:cubicBezTo>
                      <a:pt x="10000" y="8448"/>
                      <a:pt x="8881" y="8000"/>
                      <a:pt x="7500" y="8000"/>
                    </a:cubicBezTo>
                    <a:cubicBezTo>
                      <a:pt x="6119" y="8000"/>
                      <a:pt x="5763" y="8392"/>
                      <a:pt x="5000" y="9000"/>
                    </a:cubicBezTo>
                    <a:cubicBezTo>
                      <a:pt x="4237" y="9608"/>
                      <a:pt x="3881" y="10000"/>
                      <a:pt x="2500" y="10000"/>
                    </a:cubicBezTo>
                    <a:cubicBezTo>
                      <a:pt x="1119" y="10000"/>
                      <a:pt x="0" y="9552"/>
                      <a:pt x="0" y="9000"/>
                    </a:cubicBezTo>
                    <a:lnTo>
                      <a:pt x="0" y="1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91680" y="3048000"/>
                <a:ext cx="45719" cy="103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我爱青苹果http://www.ppt20.com/u/62197"/>
            <p:cNvSpPr>
              <a:spLocks noEditPoints="1"/>
            </p:cNvSpPr>
            <p:nvPr/>
          </p:nvSpPr>
          <p:spPr bwMode="auto">
            <a:xfrm>
              <a:off x="1938629" y="3147634"/>
              <a:ext cx="268539" cy="216384"/>
            </a:xfrm>
            <a:custGeom>
              <a:avLst/>
              <a:gdLst>
                <a:gd name="T0" fmla="*/ 2147483646 w 57"/>
                <a:gd name="T1" fmla="*/ 1222763170 h 46"/>
                <a:gd name="T2" fmla="*/ 2147483646 w 57"/>
                <a:gd name="T3" fmla="*/ 1222763170 h 46"/>
                <a:gd name="T4" fmla="*/ 2147483646 w 57"/>
                <a:gd name="T5" fmla="*/ 1222763170 h 46"/>
                <a:gd name="T6" fmla="*/ 2147483646 w 57"/>
                <a:gd name="T7" fmla="*/ 1222763170 h 46"/>
                <a:gd name="T8" fmla="*/ 1271942766 w 57"/>
                <a:gd name="T9" fmla="*/ 271728140 h 46"/>
                <a:gd name="T10" fmla="*/ 181708035 w 57"/>
                <a:gd name="T11" fmla="*/ 1222763170 h 46"/>
                <a:gd name="T12" fmla="*/ 136281026 w 57"/>
                <a:gd name="T13" fmla="*/ 1222763170 h 46"/>
                <a:gd name="T14" fmla="*/ 90854018 w 57"/>
                <a:gd name="T15" fmla="*/ 1222763170 h 46"/>
                <a:gd name="T16" fmla="*/ 0 w 57"/>
                <a:gd name="T17" fmla="*/ 1086905830 h 46"/>
                <a:gd name="T18" fmla="*/ 0 w 57"/>
                <a:gd name="T19" fmla="*/ 1041615564 h 46"/>
                <a:gd name="T20" fmla="*/ 1181088748 w 57"/>
                <a:gd name="T21" fmla="*/ 45290267 h 46"/>
                <a:gd name="T22" fmla="*/ 1408217052 w 57"/>
                <a:gd name="T23" fmla="*/ 45290267 h 46"/>
                <a:gd name="T24" fmla="*/ 1817053391 w 57"/>
                <a:gd name="T25" fmla="*/ 362301943 h 46"/>
                <a:gd name="T26" fmla="*/ 1817053391 w 57"/>
                <a:gd name="T27" fmla="*/ 45290267 h 46"/>
                <a:gd name="T28" fmla="*/ 1862480400 w 57"/>
                <a:gd name="T29" fmla="*/ 0 h 46"/>
                <a:gd name="T30" fmla="*/ 2147483646 w 57"/>
                <a:gd name="T31" fmla="*/ 0 h 46"/>
                <a:gd name="T32" fmla="*/ 2147483646 w 57"/>
                <a:gd name="T33" fmla="*/ 45290267 h 46"/>
                <a:gd name="T34" fmla="*/ 2147483646 w 57"/>
                <a:gd name="T35" fmla="*/ 724603887 h 46"/>
                <a:gd name="T36" fmla="*/ 2147483646 w 57"/>
                <a:gd name="T37" fmla="*/ 1041615564 h 46"/>
                <a:gd name="T38" fmla="*/ 2147483646 w 57"/>
                <a:gd name="T39" fmla="*/ 1086905830 h 46"/>
                <a:gd name="T40" fmla="*/ 2147483646 w 57"/>
                <a:gd name="T41" fmla="*/ 1222763170 h 46"/>
                <a:gd name="T42" fmla="*/ 2147483646 w 57"/>
                <a:gd name="T43" fmla="*/ 1992657324 h 46"/>
                <a:gd name="T44" fmla="*/ 2135042453 w 57"/>
                <a:gd name="T45" fmla="*/ 2083231127 h 46"/>
                <a:gd name="T46" fmla="*/ 1499071070 w 57"/>
                <a:gd name="T47" fmla="*/ 2083231127 h 46"/>
                <a:gd name="T48" fmla="*/ 1499071070 w 57"/>
                <a:gd name="T49" fmla="*/ 1449201044 h 46"/>
                <a:gd name="T50" fmla="*/ 1090234731 w 57"/>
                <a:gd name="T51" fmla="*/ 1449201044 h 46"/>
                <a:gd name="T52" fmla="*/ 1090234731 w 57"/>
                <a:gd name="T53" fmla="*/ 2083231127 h 46"/>
                <a:gd name="T54" fmla="*/ 454263348 w 57"/>
                <a:gd name="T55" fmla="*/ 2083231127 h 46"/>
                <a:gd name="T56" fmla="*/ 363409330 w 57"/>
                <a:gd name="T57" fmla="*/ 1992657324 h 46"/>
                <a:gd name="T58" fmla="*/ 363409330 w 57"/>
                <a:gd name="T59" fmla="*/ 1222763170 h 46"/>
                <a:gd name="T60" fmla="*/ 363409330 w 57"/>
                <a:gd name="T61" fmla="*/ 1177479633 h 46"/>
                <a:gd name="T62" fmla="*/ 1271942766 w 57"/>
                <a:gd name="T63" fmla="*/ 407585480 h 46"/>
                <a:gd name="T64" fmla="*/ 2147483646 w 57"/>
                <a:gd name="T65" fmla="*/ 1177479633 h 46"/>
                <a:gd name="T66" fmla="*/ 2147483646 w 57"/>
                <a:gd name="T67" fmla="*/ 1222763170 h 46"/>
                <a:gd name="T68" fmla="*/ 2147483646 w 57"/>
                <a:gd name="T69" fmla="*/ 199265732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sp>
        <p:nvSpPr>
          <p:cNvPr id="28" name="我爱青苹果http://www.ppt20.com/u/62197"/>
          <p:cNvSpPr/>
          <p:nvPr/>
        </p:nvSpPr>
        <p:spPr>
          <a:xfrm>
            <a:off x="645274" y="2845309"/>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grpSp>
        <p:nvGrpSpPr>
          <p:cNvPr id="29" name="组合 28"/>
          <p:cNvGrpSpPr/>
          <p:nvPr/>
        </p:nvGrpSpPr>
        <p:grpSpPr>
          <a:xfrm>
            <a:off x="7554067" y="3395157"/>
            <a:ext cx="762349" cy="998109"/>
            <a:chOff x="1606527" y="3003798"/>
            <a:chExt cx="847592" cy="1109714"/>
          </a:xfrm>
        </p:grpSpPr>
        <p:grpSp>
          <p:nvGrpSpPr>
            <p:cNvPr id="30" name="组合 29"/>
            <p:cNvGrpSpPr/>
            <p:nvPr/>
          </p:nvGrpSpPr>
          <p:grpSpPr>
            <a:xfrm>
              <a:off x="1606527" y="3003798"/>
              <a:ext cx="847592" cy="1109714"/>
              <a:chOff x="1606527" y="3003798"/>
              <a:chExt cx="847592" cy="1109714"/>
            </a:xfrm>
          </p:grpSpPr>
          <p:sp>
            <p:nvSpPr>
              <p:cNvPr id="32" name="我爱青苹果http://www.ppt20.com/u/62197"/>
              <p:cNvSpPr/>
              <p:nvPr/>
            </p:nvSpPr>
            <p:spPr>
              <a:xfrm>
                <a:off x="1606527" y="4041504"/>
                <a:ext cx="216024" cy="720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我爱青苹果http://www.ppt20.com/u/62197"/>
              <p:cNvSpPr/>
              <p:nvPr/>
            </p:nvSpPr>
            <p:spPr>
              <a:xfrm>
                <a:off x="1691680" y="3003798"/>
                <a:ext cx="762439" cy="504056"/>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1" fmla="*/ 0 w 10000"/>
                  <a:gd name="connsiteY0-2" fmla="*/ 1000 h 10000"/>
                  <a:gd name="connsiteX1-3" fmla="*/ 2500 w 10000"/>
                  <a:gd name="connsiteY1-4" fmla="*/ 2000 h 10000"/>
                  <a:gd name="connsiteX2-5" fmla="*/ 5000 w 10000"/>
                  <a:gd name="connsiteY2-6" fmla="*/ 1000 h 10000"/>
                  <a:gd name="connsiteX3-7" fmla="*/ 7500 w 10000"/>
                  <a:gd name="connsiteY3-8" fmla="*/ 0 h 10000"/>
                  <a:gd name="connsiteX4-9" fmla="*/ 10000 w 10000"/>
                  <a:gd name="connsiteY4-10" fmla="*/ 1000 h 10000"/>
                  <a:gd name="connsiteX5-11" fmla="*/ 10000 w 10000"/>
                  <a:gd name="connsiteY5-12" fmla="*/ 9000 h 10000"/>
                  <a:gd name="connsiteX6-13" fmla="*/ 7500 w 10000"/>
                  <a:gd name="connsiteY6-14" fmla="*/ 8000 h 10000"/>
                  <a:gd name="connsiteX7-15" fmla="*/ 5000 w 10000"/>
                  <a:gd name="connsiteY7-16" fmla="*/ 9000 h 10000"/>
                  <a:gd name="connsiteX8-17" fmla="*/ 2500 w 10000"/>
                  <a:gd name="connsiteY8-18" fmla="*/ 10000 h 10000"/>
                  <a:gd name="connsiteX9-19" fmla="*/ 0 w 10000"/>
                  <a:gd name="connsiteY9-20" fmla="*/ 9000 h 10000"/>
                  <a:gd name="connsiteX10-21" fmla="*/ 0 w 10000"/>
                  <a:gd name="connsiteY10-22" fmla="*/ 1000 h 10000"/>
                  <a:gd name="connsiteX0-23" fmla="*/ 0 w 10000"/>
                  <a:gd name="connsiteY0-24" fmla="*/ 1000 h 10000"/>
                  <a:gd name="connsiteX1-25" fmla="*/ 2500 w 10000"/>
                  <a:gd name="connsiteY1-26" fmla="*/ 2000 h 10000"/>
                  <a:gd name="connsiteX2-27" fmla="*/ 5000 w 10000"/>
                  <a:gd name="connsiteY2-28" fmla="*/ 1000 h 10000"/>
                  <a:gd name="connsiteX3-29" fmla="*/ 7500 w 10000"/>
                  <a:gd name="connsiteY3-30" fmla="*/ 0 h 10000"/>
                  <a:gd name="connsiteX4-31" fmla="*/ 10000 w 10000"/>
                  <a:gd name="connsiteY4-32" fmla="*/ 1000 h 10000"/>
                  <a:gd name="connsiteX5-33" fmla="*/ 10000 w 10000"/>
                  <a:gd name="connsiteY5-34" fmla="*/ 9000 h 10000"/>
                  <a:gd name="connsiteX6-35" fmla="*/ 7500 w 10000"/>
                  <a:gd name="connsiteY6-36" fmla="*/ 8000 h 10000"/>
                  <a:gd name="connsiteX7-37" fmla="*/ 5000 w 10000"/>
                  <a:gd name="connsiteY7-38" fmla="*/ 9000 h 10000"/>
                  <a:gd name="connsiteX8-39" fmla="*/ 2500 w 10000"/>
                  <a:gd name="connsiteY8-40" fmla="*/ 10000 h 10000"/>
                  <a:gd name="connsiteX9-41" fmla="*/ 0 w 10000"/>
                  <a:gd name="connsiteY9-42" fmla="*/ 9000 h 10000"/>
                  <a:gd name="connsiteX10-43" fmla="*/ 0 w 10000"/>
                  <a:gd name="connsiteY10-44" fmla="*/ 1000 h 10000"/>
                  <a:gd name="connsiteX0-45" fmla="*/ 0 w 10000"/>
                  <a:gd name="connsiteY0-46" fmla="*/ 1000 h 10000"/>
                  <a:gd name="connsiteX1-47" fmla="*/ 2500 w 10000"/>
                  <a:gd name="connsiteY1-48" fmla="*/ 2000 h 10000"/>
                  <a:gd name="connsiteX2-49" fmla="*/ 5000 w 10000"/>
                  <a:gd name="connsiteY2-50" fmla="*/ 1000 h 10000"/>
                  <a:gd name="connsiteX3-51" fmla="*/ 7500 w 10000"/>
                  <a:gd name="connsiteY3-52" fmla="*/ 0 h 10000"/>
                  <a:gd name="connsiteX4-53" fmla="*/ 10000 w 10000"/>
                  <a:gd name="connsiteY4-54" fmla="*/ 1000 h 10000"/>
                  <a:gd name="connsiteX5-55" fmla="*/ 10000 w 10000"/>
                  <a:gd name="connsiteY5-56" fmla="*/ 9000 h 10000"/>
                  <a:gd name="connsiteX6-57" fmla="*/ 7500 w 10000"/>
                  <a:gd name="connsiteY6-58" fmla="*/ 8000 h 10000"/>
                  <a:gd name="connsiteX7-59" fmla="*/ 5000 w 10000"/>
                  <a:gd name="connsiteY7-60" fmla="*/ 9000 h 10000"/>
                  <a:gd name="connsiteX8-61" fmla="*/ 2500 w 10000"/>
                  <a:gd name="connsiteY8-62" fmla="*/ 10000 h 10000"/>
                  <a:gd name="connsiteX9-63" fmla="*/ 0 w 10000"/>
                  <a:gd name="connsiteY9-64" fmla="*/ 9000 h 10000"/>
                  <a:gd name="connsiteX10-65" fmla="*/ 0 w 10000"/>
                  <a:gd name="connsiteY10-66" fmla="*/ 1000 h 10000"/>
                  <a:gd name="connsiteX0-67" fmla="*/ 0 w 10000"/>
                  <a:gd name="connsiteY0-68" fmla="*/ 1000 h 10000"/>
                  <a:gd name="connsiteX1-69" fmla="*/ 2500 w 10000"/>
                  <a:gd name="connsiteY1-70" fmla="*/ 2000 h 10000"/>
                  <a:gd name="connsiteX2-71" fmla="*/ 5000 w 10000"/>
                  <a:gd name="connsiteY2-72" fmla="*/ 1000 h 10000"/>
                  <a:gd name="connsiteX3-73" fmla="*/ 7500 w 10000"/>
                  <a:gd name="connsiteY3-74" fmla="*/ 0 h 10000"/>
                  <a:gd name="connsiteX4-75" fmla="*/ 10000 w 10000"/>
                  <a:gd name="connsiteY4-76" fmla="*/ 1000 h 10000"/>
                  <a:gd name="connsiteX5-77" fmla="*/ 10000 w 10000"/>
                  <a:gd name="connsiteY5-78" fmla="*/ 9000 h 10000"/>
                  <a:gd name="connsiteX6-79" fmla="*/ 7500 w 10000"/>
                  <a:gd name="connsiteY6-80" fmla="*/ 8000 h 10000"/>
                  <a:gd name="connsiteX7-81" fmla="*/ 5000 w 10000"/>
                  <a:gd name="connsiteY7-82" fmla="*/ 9000 h 10000"/>
                  <a:gd name="connsiteX8-83" fmla="*/ 2500 w 10000"/>
                  <a:gd name="connsiteY8-84" fmla="*/ 10000 h 10000"/>
                  <a:gd name="connsiteX9-85" fmla="*/ 0 w 10000"/>
                  <a:gd name="connsiteY9-86" fmla="*/ 9000 h 10000"/>
                  <a:gd name="connsiteX10-87" fmla="*/ 0 w 10000"/>
                  <a:gd name="connsiteY10-88" fmla="*/ 1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0" y="1000"/>
                    </a:moveTo>
                    <a:cubicBezTo>
                      <a:pt x="0" y="1552"/>
                      <a:pt x="1119" y="2000"/>
                      <a:pt x="2500" y="2000"/>
                    </a:cubicBezTo>
                    <a:cubicBezTo>
                      <a:pt x="3881" y="2000"/>
                      <a:pt x="4272" y="1608"/>
                      <a:pt x="5000" y="1000"/>
                    </a:cubicBezTo>
                    <a:cubicBezTo>
                      <a:pt x="5728" y="392"/>
                      <a:pt x="6119" y="0"/>
                      <a:pt x="7500" y="0"/>
                    </a:cubicBezTo>
                    <a:cubicBezTo>
                      <a:pt x="8881" y="0"/>
                      <a:pt x="10000" y="448"/>
                      <a:pt x="10000" y="1000"/>
                    </a:cubicBezTo>
                    <a:lnTo>
                      <a:pt x="10000" y="9000"/>
                    </a:lnTo>
                    <a:cubicBezTo>
                      <a:pt x="10000" y="8448"/>
                      <a:pt x="8881" y="8000"/>
                      <a:pt x="7500" y="8000"/>
                    </a:cubicBezTo>
                    <a:cubicBezTo>
                      <a:pt x="6119" y="8000"/>
                      <a:pt x="5763" y="8392"/>
                      <a:pt x="5000" y="9000"/>
                    </a:cubicBezTo>
                    <a:cubicBezTo>
                      <a:pt x="4237" y="9608"/>
                      <a:pt x="3881" y="10000"/>
                      <a:pt x="2500" y="10000"/>
                    </a:cubicBezTo>
                    <a:cubicBezTo>
                      <a:pt x="1119" y="10000"/>
                      <a:pt x="0" y="9552"/>
                      <a:pt x="0" y="9000"/>
                    </a:cubicBezTo>
                    <a:lnTo>
                      <a:pt x="0" y="1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我爱青苹果http://www.ppt20.com/u/62197"/>
              <p:cNvSpPr/>
              <p:nvPr/>
            </p:nvSpPr>
            <p:spPr>
              <a:xfrm>
                <a:off x="1691680" y="3048000"/>
                <a:ext cx="45719" cy="103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我爱青苹果http://www.ppt20.com/u/62197"/>
            <p:cNvSpPr>
              <a:spLocks noEditPoints="1"/>
            </p:cNvSpPr>
            <p:nvPr/>
          </p:nvSpPr>
          <p:spPr bwMode="auto">
            <a:xfrm>
              <a:off x="1938629" y="3147634"/>
              <a:ext cx="268539" cy="216384"/>
            </a:xfrm>
            <a:custGeom>
              <a:avLst/>
              <a:gdLst>
                <a:gd name="T0" fmla="*/ 2147483646 w 57"/>
                <a:gd name="T1" fmla="*/ 1222763170 h 46"/>
                <a:gd name="T2" fmla="*/ 2147483646 w 57"/>
                <a:gd name="T3" fmla="*/ 1222763170 h 46"/>
                <a:gd name="T4" fmla="*/ 2147483646 w 57"/>
                <a:gd name="T5" fmla="*/ 1222763170 h 46"/>
                <a:gd name="T6" fmla="*/ 2147483646 w 57"/>
                <a:gd name="T7" fmla="*/ 1222763170 h 46"/>
                <a:gd name="T8" fmla="*/ 1271942766 w 57"/>
                <a:gd name="T9" fmla="*/ 271728140 h 46"/>
                <a:gd name="T10" fmla="*/ 181708035 w 57"/>
                <a:gd name="T11" fmla="*/ 1222763170 h 46"/>
                <a:gd name="T12" fmla="*/ 136281026 w 57"/>
                <a:gd name="T13" fmla="*/ 1222763170 h 46"/>
                <a:gd name="T14" fmla="*/ 90854018 w 57"/>
                <a:gd name="T15" fmla="*/ 1222763170 h 46"/>
                <a:gd name="T16" fmla="*/ 0 w 57"/>
                <a:gd name="T17" fmla="*/ 1086905830 h 46"/>
                <a:gd name="T18" fmla="*/ 0 w 57"/>
                <a:gd name="T19" fmla="*/ 1041615564 h 46"/>
                <a:gd name="T20" fmla="*/ 1181088748 w 57"/>
                <a:gd name="T21" fmla="*/ 45290267 h 46"/>
                <a:gd name="T22" fmla="*/ 1408217052 w 57"/>
                <a:gd name="T23" fmla="*/ 45290267 h 46"/>
                <a:gd name="T24" fmla="*/ 1817053391 w 57"/>
                <a:gd name="T25" fmla="*/ 362301943 h 46"/>
                <a:gd name="T26" fmla="*/ 1817053391 w 57"/>
                <a:gd name="T27" fmla="*/ 45290267 h 46"/>
                <a:gd name="T28" fmla="*/ 1862480400 w 57"/>
                <a:gd name="T29" fmla="*/ 0 h 46"/>
                <a:gd name="T30" fmla="*/ 2147483646 w 57"/>
                <a:gd name="T31" fmla="*/ 0 h 46"/>
                <a:gd name="T32" fmla="*/ 2147483646 w 57"/>
                <a:gd name="T33" fmla="*/ 45290267 h 46"/>
                <a:gd name="T34" fmla="*/ 2147483646 w 57"/>
                <a:gd name="T35" fmla="*/ 724603887 h 46"/>
                <a:gd name="T36" fmla="*/ 2147483646 w 57"/>
                <a:gd name="T37" fmla="*/ 1041615564 h 46"/>
                <a:gd name="T38" fmla="*/ 2147483646 w 57"/>
                <a:gd name="T39" fmla="*/ 1086905830 h 46"/>
                <a:gd name="T40" fmla="*/ 2147483646 w 57"/>
                <a:gd name="T41" fmla="*/ 1222763170 h 46"/>
                <a:gd name="T42" fmla="*/ 2147483646 w 57"/>
                <a:gd name="T43" fmla="*/ 1992657324 h 46"/>
                <a:gd name="T44" fmla="*/ 2135042453 w 57"/>
                <a:gd name="T45" fmla="*/ 2083231127 h 46"/>
                <a:gd name="T46" fmla="*/ 1499071070 w 57"/>
                <a:gd name="T47" fmla="*/ 2083231127 h 46"/>
                <a:gd name="T48" fmla="*/ 1499071070 w 57"/>
                <a:gd name="T49" fmla="*/ 1449201044 h 46"/>
                <a:gd name="T50" fmla="*/ 1090234731 w 57"/>
                <a:gd name="T51" fmla="*/ 1449201044 h 46"/>
                <a:gd name="T52" fmla="*/ 1090234731 w 57"/>
                <a:gd name="T53" fmla="*/ 2083231127 h 46"/>
                <a:gd name="T54" fmla="*/ 454263348 w 57"/>
                <a:gd name="T55" fmla="*/ 2083231127 h 46"/>
                <a:gd name="T56" fmla="*/ 363409330 w 57"/>
                <a:gd name="T57" fmla="*/ 1992657324 h 46"/>
                <a:gd name="T58" fmla="*/ 363409330 w 57"/>
                <a:gd name="T59" fmla="*/ 1222763170 h 46"/>
                <a:gd name="T60" fmla="*/ 363409330 w 57"/>
                <a:gd name="T61" fmla="*/ 1177479633 h 46"/>
                <a:gd name="T62" fmla="*/ 1271942766 w 57"/>
                <a:gd name="T63" fmla="*/ 407585480 h 46"/>
                <a:gd name="T64" fmla="*/ 2147483646 w 57"/>
                <a:gd name="T65" fmla="*/ 1177479633 h 46"/>
                <a:gd name="T66" fmla="*/ 2147483646 w 57"/>
                <a:gd name="T67" fmla="*/ 1222763170 h 46"/>
                <a:gd name="T68" fmla="*/ 2147483646 w 57"/>
                <a:gd name="T69" fmla="*/ 199265732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sp>
        <p:nvSpPr>
          <p:cNvPr id="35" name="矩形 34"/>
          <p:cNvSpPr/>
          <p:nvPr/>
        </p:nvSpPr>
        <p:spPr>
          <a:xfrm>
            <a:off x="5109770" y="3344363"/>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4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14:presetBounceEnd="56000">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14:bounceEnd="56000">
                                          <p:cBhvr additive="base">
                                            <p:cTn id="41" dur="3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42" dur="3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400"/>
                                            <p:tgtEl>
                                              <p:spTgt spid="15"/>
                                            </p:tgtEl>
                                          </p:cBhvr>
                                        </p:animEffect>
                                        <p:anim calcmode="lin" valueType="num">
                                          <p:cBhvr>
                                            <p:cTn id="47" dur="400" fill="hold"/>
                                            <p:tgtEl>
                                              <p:spTgt spid="15"/>
                                            </p:tgtEl>
                                            <p:attrNameLst>
                                              <p:attrName>ppt_x</p:attrName>
                                            </p:attrNameLst>
                                          </p:cBhvr>
                                          <p:tavLst>
                                            <p:tav tm="0">
                                              <p:val>
                                                <p:strVal val="#ppt_x"/>
                                              </p:val>
                                            </p:tav>
                                            <p:tav tm="100000">
                                              <p:val>
                                                <p:strVal val="#ppt_x"/>
                                              </p:val>
                                            </p:tav>
                                          </p:tavLst>
                                        </p:anim>
                                        <p:anim calcmode="lin" valueType="num">
                                          <p:cBhvr>
                                            <p:cTn id="48" dur="4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2" presetClass="entr" presetSubtype="2" fill="hold" grpId="0" nodeType="afterEffect" p14:presetBounceEnd="56000">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14:bounceEnd="56000">
                                          <p:cBhvr additive="base">
                                            <p:cTn id="52" dur="300" fill="hold"/>
                                            <p:tgtEl>
                                              <p:spTgt spid="21"/>
                                            </p:tgtEl>
                                            <p:attrNameLst>
                                              <p:attrName>ppt_x</p:attrName>
                                            </p:attrNameLst>
                                          </p:cBhvr>
                                          <p:tavLst>
                                            <p:tav tm="0">
                                              <p:val>
                                                <p:strVal val="1+#ppt_w/2"/>
                                              </p:val>
                                            </p:tav>
                                            <p:tav tm="100000">
                                              <p:val>
                                                <p:strVal val="#ppt_x"/>
                                              </p:val>
                                            </p:tav>
                                          </p:tavLst>
                                        </p:anim>
                                        <p:anim calcmode="lin" valueType="num" p14:bounceEnd="56000">
                                          <p:cBhvr additive="base">
                                            <p:cTn id="53" dur="3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400"/>
                                            <p:tgtEl>
                                              <p:spTgt spid="22"/>
                                            </p:tgtEl>
                                          </p:cBhvr>
                                        </p:animEffect>
                                        <p:anim calcmode="lin" valueType="num">
                                          <p:cBhvr>
                                            <p:cTn id="58" dur="400" fill="hold"/>
                                            <p:tgtEl>
                                              <p:spTgt spid="22"/>
                                            </p:tgtEl>
                                            <p:attrNameLst>
                                              <p:attrName>ppt_x</p:attrName>
                                            </p:attrNameLst>
                                          </p:cBhvr>
                                          <p:tavLst>
                                            <p:tav tm="0">
                                              <p:val>
                                                <p:strVal val="#ppt_x"/>
                                              </p:val>
                                            </p:tav>
                                            <p:tav tm="100000">
                                              <p:val>
                                                <p:strVal val="#ppt_x"/>
                                              </p:val>
                                            </p:tav>
                                          </p:tavLst>
                                        </p:anim>
                                        <p:anim calcmode="lin" valueType="num">
                                          <p:cBhvr>
                                            <p:cTn id="59" dur="4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14:presetBounceEnd="56000">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14:bounceEnd="56000">
                                          <p:cBhvr additive="base">
                                            <p:cTn id="63" dur="3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42"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400"/>
                                            <p:tgtEl>
                                              <p:spTgt spid="29"/>
                                            </p:tgtEl>
                                          </p:cBhvr>
                                        </p:animEffect>
                                        <p:anim calcmode="lin" valueType="num">
                                          <p:cBhvr>
                                            <p:cTn id="69" dur="400" fill="hold"/>
                                            <p:tgtEl>
                                              <p:spTgt spid="29"/>
                                            </p:tgtEl>
                                            <p:attrNameLst>
                                              <p:attrName>ppt_x</p:attrName>
                                            </p:attrNameLst>
                                          </p:cBhvr>
                                          <p:tavLst>
                                            <p:tav tm="0">
                                              <p:val>
                                                <p:strVal val="#ppt_x"/>
                                              </p:val>
                                            </p:tav>
                                            <p:tav tm="100000">
                                              <p:val>
                                                <p:strVal val="#ppt_x"/>
                                              </p:val>
                                            </p:tav>
                                          </p:tavLst>
                                        </p:anim>
                                        <p:anim calcmode="lin" valueType="num">
                                          <p:cBhvr>
                                            <p:cTn id="70" dur="40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2" presetClass="entr" presetSubtype="8" fill="hold" grpId="0" nodeType="afterEffect" p14:presetBounceEnd="56000">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14:bounceEnd="56000">
                                          <p:cBhvr additive="base">
                                            <p:cTn id="74" dur="300" fill="hold"/>
                                            <p:tgtEl>
                                              <p:spTgt spid="35"/>
                                            </p:tgtEl>
                                            <p:attrNameLst>
                                              <p:attrName>ppt_x</p:attrName>
                                            </p:attrNameLst>
                                          </p:cBhvr>
                                          <p:tavLst>
                                            <p:tav tm="0">
                                              <p:val>
                                                <p:strVal val="0-#ppt_w/2"/>
                                              </p:val>
                                            </p:tav>
                                            <p:tav tm="100000">
                                              <p:val>
                                                <p:strVal val="#ppt_x"/>
                                              </p:val>
                                            </p:tav>
                                          </p:tavLst>
                                        </p:anim>
                                        <p:anim calcmode="lin" valueType="num" p14:bounceEnd="56000">
                                          <p:cBhvr additive="base">
                                            <p:cTn id="75"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13" grpId="0" animBg="1"/>
          <p:bldP spid="14" grpId="0"/>
          <p:bldP spid="21" grpId="0"/>
          <p:bldP spid="28"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4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fill="hold"/>
                                            <p:tgtEl>
                                              <p:spTgt spid="14"/>
                                            </p:tgtEl>
                                            <p:attrNameLst>
                                              <p:attrName>ppt_x</p:attrName>
                                            </p:attrNameLst>
                                          </p:cBhvr>
                                          <p:tavLst>
                                            <p:tav tm="0">
                                              <p:val>
                                                <p:strVal val="1+#ppt_w/2"/>
                                              </p:val>
                                            </p:tav>
                                            <p:tav tm="100000">
                                              <p:val>
                                                <p:strVal val="#ppt_x"/>
                                              </p:val>
                                            </p:tav>
                                          </p:tavLst>
                                        </p:anim>
                                        <p:anim calcmode="lin" valueType="num">
                                          <p:cBhvr additive="base">
                                            <p:cTn id="42" dur="3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400"/>
                                            <p:tgtEl>
                                              <p:spTgt spid="15"/>
                                            </p:tgtEl>
                                          </p:cBhvr>
                                        </p:animEffect>
                                        <p:anim calcmode="lin" valueType="num">
                                          <p:cBhvr>
                                            <p:cTn id="47" dur="400" fill="hold"/>
                                            <p:tgtEl>
                                              <p:spTgt spid="15"/>
                                            </p:tgtEl>
                                            <p:attrNameLst>
                                              <p:attrName>ppt_x</p:attrName>
                                            </p:attrNameLst>
                                          </p:cBhvr>
                                          <p:tavLst>
                                            <p:tav tm="0">
                                              <p:val>
                                                <p:strVal val="#ppt_x"/>
                                              </p:val>
                                            </p:tav>
                                            <p:tav tm="100000">
                                              <p:val>
                                                <p:strVal val="#ppt_x"/>
                                              </p:val>
                                            </p:tav>
                                          </p:tavLst>
                                        </p:anim>
                                        <p:anim calcmode="lin" valueType="num">
                                          <p:cBhvr>
                                            <p:cTn id="48" dur="4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2" presetClass="entr" presetSubtype="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300" fill="hold"/>
                                            <p:tgtEl>
                                              <p:spTgt spid="21"/>
                                            </p:tgtEl>
                                            <p:attrNameLst>
                                              <p:attrName>ppt_x</p:attrName>
                                            </p:attrNameLst>
                                          </p:cBhvr>
                                          <p:tavLst>
                                            <p:tav tm="0">
                                              <p:val>
                                                <p:strVal val="1+#ppt_w/2"/>
                                              </p:val>
                                            </p:tav>
                                            <p:tav tm="100000">
                                              <p:val>
                                                <p:strVal val="#ppt_x"/>
                                              </p:val>
                                            </p:tav>
                                          </p:tavLst>
                                        </p:anim>
                                        <p:anim calcmode="lin" valueType="num">
                                          <p:cBhvr additive="base">
                                            <p:cTn id="53" dur="3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400"/>
                                            <p:tgtEl>
                                              <p:spTgt spid="22"/>
                                            </p:tgtEl>
                                          </p:cBhvr>
                                        </p:animEffect>
                                        <p:anim calcmode="lin" valueType="num">
                                          <p:cBhvr>
                                            <p:cTn id="58" dur="400" fill="hold"/>
                                            <p:tgtEl>
                                              <p:spTgt spid="22"/>
                                            </p:tgtEl>
                                            <p:attrNameLst>
                                              <p:attrName>ppt_x</p:attrName>
                                            </p:attrNameLst>
                                          </p:cBhvr>
                                          <p:tavLst>
                                            <p:tav tm="0">
                                              <p:val>
                                                <p:strVal val="#ppt_x"/>
                                              </p:val>
                                            </p:tav>
                                            <p:tav tm="100000">
                                              <p:val>
                                                <p:strVal val="#ppt_x"/>
                                              </p:val>
                                            </p:tav>
                                          </p:tavLst>
                                        </p:anim>
                                        <p:anim calcmode="lin" valueType="num">
                                          <p:cBhvr>
                                            <p:cTn id="59" dur="4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300" fill="hold"/>
                                            <p:tgtEl>
                                              <p:spTgt spid="28"/>
                                            </p:tgtEl>
                                            <p:attrNameLst>
                                              <p:attrName>ppt_x</p:attrName>
                                            </p:attrNameLst>
                                          </p:cBhvr>
                                          <p:tavLst>
                                            <p:tav tm="0">
                                              <p:val>
                                                <p:strVal val="0-#ppt_w/2"/>
                                              </p:val>
                                            </p:tav>
                                            <p:tav tm="100000">
                                              <p:val>
                                                <p:strVal val="#ppt_x"/>
                                              </p:val>
                                            </p:tav>
                                          </p:tavLst>
                                        </p:anim>
                                        <p:anim calcmode="lin" valueType="num">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42"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400"/>
                                            <p:tgtEl>
                                              <p:spTgt spid="29"/>
                                            </p:tgtEl>
                                          </p:cBhvr>
                                        </p:animEffect>
                                        <p:anim calcmode="lin" valueType="num">
                                          <p:cBhvr>
                                            <p:cTn id="69" dur="400" fill="hold"/>
                                            <p:tgtEl>
                                              <p:spTgt spid="29"/>
                                            </p:tgtEl>
                                            <p:attrNameLst>
                                              <p:attrName>ppt_x</p:attrName>
                                            </p:attrNameLst>
                                          </p:cBhvr>
                                          <p:tavLst>
                                            <p:tav tm="0">
                                              <p:val>
                                                <p:strVal val="#ppt_x"/>
                                              </p:val>
                                            </p:tav>
                                            <p:tav tm="100000">
                                              <p:val>
                                                <p:strVal val="#ppt_x"/>
                                              </p:val>
                                            </p:tav>
                                          </p:tavLst>
                                        </p:anim>
                                        <p:anim calcmode="lin" valueType="num">
                                          <p:cBhvr>
                                            <p:cTn id="70" dur="40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2" presetClass="entr" presetSubtype="8"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300" fill="hold"/>
                                            <p:tgtEl>
                                              <p:spTgt spid="35"/>
                                            </p:tgtEl>
                                            <p:attrNameLst>
                                              <p:attrName>ppt_x</p:attrName>
                                            </p:attrNameLst>
                                          </p:cBhvr>
                                          <p:tavLst>
                                            <p:tav tm="0">
                                              <p:val>
                                                <p:strVal val="0-#ppt_w/2"/>
                                              </p:val>
                                            </p:tav>
                                            <p:tav tm="100000">
                                              <p:val>
                                                <p:strVal val="#ppt_x"/>
                                              </p:val>
                                            </p:tav>
                                          </p:tavLst>
                                        </p:anim>
                                        <p:anim calcmode="lin" valueType="num">
                                          <p:cBhvr additive="base">
                                            <p:cTn id="75"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13" grpId="0" animBg="1"/>
          <p:bldP spid="14" grpId="0"/>
          <p:bldP spid="21" grpId="0"/>
          <p:bldP spid="28"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6"/>
          <p:cNvPicPr>
            <a:picLocks noChangeAspect="1"/>
          </p:cNvPicPr>
          <p:nvPr/>
        </p:nvPicPr>
        <p:blipFill rotWithShape="1">
          <a:blip r:embed="rId3" cstate="email"/>
          <a:srcRect/>
          <a:stretch>
            <a:fillRect/>
          </a:stretch>
        </p:blipFill>
        <p:spPr>
          <a:xfrm>
            <a:off x="2555774" y="4203365"/>
            <a:ext cx="6588226" cy="931679"/>
          </a:xfrm>
          <a:prstGeom prst="rect">
            <a:avLst/>
          </a:prstGeom>
          <a:effectLst/>
        </p:spPr>
      </p:pic>
      <p:sp>
        <p:nvSpPr>
          <p:cNvPr id="80" name="矩形 79"/>
          <p:cNvSpPr/>
          <p:nvPr/>
        </p:nvSpPr>
        <p:spPr>
          <a:xfrm>
            <a:off x="464770" y="0"/>
            <a:ext cx="20910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0" y="0"/>
            <a:ext cx="226774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55751" y="987574"/>
            <a:ext cx="1848647" cy="1938992"/>
          </a:xfrm>
          <a:prstGeom prst="rect">
            <a:avLst/>
          </a:prstGeom>
        </p:spPr>
        <p:txBody>
          <a:bodyPr wrap="none">
            <a:spAutoFit/>
          </a:bodyPr>
          <a:lstStyle/>
          <a:p>
            <a:pPr algn="ctr"/>
            <a:r>
              <a:rPr lang="en-US" altLang="zh-CN" sz="6000" dirty="0">
                <a:solidFill>
                  <a:schemeClr val="bg1">
                    <a:alpha val="42000"/>
                  </a:schemeClr>
                </a:solidFill>
                <a:latin typeface="Impact" panose="020B0806030902050204" pitchFamily="34" charset="0"/>
              </a:rPr>
              <a:t>PART </a:t>
            </a:r>
          </a:p>
          <a:p>
            <a:pPr algn="ctr"/>
            <a:r>
              <a:rPr lang="en-US" altLang="zh-CN" sz="6000" dirty="0">
                <a:solidFill>
                  <a:schemeClr val="bg1">
                    <a:alpha val="42000"/>
                  </a:schemeClr>
                </a:solidFill>
                <a:latin typeface="Impact" panose="020B0806030902050204" pitchFamily="34" charset="0"/>
              </a:rPr>
              <a:t>04</a:t>
            </a:r>
          </a:p>
        </p:txBody>
      </p:sp>
      <p:pic>
        <p:nvPicPr>
          <p:cNvPr id="44" name="Picture 15"/>
          <p:cNvPicPr>
            <a:picLocks noChangeAspect="1"/>
          </p:cNvPicPr>
          <p:nvPr/>
        </p:nvPicPr>
        <p:blipFill rotWithShape="1">
          <a:blip r:embed="rId4" cstate="email"/>
          <a:srcRect/>
          <a:stretch>
            <a:fillRect/>
          </a:stretch>
        </p:blipFill>
        <p:spPr>
          <a:xfrm>
            <a:off x="683568" y="3121092"/>
            <a:ext cx="1131556" cy="2022408"/>
          </a:xfrm>
          <a:prstGeom prst="rect">
            <a:avLst/>
          </a:prstGeom>
          <a:effectLst>
            <a:outerShdw blurRad="50800" dist="76200" dir="2700000" sx="99000" sy="99000" algn="tl" rotWithShape="0">
              <a:prstClr val="black">
                <a:alpha val="30000"/>
              </a:prstClr>
            </a:outerShdw>
          </a:effectLst>
        </p:spPr>
      </p:pic>
      <p:sp>
        <p:nvSpPr>
          <p:cNvPr id="49" name="TextBox 48"/>
          <p:cNvSpPr txBox="1"/>
          <p:nvPr/>
        </p:nvSpPr>
        <p:spPr>
          <a:xfrm>
            <a:off x="4429433" y="1707654"/>
            <a:ext cx="2954655" cy="923330"/>
          </a:xfrm>
          <a:prstGeom prst="rect">
            <a:avLst/>
          </a:prstGeom>
          <a:noFill/>
        </p:spPr>
        <p:txBody>
          <a:bodyPr wrap="none" rtlCol="0">
            <a:spAutoFit/>
          </a:bodyPr>
          <a:lstStyle/>
          <a:p>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填写标题</a:t>
            </a:r>
          </a:p>
        </p:txBody>
      </p:sp>
      <p:cxnSp>
        <p:nvCxnSpPr>
          <p:cNvPr id="50" name="直接连接符 49"/>
          <p:cNvCxnSpPr/>
          <p:nvPr/>
        </p:nvCxnSpPr>
        <p:spPr>
          <a:xfrm>
            <a:off x="4427984" y="2621273"/>
            <a:ext cx="295232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89473" y="2715766"/>
            <a:ext cx="974819" cy="307777"/>
            <a:chOff x="1694389" y="3210530"/>
            <a:chExt cx="974819" cy="307777"/>
          </a:xfrm>
        </p:grpSpPr>
        <p:sp>
          <p:nvSpPr>
            <p:cNvPr id="52" name="矩形 51"/>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766397" y="3210530"/>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4" name="组合 53"/>
          <p:cNvGrpSpPr/>
          <p:nvPr/>
        </p:nvGrpSpPr>
        <p:grpSpPr>
          <a:xfrm>
            <a:off x="6190918" y="2715766"/>
            <a:ext cx="974819" cy="307777"/>
            <a:chOff x="1694389" y="3537387"/>
            <a:chExt cx="974819" cy="307777"/>
          </a:xfrm>
        </p:grpSpPr>
        <p:sp>
          <p:nvSpPr>
            <p:cNvPr id="55" name="矩形 54"/>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766397" y="3537387"/>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7" name="组合 56"/>
          <p:cNvGrpSpPr/>
          <p:nvPr/>
        </p:nvGrpSpPr>
        <p:grpSpPr>
          <a:xfrm>
            <a:off x="4789473" y="3075806"/>
            <a:ext cx="974819" cy="307777"/>
            <a:chOff x="1694389" y="3875941"/>
            <a:chExt cx="974819" cy="307777"/>
          </a:xfrm>
        </p:grpSpPr>
        <p:sp>
          <p:nvSpPr>
            <p:cNvPr id="58" name="矩形 57"/>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1766397" y="3875941"/>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60" name="组合 59"/>
          <p:cNvGrpSpPr/>
          <p:nvPr/>
        </p:nvGrpSpPr>
        <p:grpSpPr>
          <a:xfrm>
            <a:off x="6190918" y="3075806"/>
            <a:ext cx="974819" cy="307777"/>
            <a:chOff x="1694389" y="4211992"/>
            <a:chExt cx="974819" cy="307777"/>
          </a:xfrm>
        </p:grpSpPr>
        <p:sp>
          <p:nvSpPr>
            <p:cNvPr id="61" name="矩形 60"/>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1766397" y="4211992"/>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14:bounceEnd="46000">
                                          <p:cBhvr additive="base">
                                            <p:cTn id="15" dur="500" fill="hold"/>
                                            <p:tgtEl>
                                              <p:spTgt spid="8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14:presetBounceEnd="54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54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54000">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ppt_x"/>
                                              </p:val>
                                            </p:tav>
                                            <p:tav tm="100000">
                                              <p:val>
                                                <p:strVal val="#ppt_x"/>
                                              </p:val>
                                            </p:tav>
                                          </p:tavLst>
                                        </p:anim>
                                        <p:anim calcmode="lin" valueType="num">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组合 6"/>
          <p:cNvGrpSpPr/>
          <p:nvPr/>
        </p:nvGrpSpPr>
        <p:grpSpPr>
          <a:xfrm>
            <a:off x="1065824" y="1419622"/>
            <a:ext cx="3888432" cy="1217453"/>
            <a:chOff x="1065824" y="1482295"/>
            <a:chExt cx="3888432" cy="1217453"/>
          </a:xfrm>
        </p:grpSpPr>
        <p:sp>
          <p:nvSpPr>
            <p:cNvPr id="8" name="AutoShape 9"/>
            <p:cNvSpPr/>
            <p:nvPr/>
          </p:nvSpPr>
          <p:spPr bwMode="auto">
            <a:xfrm>
              <a:off x="1065824" y="1482295"/>
              <a:ext cx="3888432" cy="1217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0" y="0"/>
                  </a:moveTo>
                  <a:cubicBezTo>
                    <a:pt x="6879" y="0"/>
                    <a:pt x="3140" y="3761"/>
                    <a:pt x="0" y="11264"/>
                  </a:cubicBezTo>
                  <a:lnTo>
                    <a:pt x="2099" y="20860"/>
                  </a:lnTo>
                  <a:cubicBezTo>
                    <a:pt x="4610" y="14757"/>
                    <a:pt x="7614" y="11697"/>
                    <a:pt x="10620" y="11697"/>
                  </a:cubicBezTo>
                  <a:cubicBezTo>
                    <a:pt x="13745" y="11697"/>
                    <a:pt x="16870" y="15001"/>
                    <a:pt x="19440" y="21599"/>
                  </a:cubicBezTo>
                  <a:lnTo>
                    <a:pt x="21600" y="12151"/>
                  </a:lnTo>
                  <a:cubicBezTo>
                    <a:pt x="18388" y="4059"/>
                    <a:pt x="14505" y="0"/>
                    <a:pt x="10620" y="0"/>
                  </a:cubicBezTo>
                  <a:close/>
                </a:path>
              </a:pathLst>
            </a:custGeom>
            <a:solidFill>
              <a:schemeClr val="tx2"/>
            </a:solidFill>
            <a:ln>
              <a:noFill/>
            </a:ln>
            <a:effectLst/>
          </p:spPr>
          <p:txBody>
            <a:bodyPr lIns="0" tIns="0" rIns="0" bIns="0" anchor="ctr"/>
            <a:lstStyle/>
            <a:p>
              <a:pPr algn="ctr">
                <a:lnSpc>
                  <a:spcPct val="100000"/>
                </a:lnSpc>
                <a:defRPr/>
              </a:pPr>
              <a:endParaRPr lang="es-ES" sz="1800" b="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 name="AutoShape 18"/>
            <p:cNvSpPr/>
            <p:nvPr/>
          </p:nvSpPr>
          <p:spPr bwMode="auto">
            <a:xfrm>
              <a:off x="2733569" y="1625763"/>
              <a:ext cx="508350" cy="350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defRPr/>
              </a:pPr>
              <a:r>
                <a:rPr lang="es-ES" sz="2400" dirty="0">
                  <a:solidFill>
                    <a:schemeClr val="bg1"/>
                  </a:solidFill>
                  <a:latin typeface="Impact" panose="020B0806030902050204" pitchFamily="34" charset="0"/>
                  <a:cs typeface="Lato" charset="0"/>
                </a:rPr>
                <a:t>01</a:t>
              </a:r>
            </a:p>
          </p:txBody>
        </p:sp>
      </p:grpSp>
      <p:grpSp>
        <p:nvGrpSpPr>
          <p:cNvPr id="10" name="组合 9"/>
          <p:cNvGrpSpPr/>
          <p:nvPr/>
        </p:nvGrpSpPr>
        <p:grpSpPr>
          <a:xfrm>
            <a:off x="1476071" y="2148310"/>
            <a:ext cx="3058208" cy="1041563"/>
            <a:chOff x="1476071" y="2210983"/>
            <a:chExt cx="3058208" cy="1041563"/>
          </a:xfrm>
        </p:grpSpPr>
        <p:sp>
          <p:nvSpPr>
            <p:cNvPr id="11" name="AutoShape 4"/>
            <p:cNvSpPr/>
            <p:nvPr/>
          </p:nvSpPr>
          <p:spPr bwMode="auto">
            <a:xfrm>
              <a:off x="1476071" y="2210983"/>
              <a:ext cx="3058208" cy="1041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14" y="0"/>
                  </a:moveTo>
                  <a:cubicBezTo>
                    <a:pt x="6870" y="0"/>
                    <a:pt x="3127" y="3506"/>
                    <a:pt x="0" y="10496"/>
                  </a:cubicBezTo>
                  <a:lnTo>
                    <a:pt x="2478" y="20906"/>
                  </a:lnTo>
                  <a:cubicBezTo>
                    <a:pt x="4863" y="15433"/>
                    <a:pt x="7738" y="12686"/>
                    <a:pt x="10614" y="12686"/>
                  </a:cubicBezTo>
                  <a:cubicBezTo>
                    <a:pt x="13611" y="12686"/>
                    <a:pt x="16606" y="15660"/>
                    <a:pt x="19047" y="21599"/>
                  </a:cubicBezTo>
                  <a:lnTo>
                    <a:pt x="21600" y="11339"/>
                  </a:lnTo>
                  <a:cubicBezTo>
                    <a:pt x="18399" y="3783"/>
                    <a:pt x="14507" y="0"/>
                    <a:pt x="10614" y="0"/>
                  </a:cubicBezTo>
                  <a:close/>
                </a:path>
              </a:pathLst>
            </a:custGeom>
            <a:solidFill>
              <a:schemeClr val="bg2"/>
            </a:solidFill>
            <a:ln>
              <a:noFill/>
            </a:ln>
            <a:effectLst/>
          </p:spPr>
          <p:txBody>
            <a:bodyPr lIns="0" tIns="0" rIns="0" bIns="0" anchor="ctr"/>
            <a:lstStyle/>
            <a:p>
              <a:pPr algn="ctr">
                <a:lnSpc>
                  <a:spcPct val="100000"/>
                </a:lnSpc>
                <a:defRPr/>
              </a:pPr>
              <a:endParaRPr lang="es-ES" sz="1800" b="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AutoShape 19"/>
            <p:cNvSpPr/>
            <p:nvPr/>
          </p:nvSpPr>
          <p:spPr bwMode="auto">
            <a:xfrm>
              <a:off x="2733569" y="2352830"/>
              <a:ext cx="508350" cy="350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defRPr/>
              </a:pPr>
              <a:r>
                <a:rPr lang="es-ES" sz="2400" dirty="0">
                  <a:solidFill>
                    <a:schemeClr val="bg1"/>
                  </a:solidFill>
                  <a:latin typeface="Impact" panose="020B0806030902050204" pitchFamily="34" charset="0"/>
                  <a:cs typeface="Lato" charset="0"/>
                </a:rPr>
                <a:t>02</a:t>
              </a:r>
            </a:p>
          </p:txBody>
        </p:sp>
      </p:grpSp>
      <p:grpSp>
        <p:nvGrpSpPr>
          <p:cNvPr id="13" name="组合 12"/>
          <p:cNvGrpSpPr/>
          <p:nvPr/>
        </p:nvGrpSpPr>
        <p:grpSpPr>
          <a:xfrm>
            <a:off x="1846592" y="2826744"/>
            <a:ext cx="2308250" cy="909442"/>
            <a:chOff x="1846592" y="2889417"/>
            <a:chExt cx="2308250" cy="909442"/>
          </a:xfrm>
        </p:grpSpPr>
        <p:sp>
          <p:nvSpPr>
            <p:cNvPr id="14" name="AutoShape 3"/>
            <p:cNvSpPr/>
            <p:nvPr/>
          </p:nvSpPr>
          <p:spPr bwMode="auto">
            <a:xfrm>
              <a:off x="1846592" y="2889417"/>
              <a:ext cx="2308250" cy="9094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06" y="0"/>
                  </a:moveTo>
                  <a:cubicBezTo>
                    <a:pt x="6856" y="0"/>
                    <a:pt x="3108" y="3095"/>
                    <a:pt x="0" y="9262"/>
                  </a:cubicBezTo>
                  <a:lnTo>
                    <a:pt x="3216" y="20949"/>
                  </a:lnTo>
                  <a:cubicBezTo>
                    <a:pt x="5358" y="16474"/>
                    <a:pt x="7982" y="14230"/>
                    <a:pt x="10606" y="14230"/>
                  </a:cubicBezTo>
                  <a:cubicBezTo>
                    <a:pt x="13349" y="14230"/>
                    <a:pt x="16084" y="16710"/>
                    <a:pt x="18276" y="21599"/>
                  </a:cubicBezTo>
                  <a:lnTo>
                    <a:pt x="21599" y="10043"/>
                  </a:lnTo>
                  <a:cubicBezTo>
                    <a:pt x="18418" y="3351"/>
                    <a:pt x="14513" y="0"/>
                    <a:pt x="10606" y="0"/>
                  </a:cubicBezTo>
                  <a:close/>
                </a:path>
              </a:pathLst>
            </a:custGeom>
            <a:solidFill>
              <a:schemeClr val="tx2"/>
            </a:solidFill>
            <a:ln>
              <a:noFill/>
            </a:ln>
            <a:effectLst/>
          </p:spPr>
          <p:txBody>
            <a:bodyPr lIns="0" tIns="0" rIns="0" bIns="0" anchor="ctr"/>
            <a:lstStyle/>
            <a:p>
              <a:pPr algn="ctr">
                <a:lnSpc>
                  <a:spcPct val="100000"/>
                </a:lnSpc>
                <a:defRPr/>
              </a:pPr>
              <a:endParaRPr lang="es-ES" sz="1800" b="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 name="AutoShape 20"/>
            <p:cNvSpPr/>
            <p:nvPr/>
          </p:nvSpPr>
          <p:spPr bwMode="auto">
            <a:xfrm>
              <a:off x="2733569" y="3021537"/>
              <a:ext cx="508350" cy="350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defRPr/>
              </a:pPr>
              <a:r>
                <a:rPr lang="es-ES" sz="2400" b="0" dirty="0">
                  <a:solidFill>
                    <a:schemeClr val="bg1"/>
                  </a:solidFill>
                  <a:latin typeface="Impact" panose="020B0806030902050204" pitchFamily="34" charset="0"/>
                  <a:cs typeface="Lato" charset="0"/>
                </a:rPr>
                <a:t>03</a:t>
              </a:r>
              <a:endParaRPr lang="es-ES" sz="1800" dirty="0">
                <a:solidFill>
                  <a:schemeClr val="bg1"/>
                </a:solidFill>
                <a:latin typeface="Impact" panose="020B0806030902050204" pitchFamily="34" charset="0"/>
                <a:cs typeface="Lato" charset="0"/>
              </a:endParaRPr>
            </a:p>
          </p:txBody>
        </p:sp>
      </p:grpSp>
      <p:grpSp>
        <p:nvGrpSpPr>
          <p:cNvPr id="16" name="组合 15"/>
          <p:cNvGrpSpPr/>
          <p:nvPr/>
        </p:nvGrpSpPr>
        <p:grpSpPr>
          <a:xfrm>
            <a:off x="2206572" y="3514094"/>
            <a:ext cx="1578560" cy="807312"/>
            <a:chOff x="2206572" y="3576767"/>
            <a:chExt cx="1578560" cy="807312"/>
          </a:xfrm>
        </p:grpSpPr>
        <p:sp>
          <p:nvSpPr>
            <p:cNvPr id="17" name="AutoShape 2"/>
            <p:cNvSpPr/>
            <p:nvPr/>
          </p:nvSpPr>
          <p:spPr bwMode="auto">
            <a:xfrm>
              <a:off x="2206572" y="3576767"/>
              <a:ext cx="1578560" cy="807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597" y="0"/>
                  </a:moveTo>
                  <a:cubicBezTo>
                    <a:pt x="6834" y="0"/>
                    <a:pt x="3071" y="2480"/>
                    <a:pt x="0" y="7425"/>
                  </a:cubicBezTo>
                  <a:lnTo>
                    <a:pt x="4875" y="21084"/>
                  </a:lnTo>
                  <a:cubicBezTo>
                    <a:pt x="6471" y="18065"/>
                    <a:pt x="8532" y="16547"/>
                    <a:pt x="10597" y="16547"/>
                  </a:cubicBezTo>
                  <a:cubicBezTo>
                    <a:pt x="12705" y="16547"/>
                    <a:pt x="14812" y="18119"/>
                    <a:pt x="16420" y="21264"/>
                  </a:cubicBezTo>
                  <a:cubicBezTo>
                    <a:pt x="16475" y="21372"/>
                    <a:pt x="16523" y="21489"/>
                    <a:pt x="16576" y="21600"/>
                  </a:cubicBezTo>
                  <a:lnTo>
                    <a:pt x="21599" y="8144"/>
                  </a:lnTo>
                  <a:cubicBezTo>
                    <a:pt x="18456" y="2739"/>
                    <a:pt x="14532" y="0"/>
                    <a:pt x="10597" y="0"/>
                  </a:cubicBezTo>
                  <a:close/>
                </a:path>
              </a:pathLst>
            </a:custGeom>
            <a:solidFill>
              <a:schemeClr val="bg2"/>
            </a:solidFill>
            <a:ln>
              <a:noFill/>
            </a:ln>
            <a:effectLst/>
          </p:spPr>
          <p:txBody>
            <a:bodyPr lIns="0" tIns="0" rIns="0" bIns="0" anchor="ctr"/>
            <a:lstStyle/>
            <a:p>
              <a:pPr algn="ctr">
                <a:lnSpc>
                  <a:spcPct val="100000"/>
                </a:lnSpc>
                <a:defRPr/>
              </a:pPr>
              <a:endParaRPr lang="es-ES" sz="1800" b="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 name="AutoShape 21"/>
            <p:cNvSpPr/>
            <p:nvPr/>
          </p:nvSpPr>
          <p:spPr bwMode="auto">
            <a:xfrm>
              <a:off x="2729515" y="3709698"/>
              <a:ext cx="507539" cy="3501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defRPr/>
              </a:pPr>
              <a:r>
                <a:rPr lang="es-ES" sz="2400" b="0" dirty="0">
                  <a:solidFill>
                    <a:schemeClr val="bg1"/>
                  </a:solidFill>
                  <a:latin typeface="Impact" panose="020B0806030902050204" pitchFamily="34" charset="0"/>
                  <a:cs typeface="Lato" charset="0"/>
                </a:rPr>
                <a:t>04</a:t>
              </a:r>
              <a:endParaRPr lang="es-ES" sz="1800" dirty="0">
                <a:solidFill>
                  <a:schemeClr val="bg1"/>
                </a:solidFill>
                <a:latin typeface="Impact" panose="020B0806030902050204" pitchFamily="34" charset="0"/>
                <a:cs typeface="Lato" charset="0"/>
              </a:endParaRPr>
            </a:p>
          </p:txBody>
        </p:sp>
      </p:grpSp>
      <p:cxnSp>
        <p:nvCxnSpPr>
          <p:cNvPr id="19" name="直接连接符 18"/>
          <p:cNvCxnSpPr/>
          <p:nvPr/>
        </p:nvCxnSpPr>
        <p:spPr>
          <a:xfrm flipH="1">
            <a:off x="4702480" y="2230375"/>
            <a:ext cx="743898" cy="1751"/>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21026" y="2010893"/>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21" name="直接连接符 20"/>
          <p:cNvCxnSpPr/>
          <p:nvPr/>
        </p:nvCxnSpPr>
        <p:spPr>
          <a:xfrm flipH="1">
            <a:off x="4211960" y="2825433"/>
            <a:ext cx="1234418"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521026" y="2605951"/>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23" name="直接连接符 22"/>
          <p:cNvCxnSpPr/>
          <p:nvPr/>
        </p:nvCxnSpPr>
        <p:spPr>
          <a:xfrm flipH="1">
            <a:off x="3785132" y="3489275"/>
            <a:ext cx="1661246"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21026" y="3269793"/>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25" name="直接连接符 24"/>
          <p:cNvCxnSpPr/>
          <p:nvPr/>
        </p:nvCxnSpPr>
        <p:spPr>
          <a:xfrm flipH="1">
            <a:off x="3419872" y="4069823"/>
            <a:ext cx="2026506"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521026" y="3850341"/>
            <a:ext cx="2016018" cy="553998"/>
          </a:xfrm>
          <a:prstGeom prst="rect">
            <a:avLst/>
          </a:prstGeom>
        </p:spPr>
        <p:txBody>
          <a:bodyPr wrap="square">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1" fill="hold" nodeType="afterEffect" p14:presetBounceEnd="55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55000">
                                          <p:cBhvr additive="base">
                                            <p:cTn id="31" dur="400" fill="hold"/>
                                            <p:tgtEl>
                                              <p:spTgt spid="16"/>
                                            </p:tgtEl>
                                            <p:attrNameLst>
                                              <p:attrName>ppt_x</p:attrName>
                                            </p:attrNameLst>
                                          </p:cBhvr>
                                          <p:tavLst>
                                            <p:tav tm="0">
                                              <p:val>
                                                <p:strVal val="#ppt_x"/>
                                              </p:val>
                                            </p:tav>
                                            <p:tav tm="100000">
                                              <p:val>
                                                <p:strVal val="#ppt_x"/>
                                              </p:val>
                                            </p:tav>
                                          </p:tavLst>
                                        </p:anim>
                                        <p:anim calcmode="lin" valueType="num" p14:bounceEnd="55000">
                                          <p:cBhvr additive="base">
                                            <p:cTn id="32" dur="4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55000">
                                      <p:stCondLst>
                                        <p:cond delay="200"/>
                                      </p:stCondLst>
                                      <p:childTnLst>
                                        <p:set>
                                          <p:cBhvr>
                                            <p:cTn id="34" dur="1" fill="hold">
                                              <p:stCondLst>
                                                <p:cond delay="0"/>
                                              </p:stCondLst>
                                            </p:cTn>
                                            <p:tgtEl>
                                              <p:spTgt spid="13"/>
                                            </p:tgtEl>
                                            <p:attrNameLst>
                                              <p:attrName>style.visibility</p:attrName>
                                            </p:attrNameLst>
                                          </p:cBhvr>
                                          <p:to>
                                            <p:strVal val="visible"/>
                                          </p:to>
                                        </p:set>
                                        <p:anim calcmode="lin" valueType="num" p14:bounceEnd="55000">
                                          <p:cBhvr additive="base">
                                            <p:cTn id="35" dur="400" fill="hold"/>
                                            <p:tgtEl>
                                              <p:spTgt spid="13"/>
                                            </p:tgtEl>
                                            <p:attrNameLst>
                                              <p:attrName>ppt_x</p:attrName>
                                            </p:attrNameLst>
                                          </p:cBhvr>
                                          <p:tavLst>
                                            <p:tav tm="0">
                                              <p:val>
                                                <p:strVal val="#ppt_x"/>
                                              </p:val>
                                            </p:tav>
                                            <p:tav tm="100000">
                                              <p:val>
                                                <p:strVal val="#ppt_x"/>
                                              </p:val>
                                            </p:tav>
                                          </p:tavLst>
                                        </p:anim>
                                        <p:anim calcmode="lin" valueType="num" p14:bounceEnd="55000">
                                          <p:cBhvr additive="base">
                                            <p:cTn id="36" dur="4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55000">
                                      <p:stCondLst>
                                        <p:cond delay="400"/>
                                      </p:stCondLst>
                                      <p:childTnLst>
                                        <p:set>
                                          <p:cBhvr>
                                            <p:cTn id="38" dur="1" fill="hold">
                                              <p:stCondLst>
                                                <p:cond delay="0"/>
                                              </p:stCondLst>
                                            </p:cTn>
                                            <p:tgtEl>
                                              <p:spTgt spid="10"/>
                                            </p:tgtEl>
                                            <p:attrNameLst>
                                              <p:attrName>style.visibility</p:attrName>
                                            </p:attrNameLst>
                                          </p:cBhvr>
                                          <p:to>
                                            <p:strVal val="visible"/>
                                          </p:to>
                                        </p:set>
                                        <p:anim calcmode="lin" valueType="num" p14:bounceEnd="55000">
                                          <p:cBhvr additive="base">
                                            <p:cTn id="39" dur="4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40" dur="4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55000">
                                      <p:stCondLst>
                                        <p:cond delay="600"/>
                                      </p:stCondLst>
                                      <p:childTnLst>
                                        <p:set>
                                          <p:cBhvr>
                                            <p:cTn id="42" dur="1" fill="hold">
                                              <p:stCondLst>
                                                <p:cond delay="0"/>
                                              </p:stCondLst>
                                            </p:cTn>
                                            <p:tgtEl>
                                              <p:spTgt spid="7"/>
                                            </p:tgtEl>
                                            <p:attrNameLst>
                                              <p:attrName>style.visibility</p:attrName>
                                            </p:attrNameLst>
                                          </p:cBhvr>
                                          <p:to>
                                            <p:strVal val="visible"/>
                                          </p:to>
                                        </p:set>
                                        <p:anim calcmode="lin" valueType="num" p14:bounceEnd="55000">
                                          <p:cBhvr additive="base">
                                            <p:cTn id="43" dur="400" fill="hold"/>
                                            <p:tgtEl>
                                              <p:spTgt spid="7"/>
                                            </p:tgtEl>
                                            <p:attrNameLst>
                                              <p:attrName>ppt_x</p:attrName>
                                            </p:attrNameLst>
                                          </p:cBhvr>
                                          <p:tavLst>
                                            <p:tav tm="0">
                                              <p:val>
                                                <p:strVal val="#ppt_x"/>
                                              </p:val>
                                            </p:tav>
                                            <p:tav tm="100000">
                                              <p:val>
                                                <p:strVal val="#ppt_x"/>
                                              </p:val>
                                            </p:tav>
                                          </p:tavLst>
                                        </p:anim>
                                        <p:anim calcmode="lin" valueType="num" p14:bounceEnd="55000">
                                          <p:cBhvr additive="base">
                                            <p:cTn id="44" dur="400" fill="hold"/>
                                            <p:tgtEl>
                                              <p:spTgt spid="7"/>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2000"/>
                                </p:stCondLst>
                                <p:childTnLst>
                                  <p:par>
                                    <p:cTn id="50" presetID="2" presetClass="entr" presetSubtype="2" fill="hold" grpId="0" nodeType="afterEffect" p14:presetBounceEnd="56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6000">
                                          <p:cBhvr additive="base">
                                            <p:cTn id="52" dur="300" fill="hold"/>
                                            <p:tgtEl>
                                              <p:spTgt spid="20"/>
                                            </p:tgtEl>
                                            <p:attrNameLst>
                                              <p:attrName>ppt_x</p:attrName>
                                            </p:attrNameLst>
                                          </p:cBhvr>
                                          <p:tavLst>
                                            <p:tav tm="0">
                                              <p:val>
                                                <p:strVal val="1+#ppt_w/2"/>
                                              </p:val>
                                            </p:tav>
                                            <p:tav tm="100000">
                                              <p:val>
                                                <p:strVal val="#ppt_x"/>
                                              </p:val>
                                            </p:tav>
                                          </p:tavLst>
                                        </p:anim>
                                        <p:anim calcmode="lin" valueType="num" p14:bounceEnd="56000">
                                          <p:cBhvr additive="base">
                                            <p:cTn id="53" dur="3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3000"/>
                                </p:stCondLst>
                                <p:childTnLst>
                                  <p:par>
                                    <p:cTn id="59" presetID="2" presetClass="entr" presetSubtype="2" fill="hold" grpId="0" nodeType="afterEffect" p14:presetBounceEnd="56000">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14:bounceEnd="56000">
                                          <p:cBhvr additive="base">
                                            <p:cTn id="61" dur="3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62" dur="300" fill="hold"/>
                                            <p:tgtEl>
                                              <p:spTgt spid="22"/>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4000"/>
                                </p:stCondLst>
                                <p:childTnLst>
                                  <p:par>
                                    <p:cTn id="68" presetID="2" presetClass="entr" presetSubtype="2" fill="hold" grpId="0" nodeType="afterEffect" p14:presetBounceEnd="56000">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14:bounceEnd="56000">
                                          <p:cBhvr additive="base">
                                            <p:cTn id="70" dur="300" fill="hold"/>
                                            <p:tgtEl>
                                              <p:spTgt spid="24"/>
                                            </p:tgtEl>
                                            <p:attrNameLst>
                                              <p:attrName>ppt_x</p:attrName>
                                            </p:attrNameLst>
                                          </p:cBhvr>
                                          <p:tavLst>
                                            <p:tav tm="0">
                                              <p:val>
                                                <p:strVal val="1+#ppt_w/2"/>
                                              </p:val>
                                            </p:tav>
                                            <p:tav tm="100000">
                                              <p:val>
                                                <p:strVal val="#ppt_x"/>
                                              </p:val>
                                            </p:tav>
                                          </p:tavLst>
                                        </p:anim>
                                        <p:anim calcmode="lin" valueType="num" p14:bounceEnd="56000">
                                          <p:cBhvr additive="base">
                                            <p:cTn id="71" dur="300" fill="hold"/>
                                            <p:tgtEl>
                                              <p:spTgt spid="24"/>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50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14:bounceEnd="56000">
                                          <p:cBhvr additive="base">
                                            <p:cTn id="79" dur="3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0" grpId="0"/>
          <p:bldP spid="22" grpId="0"/>
          <p:bldP spid="24"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400" fill="hold"/>
                                            <p:tgtEl>
                                              <p:spTgt spid="16"/>
                                            </p:tgtEl>
                                            <p:attrNameLst>
                                              <p:attrName>ppt_x</p:attrName>
                                            </p:attrNameLst>
                                          </p:cBhvr>
                                          <p:tavLst>
                                            <p:tav tm="0">
                                              <p:val>
                                                <p:strVal val="#ppt_x"/>
                                              </p:val>
                                            </p:tav>
                                            <p:tav tm="100000">
                                              <p:val>
                                                <p:strVal val="#ppt_x"/>
                                              </p:val>
                                            </p:tav>
                                          </p:tavLst>
                                        </p:anim>
                                        <p:anim calcmode="lin" valueType="num">
                                          <p:cBhvr additive="base">
                                            <p:cTn id="32" dur="4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2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400" fill="hold"/>
                                            <p:tgtEl>
                                              <p:spTgt spid="13"/>
                                            </p:tgtEl>
                                            <p:attrNameLst>
                                              <p:attrName>ppt_x</p:attrName>
                                            </p:attrNameLst>
                                          </p:cBhvr>
                                          <p:tavLst>
                                            <p:tav tm="0">
                                              <p:val>
                                                <p:strVal val="#ppt_x"/>
                                              </p:val>
                                            </p:tav>
                                            <p:tav tm="100000">
                                              <p:val>
                                                <p:strVal val="#ppt_x"/>
                                              </p:val>
                                            </p:tav>
                                          </p:tavLst>
                                        </p:anim>
                                        <p:anim calcmode="lin" valueType="num">
                                          <p:cBhvr additive="base">
                                            <p:cTn id="36" dur="4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4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400" fill="hold"/>
                                            <p:tgtEl>
                                              <p:spTgt spid="10"/>
                                            </p:tgtEl>
                                            <p:attrNameLst>
                                              <p:attrName>ppt_x</p:attrName>
                                            </p:attrNameLst>
                                          </p:cBhvr>
                                          <p:tavLst>
                                            <p:tav tm="0">
                                              <p:val>
                                                <p:strVal val="#ppt_x"/>
                                              </p:val>
                                            </p:tav>
                                            <p:tav tm="100000">
                                              <p:val>
                                                <p:strVal val="#ppt_x"/>
                                              </p:val>
                                            </p:tav>
                                          </p:tavLst>
                                        </p:anim>
                                        <p:anim calcmode="lin" valueType="num">
                                          <p:cBhvr additive="base">
                                            <p:cTn id="40" dur="4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6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400" fill="hold"/>
                                            <p:tgtEl>
                                              <p:spTgt spid="7"/>
                                            </p:tgtEl>
                                            <p:attrNameLst>
                                              <p:attrName>ppt_x</p:attrName>
                                            </p:attrNameLst>
                                          </p:cBhvr>
                                          <p:tavLst>
                                            <p:tav tm="0">
                                              <p:val>
                                                <p:strVal val="#ppt_x"/>
                                              </p:val>
                                            </p:tav>
                                            <p:tav tm="100000">
                                              <p:val>
                                                <p:strVal val="#ppt_x"/>
                                              </p:val>
                                            </p:tav>
                                          </p:tavLst>
                                        </p:anim>
                                        <p:anim calcmode="lin" valueType="num">
                                          <p:cBhvr additive="base">
                                            <p:cTn id="44" dur="400" fill="hold"/>
                                            <p:tgtEl>
                                              <p:spTgt spid="7"/>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300" fill="hold"/>
                                            <p:tgtEl>
                                              <p:spTgt spid="20"/>
                                            </p:tgtEl>
                                            <p:attrNameLst>
                                              <p:attrName>ppt_x</p:attrName>
                                            </p:attrNameLst>
                                          </p:cBhvr>
                                          <p:tavLst>
                                            <p:tav tm="0">
                                              <p:val>
                                                <p:strVal val="1+#ppt_w/2"/>
                                              </p:val>
                                            </p:tav>
                                            <p:tav tm="100000">
                                              <p:val>
                                                <p:strVal val="#ppt_x"/>
                                              </p:val>
                                            </p:tav>
                                          </p:tavLst>
                                        </p:anim>
                                        <p:anim calcmode="lin" valueType="num">
                                          <p:cBhvr additive="base">
                                            <p:cTn id="53" dur="3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3000"/>
                                </p:stCondLst>
                                <p:childTnLst>
                                  <p:par>
                                    <p:cTn id="59" presetID="2" presetClass="entr" presetSubtype="2"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fill="hold"/>
                                            <p:tgtEl>
                                              <p:spTgt spid="22"/>
                                            </p:tgtEl>
                                            <p:attrNameLst>
                                              <p:attrName>ppt_x</p:attrName>
                                            </p:attrNameLst>
                                          </p:cBhvr>
                                          <p:tavLst>
                                            <p:tav tm="0">
                                              <p:val>
                                                <p:strVal val="1+#ppt_w/2"/>
                                              </p:val>
                                            </p:tav>
                                            <p:tav tm="100000">
                                              <p:val>
                                                <p:strVal val="#ppt_x"/>
                                              </p:val>
                                            </p:tav>
                                          </p:tavLst>
                                        </p:anim>
                                        <p:anim calcmode="lin" valueType="num">
                                          <p:cBhvr additive="base">
                                            <p:cTn id="62" dur="300" fill="hold"/>
                                            <p:tgtEl>
                                              <p:spTgt spid="22"/>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300" fill="hold"/>
                                            <p:tgtEl>
                                              <p:spTgt spid="24"/>
                                            </p:tgtEl>
                                            <p:attrNameLst>
                                              <p:attrName>ppt_x</p:attrName>
                                            </p:attrNameLst>
                                          </p:cBhvr>
                                          <p:tavLst>
                                            <p:tav tm="0">
                                              <p:val>
                                                <p:strVal val="1+#ppt_w/2"/>
                                              </p:val>
                                            </p:tav>
                                            <p:tav tm="100000">
                                              <p:val>
                                                <p:strVal val="#ppt_x"/>
                                              </p:val>
                                            </p:tav>
                                          </p:tavLst>
                                        </p:anim>
                                        <p:anim calcmode="lin" valueType="num">
                                          <p:cBhvr additive="base">
                                            <p:cTn id="71" dur="300" fill="hold"/>
                                            <p:tgtEl>
                                              <p:spTgt spid="24"/>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5000"/>
                                </p:stCondLst>
                                <p:childTnLst>
                                  <p:par>
                                    <p:cTn id="77" presetID="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300" fill="hold"/>
                                            <p:tgtEl>
                                              <p:spTgt spid="26"/>
                                            </p:tgtEl>
                                            <p:attrNameLst>
                                              <p:attrName>ppt_x</p:attrName>
                                            </p:attrNameLst>
                                          </p:cBhvr>
                                          <p:tavLst>
                                            <p:tav tm="0">
                                              <p:val>
                                                <p:strVal val="1+#ppt_w/2"/>
                                              </p:val>
                                            </p:tav>
                                            <p:tav tm="100000">
                                              <p:val>
                                                <p:strVal val="#ppt_x"/>
                                              </p:val>
                                            </p:tav>
                                          </p:tavLst>
                                        </p:anim>
                                        <p:anim calcmode="lin" valueType="num">
                                          <p:cBhvr additive="base">
                                            <p:cTn id="80" dur="3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20" grpId="0"/>
          <p:bldP spid="22" grpId="0"/>
          <p:bldP spid="24" grpId="0"/>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그룹 60"/>
          <p:cNvGrpSpPr/>
          <p:nvPr/>
        </p:nvGrpSpPr>
        <p:grpSpPr>
          <a:xfrm>
            <a:off x="-21771" y="2972696"/>
            <a:ext cx="9176657" cy="1687286"/>
            <a:chOff x="-21771" y="2902092"/>
            <a:chExt cx="9176657" cy="1687286"/>
          </a:xfrm>
        </p:grpSpPr>
        <p:grpSp>
          <p:nvGrpSpPr>
            <p:cNvPr id="8" name="그룹 9"/>
            <p:cNvGrpSpPr/>
            <p:nvPr/>
          </p:nvGrpSpPr>
          <p:grpSpPr>
            <a:xfrm>
              <a:off x="-21771" y="2902092"/>
              <a:ext cx="9176657" cy="1687286"/>
              <a:chOff x="-21771" y="3777343"/>
              <a:chExt cx="9176657" cy="1687286"/>
            </a:xfrm>
          </p:grpSpPr>
          <p:cxnSp>
            <p:nvCxnSpPr>
              <p:cNvPr id="10" name="직선 연결선 10"/>
              <p:cNvCxnSpPr/>
              <p:nvPr/>
            </p:nvCxnSpPr>
            <p:spPr>
              <a:xfrm>
                <a:off x="947057" y="5119028"/>
                <a:ext cx="713014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직선 연결선 11"/>
              <p:cNvCxnSpPr/>
              <p:nvPr/>
            </p:nvCxnSpPr>
            <p:spPr>
              <a:xfrm rot="16200000">
                <a:off x="636815" y="4808785"/>
                <a:ext cx="62048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직선 연결선 12"/>
              <p:cNvCxnSpPr/>
              <p:nvPr/>
            </p:nvCxnSpPr>
            <p:spPr>
              <a:xfrm flipH="1">
                <a:off x="560615" y="4498542"/>
                <a:ext cx="38644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직선 연결선 13"/>
              <p:cNvCxnSpPr/>
              <p:nvPr/>
            </p:nvCxnSpPr>
            <p:spPr>
              <a:xfrm flipV="1">
                <a:off x="560616" y="4498542"/>
                <a:ext cx="0" cy="9660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직선 연결선 14"/>
              <p:cNvCxnSpPr/>
              <p:nvPr/>
            </p:nvCxnSpPr>
            <p:spPr>
              <a:xfrm flipH="1">
                <a:off x="-21771" y="5464629"/>
                <a:ext cx="5823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직선 연결선 15"/>
              <p:cNvCxnSpPr/>
              <p:nvPr/>
            </p:nvCxnSpPr>
            <p:spPr>
              <a:xfrm flipH="1">
                <a:off x="8077201" y="3777343"/>
                <a:ext cx="522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직선 연결선 16"/>
              <p:cNvCxnSpPr/>
              <p:nvPr/>
            </p:nvCxnSpPr>
            <p:spPr>
              <a:xfrm flipV="1">
                <a:off x="8599714" y="3777344"/>
                <a:ext cx="0" cy="53339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직선 연결선 17"/>
              <p:cNvCxnSpPr/>
              <p:nvPr/>
            </p:nvCxnSpPr>
            <p:spPr>
              <a:xfrm flipH="1">
                <a:off x="8599716" y="4310743"/>
                <a:ext cx="5551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9" name="직선 연결선 43"/>
            <p:cNvCxnSpPr/>
            <p:nvPr/>
          </p:nvCxnSpPr>
          <p:spPr>
            <a:xfrm flipV="1">
              <a:off x="8077200" y="2902092"/>
              <a:ext cx="0" cy="134168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그룹 4"/>
          <p:cNvGrpSpPr/>
          <p:nvPr/>
        </p:nvGrpSpPr>
        <p:grpSpPr>
          <a:xfrm>
            <a:off x="1674196" y="2354149"/>
            <a:ext cx="1229358" cy="2052480"/>
            <a:chOff x="1674196" y="2211418"/>
            <a:chExt cx="1229358" cy="2052480"/>
          </a:xfrm>
        </p:grpSpPr>
        <p:sp>
          <p:nvSpPr>
            <p:cNvPr id="19" name="텍스트 개체 틀 3"/>
            <p:cNvSpPr txBox="1"/>
            <p:nvPr/>
          </p:nvSpPr>
          <p:spPr>
            <a:xfrm>
              <a:off x="1736128" y="3601797"/>
              <a:ext cx="1105491" cy="369332"/>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zh-CN" altLang="en-US" sz="1200" dirty="0">
                  <a:latin typeface="微软雅黑" panose="020B0503020204020204" pitchFamily="34" charset="-122"/>
                  <a:ea typeface="微软雅黑" panose="020B0503020204020204" pitchFamily="34" charset="-122"/>
                </a:rPr>
                <a:t>著名平面</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设计师</a:t>
              </a:r>
              <a:endParaRPr lang="en-US" altLang="ko-KR" sz="1200" dirty="0">
                <a:latin typeface="微软雅黑" panose="020B0503020204020204" pitchFamily="34" charset="-122"/>
                <a:ea typeface="微软雅黑" panose="020B0503020204020204" pitchFamily="34" charset="-122"/>
              </a:endParaRPr>
            </a:p>
          </p:txBody>
        </p:sp>
        <p:pic>
          <p:nvPicPr>
            <p:cNvPr id="20" name="그림 23"/>
            <p:cNvPicPr>
              <a:picLocks noChangeAspect="1"/>
            </p:cNvPicPr>
            <p:nvPr/>
          </p:nvPicPr>
          <p:blipFill>
            <a:blip r:embed="rId4" cstate="email"/>
            <a:stretch>
              <a:fillRect/>
            </a:stretch>
          </p:blipFill>
          <p:spPr>
            <a:xfrm>
              <a:off x="1674196" y="2211418"/>
              <a:ext cx="1229356" cy="1229354"/>
            </a:xfrm>
            <a:prstGeom prst="rect">
              <a:avLst/>
            </a:prstGeom>
          </p:spPr>
        </p:pic>
        <p:grpSp>
          <p:nvGrpSpPr>
            <p:cNvPr id="21" name="그룹 27"/>
            <p:cNvGrpSpPr/>
            <p:nvPr/>
          </p:nvGrpSpPr>
          <p:grpSpPr>
            <a:xfrm>
              <a:off x="1674196" y="2211418"/>
              <a:ext cx="1229358" cy="2052480"/>
              <a:chOff x="1296986" y="2913292"/>
              <a:chExt cx="1389424" cy="2223077"/>
            </a:xfrm>
          </p:grpSpPr>
          <p:sp>
            <p:nvSpPr>
              <p:cNvPr id="23" name="직사각형 37"/>
              <p:cNvSpPr/>
              <p:nvPr/>
            </p:nvSpPr>
            <p:spPr>
              <a:xfrm>
                <a:off x="1296986" y="4935770"/>
                <a:ext cx="1389423" cy="200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38"/>
              <p:cNvSpPr/>
              <p:nvPr/>
            </p:nvSpPr>
            <p:spPr>
              <a:xfrm>
                <a:off x="1300890" y="2913292"/>
                <a:ext cx="1385520" cy="22220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2" name="speed"/>
            <p:cNvSpPr txBox="1">
              <a:spLocks noChangeArrowheads="1"/>
            </p:cNvSpPr>
            <p:nvPr/>
          </p:nvSpPr>
          <p:spPr bwMode="auto">
            <a:xfrm>
              <a:off x="1751885" y="4121056"/>
              <a:ext cx="1073978" cy="1384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zh-CN" altLang="en-US"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填写设计姓名</a:t>
              </a:r>
              <a:endParaRPr lang="en-US" altLang="ko-KR"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25" name="그룹 3"/>
          <p:cNvGrpSpPr/>
          <p:nvPr/>
        </p:nvGrpSpPr>
        <p:grpSpPr>
          <a:xfrm>
            <a:off x="3187107" y="2354149"/>
            <a:ext cx="1238043" cy="2052480"/>
            <a:chOff x="3187107" y="2211418"/>
            <a:chExt cx="1238043" cy="2052480"/>
          </a:xfrm>
        </p:grpSpPr>
        <p:sp>
          <p:nvSpPr>
            <p:cNvPr id="26" name="텍스트 개체 틀 3"/>
            <p:cNvSpPr txBox="1"/>
            <p:nvPr/>
          </p:nvSpPr>
          <p:spPr>
            <a:xfrm>
              <a:off x="3332592" y="3601797"/>
              <a:ext cx="955761" cy="369332"/>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zh-CN" altLang="en-US" sz="1200" dirty="0">
                  <a:latin typeface="微软雅黑" panose="020B0503020204020204" pitchFamily="34" charset="-122"/>
                  <a:ea typeface="微软雅黑" panose="020B0503020204020204" pitchFamily="34" charset="-122"/>
                </a:rPr>
                <a:t>著名平面</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设计师</a:t>
              </a:r>
              <a:endParaRPr lang="en-US" altLang="ko-KR" sz="1200" dirty="0">
                <a:latin typeface="微软雅黑" panose="020B0503020204020204" pitchFamily="34" charset="-122"/>
                <a:ea typeface="微软雅黑" panose="020B0503020204020204" pitchFamily="34" charset="-122"/>
              </a:endParaRPr>
            </a:p>
          </p:txBody>
        </p:sp>
        <p:pic>
          <p:nvPicPr>
            <p:cNvPr id="27" name="그림 25"/>
            <p:cNvPicPr>
              <a:picLocks noChangeAspect="1"/>
            </p:cNvPicPr>
            <p:nvPr/>
          </p:nvPicPr>
          <p:blipFill>
            <a:blip r:embed="rId5" cstate="email"/>
            <a:stretch>
              <a:fillRect/>
            </a:stretch>
          </p:blipFill>
          <p:spPr>
            <a:xfrm>
              <a:off x="3195794" y="2211418"/>
              <a:ext cx="1229356" cy="1229354"/>
            </a:xfrm>
            <a:prstGeom prst="rect">
              <a:avLst/>
            </a:prstGeom>
          </p:spPr>
        </p:pic>
        <p:grpSp>
          <p:nvGrpSpPr>
            <p:cNvPr id="28" name="그룹 28"/>
            <p:cNvGrpSpPr/>
            <p:nvPr/>
          </p:nvGrpSpPr>
          <p:grpSpPr>
            <a:xfrm>
              <a:off x="3187107" y="2211418"/>
              <a:ext cx="1230036" cy="2052480"/>
              <a:chOff x="1296219" y="2913292"/>
              <a:chExt cx="1390191" cy="2223077"/>
            </a:xfrm>
          </p:grpSpPr>
          <p:sp>
            <p:nvSpPr>
              <p:cNvPr id="30" name="직사각형 35"/>
              <p:cNvSpPr/>
              <p:nvPr/>
            </p:nvSpPr>
            <p:spPr>
              <a:xfrm>
                <a:off x="1296219" y="4935770"/>
                <a:ext cx="1390190" cy="200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6"/>
              <p:cNvSpPr/>
              <p:nvPr/>
            </p:nvSpPr>
            <p:spPr>
              <a:xfrm>
                <a:off x="1300890" y="2913292"/>
                <a:ext cx="1385520" cy="22220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9" name="speed"/>
            <p:cNvSpPr txBox="1">
              <a:spLocks noChangeArrowheads="1"/>
            </p:cNvSpPr>
            <p:nvPr/>
          </p:nvSpPr>
          <p:spPr bwMode="auto">
            <a:xfrm>
              <a:off x="3273483" y="4121056"/>
              <a:ext cx="1073978" cy="1384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zh-CN" altLang="en-US"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填写设计姓名</a:t>
              </a:r>
              <a:endParaRPr lang="en-US" altLang="ko-KR"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32" name="그룹 2"/>
          <p:cNvGrpSpPr/>
          <p:nvPr/>
        </p:nvGrpSpPr>
        <p:grpSpPr>
          <a:xfrm>
            <a:off x="4717392" y="2354149"/>
            <a:ext cx="1235238" cy="2052480"/>
            <a:chOff x="4717392" y="2211418"/>
            <a:chExt cx="1235238" cy="2052480"/>
          </a:xfrm>
        </p:grpSpPr>
        <p:sp>
          <p:nvSpPr>
            <p:cNvPr id="33" name="텍스트 개체 틀 3"/>
            <p:cNvSpPr txBox="1"/>
            <p:nvPr/>
          </p:nvSpPr>
          <p:spPr>
            <a:xfrm>
              <a:off x="4779324" y="3601797"/>
              <a:ext cx="1105491" cy="369332"/>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zh-CN" altLang="en-US" sz="1200" dirty="0">
                  <a:latin typeface="微软雅黑" panose="020B0503020204020204" pitchFamily="34" charset="-122"/>
                  <a:ea typeface="微软雅黑" panose="020B0503020204020204" pitchFamily="34" charset="-122"/>
                </a:rPr>
                <a:t>著名平面</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设计师</a:t>
              </a:r>
              <a:endParaRPr lang="en-US" altLang="ko-KR" sz="1200" dirty="0">
                <a:latin typeface="微软雅黑" panose="020B0503020204020204" pitchFamily="34" charset="-122"/>
                <a:ea typeface="微软雅黑" panose="020B0503020204020204" pitchFamily="34" charset="-122"/>
              </a:endParaRPr>
            </a:p>
          </p:txBody>
        </p:sp>
        <p:pic>
          <p:nvPicPr>
            <p:cNvPr id="34" name="그림 22"/>
            <p:cNvPicPr>
              <a:picLocks noChangeAspect="1"/>
            </p:cNvPicPr>
            <p:nvPr/>
          </p:nvPicPr>
          <p:blipFill>
            <a:blip r:embed="rId6" cstate="email"/>
            <a:stretch>
              <a:fillRect/>
            </a:stretch>
          </p:blipFill>
          <p:spPr>
            <a:xfrm>
              <a:off x="4717392" y="2211418"/>
              <a:ext cx="1229356" cy="1229354"/>
            </a:xfrm>
            <a:prstGeom prst="rect">
              <a:avLst/>
            </a:prstGeom>
          </p:spPr>
        </p:pic>
        <p:grpSp>
          <p:nvGrpSpPr>
            <p:cNvPr id="35" name="그룹 29"/>
            <p:cNvGrpSpPr/>
            <p:nvPr/>
          </p:nvGrpSpPr>
          <p:grpSpPr>
            <a:xfrm>
              <a:off x="4723514" y="2211418"/>
              <a:ext cx="1229116" cy="2052480"/>
              <a:chOff x="1297259" y="2913292"/>
              <a:chExt cx="1389151" cy="2223077"/>
            </a:xfrm>
          </p:grpSpPr>
          <p:sp>
            <p:nvSpPr>
              <p:cNvPr id="37" name="직사각형 33"/>
              <p:cNvSpPr/>
              <p:nvPr/>
            </p:nvSpPr>
            <p:spPr>
              <a:xfrm>
                <a:off x="1297259" y="4935770"/>
                <a:ext cx="1389151" cy="200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4"/>
              <p:cNvSpPr/>
              <p:nvPr/>
            </p:nvSpPr>
            <p:spPr>
              <a:xfrm>
                <a:off x="1300890" y="2913292"/>
                <a:ext cx="1385520" cy="22220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speed"/>
            <p:cNvSpPr txBox="1">
              <a:spLocks noChangeArrowheads="1"/>
            </p:cNvSpPr>
            <p:nvPr/>
          </p:nvSpPr>
          <p:spPr bwMode="auto">
            <a:xfrm>
              <a:off x="4795081" y="4121056"/>
              <a:ext cx="1073978" cy="1384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zh-CN" altLang="en-US"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填写设计姓名</a:t>
              </a:r>
              <a:endParaRPr lang="en-US" altLang="ko-KR"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39" name="그룹 1"/>
          <p:cNvGrpSpPr/>
          <p:nvPr/>
        </p:nvGrpSpPr>
        <p:grpSpPr>
          <a:xfrm>
            <a:off x="6238989" y="2354149"/>
            <a:ext cx="1235237" cy="2052480"/>
            <a:chOff x="6238989" y="2211418"/>
            <a:chExt cx="1235237" cy="2052480"/>
          </a:xfrm>
        </p:grpSpPr>
        <p:sp>
          <p:nvSpPr>
            <p:cNvPr id="40" name="텍스트 개체 틀 3"/>
            <p:cNvSpPr txBox="1"/>
            <p:nvPr/>
          </p:nvSpPr>
          <p:spPr>
            <a:xfrm>
              <a:off x="6375787" y="3601797"/>
              <a:ext cx="955761" cy="369332"/>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zh-CN" altLang="en-US" sz="1200" dirty="0">
                  <a:latin typeface="微软雅黑" panose="020B0503020204020204" pitchFamily="34" charset="-122"/>
                  <a:ea typeface="微软雅黑" panose="020B0503020204020204" pitchFamily="34" charset="-122"/>
                </a:rPr>
                <a:t>著名平面</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设计师</a:t>
              </a:r>
              <a:endParaRPr lang="en-US" altLang="ko-KR" sz="1200" dirty="0">
                <a:latin typeface="微软雅黑" panose="020B0503020204020204" pitchFamily="34" charset="-122"/>
                <a:ea typeface="微软雅黑" panose="020B0503020204020204" pitchFamily="34" charset="-122"/>
              </a:endParaRPr>
            </a:p>
          </p:txBody>
        </p:sp>
        <p:pic>
          <p:nvPicPr>
            <p:cNvPr id="41" name="그림 24"/>
            <p:cNvPicPr>
              <a:picLocks noChangeAspect="1"/>
            </p:cNvPicPr>
            <p:nvPr/>
          </p:nvPicPr>
          <p:blipFill>
            <a:blip r:embed="rId7" cstate="email"/>
            <a:stretch>
              <a:fillRect/>
            </a:stretch>
          </p:blipFill>
          <p:spPr>
            <a:xfrm>
              <a:off x="6238989" y="2211418"/>
              <a:ext cx="1229356" cy="1229354"/>
            </a:xfrm>
            <a:prstGeom prst="rect">
              <a:avLst/>
            </a:prstGeom>
          </p:spPr>
        </p:pic>
        <p:grpSp>
          <p:nvGrpSpPr>
            <p:cNvPr id="42" name="그룹 30"/>
            <p:cNvGrpSpPr/>
            <p:nvPr/>
          </p:nvGrpSpPr>
          <p:grpSpPr>
            <a:xfrm>
              <a:off x="6243968" y="2211418"/>
              <a:ext cx="1230258" cy="2052480"/>
              <a:chOff x="1295968" y="2913292"/>
              <a:chExt cx="1390442" cy="2223077"/>
            </a:xfrm>
          </p:grpSpPr>
          <p:sp>
            <p:nvSpPr>
              <p:cNvPr id="44" name="직사각형 31"/>
              <p:cNvSpPr/>
              <p:nvPr/>
            </p:nvSpPr>
            <p:spPr>
              <a:xfrm>
                <a:off x="1295968" y="4935770"/>
                <a:ext cx="1390440" cy="200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32"/>
              <p:cNvSpPr/>
              <p:nvPr/>
            </p:nvSpPr>
            <p:spPr>
              <a:xfrm>
                <a:off x="1300890" y="2913292"/>
                <a:ext cx="1385520" cy="222205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3" name="speed"/>
            <p:cNvSpPr txBox="1">
              <a:spLocks noChangeArrowheads="1"/>
            </p:cNvSpPr>
            <p:nvPr/>
          </p:nvSpPr>
          <p:spPr bwMode="auto">
            <a:xfrm>
              <a:off x="6316678" y="4121056"/>
              <a:ext cx="1073978" cy="1384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lnSpc>
                  <a:spcPct val="90000"/>
                </a:lnSpc>
                <a:buClr>
                  <a:prstClr val="white"/>
                </a:buClr>
                <a:defRPr/>
              </a:pPr>
              <a:r>
                <a:rPr lang="zh-CN" altLang="en-US"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填写设计姓名</a:t>
              </a:r>
              <a:endParaRPr lang="en-US" altLang="ko-KR" sz="10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sp>
        <p:nvSpPr>
          <p:cNvPr id="47" name="Text Box 11">
            <a:hlinkClick r:id="rId8"/>
          </p:cNvPr>
          <p:cNvSpPr txBox="1">
            <a:spLocks noChangeArrowheads="1"/>
          </p:cNvSpPr>
          <p:nvPr/>
        </p:nvSpPr>
        <p:spPr bwMode="auto">
          <a:xfrm>
            <a:off x="1587050" y="1275606"/>
            <a:ext cx="5976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685800">
              <a:buClr>
                <a:srgbClr val="0070C0"/>
              </a:buClr>
            </a:pPr>
            <a:r>
              <a:rPr lang="zh-CN" altLang="en-US" sz="1200" spc="5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符计面貌。对于多元化的今天的设符计面如何找到设计自身的演绎趋势，符合现代社会的发展，这就需要设计师赋予设计以生命设计。</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1500"/>
                                </p:stCondLst>
                                <p:childTnLst>
                                  <p:par>
                                    <p:cTn id="33" presetID="2" presetClass="entr" presetSubtype="1" fill="hold" nodeType="afterEffect" p14:presetBounceEnd="64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4000">
                                          <p:cBhvr additive="base">
                                            <p:cTn id="35" dur="5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36" dur="5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4000">
                                      <p:stCondLst>
                                        <p:cond delay="300"/>
                                      </p:stCondLst>
                                      <p:childTnLst>
                                        <p:set>
                                          <p:cBhvr>
                                            <p:cTn id="38" dur="1" fill="hold">
                                              <p:stCondLst>
                                                <p:cond delay="0"/>
                                              </p:stCondLst>
                                            </p:cTn>
                                            <p:tgtEl>
                                              <p:spTgt spid="25"/>
                                            </p:tgtEl>
                                            <p:attrNameLst>
                                              <p:attrName>style.visibility</p:attrName>
                                            </p:attrNameLst>
                                          </p:cBhvr>
                                          <p:to>
                                            <p:strVal val="visible"/>
                                          </p:to>
                                        </p:set>
                                        <p:anim calcmode="lin" valueType="num" p14:bounceEnd="64000">
                                          <p:cBhvr additive="base">
                                            <p:cTn id="39" dur="500" fill="hold"/>
                                            <p:tgtEl>
                                              <p:spTgt spid="25"/>
                                            </p:tgtEl>
                                            <p:attrNameLst>
                                              <p:attrName>ppt_x</p:attrName>
                                            </p:attrNameLst>
                                          </p:cBhvr>
                                          <p:tavLst>
                                            <p:tav tm="0">
                                              <p:val>
                                                <p:strVal val="#ppt_x"/>
                                              </p:val>
                                            </p:tav>
                                            <p:tav tm="100000">
                                              <p:val>
                                                <p:strVal val="#ppt_x"/>
                                              </p:val>
                                            </p:tav>
                                          </p:tavLst>
                                        </p:anim>
                                        <p:anim calcmode="lin" valueType="num" p14:bounceEnd="64000">
                                          <p:cBhvr additive="base">
                                            <p:cTn id="40" dur="5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4000">
                                      <p:stCondLst>
                                        <p:cond delay="600"/>
                                      </p:stCondLst>
                                      <p:childTnLst>
                                        <p:set>
                                          <p:cBhvr>
                                            <p:cTn id="42" dur="1" fill="hold">
                                              <p:stCondLst>
                                                <p:cond delay="0"/>
                                              </p:stCondLst>
                                            </p:cTn>
                                            <p:tgtEl>
                                              <p:spTgt spid="32"/>
                                            </p:tgtEl>
                                            <p:attrNameLst>
                                              <p:attrName>style.visibility</p:attrName>
                                            </p:attrNameLst>
                                          </p:cBhvr>
                                          <p:to>
                                            <p:strVal val="visible"/>
                                          </p:to>
                                        </p:set>
                                        <p:anim calcmode="lin" valueType="num" p14:bounceEnd="64000">
                                          <p:cBhvr additive="base">
                                            <p:cTn id="43" dur="500" fill="hold"/>
                                            <p:tgtEl>
                                              <p:spTgt spid="32"/>
                                            </p:tgtEl>
                                            <p:attrNameLst>
                                              <p:attrName>ppt_x</p:attrName>
                                            </p:attrNameLst>
                                          </p:cBhvr>
                                          <p:tavLst>
                                            <p:tav tm="0">
                                              <p:val>
                                                <p:strVal val="#ppt_x"/>
                                              </p:val>
                                            </p:tav>
                                            <p:tav tm="100000">
                                              <p:val>
                                                <p:strVal val="#ppt_x"/>
                                              </p:val>
                                            </p:tav>
                                          </p:tavLst>
                                        </p:anim>
                                        <p:anim calcmode="lin" valueType="num" p14:bounceEnd="64000">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4000">
                                      <p:stCondLst>
                                        <p:cond delay="900"/>
                                      </p:stCondLst>
                                      <p:childTnLst>
                                        <p:set>
                                          <p:cBhvr>
                                            <p:cTn id="46" dur="1" fill="hold">
                                              <p:stCondLst>
                                                <p:cond delay="0"/>
                                              </p:stCondLst>
                                            </p:cTn>
                                            <p:tgtEl>
                                              <p:spTgt spid="39"/>
                                            </p:tgtEl>
                                            <p:attrNameLst>
                                              <p:attrName>style.visibility</p:attrName>
                                            </p:attrNameLst>
                                          </p:cBhvr>
                                          <p:to>
                                            <p:strVal val="visible"/>
                                          </p:to>
                                        </p:set>
                                        <p:anim calcmode="lin" valueType="num" p14:bounceEnd="64000">
                                          <p:cBhvr additive="base">
                                            <p:cTn id="47" dur="500" fill="hold"/>
                                            <p:tgtEl>
                                              <p:spTgt spid="39"/>
                                            </p:tgtEl>
                                            <p:attrNameLst>
                                              <p:attrName>ppt_x</p:attrName>
                                            </p:attrNameLst>
                                          </p:cBhvr>
                                          <p:tavLst>
                                            <p:tav tm="0">
                                              <p:val>
                                                <p:strVal val="#ppt_x"/>
                                              </p:val>
                                            </p:tav>
                                            <p:tav tm="100000">
                                              <p:val>
                                                <p:strVal val="#ppt_x"/>
                                              </p:val>
                                            </p:tav>
                                          </p:tavLst>
                                        </p:anim>
                                        <p:anim calcmode="lin" valueType="num" p14:bounceEnd="64000">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15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700"/>
                                            <p:tgtEl>
                                              <p:spTgt spid="47"/>
                                            </p:tgtEl>
                                          </p:cBhvr>
                                        </p:animEffect>
                                        <p:anim calcmode="lin" valueType="num">
                                          <p:cBhvr>
                                            <p:cTn id="52" dur="700" fill="hold"/>
                                            <p:tgtEl>
                                              <p:spTgt spid="47"/>
                                            </p:tgtEl>
                                            <p:attrNameLst>
                                              <p:attrName>ppt_x</p:attrName>
                                            </p:attrNameLst>
                                          </p:cBhvr>
                                          <p:tavLst>
                                            <p:tav tm="0">
                                              <p:val>
                                                <p:strVal val="#ppt_x"/>
                                              </p:val>
                                            </p:tav>
                                            <p:tav tm="100000">
                                              <p:val>
                                                <p:strVal val="#ppt_x"/>
                                              </p:val>
                                            </p:tav>
                                          </p:tavLst>
                                        </p:anim>
                                        <p:anim calcmode="lin" valueType="num">
                                          <p:cBhvr>
                                            <p:cTn id="53" dur="7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1500"/>
                                </p:stCondLst>
                                <p:childTnLst>
                                  <p:par>
                                    <p:cTn id="33" presetID="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3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60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9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15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700"/>
                                            <p:tgtEl>
                                              <p:spTgt spid="47"/>
                                            </p:tgtEl>
                                          </p:cBhvr>
                                        </p:animEffect>
                                        <p:anim calcmode="lin" valueType="num">
                                          <p:cBhvr>
                                            <p:cTn id="52" dur="700" fill="hold"/>
                                            <p:tgtEl>
                                              <p:spTgt spid="47"/>
                                            </p:tgtEl>
                                            <p:attrNameLst>
                                              <p:attrName>ppt_x</p:attrName>
                                            </p:attrNameLst>
                                          </p:cBhvr>
                                          <p:tavLst>
                                            <p:tav tm="0">
                                              <p:val>
                                                <p:strVal val="#ppt_x"/>
                                              </p:val>
                                            </p:tav>
                                            <p:tav tm="100000">
                                              <p:val>
                                                <p:strVal val="#ppt_x"/>
                                              </p:val>
                                            </p:tav>
                                          </p:tavLst>
                                        </p:anim>
                                        <p:anim calcmode="lin" valueType="num">
                                          <p:cBhvr>
                                            <p:cTn id="53" dur="7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4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직사각형 4"/>
          <p:cNvSpPr/>
          <p:nvPr/>
        </p:nvSpPr>
        <p:spPr>
          <a:xfrm>
            <a:off x="4936179" y="3455112"/>
            <a:ext cx="1003973" cy="667914"/>
          </a:xfrm>
          <a:prstGeom prst="rect">
            <a:avLst/>
          </a:prstGeom>
          <a:blipFill>
            <a:blip r:embed="rId4" cstate="print">
              <a:extLst>
                <a:ext uri="{BEBA8EAE-BF5A-486C-A8C5-ECC9F3942E4B}">
                  <a14:imgProps xmlns:a14="http://schemas.microsoft.com/office/drawing/2010/main">
                    <a14:imgLayer r:embed="rId5">
                      <a14:imgEffect>
                        <a14:saturation sat="66000"/>
                      </a14:imgEffect>
                    </a14:imgLayer>
                  </a14:imgProps>
                </a:ext>
              </a:extLst>
            </a:blip>
            <a:srcRect/>
            <a:stretch>
              <a:fillRect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8" name="직사각형 8"/>
          <p:cNvSpPr/>
          <p:nvPr/>
        </p:nvSpPr>
        <p:spPr>
          <a:xfrm>
            <a:off x="3160626" y="3446429"/>
            <a:ext cx="1702855" cy="1141545"/>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9" name="직사각형 9"/>
          <p:cNvSpPr/>
          <p:nvPr/>
        </p:nvSpPr>
        <p:spPr>
          <a:xfrm>
            <a:off x="2139564" y="1422820"/>
            <a:ext cx="2723918" cy="1955208"/>
          </a:xfrm>
          <a:prstGeom prst="rect">
            <a:avLst/>
          </a:prstGeom>
          <a:blipFill>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0" name="직사각형 19"/>
          <p:cNvSpPr/>
          <p:nvPr/>
        </p:nvSpPr>
        <p:spPr>
          <a:xfrm>
            <a:off x="4936180" y="2376862"/>
            <a:ext cx="1003972" cy="1001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1" name="矩形 10"/>
          <p:cNvSpPr/>
          <p:nvPr/>
        </p:nvSpPr>
        <p:spPr>
          <a:xfrm>
            <a:off x="5175776" y="1566836"/>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2" name="矩形 11"/>
          <p:cNvSpPr/>
          <p:nvPr/>
        </p:nvSpPr>
        <p:spPr>
          <a:xfrm>
            <a:off x="6150174" y="3512793"/>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3" name="矩形 12"/>
          <p:cNvSpPr/>
          <p:nvPr/>
        </p:nvSpPr>
        <p:spPr>
          <a:xfrm>
            <a:off x="539552" y="3728817"/>
            <a:ext cx="2382266" cy="646331"/>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 name="矩形 1"/>
          <p:cNvSpPr/>
          <p:nvPr/>
        </p:nvSpPr>
        <p:spPr>
          <a:xfrm>
            <a:off x="2799090" y="3455112"/>
            <a:ext cx="28803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9" decel="7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12" decel="70000" fill="hold" grpId="0" nodeType="withEffect">
                                      <p:stCondLst>
                                        <p:cond delay="2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6" decel="70000" fill="hold" grpId="0" nodeType="withEffect">
                                      <p:stCondLst>
                                        <p:cond delay="4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3" decel="70000" fill="hold" grpId="0" nodeType="withEffect">
                                      <p:stCondLst>
                                        <p:cond delay="6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2" decel="70000" fill="hold" grpId="0" nodeType="withEffect">
                                      <p:stCondLst>
                                        <p:cond delay="8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14:presetBounceEnd="56000">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14:bounceEnd="56000">
                                          <p:cBhvr additive="base">
                                            <p:cTn id="52" dur="300" fill="hold"/>
                                            <p:tgtEl>
                                              <p:spTgt spid="11"/>
                                            </p:tgtEl>
                                            <p:attrNameLst>
                                              <p:attrName>ppt_x</p:attrName>
                                            </p:attrNameLst>
                                          </p:cBhvr>
                                          <p:tavLst>
                                            <p:tav tm="0">
                                              <p:val>
                                                <p:strVal val="1+#ppt_w/2"/>
                                              </p:val>
                                            </p:tav>
                                            <p:tav tm="100000">
                                              <p:val>
                                                <p:strVal val="#ppt_x"/>
                                              </p:val>
                                            </p:tav>
                                          </p:tavLst>
                                        </p:anim>
                                        <p:anim calcmode="lin" valueType="num" p14:bounceEnd="56000">
                                          <p:cBhvr additive="base">
                                            <p:cTn id="53" dur="3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grpId="0" nodeType="afterEffect" p14:presetBounceEnd="56000">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14:bounceEnd="56000">
                                          <p:cBhvr additive="base">
                                            <p:cTn id="57" dur="300" fill="hold"/>
                                            <p:tgtEl>
                                              <p:spTgt spid="12"/>
                                            </p:tgtEl>
                                            <p:attrNameLst>
                                              <p:attrName>ppt_x</p:attrName>
                                            </p:attrNameLst>
                                          </p:cBhvr>
                                          <p:tavLst>
                                            <p:tav tm="0">
                                              <p:val>
                                                <p:strVal val="1+#ppt_w/2"/>
                                              </p:val>
                                            </p:tav>
                                            <p:tav tm="100000">
                                              <p:val>
                                                <p:strVal val="#ppt_x"/>
                                              </p:val>
                                            </p:tav>
                                          </p:tavLst>
                                        </p:anim>
                                        <p:anim calcmode="lin" valueType="num" p14:bounceEnd="56000">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8" fill="hold" grpId="0" nodeType="afterEffect" p14:presetBounceEnd="56000">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14:bounceEnd="56000">
                                          <p:cBhvr additive="base">
                                            <p:cTn id="62" dur="300" fill="hold"/>
                                            <p:tgtEl>
                                              <p:spTgt spid="13"/>
                                            </p:tgtEl>
                                            <p:attrNameLst>
                                              <p:attrName>ppt_x</p:attrName>
                                            </p:attrNameLst>
                                          </p:cBhvr>
                                          <p:tavLst>
                                            <p:tav tm="0">
                                              <p:val>
                                                <p:strVal val="0-#ppt_w/2"/>
                                              </p:val>
                                            </p:tav>
                                            <p:tav tm="100000">
                                              <p:val>
                                                <p:strVal val="#ppt_x"/>
                                              </p:val>
                                            </p:tav>
                                          </p:tavLst>
                                        </p:anim>
                                        <p:anim calcmode="lin" valueType="num" p14:bounceEnd="56000">
                                          <p:cBhvr additive="base">
                                            <p:cTn id="63"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1" grpId="0"/>
          <p:bldP spid="12" grpId="0"/>
          <p:bldP spid="13"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9" decel="7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12" decel="70000" fill="hold" grpId="0" nodeType="withEffect">
                                      <p:stCondLst>
                                        <p:cond delay="2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6" decel="70000" fill="hold" grpId="0" nodeType="withEffect">
                                      <p:stCondLst>
                                        <p:cond delay="4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3" decel="70000" fill="hold" grpId="0" nodeType="withEffect">
                                      <p:stCondLst>
                                        <p:cond delay="6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2" decel="70000" fill="hold" grpId="0" nodeType="withEffect">
                                      <p:stCondLst>
                                        <p:cond delay="8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300" fill="hold"/>
                                            <p:tgtEl>
                                              <p:spTgt spid="11"/>
                                            </p:tgtEl>
                                            <p:attrNameLst>
                                              <p:attrName>ppt_x</p:attrName>
                                            </p:attrNameLst>
                                          </p:cBhvr>
                                          <p:tavLst>
                                            <p:tav tm="0">
                                              <p:val>
                                                <p:strVal val="1+#ppt_w/2"/>
                                              </p:val>
                                            </p:tav>
                                            <p:tav tm="100000">
                                              <p:val>
                                                <p:strVal val="#ppt_x"/>
                                              </p:val>
                                            </p:tav>
                                          </p:tavLst>
                                        </p:anim>
                                        <p:anim calcmode="lin" valueType="num">
                                          <p:cBhvr additive="base">
                                            <p:cTn id="53" dur="3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300" fill="hold"/>
                                            <p:tgtEl>
                                              <p:spTgt spid="13"/>
                                            </p:tgtEl>
                                            <p:attrNameLst>
                                              <p:attrName>ppt_x</p:attrName>
                                            </p:attrNameLst>
                                          </p:cBhvr>
                                          <p:tavLst>
                                            <p:tav tm="0">
                                              <p:val>
                                                <p:strVal val="0-#ppt_w/2"/>
                                              </p:val>
                                            </p:tav>
                                            <p:tav tm="100000">
                                              <p:val>
                                                <p:strVal val="#ppt_x"/>
                                              </p:val>
                                            </p:tav>
                                          </p:tavLst>
                                        </p:anim>
                                        <p:anim calcmode="lin" valueType="num">
                                          <p:cBhvr additive="base">
                                            <p:cTn id="63"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8" grpId="0" animBg="1"/>
          <p:bldP spid="9" grpId="0" animBg="1"/>
          <p:bldP spid="10" grpId="0" animBg="1"/>
          <p:bldP spid="11" grpId="0"/>
          <p:bldP spid="12" grpId="0"/>
          <p:bldP spid="13" grpId="0"/>
          <p:bldP spid="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Group 1"/>
          <p:cNvGrpSpPr/>
          <p:nvPr/>
        </p:nvGrpSpPr>
        <p:grpSpPr>
          <a:xfrm>
            <a:off x="4545372" y="1810225"/>
            <a:ext cx="2675907" cy="647867"/>
            <a:chOff x="5423485" y="2304818"/>
            <a:chExt cx="3567876" cy="863822"/>
          </a:xfrm>
        </p:grpSpPr>
        <p:sp>
          <p:nvSpPr>
            <p:cNvPr id="8" name="Pentagon 19"/>
            <p:cNvSpPr/>
            <p:nvPr/>
          </p:nvSpPr>
          <p:spPr>
            <a:xfrm>
              <a:off x="5423485" y="2304818"/>
              <a:ext cx="3567876" cy="863822"/>
            </a:xfrm>
            <a:prstGeom prst="homePlate">
              <a:avLst>
                <a:gd name="adj" fmla="val 305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06558" y="2414837"/>
              <a:ext cx="2093321" cy="574516"/>
            </a:xfrm>
            <a:prstGeom prst="rect">
              <a:avLst/>
            </a:prstGeom>
            <a:noFill/>
          </p:spPr>
          <p:txBody>
            <a:bodyPr wrap="square" rtlCol="0">
              <a:spAutoFit/>
            </a:bodyPr>
            <a:lstStyle/>
            <a:p>
              <a:pPr algn="ct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随着计算机技术的发展及印刷技术的进步</a:t>
              </a:r>
              <a:endParaRPr lang="en-GB" sz="1100" dirty="0">
                <a:solidFill>
                  <a:schemeClr val="bg1"/>
                </a:solidFill>
                <a:latin typeface="微软雅黑" panose="020B0503020204020204" pitchFamily="34" charset="-122"/>
                <a:ea typeface="微软雅黑" panose="020B0503020204020204" pitchFamily="34" charset="-122"/>
              </a:endParaRPr>
            </a:p>
          </p:txBody>
        </p:sp>
      </p:grpSp>
      <p:grpSp>
        <p:nvGrpSpPr>
          <p:cNvPr id="10" name="Group 6"/>
          <p:cNvGrpSpPr/>
          <p:nvPr/>
        </p:nvGrpSpPr>
        <p:grpSpPr>
          <a:xfrm>
            <a:off x="4545372" y="2458092"/>
            <a:ext cx="2675907" cy="647867"/>
            <a:chOff x="5423485" y="3168640"/>
            <a:chExt cx="3567876" cy="863822"/>
          </a:xfrm>
        </p:grpSpPr>
        <p:sp>
          <p:nvSpPr>
            <p:cNvPr id="11" name="Pentagon 20"/>
            <p:cNvSpPr/>
            <p:nvPr/>
          </p:nvSpPr>
          <p:spPr>
            <a:xfrm>
              <a:off x="5423485" y="3168640"/>
              <a:ext cx="3567876" cy="863822"/>
            </a:xfrm>
            <a:prstGeom prst="homePlate">
              <a:avLst>
                <a:gd name="adj" fmla="val 3054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56306" y="3308445"/>
              <a:ext cx="1943573" cy="574516"/>
            </a:xfrm>
            <a:prstGeom prst="rect">
              <a:avLst/>
            </a:prstGeom>
            <a:noFill/>
          </p:spPr>
          <p:txBody>
            <a:bodyPr wrap="square" rtlCol="0">
              <a:spAutoFit/>
            </a:bodyPr>
            <a:lstStyle/>
            <a:p>
              <a:pPr algn="ct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随着计算机技术的发展及印刷技术的进步</a:t>
              </a:r>
              <a:endParaRPr lang="en-GB"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13" name="Group 7"/>
          <p:cNvGrpSpPr/>
          <p:nvPr/>
        </p:nvGrpSpPr>
        <p:grpSpPr>
          <a:xfrm>
            <a:off x="4545372" y="3105958"/>
            <a:ext cx="2675907" cy="647867"/>
            <a:chOff x="5423485" y="4032462"/>
            <a:chExt cx="3567876" cy="863822"/>
          </a:xfrm>
        </p:grpSpPr>
        <p:sp>
          <p:nvSpPr>
            <p:cNvPr id="14" name="Pentagon 21"/>
            <p:cNvSpPr/>
            <p:nvPr/>
          </p:nvSpPr>
          <p:spPr>
            <a:xfrm>
              <a:off x="5423485" y="4032462"/>
              <a:ext cx="3567876" cy="863822"/>
            </a:xfrm>
            <a:prstGeom prst="homePlate">
              <a:avLst>
                <a:gd name="adj" fmla="val 305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656306" y="4177114"/>
              <a:ext cx="1943573" cy="574516"/>
            </a:xfrm>
            <a:prstGeom prst="rect">
              <a:avLst/>
            </a:prstGeom>
            <a:noFill/>
          </p:spPr>
          <p:txBody>
            <a:bodyPr wrap="square" rtlCol="0">
              <a:spAutoFit/>
            </a:bodyPr>
            <a:lstStyle/>
            <a:p>
              <a:pPr algn="ct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随着计算机技术的发展及印刷技术的进步</a:t>
              </a:r>
              <a:endParaRPr lang="en-GB"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16" name="Group 8"/>
          <p:cNvGrpSpPr/>
          <p:nvPr/>
        </p:nvGrpSpPr>
        <p:grpSpPr>
          <a:xfrm>
            <a:off x="4545372" y="3753824"/>
            <a:ext cx="2675907" cy="647867"/>
            <a:chOff x="5423485" y="4896283"/>
            <a:chExt cx="3567876" cy="863822"/>
          </a:xfrm>
        </p:grpSpPr>
        <p:sp>
          <p:nvSpPr>
            <p:cNvPr id="17" name="Pentagon 22"/>
            <p:cNvSpPr/>
            <p:nvPr/>
          </p:nvSpPr>
          <p:spPr>
            <a:xfrm>
              <a:off x="5423485" y="4896283"/>
              <a:ext cx="3567876" cy="863822"/>
            </a:xfrm>
            <a:prstGeom prst="homePlate">
              <a:avLst>
                <a:gd name="adj" fmla="val 3054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560166" y="5035779"/>
              <a:ext cx="1986103" cy="574516"/>
            </a:xfrm>
            <a:prstGeom prst="rect">
              <a:avLst/>
            </a:prstGeom>
            <a:noFill/>
          </p:spPr>
          <p:txBody>
            <a:bodyPr wrap="square" rtlCol="0">
              <a:spAutoFit/>
            </a:bodyPr>
            <a:lstStyle/>
            <a:p>
              <a:pPr algn="ct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随着计算机技术的发展及印刷技术的进步</a:t>
              </a:r>
              <a:endParaRPr lang="en-GB" altLang="zh-CN" sz="1100" dirty="0">
                <a:solidFill>
                  <a:schemeClr val="bg1"/>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7359483" y="1911976"/>
            <a:ext cx="564898" cy="392415"/>
          </a:xfrm>
          <a:prstGeom prst="rect">
            <a:avLst/>
          </a:prstGeom>
          <a:noFill/>
        </p:spPr>
        <p:txBody>
          <a:bodyPr wrap="none" lIns="68580" tIns="34290" rIns="68580" bIns="34290" rtlCol="0">
            <a:spAutoFit/>
          </a:bodyPr>
          <a:lstStyle/>
          <a:p>
            <a:r>
              <a:rPr lang="en-US" sz="2100" dirty="0">
                <a:latin typeface="Impact" panose="020B0806030902050204" pitchFamily="34" charset="0"/>
              </a:rPr>
              <a:t>72%</a:t>
            </a:r>
            <a:endParaRPr lang="en-GB" sz="2100" dirty="0">
              <a:latin typeface="Impact" panose="020B0806030902050204" pitchFamily="34" charset="0"/>
            </a:endParaRPr>
          </a:p>
        </p:txBody>
      </p:sp>
      <p:sp>
        <p:nvSpPr>
          <p:cNvPr id="20" name="TextBox 19"/>
          <p:cNvSpPr txBox="1"/>
          <p:nvPr/>
        </p:nvSpPr>
        <p:spPr>
          <a:xfrm>
            <a:off x="7359483" y="2582183"/>
            <a:ext cx="614592" cy="392415"/>
          </a:xfrm>
          <a:prstGeom prst="rect">
            <a:avLst/>
          </a:prstGeom>
          <a:noFill/>
        </p:spPr>
        <p:txBody>
          <a:bodyPr wrap="none" lIns="68580" tIns="34290" rIns="68580" bIns="34290" rtlCol="0">
            <a:spAutoFit/>
          </a:bodyPr>
          <a:lstStyle/>
          <a:p>
            <a:r>
              <a:rPr lang="en-US" sz="2100" dirty="0">
                <a:latin typeface="Impact" panose="020B0806030902050204" pitchFamily="34" charset="0"/>
              </a:rPr>
              <a:t>86%</a:t>
            </a:r>
            <a:endParaRPr lang="en-GB" sz="2100" dirty="0">
              <a:latin typeface="Impact" panose="020B0806030902050204" pitchFamily="34" charset="0"/>
            </a:endParaRPr>
          </a:p>
        </p:txBody>
      </p:sp>
      <p:sp>
        <p:nvSpPr>
          <p:cNvPr id="21" name="TextBox 20"/>
          <p:cNvSpPr txBox="1"/>
          <p:nvPr/>
        </p:nvSpPr>
        <p:spPr>
          <a:xfrm>
            <a:off x="7359483" y="3233684"/>
            <a:ext cx="612988" cy="392415"/>
          </a:xfrm>
          <a:prstGeom prst="rect">
            <a:avLst/>
          </a:prstGeom>
          <a:noFill/>
        </p:spPr>
        <p:txBody>
          <a:bodyPr wrap="none" lIns="68580" tIns="34290" rIns="68580" bIns="34290" rtlCol="0">
            <a:spAutoFit/>
          </a:bodyPr>
          <a:lstStyle/>
          <a:p>
            <a:r>
              <a:rPr lang="en-US" sz="2100" dirty="0">
                <a:latin typeface="Impact" panose="020B0806030902050204" pitchFamily="34" charset="0"/>
              </a:rPr>
              <a:t>93%</a:t>
            </a:r>
            <a:endParaRPr lang="en-GB" sz="2100" dirty="0">
              <a:latin typeface="Impact" panose="020B0806030902050204" pitchFamily="34" charset="0"/>
            </a:endParaRPr>
          </a:p>
        </p:txBody>
      </p:sp>
      <p:sp>
        <p:nvSpPr>
          <p:cNvPr id="22" name="TextBox 21"/>
          <p:cNvSpPr txBox="1"/>
          <p:nvPr/>
        </p:nvSpPr>
        <p:spPr>
          <a:xfrm>
            <a:off x="7359483" y="3877683"/>
            <a:ext cx="614592" cy="392415"/>
          </a:xfrm>
          <a:prstGeom prst="rect">
            <a:avLst/>
          </a:prstGeom>
          <a:noFill/>
        </p:spPr>
        <p:txBody>
          <a:bodyPr wrap="none" lIns="68580" tIns="34290" rIns="68580" bIns="34290" rtlCol="0">
            <a:spAutoFit/>
          </a:bodyPr>
          <a:lstStyle/>
          <a:p>
            <a:r>
              <a:rPr lang="en-US" sz="2100" dirty="0">
                <a:latin typeface="Impact" panose="020B0806030902050204" pitchFamily="34" charset="0"/>
              </a:rPr>
              <a:t>68%</a:t>
            </a:r>
            <a:endParaRPr lang="en-GB" sz="2100" dirty="0">
              <a:latin typeface="Impact" panose="020B0806030902050204" pitchFamily="34" charset="0"/>
            </a:endParaRPr>
          </a:p>
        </p:txBody>
      </p:sp>
      <p:grpSp>
        <p:nvGrpSpPr>
          <p:cNvPr id="23" name="组合 22"/>
          <p:cNvGrpSpPr/>
          <p:nvPr/>
        </p:nvGrpSpPr>
        <p:grpSpPr>
          <a:xfrm>
            <a:off x="3691275" y="1479928"/>
            <a:ext cx="1698299" cy="3252062"/>
            <a:chOff x="3481471" y="1275606"/>
            <a:chExt cx="1698299" cy="3252062"/>
          </a:xfrm>
        </p:grpSpPr>
        <p:pic>
          <p:nvPicPr>
            <p:cNvPr id="24" name="图片 2"/>
            <p:cNvPicPr>
              <a:picLocks noChangeAspect="1"/>
            </p:cNvPicPr>
            <p:nvPr/>
          </p:nvPicPr>
          <p:blipFill rotWithShape="1">
            <a:blip r:embed="rId4" cstate="email"/>
            <a:srcRect/>
            <a:stretch>
              <a:fillRect/>
            </a:stretch>
          </p:blipFill>
          <p:spPr>
            <a:xfrm>
              <a:off x="3481471" y="1275606"/>
              <a:ext cx="1698299" cy="3252062"/>
            </a:xfrm>
            <a:prstGeom prst="rect">
              <a:avLst/>
            </a:prstGeom>
          </p:spPr>
        </p:pic>
        <p:pic>
          <p:nvPicPr>
            <p:cNvPr id="25" name="图片占位符 10"/>
            <p:cNvPicPr>
              <a:picLocks noChangeAspect="1"/>
            </p:cNvPicPr>
            <p:nvPr/>
          </p:nvPicPr>
          <p:blipFill>
            <a:blip r:embed="rId5" cstate="email"/>
            <a:srcRect/>
            <a:stretch>
              <a:fillRect/>
            </a:stretch>
          </p:blipFill>
          <p:spPr>
            <a:xfrm>
              <a:off x="3647788" y="1682888"/>
              <a:ext cx="1375559" cy="2438614"/>
            </a:xfrm>
            <a:prstGeom prst="rect">
              <a:avLst/>
            </a:prstGeom>
          </p:spPr>
        </p:pic>
      </p:grpSp>
      <p:sp>
        <p:nvSpPr>
          <p:cNvPr id="26" name="Rounded Rectangle 3"/>
          <p:cNvSpPr>
            <a:spLocks noChangeArrowheads="1"/>
          </p:cNvSpPr>
          <p:nvPr/>
        </p:nvSpPr>
        <p:spPr bwMode="auto">
          <a:xfrm>
            <a:off x="2296478" y="3650498"/>
            <a:ext cx="679338" cy="639401"/>
          </a:xfrm>
          <a:prstGeom prst="roundRect">
            <a:avLst>
              <a:gd name="adj" fmla="val 9375"/>
            </a:avLst>
          </a:prstGeom>
          <a:solidFill>
            <a:schemeClr val="tx2"/>
          </a:solidFill>
          <a:ln w="9525">
            <a:noFill/>
            <a:round/>
          </a:ln>
          <a:effectLst>
            <a:outerShdw blurRad="40000" dist="23000" dir="5400000" rotWithShape="0">
              <a:srgbClr val="808080">
                <a:alpha val="34999"/>
              </a:srgb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3200" kern="0" dirty="0">
                <a:solidFill>
                  <a:prstClr val="white"/>
                </a:solidFill>
                <a:latin typeface="Impact" panose="020B0806030902050204" pitchFamily="34" charset="0"/>
              </a:rPr>
              <a:t>01</a:t>
            </a:r>
            <a:endParaRPr lang="id-ID" altLang="id-ID" sz="4100" kern="0" dirty="0">
              <a:solidFill>
                <a:prstClr val="white"/>
              </a:solidFill>
              <a:latin typeface="Impact" panose="020B0806030902050204" pitchFamily="34" charset="0"/>
            </a:endParaRPr>
          </a:p>
        </p:txBody>
      </p:sp>
      <p:sp>
        <p:nvSpPr>
          <p:cNvPr id="27" name="Rounded Rectangle 4"/>
          <p:cNvSpPr>
            <a:spLocks noChangeArrowheads="1"/>
          </p:cNvSpPr>
          <p:nvPr/>
        </p:nvSpPr>
        <p:spPr bwMode="auto">
          <a:xfrm>
            <a:off x="2456322" y="3011098"/>
            <a:ext cx="679338" cy="639401"/>
          </a:xfrm>
          <a:prstGeom prst="roundRect">
            <a:avLst>
              <a:gd name="adj" fmla="val 9375"/>
            </a:avLst>
          </a:prstGeom>
          <a:solidFill>
            <a:schemeClr val="bg2"/>
          </a:solidFill>
          <a:ln w="9525">
            <a:noFill/>
            <a:round/>
          </a:ln>
          <a:effectLst>
            <a:outerShdw blurRad="40000" dist="23000" dir="5400000" rotWithShape="0">
              <a:srgbClr val="808080">
                <a:alpha val="34999"/>
              </a:srgb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3200" kern="0" dirty="0">
                <a:solidFill>
                  <a:prstClr val="white"/>
                </a:solidFill>
                <a:latin typeface="Impact" panose="020B0806030902050204" pitchFamily="34" charset="0"/>
              </a:rPr>
              <a:t>02</a:t>
            </a:r>
            <a:endParaRPr lang="id-ID" altLang="id-ID" sz="3200" kern="0" dirty="0">
              <a:solidFill>
                <a:prstClr val="white"/>
              </a:solidFill>
              <a:latin typeface="Impact" panose="020B0806030902050204" pitchFamily="34" charset="0"/>
            </a:endParaRPr>
          </a:p>
        </p:txBody>
      </p:sp>
      <p:sp>
        <p:nvSpPr>
          <p:cNvPr id="28" name="Rounded Rectangle 5"/>
          <p:cNvSpPr>
            <a:spLocks noChangeArrowheads="1"/>
          </p:cNvSpPr>
          <p:nvPr/>
        </p:nvSpPr>
        <p:spPr bwMode="auto">
          <a:xfrm>
            <a:off x="2216556" y="2371698"/>
            <a:ext cx="679338" cy="639401"/>
          </a:xfrm>
          <a:prstGeom prst="roundRect">
            <a:avLst>
              <a:gd name="adj" fmla="val 9375"/>
            </a:avLst>
          </a:prstGeom>
          <a:solidFill>
            <a:schemeClr val="tx2"/>
          </a:solidFill>
          <a:ln w="9525">
            <a:noFill/>
            <a:round/>
          </a:ln>
          <a:effectLst>
            <a:outerShdw blurRad="40000" dist="23000" dir="5400000" rotWithShape="0">
              <a:srgbClr val="808080">
                <a:alpha val="34999"/>
              </a:srgb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3200" kern="0" dirty="0">
                <a:solidFill>
                  <a:prstClr val="white"/>
                </a:solidFill>
                <a:latin typeface="Impact" panose="020B0806030902050204" pitchFamily="34" charset="0"/>
              </a:rPr>
              <a:t>03</a:t>
            </a:r>
            <a:endParaRPr lang="id-ID" altLang="id-ID" sz="3200" kern="0" dirty="0">
              <a:solidFill>
                <a:prstClr val="white"/>
              </a:solidFill>
              <a:latin typeface="Impact" panose="020B0806030902050204" pitchFamily="34" charset="0"/>
            </a:endParaRPr>
          </a:p>
        </p:txBody>
      </p:sp>
      <p:sp>
        <p:nvSpPr>
          <p:cNvPr id="29" name="Rounded Rectangle 6"/>
          <p:cNvSpPr>
            <a:spLocks noChangeArrowheads="1"/>
          </p:cNvSpPr>
          <p:nvPr/>
        </p:nvSpPr>
        <p:spPr bwMode="auto">
          <a:xfrm rot="20684149">
            <a:off x="1876890" y="1767929"/>
            <a:ext cx="679338" cy="639401"/>
          </a:xfrm>
          <a:prstGeom prst="roundRect">
            <a:avLst>
              <a:gd name="adj" fmla="val 9375"/>
            </a:avLst>
          </a:prstGeom>
          <a:solidFill>
            <a:schemeClr val="bg2"/>
          </a:solidFill>
          <a:ln w="9525">
            <a:noFill/>
            <a:round/>
          </a:ln>
          <a:effectLst>
            <a:outerShdw blurRad="40000" dist="23000" dir="5400000" rotWithShape="0">
              <a:srgbClr val="808080">
                <a:alpha val="34999"/>
              </a:srgbClr>
            </a:outerShdw>
          </a:effectLst>
        </p:spPr>
        <p:txBody>
          <a:bodyPr lIns="68580" tIns="34290" rIns="68580" bIns="34290"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id-ID" sz="3200" kern="0" dirty="0">
                <a:solidFill>
                  <a:prstClr val="white"/>
                </a:solidFill>
                <a:latin typeface="Impact" panose="020B0806030902050204" pitchFamily="34" charset="0"/>
              </a:rPr>
              <a:t>04</a:t>
            </a:r>
            <a:endParaRPr lang="id-ID" altLang="id-ID" sz="3200" kern="0" dirty="0">
              <a:solidFill>
                <a:prstClr val="white"/>
              </a:solidFill>
              <a:latin typeface="Impact" panose="020B0806030902050204" pitchFamily="34" charset="0"/>
            </a:endParaRPr>
          </a:p>
        </p:txBody>
      </p:sp>
      <p:grpSp>
        <p:nvGrpSpPr>
          <p:cNvPr id="30" name="Group 7"/>
          <p:cNvGrpSpPr/>
          <p:nvPr/>
        </p:nvGrpSpPr>
        <p:grpSpPr>
          <a:xfrm>
            <a:off x="827584" y="2146048"/>
            <a:ext cx="1441008" cy="2391615"/>
            <a:chOff x="1206012" y="2479320"/>
            <a:chExt cx="2334927" cy="3875235"/>
          </a:xfrm>
        </p:grpSpPr>
        <p:sp>
          <p:nvSpPr>
            <p:cNvPr id="31" name="Ellipse 98"/>
            <p:cNvSpPr/>
            <p:nvPr/>
          </p:nvSpPr>
          <p:spPr bwMode="auto">
            <a:xfrm>
              <a:off x="1206012" y="6057070"/>
              <a:ext cx="1581860" cy="297485"/>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ltLang="id-ID" kern="0">
                <a:solidFill>
                  <a:srgbClr val="FFFFFF"/>
                </a:solidFill>
              </a:endParaRPr>
            </a:p>
          </p:txBody>
        </p:sp>
        <p:grpSp>
          <p:nvGrpSpPr>
            <p:cNvPr id="32" name="Group 9"/>
            <p:cNvGrpSpPr/>
            <p:nvPr/>
          </p:nvGrpSpPr>
          <p:grpSpPr>
            <a:xfrm>
              <a:off x="1757832" y="2479320"/>
              <a:ext cx="1783107" cy="3674557"/>
              <a:chOff x="1879600" y="2427657"/>
              <a:chExt cx="1931988" cy="3981365"/>
            </a:xfrm>
            <a:solidFill>
              <a:schemeClr val="bg1">
                <a:lumMod val="50000"/>
              </a:schemeClr>
            </a:solidFill>
          </p:grpSpPr>
          <p:sp>
            <p:nvSpPr>
              <p:cNvPr id="33" name="Rounded Rectangle 10"/>
              <p:cNvSpPr/>
              <p:nvPr/>
            </p:nvSpPr>
            <p:spPr bwMode="auto">
              <a:xfrm rot="3296091" flipH="1">
                <a:off x="2526506" y="2275966"/>
                <a:ext cx="333375" cy="1627188"/>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4" name="Oval 11"/>
              <p:cNvSpPr>
                <a:spLocks noChangeArrowheads="1"/>
              </p:cNvSpPr>
              <p:nvPr/>
            </p:nvSpPr>
            <p:spPr bwMode="auto">
              <a:xfrm>
                <a:off x="1879938" y="2427657"/>
                <a:ext cx="823038" cy="823069"/>
              </a:xfrm>
              <a:prstGeom prst="ellipse">
                <a:avLst/>
              </a:prstGeom>
              <a:solidFill>
                <a:srgbClr val="484848"/>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5" name="Rounded Rectangle 12"/>
              <p:cNvSpPr/>
              <p:nvPr/>
            </p:nvSpPr>
            <p:spPr bwMode="auto">
              <a:xfrm>
                <a:off x="1954213" y="3305460"/>
                <a:ext cx="674687" cy="1408112"/>
              </a:xfrm>
              <a:prstGeom prst="roundRect">
                <a:avLst>
                  <a:gd name="adj" fmla="val 2987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6" name="Rounded Rectangle 13"/>
              <p:cNvSpPr/>
              <p:nvPr/>
            </p:nvSpPr>
            <p:spPr bwMode="auto">
              <a:xfrm>
                <a:off x="1954213" y="4408772"/>
                <a:ext cx="373062" cy="2000250"/>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7" name="Rounded Rectangle 14"/>
              <p:cNvSpPr/>
              <p:nvPr/>
            </p:nvSpPr>
            <p:spPr bwMode="auto">
              <a:xfrm rot="20452300">
                <a:off x="2325688" y="4429410"/>
                <a:ext cx="371475" cy="774700"/>
              </a:xfrm>
              <a:prstGeom prst="roundRect">
                <a:avLst>
                  <a:gd name="adj" fmla="val 40463"/>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8" name="Rounded Rectangle 15"/>
              <p:cNvSpPr/>
              <p:nvPr/>
            </p:nvSpPr>
            <p:spPr bwMode="auto">
              <a:xfrm rot="14513746">
                <a:off x="2885282" y="2583941"/>
                <a:ext cx="350837" cy="1501775"/>
              </a:xfrm>
              <a:prstGeom prst="roundRect">
                <a:avLst>
                  <a:gd name="adj" fmla="val 50000"/>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sp>
            <p:nvSpPr>
              <p:cNvPr id="39" name="Rounded Rectangle 16"/>
              <p:cNvSpPr/>
              <p:nvPr/>
            </p:nvSpPr>
            <p:spPr bwMode="auto">
              <a:xfrm>
                <a:off x="2413000" y="4916772"/>
                <a:ext cx="373063" cy="1423988"/>
              </a:xfrm>
              <a:prstGeom prst="roundRect">
                <a:avLst>
                  <a:gd name="adj" fmla="val 42456"/>
                </a:avLst>
              </a:prstGeom>
              <a:solidFill>
                <a:srgbClr val="484848"/>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kern="0">
                  <a:solidFill>
                    <a:srgbClr val="FFFFFF"/>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1" fill="hold" nodeType="after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800" fill="hold"/>
                                            <p:tgtEl>
                                              <p:spTgt spid="30"/>
                                            </p:tgtEl>
                                            <p:attrNameLst>
                                              <p:attrName>ppt_x</p:attrName>
                                            </p:attrNameLst>
                                          </p:cBhvr>
                                          <p:tavLst>
                                            <p:tav tm="0">
                                              <p:val>
                                                <p:strVal val="#ppt_x"/>
                                              </p:val>
                                            </p:tav>
                                            <p:tav tm="100000">
                                              <p:val>
                                                <p:strVal val="#ppt_x"/>
                                              </p:val>
                                            </p:tav>
                                          </p:tavLst>
                                        </p:anim>
                                        <p:anim calcmode="lin" valueType="num" p14:bounceEnd="58000">
                                          <p:cBhvr additive="base">
                                            <p:cTn id="32" dur="800" fill="hold"/>
                                            <p:tgtEl>
                                              <p:spTgt spid="30"/>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 presetClass="entr" presetSubtype="1" fill="hold" grpId="0" nodeType="afterEffect" p14:presetBounceEnd="58000">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14:bounceEnd="58000">
                                          <p:cBhvr additive="base">
                                            <p:cTn id="36" dur="500" fill="hold"/>
                                            <p:tgtEl>
                                              <p:spTgt spid="26"/>
                                            </p:tgtEl>
                                            <p:attrNameLst>
                                              <p:attrName>ppt_x</p:attrName>
                                            </p:attrNameLst>
                                          </p:cBhvr>
                                          <p:tavLst>
                                            <p:tav tm="0">
                                              <p:val>
                                                <p:strVal val="#ppt_x"/>
                                              </p:val>
                                            </p:tav>
                                            <p:tav tm="100000">
                                              <p:val>
                                                <p:strVal val="#ppt_x"/>
                                              </p:val>
                                            </p:tav>
                                          </p:tavLst>
                                        </p:anim>
                                        <p:anim calcmode="lin" valueType="num" p14:bounceEnd="58000">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1" fill="hold" grpId="0" nodeType="afterEffect" p14:presetBounceEnd="58000">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14:bounceEnd="58000">
                                          <p:cBhvr additive="base">
                                            <p:cTn id="41" dur="500" fill="hold"/>
                                            <p:tgtEl>
                                              <p:spTgt spid="27"/>
                                            </p:tgtEl>
                                            <p:attrNameLst>
                                              <p:attrName>ppt_x</p:attrName>
                                            </p:attrNameLst>
                                          </p:cBhvr>
                                          <p:tavLst>
                                            <p:tav tm="0">
                                              <p:val>
                                                <p:strVal val="#ppt_x"/>
                                              </p:val>
                                            </p:tav>
                                            <p:tav tm="100000">
                                              <p:val>
                                                <p:strVal val="#ppt_x"/>
                                              </p:val>
                                            </p:tav>
                                          </p:tavLst>
                                        </p:anim>
                                        <p:anim calcmode="lin" valueType="num" p14:bounceEnd="58000">
                                          <p:cBhvr additive="base">
                                            <p:cTn id="42" dur="500" fill="hold"/>
                                            <p:tgtEl>
                                              <p:spTgt spid="2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 presetClass="entr" presetSubtype="1" fill="hold" grpId="0" nodeType="afterEffect" p14:presetBounceEnd="58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58000">
                                          <p:cBhvr additive="base">
                                            <p:cTn id="46" dur="500" fill="hold"/>
                                            <p:tgtEl>
                                              <p:spTgt spid="28"/>
                                            </p:tgtEl>
                                            <p:attrNameLst>
                                              <p:attrName>ppt_x</p:attrName>
                                            </p:attrNameLst>
                                          </p:cBhvr>
                                          <p:tavLst>
                                            <p:tav tm="0">
                                              <p:val>
                                                <p:strVal val="#ppt_x"/>
                                              </p:val>
                                            </p:tav>
                                            <p:tav tm="100000">
                                              <p:val>
                                                <p:strVal val="#ppt_x"/>
                                              </p:val>
                                            </p:tav>
                                          </p:tavLst>
                                        </p:anim>
                                        <p:anim calcmode="lin" valueType="num" p14:bounceEnd="58000">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par>
                              <p:cTn id="48" fill="hold">
                                <p:stCondLst>
                                  <p:cond delay="3500"/>
                                </p:stCondLst>
                                <p:childTnLst>
                                  <p:par>
                                    <p:cTn id="49" presetID="2" presetClass="entr" presetSubtype="1" fill="hold" grpId="0" nodeType="afterEffect" p14:presetBounceEnd="58000">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14:bounceEnd="58000">
                                          <p:cBhvr additive="base">
                                            <p:cTn id="51" dur="500" fill="hold"/>
                                            <p:tgtEl>
                                              <p:spTgt spid="29"/>
                                            </p:tgtEl>
                                            <p:attrNameLst>
                                              <p:attrName>ppt_x</p:attrName>
                                            </p:attrNameLst>
                                          </p:cBhvr>
                                          <p:tavLst>
                                            <p:tav tm="0">
                                              <p:val>
                                                <p:strVal val="#ppt_x"/>
                                              </p:val>
                                            </p:tav>
                                            <p:tav tm="100000">
                                              <p:val>
                                                <p:strVal val="#ppt_x"/>
                                              </p:val>
                                            </p:tav>
                                          </p:tavLst>
                                        </p:anim>
                                        <p:anim calcmode="lin" valueType="num" p14:bounceEnd="58000">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par>
                              <p:cTn id="89" fill="hold">
                                <p:stCondLst>
                                  <p:cond delay="8000"/>
                                </p:stCondLst>
                                <p:childTnLst>
                                  <p:par>
                                    <p:cTn id="90" presetID="22" presetClass="entr" presetSubtype="8"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left)">
                                          <p:cBhvr>
                                            <p:cTn id="92" dur="500"/>
                                            <p:tgtEl>
                                              <p:spTgt spid="16"/>
                                            </p:tgtEl>
                                          </p:cBhvr>
                                        </p:animEffect>
                                      </p:childTnLst>
                                    </p:cTn>
                                  </p:par>
                                </p:childTnLst>
                              </p:cTn>
                            </p:par>
                            <p:par>
                              <p:cTn id="93" fill="hold">
                                <p:stCondLst>
                                  <p:cond delay="8500"/>
                                </p:stCondLst>
                                <p:childTnLst>
                                  <p:par>
                                    <p:cTn id="94" presetID="53" presetClass="entr" presetSubtype="1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19" grpId="0"/>
          <p:bldP spid="20" grpId="0"/>
          <p:bldP spid="21" grpId="0"/>
          <p:bldP spid="22" grpId="0"/>
          <p:bldP spid="26" grpId="0" animBg="1"/>
          <p:bldP spid="27" grpId="0" animBg="1"/>
          <p:bldP spid="28"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800" fill="hold"/>
                                            <p:tgtEl>
                                              <p:spTgt spid="30"/>
                                            </p:tgtEl>
                                            <p:attrNameLst>
                                              <p:attrName>ppt_x</p:attrName>
                                            </p:attrNameLst>
                                          </p:cBhvr>
                                          <p:tavLst>
                                            <p:tav tm="0">
                                              <p:val>
                                                <p:strVal val="#ppt_x"/>
                                              </p:val>
                                            </p:tav>
                                            <p:tav tm="100000">
                                              <p:val>
                                                <p:strVal val="#ppt_x"/>
                                              </p:val>
                                            </p:tav>
                                          </p:tavLst>
                                        </p:anim>
                                        <p:anim calcmode="lin" valueType="num">
                                          <p:cBhvr additive="base">
                                            <p:cTn id="32" dur="800" fill="hold"/>
                                            <p:tgtEl>
                                              <p:spTgt spid="30"/>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 presetClass="entr" presetSubtype="1"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par>
                              <p:cTn id="48" fill="hold">
                                <p:stCondLst>
                                  <p:cond delay="3500"/>
                                </p:stCondLst>
                                <p:childTnLst>
                                  <p:par>
                                    <p:cTn id="49" presetID="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Effect transition="in" filter="fade">
                                          <p:cBhvr>
                                            <p:cTn id="78" dur="500"/>
                                            <p:tgtEl>
                                              <p:spTgt spid="20"/>
                                            </p:tgtEl>
                                          </p:cBhvr>
                                        </p:animEffect>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par>
                              <p:cTn id="89" fill="hold">
                                <p:stCondLst>
                                  <p:cond delay="8000"/>
                                </p:stCondLst>
                                <p:childTnLst>
                                  <p:par>
                                    <p:cTn id="90" presetID="22" presetClass="entr" presetSubtype="8"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left)">
                                          <p:cBhvr>
                                            <p:cTn id="92" dur="500"/>
                                            <p:tgtEl>
                                              <p:spTgt spid="16"/>
                                            </p:tgtEl>
                                          </p:cBhvr>
                                        </p:animEffect>
                                      </p:childTnLst>
                                    </p:cTn>
                                  </p:par>
                                </p:childTnLst>
                              </p:cTn>
                            </p:par>
                            <p:par>
                              <p:cTn id="93" fill="hold">
                                <p:stCondLst>
                                  <p:cond delay="8500"/>
                                </p:stCondLst>
                                <p:childTnLst>
                                  <p:par>
                                    <p:cTn id="94" presetID="53" presetClass="entr" presetSubtype="1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19" grpId="0"/>
          <p:bldP spid="20" grpId="0"/>
          <p:bldP spid="21" grpId="0"/>
          <p:bldP spid="22" grpId="0"/>
          <p:bldP spid="26" grpId="0" animBg="1"/>
          <p:bldP spid="27" grpId="0" animBg="1"/>
          <p:bldP spid="28" grpId="0" animBg="1"/>
          <p:bldP spid="2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组合 6"/>
          <p:cNvGrpSpPr/>
          <p:nvPr/>
        </p:nvGrpSpPr>
        <p:grpSpPr>
          <a:xfrm>
            <a:off x="2029322" y="2303929"/>
            <a:ext cx="1674638" cy="2556669"/>
            <a:chOff x="3259694" y="1358961"/>
            <a:chExt cx="1674638" cy="2556669"/>
          </a:xfrm>
          <a:solidFill>
            <a:schemeClr val="tx2"/>
          </a:solidFill>
        </p:grpSpPr>
        <p:sp>
          <p:nvSpPr>
            <p:cNvPr id="8" name="Freeform 12"/>
            <p:cNvSpPr/>
            <p:nvPr/>
          </p:nvSpPr>
          <p:spPr bwMode="auto">
            <a:xfrm>
              <a:off x="3381890" y="1358961"/>
              <a:ext cx="1414693" cy="2340049"/>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grpFill/>
            <a:ln>
              <a:noFill/>
            </a:ln>
          </p:spPr>
          <p:txBody>
            <a:bodyPr vert="horz" wrap="square" lIns="91440" tIns="45720" rIns="91440" bIns="45720" numCol="1" anchor="t" anchorCtr="0" compatLnSpc="1"/>
            <a:lstStyle/>
            <a:p>
              <a:endParaRPr lang="en-GB"/>
            </a:p>
          </p:txBody>
        </p:sp>
        <p:sp>
          <p:nvSpPr>
            <p:cNvPr id="9" name="Freeform 13"/>
            <p:cNvSpPr/>
            <p:nvPr/>
          </p:nvSpPr>
          <p:spPr bwMode="auto">
            <a:xfrm>
              <a:off x="3259694" y="3788435"/>
              <a:ext cx="457123" cy="127195"/>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10" name="Freeform 14"/>
            <p:cNvSpPr/>
            <p:nvPr/>
          </p:nvSpPr>
          <p:spPr bwMode="auto">
            <a:xfrm>
              <a:off x="3259694" y="3682903"/>
              <a:ext cx="487117" cy="102755"/>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grpFill/>
            <a:ln>
              <a:noFill/>
            </a:ln>
          </p:spPr>
          <p:txBody>
            <a:bodyPr vert="horz" wrap="square" lIns="91440" tIns="45720" rIns="91440" bIns="45720" numCol="1" anchor="t" anchorCtr="0" compatLnSpc="1"/>
            <a:lstStyle/>
            <a:p>
              <a:endParaRPr lang="en-GB"/>
            </a:p>
          </p:txBody>
        </p:sp>
        <p:sp>
          <p:nvSpPr>
            <p:cNvPr id="11" name="Freeform 15"/>
            <p:cNvSpPr/>
            <p:nvPr/>
          </p:nvSpPr>
          <p:spPr bwMode="auto">
            <a:xfrm>
              <a:off x="3842901" y="3796211"/>
              <a:ext cx="457123" cy="108866"/>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12" name="Freeform 16"/>
            <p:cNvSpPr/>
            <p:nvPr/>
          </p:nvSpPr>
          <p:spPr bwMode="auto">
            <a:xfrm>
              <a:off x="3842901" y="3705676"/>
              <a:ext cx="487117" cy="87759"/>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13" name="Freeform 17"/>
            <p:cNvSpPr/>
            <p:nvPr/>
          </p:nvSpPr>
          <p:spPr bwMode="auto">
            <a:xfrm>
              <a:off x="3794023" y="3596254"/>
              <a:ext cx="457123" cy="109421"/>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14" name="Freeform 18"/>
            <p:cNvSpPr/>
            <p:nvPr/>
          </p:nvSpPr>
          <p:spPr bwMode="auto">
            <a:xfrm>
              <a:off x="3794023" y="3506830"/>
              <a:ext cx="487672" cy="88314"/>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15" name="Freeform 19"/>
            <p:cNvSpPr/>
            <p:nvPr/>
          </p:nvSpPr>
          <p:spPr bwMode="auto">
            <a:xfrm>
              <a:off x="3842901" y="3419071"/>
              <a:ext cx="487117" cy="87759"/>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16" name="Freeform 20"/>
            <p:cNvSpPr/>
            <p:nvPr/>
          </p:nvSpPr>
          <p:spPr bwMode="auto">
            <a:xfrm>
              <a:off x="4447215" y="3806764"/>
              <a:ext cx="457123" cy="108866"/>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17" name="Freeform 21"/>
            <p:cNvSpPr/>
            <p:nvPr/>
          </p:nvSpPr>
          <p:spPr bwMode="auto">
            <a:xfrm>
              <a:off x="4447215" y="3715673"/>
              <a:ext cx="487117" cy="88314"/>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grpFill/>
            <a:ln>
              <a:noFill/>
            </a:ln>
          </p:spPr>
          <p:txBody>
            <a:bodyPr vert="horz" wrap="square" lIns="91440" tIns="45720" rIns="91440" bIns="45720" numCol="1" anchor="t" anchorCtr="0" compatLnSpc="1"/>
            <a:lstStyle/>
            <a:p>
              <a:endParaRPr lang="en-GB"/>
            </a:p>
          </p:txBody>
        </p:sp>
        <p:sp>
          <p:nvSpPr>
            <p:cNvPr id="18" name="Freeform 22"/>
            <p:cNvSpPr/>
            <p:nvPr/>
          </p:nvSpPr>
          <p:spPr bwMode="auto">
            <a:xfrm>
              <a:off x="4397226" y="3606808"/>
              <a:ext cx="457123" cy="108866"/>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19" name="Freeform 23"/>
            <p:cNvSpPr/>
            <p:nvPr/>
          </p:nvSpPr>
          <p:spPr bwMode="auto">
            <a:xfrm>
              <a:off x="4397226" y="3517383"/>
              <a:ext cx="487117" cy="88314"/>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20" name="Freeform 24"/>
            <p:cNvSpPr/>
            <p:nvPr/>
          </p:nvSpPr>
          <p:spPr bwMode="auto">
            <a:xfrm>
              <a:off x="4348347" y="3341310"/>
              <a:ext cx="487672" cy="88314"/>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21" name="Freeform 25"/>
            <p:cNvSpPr/>
            <p:nvPr/>
          </p:nvSpPr>
          <p:spPr bwMode="auto">
            <a:xfrm>
              <a:off x="4333906" y="3053594"/>
              <a:ext cx="487672" cy="88314"/>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22" name="Freeform 26"/>
            <p:cNvSpPr/>
            <p:nvPr/>
          </p:nvSpPr>
          <p:spPr bwMode="auto">
            <a:xfrm>
              <a:off x="4300025" y="3232444"/>
              <a:ext cx="457123" cy="108866"/>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grpFill/>
            <a:ln>
              <a:noFill/>
            </a:ln>
          </p:spPr>
          <p:txBody>
            <a:bodyPr vert="horz" wrap="square" lIns="91440" tIns="45720" rIns="91440" bIns="45720" numCol="1" anchor="t" anchorCtr="0" compatLnSpc="1"/>
            <a:lstStyle/>
            <a:p>
              <a:endParaRPr lang="en-GB"/>
            </a:p>
          </p:txBody>
        </p:sp>
        <p:sp>
          <p:nvSpPr>
            <p:cNvPr id="23" name="Freeform 27"/>
            <p:cNvSpPr/>
            <p:nvPr/>
          </p:nvSpPr>
          <p:spPr bwMode="auto">
            <a:xfrm>
              <a:off x="4300025" y="3141909"/>
              <a:ext cx="487117" cy="87759"/>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grpFill/>
            <a:ln>
              <a:noFill/>
            </a:ln>
          </p:spPr>
          <p:txBody>
            <a:bodyPr vert="horz" wrap="square" lIns="91440" tIns="45720" rIns="91440" bIns="45720" numCol="1" anchor="t" anchorCtr="0" compatLnSpc="1"/>
            <a:lstStyle/>
            <a:p>
              <a:endParaRPr lang="en-GB"/>
            </a:p>
          </p:txBody>
        </p:sp>
        <p:sp>
          <p:nvSpPr>
            <p:cNvPr id="24" name="Freeform 28"/>
            <p:cNvSpPr/>
            <p:nvPr/>
          </p:nvSpPr>
          <p:spPr bwMode="auto">
            <a:xfrm>
              <a:off x="4447215" y="3429624"/>
              <a:ext cx="487117" cy="87759"/>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grpFill/>
            <a:ln>
              <a:noFill/>
            </a:ln>
          </p:spPr>
          <p:txBody>
            <a:bodyPr vert="horz" wrap="square" lIns="91440" tIns="45720" rIns="91440" bIns="45720" numCol="1" anchor="t" anchorCtr="0" compatLnSpc="1"/>
            <a:lstStyle/>
            <a:p>
              <a:endParaRPr lang="en-GB"/>
            </a:p>
          </p:txBody>
        </p:sp>
      </p:grpSp>
      <p:grpSp>
        <p:nvGrpSpPr>
          <p:cNvPr id="25" name="Group 98"/>
          <p:cNvGrpSpPr/>
          <p:nvPr/>
        </p:nvGrpSpPr>
        <p:grpSpPr>
          <a:xfrm>
            <a:off x="1476080" y="1896801"/>
            <a:ext cx="593761" cy="593760"/>
            <a:chOff x="1638428" y="2513418"/>
            <a:chExt cx="791681" cy="791680"/>
          </a:xfrm>
        </p:grpSpPr>
        <p:sp>
          <p:nvSpPr>
            <p:cNvPr id="26" name="Freeform 99"/>
            <p:cNvSpPr/>
            <p:nvPr/>
          </p:nvSpPr>
          <p:spPr bwMode="auto">
            <a:xfrm>
              <a:off x="1638428" y="2513418"/>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tx2"/>
            </a:solidFill>
            <a:ln>
              <a:noFill/>
            </a:ln>
          </p:spPr>
          <p:txBody>
            <a:bodyPr vert="horz" wrap="square" lIns="91440" tIns="45720" rIns="91440" bIns="45720" numCol="1" anchor="t" anchorCtr="0" compatLnSpc="1"/>
            <a:lstStyle/>
            <a:p>
              <a:endParaRPr lang="en-GB"/>
            </a:p>
          </p:txBody>
        </p:sp>
        <p:sp>
          <p:nvSpPr>
            <p:cNvPr id="27" name="Freeform 100"/>
            <p:cNvSpPr>
              <a:spLocks noEditPoints="1"/>
            </p:cNvSpPr>
            <p:nvPr/>
          </p:nvSpPr>
          <p:spPr bwMode="auto">
            <a:xfrm>
              <a:off x="1909534" y="2733160"/>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28" name="Group 101"/>
          <p:cNvGrpSpPr/>
          <p:nvPr/>
        </p:nvGrpSpPr>
        <p:grpSpPr>
          <a:xfrm>
            <a:off x="3236464" y="1275606"/>
            <a:ext cx="593761" cy="593760"/>
            <a:chOff x="5207285" y="3992356"/>
            <a:chExt cx="791681" cy="791680"/>
          </a:xfrm>
        </p:grpSpPr>
        <p:sp>
          <p:nvSpPr>
            <p:cNvPr id="29" name="Freeform 102"/>
            <p:cNvSpPr/>
            <p:nvPr/>
          </p:nvSpPr>
          <p:spPr bwMode="auto">
            <a:xfrm>
              <a:off x="5207285" y="3992356"/>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tx2"/>
            </a:solidFill>
            <a:ln>
              <a:noFill/>
            </a:ln>
          </p:spPr>
          <p:txBody>
            <a:bodyPr vert="horz" wrap="square" lIns="91440" tIns="45720" rIns="91440" bIns="45720" numCol="1" anchor="t" anchorCtr="0" compatLnSpc="1"/>
            <a:lstStyle/>
            <a:p>
              <a:endParaRPr lang="en-GB"/>
            </a:p>
          </p:txBody>
        </p:sp>
        <p:sp>
          <p:nvSpPr>
            <p:cNvPr id="30" name="Freeform 103"/>
            <p:cNvSpPr>
              <a:spLocks noEditPoints="1"/>
            </p:cNvSpPr>
            <p:nvPr/>
          </p:nvSpPr>
          <p:spPr bwMode="auto">
            <a:xfrm>
              <a:off x="5484934" y="4273720"/>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1" name="Group 104"/>
          <p:cNvGrpSpPr/>
          <p:nvPr/>
        </p:nvGrpSpPr>
        <p:grpSpPr>
          <a:xfrm>
            <a:off x="945084" y="2388360"/>
            <a:ext cx="427130" cy="427130"/>
            <a:chOff x="930433" y="3168831"/>
            <a:chExt cx="569506" cy="569506"/>
          </a:xfrm>
        </p:grpSpPr>
        <p:sp>
          <p:nvSpPr>
            <p:cNvPr id="32" name="Freeform 105"/>
            <p:cNvSpPr/>
            <p:nvPr/>
          </p:nvSpPr>
          <p:spPr bwMode="auto">
            <a:xfrm>
              <a:off x="930433" y="3168831"/>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bg2"/>
            </a:solidFill>
            <a:ln>
              <a:noFill/>
            </a:ln>
          </p:spPr>
          <p:txBody>
            <a:bodyPr vert="horz" wrap="square" lIns="91440" tIns="45720" rIns="91440" bIns="45720" numCol="1" anchor="t" anchorCtr="0" compatLnSpc="1"/>
            <a:lstStyle/>
            <a:p>
              <a:endParaRPr lang="en-GB"/>
            </a:p>
          </p:txBody>
        </p:sp>
        <p:sp>
          <p:nvSpPr>
            <p:cNvPr id="33" name="Freeform 106"/>
            <p:cNvSpPr>
              <a:spLocks noEditPoints="1"/>
            </p:cNvSpPr>
            <p:nvPr/>
          </p:nvSpPr>
          <p:spPr bwMode="auto">
            <a:xfrm>
              <a:off x="1080110" y="3314013"/>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4" name="Group 107"/>
          <p:cNvGrpSpPr/>
          <p:nvPr/>
        </p:nvGrpSpPr>
        <p:grpSpPr>
          <a:xfrm>
            <a:off x="1962086" y="1424126"/>
            <a:ext cx="426575" cy="428240"/>
            <a:chOff x="2286436" y="1883184"/>
            <a:chExt cx="568766" cy="570987"/>
          </a:xfrm>
        </p:grpSpPr>
        <p:sp>
          <p:nvSpPr>
            <p:cNvPr id="35" name="Freeform 108"/>
            <p:cNvSpPr/>
            <p:nvPr/>
          </p:nvSpPr>
          <p:spPr bwMode="auto">
            <a:xfrm>
              <a:off x="2286436" y="1883184"/>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36" name="Freeform 109"/>
            <p:cNvSpPr>
              <a:spLocks noEditPoints="1"/>
            </p:cNvSpPr>
            <p:nvPr/>
          </p:nvSpPr>
          <p:spPr bwMode="auto">
            <a:xfrm>
              <a:off x="2426207" y="2018679"/>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7" name="Group 110"/>
          <p:cNvGrpSpPr/>
          <p:nvPr/>
        </p:nvGrpSpPr>
        <p:grpSpPr>
          <a:xfrm>
            <a:off x="3822826" y="2388161"/>
            <a:ext cx="593761" cy="593760"/>
            <a:chOff x="4594825" y="2513418"/>
            <a:chExt cx="791681" cy="791680"/>
          </a:xfrm>
        </p:grpSpPr>
        <p:sp>
          <p:nvSpPr>
            <p:cNvPr id="38" name="Freeform 111"/>
            <p:cNvSpPr/>
            <p:nvPr/>
          </p:nvSpPr>
          <p:spPr bwMode="auto">
            <a:xfrm>
              <a:off x="4594825" y="2513418"/>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tx2"/>
            </a:solidFill>
            <a:ln>
              <a:noFill/>
            </a:ln>
          </p:spPr>
          <p:txBody>
            <a:bodyPr vert="horz" wrap="square" lIns="91440" tIns="45720" rIns="91440" bIns="45720" numCol="1" anchor="t" anchorCtr="0" compatLnSpc="1"/>
            <a:lstStyle/>
            <a:p>
              <a:endParaRPr lang="en-GB"/>
            </a:p>
          </p:txBody>
        </p:sp>
        <p:sp>
          <p:nvSpPr>
            <p:cNvPr id="39" name="Freeform 112"/>
            <p:cNvSpPr>
              <a:spLocks noEditPoints="1"/>
            </p:cNvSpPr>
            <p:nvPr/>
          </p:nvSpPr>
          <p:spPr bwMode="auto">
            <a:xfrm>
              <a:off x="4849913" y="2697111"/>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40" name="Group 113"/>
          <p:cNvGrpSpPr/>
          <p:nvPr/>
        </p:nvGrpSpPr>
        <p:grpSpPr>
          <a:xfrm>
            <a:off x="2584730" y="1438566"/>
            <a:ext cx="593761" cy="593760"/>
            <a:chOff x="3116627" y="1902439"/>
            <a:chExt cx="791681" cy="791680"/>
          </a:xfrm>
        </p:grpSpPr>
        <p:sp>
          <p:nvSpPr>
            <p:cNvPr id="41" name="Freeform 114"/>
            <p:cNvSpPr/>
            <p:nvPr/>
          </p:nvSpPr>
          <p:spPr bwMode="auto">
            <a:xfrm>
              <a:off x="3116627" y="1902439"/>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42" name="Freeform 115"/>
            <p:cNvSpPr>
              <a:spLocks noEditPoints="1"/>
            </p:cNvSpPr>
            <p:nvPr/>
          </p:nvSpPr>
          <p:spPr bwMode="auto">
            <a:xfrm>
              <a:off x="3340719" y="2138482"/>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43" name="Group 116"/>
          <p:cNvGrpSpPr/>
          <p:nvPr/>
        </p:nvGrpSpPr>
        <p:grpSpPr>
          <a:xfrm>
            <a:off x="3695302" y="1993340"/>
            <a:ext cx="426575" cy="427130"/>
            <a:chOff x="4153439" y="1893552"/>
            <a:chExt cx="568766" cy="569506"/>
          </a:xfrm>
        </p:grpSpPr>
        <p:sp>
          <p:nvSpPr>
            <p:cNvPr id="44" name="Freeform 117"/>
            <p:cNvSpPr/>
            <p:nvPr/>
          </p:nvSpPr>
          <p:spPr bwMode="auto">
            <a:xfrm>
              <a:off x="4153439" y="1893552"/>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46" name="Freeform 118"/>
            <p:cNvSpPr>
              <a:spLocks noEditPoints="1"/>
            </p:cNvSpPr>
            <p:nvPr/>
          </p:nvSpPr>
          <p:spPr bwMode="auto">
            <a:xfrm>
              <a:off x="4301088" y="2049872"/>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47" name="Group 119"/>
          <p:cNvGrpSpPr/>
          <p:nvPr/>
        </p:nvGrpSpPr>
        <p:grpSpPr>
          <a:xfrm>
            <a:off x="4480737" y="2639193"/>
            <a:ext cx="427685" cy="428240"/>
            <a:chOff x="5482781" y="3202157"/>
            <a:chExt cx="570247" cy="570987"/>
          </a:xfrm>
        </p:grpSpPr>
        <p:sp>
          <p:nvSpPr>
            <p:cNvPr id="49" name="Freeform 120"/>
            <p:cNvSpPr/>
            <p:nvPr/>
          </p:nvSpPr>
          <p:spPr bwMode="auto">
            <a:xfrm>
              <a:off x="5482781" y="3202157"/>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bg2"/>
            </a:solidFill>
            <a:ln>
              <a:noFill/>
            </a:ln>
          </p:spPr>
          <p:txBody>
            <a:bodyPr vert="horz" wrap="square" lIns="91440" tIns="45720" rIns="91440" bIns="45720" numCol="1" anchor="t" anchorCtr="0" compatLnSpc="1"/>
            <a:lstStyle/>
            <a:p>
              <a:endParaRPr lang="en-GB"/>
            </a:p>
          </p:txBody>
        </p:sp>
        <p:sp>
          <p:nvSpPr>
            <p:cNvPr id="51" name="Freeform 121"/>
            <p:cNvSpPr>
              <a:spLocks noEditPoints="1"/>
            </p:cNvSpPr>
            <p:nvPr/>
          </p:nvSpPr>
          <p:spPr bwMode="auto">
            <a:xfrm>
              <a:off x="5658107" y="3346988"/>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52" name="Group 122"/>
          <p:cNvGrpSpPr/>
          <p:nvPr/>
        </p:nvGrpSpPr>
        <p:grpSpPr>
          <a:xfrm>
            <a:off x="1200909" y="2817380"/>
            <a:ext cx="593761" cy="593760"/>
            <a:chOff x="1025227" y="3992356"/>
            <a:chExt cx="791681" cy="791680"/>
          </a:xfrm>
        </p:grpSpPr>
        <p:sp>
          <p:nvSpPr>
            <p:cNvPr id="53" name="Freeform 123"/>
            <p:cNvSpPr/>
            <p:nvPr/>
          </p:nvSpPr>
          <p:spPr bwMode="auto">
            <a:xfrm>
              <a:off x="1025227" y="3992356"/>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tx2"/>
            </a:solidFill>
            <a:ln>
              <a:noFill/>
            </a:ln>
          </p:spPr>
          <p:txBody>
            <a:bodyPr vert="horz" wrap="square" lIns="91440" tIns="45720" rIns="91440" bIns="45720" numCol="1" anchor="t" anchorCtr="0" compatLnSpc="1"/>
            <a:lstStyle/>
            <a:p>
              <a:endParaRPr lang="en-GB"/>
            </a:p>
          </p:txBody>
        </p:sp>
        <p:sp>
          <p:nvSpPr>
            <p:cNvPr id="54" name="Freeform 124"/>
            <p:cNvSpPr>
              <a:spLocks noEditPoints="1"/>
            </p:cNvSpPr>
            <p:nvPr/>
          </p:nvSpPr>
          <p:spPr bwMode="auto">
            <a:xfrm>
              <a:off x="1251944" y="4177031"/>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55" name="组合 54"/>
          <p:cNvGrpSpPr/>
          <p:nvPr/>
        </p:nvGrpSpPr>
        <p:grpSpPr>
          <a:xfrm>
            <a:off x="5409580" y="1707654"/>
            <a:ext cx="542736" cy="542736"/>
            <a:chOff x="5639237" y="1706290"/>
            <a:chExt cx="542736" cy="542736"/>
          </a:xfrm>
        </p:grpSpPr>
        <p:grpSp>
          <p:nvGrpSpPr>
            <p:cNvPr id="56" name="组合 55"/>
            <p:cNvGrpSpPr/>
            <p:nvPr/>
          </p:nvGrpSpPr>
          <p:grpSpPr>
            <a:xfrm>
              <a:off x="5639237" y="1706290"/>
              <a:ext cx="542736" cy="542736"/>
              <a:chOff x="5639237" y="1706290"/>
              <a:chExt cx="542736" cy="542736"/>
            </a:xfrm>
          </p:grpSpPr>
          <p:sp>
            <p:nvSpPr>
              <p:cNvPr id="58" name="椭圆 57"/>
              <p:cNvSpPr/>
              <p:nvPr/>
            </p:nvSpPr>
            <p:spPr>
              <a:xfrm>
                <a:off x="5639237" y="1706290"/>
                <a:ext cx="542736" cy="542736"/>
              </a:xfrm>
              <a:prstGeom prst="ellipse">
                <a:avLst/>
              </a:prstGeom>
              <a:no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687785" y="1754838"/>
                <a:ext cx="445640" cy="4456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lt"/>
                  <a:ea typeface="+mn-ea"/>
                </a:endParaRPr>
              </a:p>
            </p:txBody>
          </p:sp>
        </p:grpSp>
        <p:sp>
          <p:nvSpPr>
            <p:cNvPr id="57" name="Freeform 13">
              <a:hlinkClick r:id="rId4"/>
            </p:cNvPr>
            <p:cNvSpPr>
              <a:spLocks noEditPoints="1"/>
            </p:cNvSpPr>
            <p:nvPr/>
          </p:nvSpPr>
          <p:spPr bwMode="auto">
            <a:xfrm>
              <a:off x="5792498" y="1829770"/>
              <a:ext cx="236214" cy="303844"/>
            </a:xfrm>
            <a:custGeom>
              <a:avLst/>
              <a:gdLst>
                <a:gd name="T0" fmla="*/ 51 w 102"/>
                <a:gd name="T1" fmla="*/ 0 h 131"/>
                <a:gd name="T2" fmla="*/ 0 w 102"/>
                <a:gd name="T3" fmla="*/ 51 h 131"/>
                <a:gd name="T4" fmla="*/ 51 w 102"/>
                <a:gd name="T5" fmla="*/ 131 h 131"/>
                <a:gd name="T6" fmla="*/ 102 w 102"/>
                <a:gd name="T7" fmla="*/ 51 h 131"/>
                <a:gd name="T8" fmla="*/ 51 w 102"/>
                <a:gd name="T9" fmla="*/ 0 h 131"/>
                <a:gd name="T10" fmla="*/ 51 w 102"/>
                <a:gd name="T11" fmla="*/ 86 h 131"/>
                <a:gd name="T12" fmla="*/ 14 w 102"/>
                <a:gd name="T13" fmla="*/ 50 h 131"/>
                <a:gd name="T14" fmla="*/ 51 w 102"/>
                <a:gd name="T15" fmla="*/ 14 h 131"/>
                <a:gd name="T16" fmla="*/ 88 w 102"/>
                <a:gd name="T17" fmla="*/ 50 h 131"/>
                <a:gd name="T18" fmla="*/ 51 w 102"/>
                <a:gd name="T1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60" name="组合 59"/>
          <p:cNvGrpSpPr/>
          <p:nvPr/>
        </p:nvGrpSpPr>
        <p:grpSpPr>
          <a:xfrm>
            <a:off x="5409580" y="2458595"/>
            <a:ext cx="542736" cy="542736"/>
            <a:chOff x="5639237" y="2380681"/>
            <a:chExt cx="542736" cy="542736"/>
          </a:xfrm>
        </p:grpSpPr>
        <p:grpSp>
          <p:nvGrpSpPr>
            <p:cNvPr id="61" name="组合 60"/>
            <p:cNvGrpSpPr/>
            <p:nvPr/>
          </p:nvGrpSpPr>
          <p:grpSpPr>
            <a:xfrm>
              <a:off x="5639237" y="2380681"/>
              <a:ext cx="542736" cy="542736"/>
              <a:chOff x="5639237" y="1706290"/>
              <a:chExt cx="542736" cy="542736"/>
            </a:xfrm>
          </p:grpSpPr>
          <p:sp>
            <p:nvSpPr>
              <p:cNvPr id="65" name="椭圆 64"/>
              <p:cNvSpPr/>
              <p:nvPr/>
            </p:nvSpPr>
            <p:spPr>
              <a:xfrm>
                <a:off x="5639237" y="1706290"/>
                <a:ext cx="542736" cy="542736"/>
              </a:xfrm>
              <a:prstGeom prst="ellipse">
                <a:avLst/>
              </a:prstGeom>
              <a:no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687785" y="1754838"/>
                <a:ext cx="445640" cy="4456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lt"/>
                  <a:ea typeface="+mn-ea"/>
                </a:endParaRPr>
              </a:p>
            </p:txBody>
          </p:sp>
        </p:grpSp>
        <p:grpSp>
          <p:nvGrpSpPr>
            <p:cNvPr id="62" name="组合 61"/>
            <p:cNvGrpSpPr/>
            <p:nvPr/>
          </p:nvGrpSpPr>
          <p:grpSpPr>
            <a:xfrm>
              <a:off x="5742550" y="2527639"/>
              <a:ext cx="356772" cy="261699"/>
              <a:chOff x="5252109" y="2566669"/>
              <a:chExt cx="356772" cy="261699"/>
            </a:xfrm>
          </p:grpSpPr>
          <p:sp>
            <p:nvSpPr>
              <p:cNvPr id="63" name="Freeform 7">
                <a:hlinkClick r:id="rId4"/>
              </p:cNvPr>
              <p:cNvSpPr/>
              <p:nvPr/>
            </p:nvSpPr>
            <p:spPr bwMode="auto">
              <a:xfrm>
                <a:off x="5252109" y="2566669"/>
                <a:ext cx="247976" cy="236215"/>
              </a:xfrm>
              <a:custGeom>
                <a:avLst/>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64" name="Freeform 8">
                <a:hlinkClick r:id="rId4"/>
              </p:cNvPr>
              <p:cNvSpPr>
                <a:spLocks noEditPoints="1"/>
              </p:cNvSpPr>
              <p:nvPr/>
            </p:nvSpPr>
            <p:spPr bwMode="auto">
              <a:xfrm>
                <a:off x="5362865" y="2626458"/>
                <a:ext cx="246016" cy="201910"/>
              </a:xfrm>
              <a:custGeom>
                <a:avLst/>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grpSp>
        <p:nvGrpSpPr>
          <p:cNvPr id="67" name="组合 66"/>
          <p:cNvGrpSpPr/>
          <p:nvPr/>
        </p:nvGrpSpPr>
        <p:grpSpPr>
          <a:xfrm>
            <a:off x="5409580" y="3209536"/>
            <a:ext cx="542736" cy="542736"/>
            <a:chOff x="5639237" y="3130129"/>
            <a:chExt cx="542736" cy="542736"/>
          </a:xfrm>
        </p:grpSpPr>
        <p:grpSp>
          <p:nvGrpSpPr>
            <p:cNvPr id="68" name="组合 67"/>
            <p:cNvGrpSpPr/>
            <p:nvPr/>
          </p:nvGrpSpPr>
          <p:grpSpPr>
            <a:xfrm>
              <a:off x="5639237" y="3130129"/>
              <a:ext cx="542736" cy="542736"/>
              <a:chOff x="5639237" y="1706290"/>
              <a:chExt cx="542736" cy="542736"/>
            </a:xfrm>
          </p:grpSpPr>
          <p:sp>
            <p:nvSpPr>
              <p:cNvPr id="70" name="椭圆 69"/>
              <p:cNvSpPr/>
              <p:nvPr/>
            </p:nvSpPr>
            <p:spPr>
              <a:xfrm>
                <a:off x="5639237" y="1706290"/>
                <a:ext cx="542736" cy="542736"/>
              </a:xfrm>
              <a:prstGeom prst="ellipse">
                <a:avLst/>
              </a:prstGeom>
              <a:no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5687785" y="1754838"/>
                <a:ext cx="445640" cy="4456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lt"/>
                  <a:ea typeface="+mn-ea"/>
                </a:endParaRPr>
              </a:p>
            </p:txBody>
          </p:sp>
        </p:grpSp>
        <p:sp>
          <p:nvSpPr>
            <p:cNvPr id="69" name="Freeform 24">
              <a:hlinkClick r:id="rId4"/>
            </p:cNvPr>
            <p:cNvSpPr>
              <a:spLocks noEditPoints="1"/>
            </p:cNvSpPr>
            <p:nvPr/>
          </p:nvSpPr>
          <p:spPr bwMode="auto">
            <a:xfrm>
              <a:off x="5687785" y="3292016"/>
              <a:ext cx="424402" cy="255818"/>
            </a:xfrm>
            <a:custGeom>
              <a:avLst/>
              <a:gdLst>
                <a:gd name="T0" fmla="*/ 151 w 183"/>
                <a:gd name="T1" fmla="*/ 73 h 110"/>
                <a:gd name="T2" fmla="*/ 124 w 183"/>
                <a:gd name="T3" fmla="*/ 14 h 110"/>
                <a:gd name="T4" fmla="*/ 121 w 183"/>
                <a:gd name="T5" fmla="*/ 17 h 110"/>
                <a:gd name="T6" fmla="*/ 115 w 183"/>
                <a:gd name="T7" fmla="*/ 16 h 110"/>
                <a:gd name="T8" fmla="*/ 69 w 183"/>
                <a:gd name="T9" fmla="*/ 20 h 110"/>
                <a:gd name="T10" fmla="*/ 59 w 183"/>
                <a:gd name="T11" fmla="*/ 14 h 110"/>
                <a:gd name="T12" fmla="*/ 32 w 183"/>
                <a:gd name="T13" fmla="*/ 73 h 110"/>
                <a:gd name="T14" fmla="*/ 39 w 183"/>
                <a:gd name="T15" fmla="*/ 79 h 110"/>
                <a:gd name="T16" fmla="*/ 52 w 183"/>
                <a:gd name="T17" fmla="*/ 86 h 110"/>
                <a:gd name="T18" fmla="*/ 63 w 183"/>
                <a:gd name="T19" fmla="*/ 96 h 110"/>
                <a:gd name="T20" fmla="*/ 74 w 183"/>
                <a:gd name="T21" fmla="*/ 105 h 110"/>
                <a:gd name="T22" fmla="*/ 95 w 183"/>
                <a:gd name="T23" fmla="*/ 108 h 110"/>
                <a:gd name="T24" fmla="*/ 101 w 183"/>
                <a:gd name="T25" fmla="*/ 97 h 110"/>
                <a:gd name="T26" fmla="*/ 114 w 183"/>
                <a:gd name="T27" fmla="*/ 101 h 110"/>
                <a:gd name="T28" fmla="*/ 117 w 183"/>
                <a:gd name="T29" fmla="*/ 89 h 110"/>
                <a:gd name="T30" fmla="*/ 123 w 183"/>
                <a:gd name="T31" fmla="*/ 90 h 110"/>
                <a:gd name="T32" fmla="*/ 130 w 183"/>
                <a:gd name="T33" fmla="*/ 79 h 110"/>
                <a:gd name="T34" fmla="*/ 138 w 183"/>
                <a:gd name="T35" fmla="*/ 80 h 110"/>
                <a:gd name="T36" fmla="*/ 144 w 183"/>
                <a:gd name="T37" fmla="*/ 69 h 110"/>
                <a:gd name="T38" fmla="*/ 8 w 183"/>
                <a:gd name="T39" fmla="*/ 56 h 110"/>
                <a:gd name="T40" fmla="*/ 29 w 183"/>
                <a:gd name="T41" fmla="*/ 66 h 110"/>
                <a:gd name="T42" fmla="*/ 154 w 183"/>
                <a:gd name="T43" fmla="*/ 66 h 110"/>
                <a:gd name="T44" fmla="*/ 85 w 183"/>
                <a:gd name="T45" fmla="*/ 23 h 110"/>
                <a:gd name="T46" fmla="*/ 91 w 183"/>
                <a:gd name="T47" fmla="*/ 21 h 110"/>
                <a:gd name="T48" fmla="*/ 100 w 183"/>
                <a:gd name="T49" fmla="*/ 20 h 110"/>
                <a:gd name="T50" fmla="*/ 114 w 183"/>
                <a:gd name="T51" fmla="*/ 22 h 110"/>
                <a:gd name="T52" fmla="*/ 129 w 183"/>
                <a:gd name="T53" fmla="*/ 25 h 110"/>
                <a:gd name="T54" fmla="*/ 140 w 183"/>
                <a:gd name="T55" fmla="*/ 64 h 110"/>
                <a:gd name="T56" fmla="*/ 99 w 183"/>
                <a:gd name="T57" fmla="*/ 42 h 110"/>
                <a:gd name="T58" fmla="*/ 94 w 183"/>
                <a:gd name="T59" fmla="*/ 40 h 110"/>
                <a:gd name="T60" fmla="*/ 91 w 183"/>
                <a:gd name="T61" fmla="*/ 40 h 110"/>
                <a:gd name="T62" fmla="*/ 87 w 183"/>
                <a:gd name="T63" fmla="*/ 40 h 110"/>
                <a:gd name="T64" fmla="*/ 81 w 183"/>
                <a:gd name="T65" fmla="*/ 41 h 110"/>
                <a:gd name="T66" fmla="*/ 77 w 183"/>
                <a:gd name="T67" fmla="*/ 43 h 110"/>
                <a:gd name="T68" fmla="*/ 61 w 183"/>
                <a:gd name="T69" fmla="*/ 43 h 110"/>
                <a:gd name="T70" fmla="*/ 61 w 183"/>
                <a:gd name="T71" fmla="*/ 34 h 110"/>
                <a:gd name="T72" fmla="*/ 49 w 183"/>
                <a:gd name="T73" fmla="*/ 82 h 110"/>
                <a:gd name="T74" fmla="*/ 48 w 183"/>
                <a:gd name="T75" fmla="*/ 73 h 110"/>
                <a:gd name="T76" fmla="*/ 49 w 183"/>
                <a:gd name="T77" fmla="*/ 82 h 110"/>
                <a:gd name="T78" fmla="*/ 57 w 183"/>
                <a:gd name="T79" fmla="*/ 84 h 110"/>
                <a:gd name="T80" fmla="*/ 66 w 183"/>
                <a:gd name="T81" fmla="*/ 86 h 110"/>
                <a:gd name="T82" fmla="*/ 69 w 183"/>
                <a:gd name="T83" fmla="*/ 96 h 110"/>
                <a:gd name="T84" fmla="*/ 74 w 183"/>
                <a:gd name="T85" fmla="*/ 9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nvGrpSpPr>
          <p:cNvPr id="72" name="组合 71"/>
          <p:cNvGrpSpPr/>
          <p:nvPr/>
        </p:nvGrpSpPr>
        <p:grpSpPr>
          <a:xfrm>
            <a:off x="5409580" y="3960477"/>
            <a:ext cx="542736" cy="542736"/>
            <a:chOff x="5639237" y="3816461"/>
            <a:chExt cx="542736" cy="542736"/>
          </a:xfrm>
        </p:grpSpPr>
        <p:grpSp>
          <p:nvGrpSpPr>
            <p:cNvPr id="73" name="组合 72"/>
            <p:cNvGrpSpPr/>
            <p:nvPr/>
          </p:nvGrpSpPr>
          <p:grpSpPr>
            <a:xfrm>
              <a:off x="5639237" y="3816461"/>
              <a:ext cx="542736" cy="542736"/>
              <a:chOff x="5639237" y="1706290"/>
              <a:chExt cx="542736" cy="542736"/>
            </a:xfrm>
          </p:grpSpPr>
          <p:sp>
            <p:nvSpPr>
              <p:cNvPr id="80" name="椭圆 79"/>
              <p:cNvSpPr/>
              <p:nvPr/>
            </p:nvSpPr>
            <p:spPr>
              <a:xfrm>
                <a:off x="5639237" y="1706290"/>
                <a:ext cx="542736" cy="542736"/>
              </a:xfrm>
              <a:prstGeom prst="ellipse">
                <a:avLst/>
              </a:prstGeom>
              <a:noFill/>
              <a:ln w="254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687785" y="1754838"/>
                <a:ext cx="445640" cy="4456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lt"/>
                  <a:ea typeface="+mn-ea"/>
                </a:endParaRPr>
              </a:p>
            </p:txBody>
          </p:sp>
        </p:grpSp>
        <p:grpSp>
          <p:nvGrpSpPr>
            <p:cNvPr id="74" name="组合 73"/>
            <p:cNvGrpSpPr/>
            <p:nvPr/>
          </p:nvGrpSpPr>
          <p:grpSpPr>
            <a:xfrm>
              <a:off x="5769954" y="3921831"/>
              <a:ext cx="281301" cy="308745"/>
              <a:chOff x="5269205" y="4161640"/>
              <a:chExt cx="281301" cy="308745"/>
            </a:xfrm>
          </p:grpSpPr>
          <p:sp>
            <p:nvSpPr>
              <p:cNvPr id="75" name="Freeform 19">
                <a:hlinkClick r:id="rId4"/>
              </p:cNvPr>
              <p:cNvSpPr/>
              <p:nvPr/>
            </p:nvSpPr>
            <p:spPr bwMode="auto">
              <a:xfrm>
                <a:off x="5469154" y="4220449"/>
                <a:ext cx="81352" cy="197989"/>
              </a:xfrm>
              <a:custGeom>
                <a:avLst/>
                <a:gdLst>
                  <a:gd name="T0" fmla="*/ 71 w 83"/>
                  <a:gd name="T1" fmla="*/ 38 h 202"/>
                  <a:gd name="T2" fmla="*/ 42 w 83"/>
                  <a:gd name="T3" fmla="*/ 9 h 202"/>
                  <a:gd name="T4" fmla="*/ 0 w 83"/>
                  <a:gd name="T5" fmla="*/ 52 h 202"/>
                  <a:gd name="T6" fmla="*/ 0 w 83"/>
                  <a:gd name="T7" fmla="*/ 202 h 202"/>
                  <a:gd name="T8" fmla="*/ 83 w 83"/>
                  <a:gd name="T9" fmla="*/ 202 h 202"/>
                  <a:gd name="T10" fmla="*/ 83 w 83"/>
                  <a:gd name="T11" fmla="*/ 0 h 202"/>
                  <a:gd name="T12" fmla="*/ 71 w 83"/>
                  <a:gd name="T13" fmla="*/ 38 h 202"/>
                </a:gdLst>
                <a:ahLst/>
                <a:cxnLst>
                  <a:cxn ang="0">
                    <a:pos x="T0" y="T1"/>
                  </a:cxn>
                  <a:cxn ang="0">
                    <a:pos x="T2" y="T3"/>
                  </a:cxn>
                  <a:cxn ang="0">
                    <a:pos x="T4" y="T5"/>
                  </a:cxn>
                  <a:cxn ang="0">
                    <a:pos x="T6" y="T7"/>
                  </a:cxn>
                  <a:cxn ang="0">
                    <a:pos x="T8" y="T9"/>
                  </a:cxn>
                  <a:cxn ang="0">
                    <a:pos x="T10" y="T11"/>
                  </a:cxn>
                  <a:cxn ang="0">
                    <a:pos x="T12" y="T13"/>
                  </a:cxn>
                </a:cxnLst>
                <a:rect l="0" t="0" r="r" b="b"/>
                <a:pathLst>
                  <a:path w="83" h="202">
                    <a:moveTo>
                      <a:pt x="71" y="38"/>
                    </a:moveTo>
                    <a:lnTo>
                      <a:pt x="42" y="9"/>
                    </a:lnTo>
                    <a:lnTo>
                      <a:pt x="0" y="52"/>
                    </a:lnTo>
                    <a:lnTo>
                      <a:pt x="0" y="202"/>
                    </a:lnTo>
                    <a:lnTo>
                      <a:pt x="83" y="202"/>
                    </a:lnTo>
                    <a:lnTo>
                      <a:pt x="83" y="0"/>
                    </a:lnTo>
                    <a:lnTo>
                      <a:pt x="71" y="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6" name="Freeform 20">
                <a:hlinkClick r:id="rId4"/>
              </p:cNvPr>
              <p:cNvSpPr/>
              <p:nvPr/>
            </p:nvSpPr>
            <p:spPr bwMode="auto">
              <a:xfrm>
                <a:off x="5369179" y="4288079"/>
                <a:ext cx="81352" cy="130359"/>
              </a:xfrm>
              <a:custGeom>
                <a:avLst/>
                <a:gdLst>
                  <a:gd name="T0" fmla="*/ 11 w 35"/>
                  <a:gd name="T1" fmla="*/ 9 h 56"/>
                  <a:gd name="T2" fmla="*/ 0 w 35"/>
                  <a:gd name="T3" fmla="*/ 2 h 56"/>
                  <a:gd name="T4" fmla="*/ 0 w 35"/>
                  <a:gd name="T5" fmla="*/ 56 h 56"/>
                  <a:gd name="T6" fmla="*/ 35 w 35"/>
                  <a:gd name="T7" fmla="*/ 56 h 56"/>
                  <a:gd name="T8" fmla="*/ 35 w 35"/>
                  <a:gd name="T9" fmla="*/ 0 h 56"/>
                  <a:gd name="T10" fmla="*/ 26 w 35"/>
                  <a:gd name="T11" fmla="*/ 8 h 56"/>
                  <a:gd name="T12" fmla="*/ 17 w 35"/>
                  <a:gd name="T13" fmla="*/ 11 h 56"/>
                  <a:gd name="T14" fmla="*/ 11 w 35"/>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7" name="Freeform 21">
                <a:hlinkClick r:id="rId4"/>
              </p:cNvPr>
              <p:cNvSpPr/>
              <p:nvPr/>
            </p:nvSpPr>
            <p:spPr bwMode="auto">
              <a:xfrm>
                <a:off x="5269205" y="4269456"/>
                <a:ext cx="81352" cy="148982"/>
              </a:xfrm>
              <a:custGeom>
                <a:avLst/>
                <a:gdLst>
                  <a:gd name="T0" fmla="*/ 83 w 83"/>
                  <a:gd name="T1" fmla="*/ 14 h 152"/>
                  <a:gd name="T2" fmla="*/ 64 w 83"/>
                  <a:gd name="T3" fmla="*/ 0 h 152"/>
                  <a:gd name="T4" fmla="*/ 0 w 83"/>
                  <a:gd name="T5" fmla="*/ 55 h 152"/>
                  <a:gd name="T6" fmla="*/ 0 w 83"/>
                  <a:gd name="T7" fmla="*/ 152 h 152"/>
                  <a:gd name="T8" fmla="*/ 83 w 83"/>
                  <a:gd name="T9" fmla="*/ 152 h 152"/>
                  <a:gd name="T10" fmla="*/ 83 w 83"/>
                  <a:gd name="T11" fmla="*/ 14 h 152"/>
                </a:gdLst>
                <a:ahLst/>
                <a:cxnLst>
                  <a:cxn ang="0">
                    <a:pos x="T0" y="T1"/>
                  </a:cxn>
                  <a:cxn ang="0">
                    <a:pos x="T2" y="T3"/>
                  </a:cxn>
                  <a:cxn ang="0">
                    <a:pos x="T4" y="T5"/>
                  </a:cxn>
                  <a:cxn ang="0">
                    <a:pos x="T6" y="T7"/>
                  </a:cxn>
                  <a:cxn ang="0">
                    <a:pos x="T8" y="T9"/>
                  </a:cxn>
                  <a:cxn ang="0">
                    <a:pos x="T10" y="T11"/>
                  </a:cxn>
                </a:cxnLst>
                <a:rect l="0" t="0" r="r" b="b"/>
                <a:pathLst>
                  <a:path w="83" h="152">
                    <a:moveTo>
                      <a:pt x="83" y="14"/>
                    </a:moveTo>
                    <a:lnTo>
                      <a:pt x="64" y="0"/>
                    </a:lnTo>
                    <a:lnTo>
                      <a:pt x="0" y="55"/>
                    </a:lnTo>
                    <a:lnTo>
                      <a:pt x="0" y="152"/>
                    </a:lnTo>
                    <a:lnTo>
                      <a:pt x="83" y="152"/>
                    </a:lnTo>
                    <a:lnTo>
                      <a:pt x="83" y="1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8" name="Rectangle 22">
                <a:hlinkClick r:id="rId4"/>
              </p:cNvPr>
              <p:cNvSpPr>
                <a:spLocks noChangeArrowheads="1"/>
              </p:cNvSpPr>
              <p:nvPr/>
            </p:nvSpPr>
            <p:spPr bwMode="auto">
              <a:xfrm>
                <a:off x="5269205" y="4440000"/>
                <a:ext cx="281301" cy="30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9" name="Freeform 23">
                <a:hlinkClick r:id="rId4"/>
              </p:cNvPr>
              <p:cNvSpPr/>
              <p:nvPr/>
            </p:nvSpPr>
            <p:spPr bwMode="auto">
              <a:xfrm>
                <a:off x="5269205" y="4161640"/>
                <a:ext cx="278360" cy="138200"/>
              </a:xfrm>
              <a:custGeom>
                <a:avLst/>
                <a:gdLst>
                  <a:gd name="T0" fmla="*/ 9 w 120"/>
                  <a:gd name="T1" fmla="*/ 53 h 59"/>
                  <a:gd name="T2" fmla="*/ 26 w 120"/>
                  <a:gd name="T3" fmla="*/ 38 h 59"/>
                  <a:gd name="T4" fmla="*/ 58 w 120"/>
                  <a:gd name="T5" fmla="*/ 58 h 59"/>
                  <a:gd name="T6" fmla="*/ 60 w 120"/>
                  <a:gd name="T7" fmla="*/ 59 h 59"/>
                  <a:gd name="T8" fmla="*/ 64 w 120"/>
                  <a:gd name="T9" fmla="*/ 58 h 59"/>
                  <a:gd name="T10" fmla="*/ 105 w 120"/>
                  <a:gd name="T11" fmla="*/ 20 h 59"/>
                  <a:gd name="T12" fmla="*/ 112 w 120"/>
                  <a:gd name="T13" fmla="*/ 28 h 59"/>
                  <a:gd name="T14" fmla="*/ 120 w 120"/>
                  <a:gd name="T15" fmla="*/ 0 h 59"/>
                  <a:gd name="T16" fmla="*/ 92 w 120"/>
                  <a:gd name="T17" fmla="*/ 7 h 59"/>
                  <a:gd name="T18" fmla="*/ 97 w 120"/>
                  <a:gd name="T19" fmla="*/ 13 h 59"/>
                  <a:gd name="T20" fmla="*/ 60 w 120"/>
                  <a:gd name="T21" fmla="*/ 48 h 59"/>
                  <a:gd name="T22" fmla="*/ 28 w 120"/>
                  <a:gd name="T23" fmla="*/ 27 h 59"/>
                  <a:gd name="T24" fmla="*/ 22 w 120"/>
                  <a:gd name="T25" fmla="*/ 28 h 59"/>
                  <a:gd name="T26" fmla="*/ 2 w 120"/>
                  <a:gd name="T27" fmla="*/ 45 h 59"/>
                  <a:gd name="T28" fmla="*/ 2 w 120"/>
                  <a:gd name="T29" fmla="*/ 52 h 59"/>
                  <a:gd name="T30" fmla="*/ 9 w 120"/>
                  <a:gd name="T31"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grpSp>
      <p:sp>
        <p:nvSpPr>
          <p:cNvPr id="82" name="矩形 81"/>
          <p:cNvSpPr/>
          <p:nvPr/>
        </p:nvSpPr>
        <p:spPr>
          <a:xfrm>
            <a:off x="6084374" y="1685560"/>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83" name="矩形 82"/>
          <p:cNvSpPr/>
          <p:nvPr/>
        </p:nvSpPr>
        <p:spPr>
          <a:xfrm>
            <a:off x="6084374" y="2470817"/>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84" name="矩形 83"/>
          <p:cNvSpPr/>
          <p:nvPr/>
        </p:nvSpPr>
        <p:spPr>
          <a:xfrm>
            <a:off x="6084374" y="320953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85" name="矩形 84"/>
          <p:cNvSpPr/>
          <p:nvPr/>
        </p:nvSpPr>
        <p:spPr>
          <a:xfrm>
            <a:off x="6084374" y="3971155"/>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42" presetClass="path" presetSubtype="0" fill="hold" nodeType="withEffect" p14:presetBounceEnd="58000">
                                      <p:stCondLst>
                                        <p:cond delay="0"/>
                                      </p:stCondLst>
                                      <p:childTnLst>
                                        <p:animMotion origin="layout" path="M 3.05556E-6 1.97531E-6 L 0.12083 0.06265 " pathEditMode="relative" rAng="0" ptsTypes="AA" p14:bounceEnd="58000">
                                          <p:cBhvr>
                                            <p:cTn id="38" dur="300" spd="-100000" fill="hold"/>
                                            <p:tgtEl>
                                              <p:spTgt spid="52"/>
                                            </p:tgtEl>
                                            <p:attrNameLst>
                                              <p:attrName>ppt_x</p:attrName>
                                              <p:attrName>ppt_y</p:attrName>
                                            </p:attrNameLst>
                                          </p:cBhvr>
                                          <p:rCtr x="6042" y="3117"/>
                                        </p:animMotion>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42" presetClass="path" presetSubtype="0" fill="hold" nodeType="withEffect" p14:presetBounceEnd="58000">
                                      <p:stCondLst>
                                        <p:cond delay="0"/>
                                      </p:stCondLst>
                                      <p:childTnLst>
                                        <p:animMotion origin="layout" path="M -4.16667E-6 3.33333E-6 L 0.15799 0.14845 " pathEditMode="relative" rAng="0" ptsTypes="AA" p14:bounceEnd="58000">
                                          <p:cBhvr>
                                            <p:cTn id="43" dur="300" spd="-100000" fill="hold"/>
                                            <p:tgtEl>
                                              <p:spTgt spid="31"/>
                                            </p:tgtEl>
                                            <p:attrNameLst>
                                              <p:attrName>ppt_x</p:attrName>
                                              <p:attrName>ppt_y</p:attrName>
                                            </p:attrNameLst>
                                          </p:cBhvr>
                                          <p:rCtr x="7899" y="7407"/>
                                        </p:animMotion>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42" presetClass="path" presetSubtype="0" fill="hold" nodeType="withEffect" p14:presetBounceEnd="58000">
                                      <p:stCondLst>
                                        <p:cond delay="0"/>
                                      </p:stCondLst>
                                      <p:childTnLst>
                                        <p:animMotion origin="layout" path="M 4.72222E-6 4.32099E-6 L 0.09843 0.22777 " pathEditMode="relative" rAng="0" ptsTypes="AA" p14:bounceEnd="58000">
                                          <p:cBhvr>
                                            <p:cTn id="48" dur="300" spd="-100000" fill="hold"/>
                                            <p:tgtEl>
                                              <p:spTgt spid="25"/>
                                            </p:tgtEl>
                                            <p:attrNameLst>
                                              <p:attrName>ppt_x</p:attrName>
                                              <p:attrName>ppt_y</p:attrName>
                                            </p:attrNameLst>
                                          </p:cBhvr>
                                          <p:rCtr x="4913" y="11389"/>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42" presetClass="path" presetSubtype="0" fill="hold" nodeType="withEffect" p14:presetBounceEnd="58000">
                                      <p:stCondLst>
                                        <p:cond delay="0"/>
                                      </p:stCondLst>
                                      <p:childTnLst>
                                        <p:animMotion origin="layout" path="M 1.11111E-6 -9.87654E-7 L 0.05451 0.34969 " pathEditMode="relative" rAng="0" ptsTypes="AA" p14:bounceEnd="58000">
                                          <p:cBhvr>
                                            <p:cTn id="53" dur="300" spd="-100000" fill="hold"/>
                                            <p:tgtEl>
                                              <p:spTgt spid="34"/>
                                            </p:tgtEl>
                                            <p:attrNameLst>
                                              <p:attrName>ppt_x</p:attrName>
                                              <p:attrName>ppt_y</p:attrName>
                                            </p:attrNameLst>
                                          </p:cBhvr>
                                          <p:rCtr x="2726" y="17469"/>
                                        </p:animMotion>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42" presetClass="path" presetSubtype="0" fill="hold" nodeType="withEffect" p14:presetBounceEnd="58000">
                                      <p:stCondLst>
                                        <p:cond delay="0"/>
                                      </p:stCondLst>
                                      <p:childTnLst>
                                        <p:animMotion origin="layout" path="M 4.16667E-6 3.20988E-6 L -0.03056 0.31666 " pathEditMode="relative" rAng="0" ptsTypes="AA" p14:bounceEnd="58000">
                                          <p:cBhvr>
                                            <p:cTn id="58" dur="300" spd="-100000" fill="hold"/>
                                            <p:tgtEl>
                                              <p:spTgt spid="40"/>
                                            </p:tgtEl>
                                            <p:attrNameLst>
                                              <p:attrName>ppt_x</p:attrName>
                                              <p:attrName>ppt_y</p:attrName>
                                            </p:attrNameLst>
                                          </p:cBhvr>
                                          <p:rCtr x="-1528" y="15833"/>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42" presetClass="path" presetSubtype="0" fill="hold" nodeType="withEffect" p14:presetBounceEnd="58000">
                                      <p:stCondLst>
                                        <p:cond delay="0"/>
                                      </p:stCondLst>
                                      <p:childTnLst>
                                        <p:animMotion origin="layout" path="M 0 3.33333E-6 L -0.10191 0.36234 " pathEditMode="relative" rAng="0" ptsTypes="AA" p14:bounceEnd="58000">
                                          <p:cBhvr>
                                            <p:cTn id="63" dur="300" spd="-100000" fill="hold"/>
                                            <p:tgtEl>
                                              <p:spTgt spid="28"/>
                                            </p:tgtEl>
                                            <p:attrNameLst>
                                              <p:attrName>ppt_x</p:attrName>
                                              <p:attrName>ppt_y</p:attrName>
                                            </p:attrNameLst>
                                          </p:cBhvr>
                                          <p:rCtr x="-5104" y="18117"/>
                                        </p:animMotion>
                                      </p:child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42" presetClass="path" presetSubtype="0" fill="hold" nodeType="withEffect" p14:presetBounceEnd="58000">
                                      <p:stCondLst>
                                        <p:cond delay="0"/>
                                      </p:stCondLst>
                                      <p:childTnLst>
                                        <p:animMotion origin="layout" path="M -4.72222E-6 4.07407E-6 L -0.15069 0.23919 " pathEditMode="relative" rAng="0" ptsTypes="AA" p14:bounceEnd="58000">
                                          <p:cBhvr>
                                            <p:cTn id="68" dur="300" spd="-100000" fill="hold"/>
                                            <p:tgtEl>
                                              <p:spTgt spid="43"/>
                                            </p:tgtEl>
                                            <p:attrNameLst>
                                              <p:attrName>ppt_x</p:attrName>
                                              <p:attrName>ppt_y</p:attrName>
                                            </p:attrNameLst>
                                          </p:cBhvr>
                                          <p:rCtr x="-7535" y="11944"/>
                                        </p:animMotion>
                                      </p:childTnLst>
                                    </p:cTn>
                                  </p:par>
                                </p:childTnLst>
                              </p:cTn>
                            </p:par>
                            <p:par>
                              <p:cTn id="69" fill="hold">
                                <p:stCondLst>
                                  <p:cond delay="2000"/>
                                </p:stCondLst>
                                <p:childTnLst>
                                  <p:par>
                                    <p:cTn id="70" presetID="1" presetClass="entr" presetSubtype="0"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42" presetClass="path" presetSubtype="0" fill="hold" nodeType="withEffect" p14:presetBounceEnd="58000">
                                      <p:stCondLst>
                                        <p:cond delay="0"/>
                                      </p:stCondLst>
                                      <p:childTnLst>
                                        <p:animMotion origin="layout" path="M -2.5E-6 -4.69136E-6 L -0.15816 0.1321 " pathEditMode="relative" rAng="0" ptsTypes="AA" p14:bounceEnd="58000">
                                          <p:cBhvr>
                                            <p:cTn id="73" dur="300" spd="-100000" fill="hold"/>
                                            <p:tgtEl>
                                              <p:spTgt spid="37"/>
                                            </p:tgtEl>
                                            <p:attrNameLst>
                                              <p:attrName>ppt_x</p:attrName>
                                              <p:attrName>ppt_y</p:attrName>
                                            </p:attrNameLst>
                                          </p:cBhvr>
                                          <p:rCtr x="-7917" y="6605"/>
                                        </p:animMotion>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42" presetClass="path" presetSubtype="0" fill="hold" nodeType="withEffect" p14:presetBounceEnd="58000">
                                      <p:stCondLst>
                                        <p:cond delay="0"/>
                                      </p:stCondLst>
                                      <p:childTnLst>
                                        <p:animMotion origin="layout" path="M 2.77778E-7 -7.40741E-7 L -0.22101 0.11327 " pathEditMode="relative" rAng="0" ptsTypes="AA" p14:bounceEnd="58000">
                                          <p:cBhvr>
                                            <p:cTn id="78" dur="300" spd="-100000" fill="hold"/>
                                            <p:tgtEl>
                                              <p:spTgt spid="47"/>
                                            </p:tgtEl>
                                            <p:attrNameLst>
                                              <p:attrName>ppt_x</p:attrName>
                                              <p:attrName>ppt_y</p:attrName>
                                            </p:attrNameLst>
                                          </p:cBhvr>
                                          <p:rCtr x="-11059" y="5648"/>
                                        </p:animMotion>
                                      </p:childTnLst>
                                    </p:cTn>
                                  </p:par>
                                </p:childTnLst>
                              </p:cTn>
                            </p:par>
                            <p:par>
                              <p:cTn id="79" fill="hold">
                                <p:stCondLst>
                                  <p:cond delay="2000"/>
                                </p:stCondLst>
                                <p:childTnLst>
                                  <p:par>
                                    <p:cTn id="80" presetID="53" presetClass="entr" presetSubtype="16" fill="hold"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par>
                                    <p:cTn id="85" presetID="2" presetClass="entr" presetSubtype="2" fill="hold" grpId="0" nodeType="withEffect" p14:presetBounceEnd="62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62000">
                                          <p:cBhvr additive="base">
                                            <p:cTn id="87" dur="500" fill="hold"/>
                                            <p:tgtEl>
                                              <p:spTgt spid="82"/>
                                            </p:tgtEl>
                                            <p:attrNameLst>
                                              <p:attrName>ppt_x</p:attrName>
                                            </p:attrNameLst>
                                          </p:cBhvr>
                                          <p:tavLst>
                                            <p:tav tm="0">
                                              <p:val>
                                                <p:strVal val="1+#ppt_w/2"/>
                                              </p:val>
                                            </p:tav>
                                            <p:tav tm="100000">
                                              <p:val>
                                                <p:strVal val="#ppt_x"/>
                                              </p:val>
                                            </p:tav>
                                          </p:tavLst>
                                        </p:anim>
                                        <p:anim calcmode="lin" valueType="num" p14:bounceEnd="62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2500"/>
                                </p:stCondLst>
                                <p:childTnLst>
                                  <p:par>
                                    <p:cTn id="90" presetID="53" presetClass="entr" presetSubtype="16" fill="hold"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300" fill="hold"/>
                                            <p:tgtEl>
                                              <p:spTgt spid="60"/>
                                            </p:tgtEl>
                                            <p:attrNameLst>
                                              <p:attrName>ppt_w</p:attrName>
                                            </p:attrNameLst>
                                          </p:cBhvr>
                                          <p:tavLst>
                                            <p:tav tm="0">
                                              <p:val>
                                                <p:fltVal val="0"/>
                                              </p:val>
                                            </p:tav>
                                            <p:tav tm="100000">
                                              <p:val>
                                                <p:strVal val="#ppt_w"/>
                                              </p:val>
                                            </p:tav>
                                          </p:tavLst>
                                        </p:anim>
                                        <p:anim calcmode="lin" valueType="num">
                                          <p:cBhvr>
                                            <p:cTn id="93" dur="300" fill="hold"/>
                                            <p:tgtEl>
                                              <p:spTgt spid="60"/>
                                            </p:tgtEl>
                                            <p:attrNameLst>
                                              <p:attrName>ppt_h</p:attrName>
                                            </p:attrNameLst>
                                          </p:cBhvr>
                                          <p:tavLst>
                                            <p:tav tm="0">
                                              <p:val>
                                                <p:fltVal val="0"/>
                                              </p:val>
                                            </p:tav>
                                            <p:tav tm="100000">
                                              <p:val>
                                                <p:strVal val="#ppt_h"/>
                                              </p:val>
                                            </p:tav>
                                          </p:tavLst>
                                        </p:anim>
                                        <p:animEffect transition="in" filter="fade">
                                          <p:cBhvr>
                                            <p:cTn id="94" dur="300"/>
                                            <p:tgtEl>
                                              <p:spTgt spid="60"/>
                                            </p:tgtEl>
                                          </p:cBhvr>
                                        </p:animEffect>
                                      </p:childTnLst>
                                    </p:cTn>
                                  </p:par>
                                  <p:par>
                                    <p:cTn id="95" presetID="2" presetClass="entr" presetSubtype="2" fill="hold" grpId="0" nodeType="withEffect" p14:presetBounceEnd="62000">
                                      <p:stCondLst>
                                        <p:cond delay="0"/>
                                      </p:stCondLst>
                                      <p:childTnLst>
                                        <p:set>
                                          <p:cBhvr>
                                            <p:cTn id="96" dur="1" fill="hold">
                                              <p:stCondLst>
                                                <p:cond delay="0"/>
                                              </p:stCondLst>
                                            </p:cTn>
                                            <p:tgtEl>
                                              <p:spTgt spid="83"/>
                                            </p:tgtEl>
                                            <p:attrNameLst>
                                              <p:attrName>style.visibility</p:attrName>
                                            </p:attrNameLst>
                                          </p:cBhvr>
                                          <p:to>
                                            <p:strVal val="visible"/>
                                          </p:to>
                                        </p:set>
                                        <p:anim calcmode="lin" valueType="num" p14:bounceEnd="62000">
                                          <p:cBhvr additive="base">
                                            <p:cTn id="97" dur="500" fill="hold"/>
                                            <p:tgtEl>
                                              <p:spTgt spid="83"/>
                                            </p:tgtEl>
                                            <p:attrNameLst>
                                              <p:attrName>ppt_x</p:attrName>
                                            </p:attrNameLst>
                                          </p:cBhvr>
                                          <p:tavLst>
                                            <p:tav tm="0">
                                              <p:val>
                                                <p:strVal val="1+#ppt_w/2"/>
                                              </p:val>
                                            </p:tav>
                                            <p:tav tm="100000">
                                              <p:val>
                                                <p:strVal val="#ppt_x"/>
                                              </p:val>
                                            </p:tav>
                                          </p:tavLst>
                                        </p:anim>
                                        <p:anim calcmode="lin" valueType="num" p14:bounceEnd="62000">
                                          <p:cBhvr additive="base">
                                            <p:cTn id="98" dur="500" fill="hold"/>
                                            <p:tgtEl>
                                              <p:spTgt spid="83"/>
                                            </p:tgtEl>
                                            <p:attrNameLst>
                                              <p:attrName>ppt_y</p:attrName>
                                            </p:attrNameLst>
                                          </p:cBhvr>
                                          <p:tavLst>
                                            <p:tav tm="0">
                                              <p:val>
                                                <p:strVal val="#ppt_y"/>
                                              </p:val>
                                            </p:tav>
                                            <p:tav tm="100000">
                                              <p:val>
                                                <p:strVal val="#ppt_y"/>
                                              </p:val>
                                            </p:tav>
                                          </p:tavLst>
                                        </p:anim>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 calcmode="lin" valueType="num">
                                          <p:cBhvr>
                                            <p:cTn id="102" dur="300" fill="hold"/>
                                            <p:tgtEl>
                                              <p:spTgt spid="67"/>
                                            </p:tgtEl>
                                            <p:attrNameLst>
                                              <p:attrName>ppt_w</p:attrName>
                                            </p:attrNameLst>
                                          </p:cBhvr>
                                          <p:tavLst>
                                            <p:tav tm="0">
                                              <p:val>
                                                <p:fltVal val="0"/>
                                              </p:val>
                                            </p:tav>
                                            <p:tav tm="100000">
                                              <p:val>
                                                <p:strVal val="#ppt_w"/>
                                              </p:val>
                                            </p:tav>
                                          </p:tavLst>
                                        </p:anim>
                                        <p:anim calcmode="lin" valueType="num">
                                          <p:cBhvr>
                                            <p:cTn id="103" dur="300" fill="hold"/>
                                            <p:tgtEl>
                                              <p:spTgt spid="67"/>
                                            </p:tgtEl>
                                            <p:attrNameLst>
                                              <p:attrName>ppt_h</p:attrName>
                                            </p:attrNameLst>
                                          </p:cBhvr>
                                          <p:tavLst>
                                            <p:tav tm="0">
                                              <p:val>
                                                <p:fltVal val="0"/>
                                              </p:val>
                                            </p:tav>
                                            <p:tav tm="100000">
                                              <p:val>
                                                <p:strVal val="#ppt_h"/>
                                              </p:val>
                                            </p:tav>
                                          </p:tavLst>
                                        </p:anim>
                                        <p:animEffect transition="in" filter="fade">
                                          <p:cBhvr>
                                            <p:cTn id="104" dur="300"/>
                                            <p:tgtEl>
                                              <p:spTgt spid="67"/>
                                            </p:tgtEl>
                                          </p:cBhvr>
                                        </p:animEffect>
                                      </p:childTnLst>
                                    </p:cTn>
                                  </p:par>
                                  <p:par>
                                    <p:cTn id="105" presetID="2" presetClass="entr" presetSubtype="2" fill="hold" grpId="0" nodeType="withEffect" p14:presetBounceEnd="62000">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14:bounceEnd="62000">
                                          <p:cBhvr additive="base">
                                            <p:cTn id="107" dur="500" fill="hold"/>
                                            <p:tgtEl>
                                              <p:spTgt spid="84"/>
                                            </p:tgtEl>
                                            <p:attrNameLst>
                                              <p:attrName>ppt_x</p:attrName>
                                            </p:attrNameLst>
                                          </p:cBhvr>
                                          <p:tavLst>
                                            <p:tav tm="0">
                                              <p:val>
                                                <p:strVal val="1+#ppt_w/2"/>
                                              </p:val>
                                            </p:tav>
                                            <p:tav tm="100000">
                                              <p:val>
                                                <p:strVal val="#ppt_x"/>
                                              </p:val>
                                            </p:tav>
                                          </p:tavLst>
                                        </p:anim>
                                        <p:anim calcmode="lin" valueType="num" p14:bounceEnd="62000">
                                          <p:cBhvr additive="base">
                                            <p:cTn id="108" dur="500" fill="hold"/>
                                            <p:tgtEl>
                                              <p:spTgt spid="84"/>
                                            </p:tgtEl>
                                            <p:attrNameLst>
                                              <p:attrName>ppt_y</p:attrName>
                                            </p:attrNameLst>
                                          </p:cBhvr>
                                          <p:tavLst>
                                            <p:tav tm="0">
                                              <p:val>
                                                <p:strVal val="#ppt_y"/>
                                              </p:val>
                                            </p:tav>
                                            <p:tav tm="100000">
                                              <p:val>
                                                <p:strVal val="#ppt_y"/>
                                              </p:val>
                                            </p:tav>
                                          </p:tavLst>
                                        </p:anim>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300" fill="hold"/>
                                            <p:tgtEl>
                                              <p:spTgt spid="72"/>
                                            </p:tgtEl>
                                            <p:attrNameLst>
                                              <p:attrName>ppt_w</p:attrName>
                                            </p:attrNameLst>
                                          </p:cBhvr>
                                          <p:tavLst>
                                            <p:tav tm="0">
                                              <p:val>
                                                <p:fltVal val="0"/>
                                              </p:val>
                                            </p:tav>
                                            <p:tav tm="100000">
                                              <p:val>
                                                <p:strVal val="#ppt_w"/>
                                              </p:val>
                                            </p:tav>
                                          </p:tavLst>
                                        </p:anim>
                                        <p:anim calcmode="lin" valueType="num">
                                          <p:cBhvr>
                                            <p:cTn id="113" dur="300" fill="hold"/>
                                            <p:tgtEl>
                                              <p:spTgt spid="72"/>
                                            </p:tgtEl>
                                            <p:attrNameLst>
                                              <p:attrName>ppt_h</p:attrName>
                                            </p:attrNameLst>
                                          </p:cBhvr>
                                          <p:tavLst>
                                            <p:tav tm="0">
                                              <p:val>
                                                <p:fltVal val="0"/>
                                              </p:val>
                                            </p:tav>
                                            <p:tav tm="100000">
                                              <p:val>
                                                <p:strVal val="#ppt_h"/>
                                              </p:val>
                                            </p:tav>
                                          </p:tavLst>
                                        </p:anim>
                                        <p:animEffect transition="in" filter="fade">
                                          <p:cBhvr>
                                            <p:cTn id="114" dur="300"/>
                                            <p:tgtEl>
                                              <p:spTgt spid="72"/>
                                            </p:tgtEl>
                                          </p:cBhvr>
                                        </p:animEffect>
                                      </p:childTnLst>
                                    </p:cTn>
                                  </p:par>
                                  <p:par>
                                    <p:cTn id="115" presetID="2" presetClass="entr" presetSubtype="2" fill="hold" grpId="0" nodeType="withEffect" p14:presetBounceEnd="62000">
                                      <p:stCondLst>
                                        <p:cond delay="0"/>
                                      </p:stCondLst>
                                      <p:childTnLst>
                                        <p:set>
                                          <p:cBhvr>
                                            <p:cTn id="116" dur="1" fill="hold">
                                              <p:stCondLst>
                                                <p:cond delay="0"/>
                                              </p:stCondLst>
                                            </p:cTn>
                                            <p:tgtEl>
                                              <p:spTgt spid="85"/>
                                            </p:tgtEl>
                                            <p:attrNameLst>
                                              <p:attrName>style.visibility</p:attrName>
                                            </p:attrNameLst>
                                          </p:cBhvr>
                                          <p:to>
                                            <p:strVal val="visible"/>
                                          </p:to>
                                        </p:set>
                                        <p:anim calcmode="lin" valueType="num" p14:bounceEnd="62000">
                                          <p:cBhvr additive="base">
                                            <p:cTn id="117" dur="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11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2" grpId="0"/>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42" presetClass="path" presetSubtype="0" fill="hold" nodeType="withEffect">
                                      <p:stCondLst>
                                        <p:cond delay="0"/>
                                      </p:stCondLst>
                                      <p:childTnLst>
                                        <p:animMotion origin="layout" path="M 3.05556E-6 1.97531E-6 L 0.12083 0.06265 " pathEditMode="relative" rAng="0" ptsTypes="AA">
                                          <p:cBhvr>
                                            <p:cTn id="38" dur="300" spd="-100000" fill="hold"/>
                                            <p:tgtEl>
                                              <p:spTgt spid="52"/>
                                            </p:tgtEl>
                                            <p:attrNameLst>
                                              <p:attrName>ppt_x</p:attrName>
                                              <p:attrName>ppt_y</p:attrName>
                                            </p:attrNameLst>
                                          </p:cBhvr>
                                          <p:rCtr x="6042" y="3117"/>
                                        </p:animMotion>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42" presetClass="path" presetSubtype="0" fill="hold" nodeType="withEffect">
                                      <p:stCondLst>
                                        <p:cond delay="0"/>
                                      </p:stCondLst>
                                      <p:childTnLst>
                                        <p:animMotion origin="layout" path="M -4.16667E-6 3.33333E-6 L 0.15799 0.14845 " pathEditMode="relative" rAng="0" ptsTypes="AA">
                                          <p:cBhvr>
                                            <p:cTn id="43" dur="300" spd="-100000" fill="hold"/>
                                            <p:tgtEl>
                                              <p:spTgt spid="31"/>
                                            </p:tgtEl>
                                            <p:attrNameLst>
                                              <p:attrName>ppt_x</p:attrName>
                                              <p:attrName>ppt_y</p:attrName>
                                            </p:attrNameLst>
                                          </p:cBhvr>
                                          <p:rCtr x="7899" y="7407"/>
                                        </p:animMotion>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42" presetClass="path" presetSubtype="0" fill="hold" nodeType="withEffect">
                                      <p:stCondLst>
                                        <p:cond delay="0"/>
                                      </p:stCondLst>
                                      <p:childTnLst>
                                        <p:animMotion origin="layout" path="M 4.72222E-6 4.32099E-6 L 0.09843 0.22777 " pathEditMode="relative" rAng="0" ptsTypes="AA">
                                          <p:cBhvr>
                                            <p:cTn id="48" dur="300" spd="-100000" fill="hold"/>
                                            <p:tgtEl>
                                              <p:spTgt spid="25"/>
                                            </p:tgtEl>
                                            <p:attrNameLst>
                                              <p:attrName>ppt_x</p:attrName>
                                              <p:attrName>ppt_y</p:attrName>
                                            </p:attrNameLst>
                                          </p:cBhvr>
                                          <p:rCtr x="4913" y="11389"/>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42" presetClass="path" presetSubtype="0" fill="hold" nodeType="withEffect">
                                      <p:stCondLst>
                                        <p:cond delay="0"/>
                                      </p:stCondLst>
                                      <p:childTnLst>
                                        <p:animMotion origin="layout" path="M 1.11111E-6 -9.87654E-7 L 0.05451 0.34969 " pathEditMode="relative" rAng="0" ptsTypes="AA">
                                          <p:cBhvr>
                                            <p:cTn id="53" dur="300" spd="-100000" fill="hold"/>
                                            <p:tgtEl>
                                              <p:spTgt spid="34"/>
                                            </p:tgtEl>
                                            <p:attrNameLst>
                                              <p:attrName>ppt_x</p:attrName>
                                              <p:attrName>ppt_y</p:attrName>
                                            </p:attrNameLst>
                                          </p:cBhvr>
                                          <p:rCtr x="2726" y="17469"/>
                                        </p:animMotion>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42" presetClass="path" presetSubtype="0" fill="hold" nodeType="withEffect">
                                      <p:stCondLst>
                                        <p:cond delay="0"/>
                                      </p:stCondLst>
                                      <p:childTnLst>
                                        <p:animMotion origin="layout" path="M 4.16667E-6 3.20988E-6 L -0.03056 0.31666 " pathEditMode="relative" rAng="0" ptsTypes="AA">
                                          <p:cBhvr>
                                            <p:cTn id="58" dur="300" spd="-100000" fill="hold"/>
                                            <p:tgtEl>
                                              <p:spTgt spid="40"/>
                                            </p:tgtEl>
                                            <p:attrNameLst>
                                              <p:attrName>ppt_x</p:attrName>
                                              <p:attrName>ppt_y</p:attrName>
                                            </p:attrNameLst>
                                          </p:cBhvr>
                                          <p:rCtr x="-1528" y="15833"/>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42" presetClass="path" presetSubtype="0" fill="hold" nodeType="withEffect">
                                      <p:stCondLst>
                                        <p:cond delay="0"/>
                                      </p:stCondLst>
                                      <p:childTnLst>
                                        <p:animMotion origin="layout" path="M 0 3.33333E-6 L -0.10191 0.36234 " pathEditMode="relative" rAng="0" ptsTypes="AA">
                                          <p:cBhvr>
                                            <p:cTn id="63" dur="300" spd="-100000" fill="hold"/>
                                            <p:tgtEl>
                                              <p:spTgt spid="28"/>
                                            </p:tgtEl>
                                            <p:attrNameLst>
                                              <p:attrName>ppt_x</p:attrName>
                                              <p:attrName>ppt_y</p:attrName>
                                            </p:attrNameLst>
                                          </p:cBhvr>
                                          <p:rCtr x="-5104" y="18117"/>
                                        </p:animMotion>
                                      </p:child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42" presetClass="path" presetSubtype="0" fill="hold" nodeType="withEffect">
                                      <p:stCondLst>
                                        <p:cond delay="0"/>
                                      </p:stCondLst>
                                      <p:childTnLst>
                                        <p:animMotion origin="layout" path="M -4.72222E-6 4.07407E-6 L -0.15069 0.23919 " pathEditMode="relative" rAng="0" ptsTypes="AA">
                                          <p:cBhvr>
                                            <p:cTn id="68" dur="300" spd="-100000" fill="hold"/>
                                            <p:tgtEl>
                                              <p:spTgt spid="43"/>
                                            </p:tgtEl>
                                            <p:attrNameLst>
                                              <p:attrName>ppt_x</p:attrName>
                                              <p:attrName>ppt_y</p:attrName>
                                            </p:attrNameLst>
                                          </p:cBhvr>
                                          <p:rCtr x="-7535" y="11944"/>
                                        </p:animMotion>
                                      </p:childTnLst>
                                    </p:cTn>
                                  </p:par>
                                </p:childTnLst>
                              </p:cTn>
                            </p:par>
                            <p:par>
                              <p:cTn id="69" fill="hold">
                                <p:stCondLst>
                                  <p:cond delay="2000"/>
                                </p:stCondLst>
                                <p:childTnLst>
                                  <p:par>
                                    <p:cTn id="70" presetID="1" presetClass="entr" presetSubtype="0"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42" presetClass="path" presetSubtype="0" fill="hold" nodeType="withEffect">
                                      <p:stCondLst>
                                        <p:cond delay="0"/>
                                      </p:stCondLst>
                                      <p:childTnLst>
                                        <p:animMotion origin="layout" path="M -2.5E-6 -4.69136E-6 L -0.15816 0.1321 " pathEditMode="relative" rAng="0" ptsTypes="AA">
                                          <p:cBhvr>
                                            <p:cTn id="73" dur="300" spd="-100000" fill="hold"/>
                                            <p:tgtEl>
                                              <p:spTgt spid="37"/>
                                            </p:tgtEl>
                                            <p:attrNameLst>
                                              <p:attrName>ppt_x</p:attrName>
                                              <p:attrName>ppt_y</p:attrName>
                                            </p:attrNameLst>
                                          </p:cBhvr>
                                          <p:rCtr x="-7917" y="6605"/>
                                        </p:animMotion>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42" presetClass="path" presetSubtype="0" fill="hold" nodeType="withEffect">
                                      <p:stCondLst>
                                        <p:cond delay="0"/>
                                      </p:stCondLst>
                                      <p:childTnLst>
                                        <p:animMotion origin="layout" path="M 2.77778E-7 -7.40741E-7 L -0.22101 0.11327 " pathEditMode="relative" rAng="0" ptsTypes="AA">
                                          <p:cBhvr>
                                            <p:cTn id="78" dur="300" spd="-100000" fill="hold"/>
                                            <p:tgtEl>
                                              <p:spTgt spid="47"/>
                                            </p:tgtEl>
                                            <p:attrNameLst>
                                              <p:attrName>ppt_x</p:attrName>
                                              <p:attrName>ppt_y</p:attrName>
                                            </p:attrNameLst>
                                          </p:cBhvr>
                                          <p:rCtr x="-11059" y="5648"/>
                                        </p:animMotion>
                                      </p:childTnLst>
                                    </p:cTn>
                                  </p:par>
                                </p:childTnLst>
                              </p:cTn>
                            </p:par>
                            <p:par>
                              <p:cTn id="79" fill="hold">
                                <p:stCondLst>
                                  <p:cond delay="2000"/>
                                </p:stCondLst>
                                <p:childTnLst>
                                  <p:par>
                                    <p:cTn id="80" presetID="53" presetClass="entr" presetSubtype="16" fill="hold"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par>
                                    <p:cTn id="85" presetID="2" presetClass="entr" presetSubtype="2"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1+#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2500"/>
                                </p:stCondLst>
                                <p:childTnLst>
                                  <p:par>
                                    <p:cTn id="90" presetID="53" presetClass="entr" presetSubtype="16" fill="hold"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300" fill="hold"/>
                                            <p:tgtEl>
                                              <p:spTgt spid="60"/>
                                            </p:tgtEl>
                                            <p:attrNameLst>
                                              <p:attrName>ppt_w</p:attrName>
                                            </p:attrNameLst>
                                          </p:cBhvr>
                                          <p:tavLst>
                                            <p:tav tm="0">
                                              <p:val>
                                                <p:fltVal val="0"/>
                                              </p:val>
                                            </p:tav>
                                            <p:tav tm="100000">
                                              <p:val>
                                                <p:strVal val="#ppt_w"/>
                                              </p:val>
                                            </p:tav>
                                          </p:tavLst>
                                        </p:anim>
                                        <p:anim calcmode="lin" valueType="num">
                                          <p:cBhvr>
                                            <p:cTn id="93" dur="300" fill="hold"/>
                                            <p:tgtEl>
                                              <p:spTgt spid="60"/>
                                            </p:tgtEl>
                                            <p:attrNameLst>
                                              <p:attrName>ppt_h</p:attrName>
                                            </p:attrNameLst>
                                          </p:cBhvr>
                                          <p:tavLst>
                                            <p:tav tm="0">
                                              <p:val>
                                                <p:fltVal val="0"/>
                                              </p:val>
                                            </p:tav>
                                            <p:tav tm="100000">
                                              <p:val>
                                                <p:strVal val="#ppt_h"/>
                                              </p:val>
                                            </p:tav>
                                          </p:tavLst>
                                        </p:anim>
                                        <p:animEffect transition="in" filter="fade">
                                          <p:cBhvr>
                                            <p:cTn id="94" dur="300"/>
                                            <p:tgtEl>
                                              <p:spTgt spid="6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 calcmode="lin" valueType="num">
                                          <p:cBhvr additive="base">
                                            <p:cTn id="97" dur="500" fill="hold"/>
                                            <p:tgtEl>
                                              <p:spTgt spid="83"/>
                                            </p:tgtEl>
                                            <p:attrNameLst>
                                              <p:attrName>ppt_x</p:attrName>
                                            </p:attrNameLst>
                                          </p:cBhvr>
                                          <p:tavLst>
                                            <p:tav tm="0">
                                              <p:val>
                                                <p:strVal val="1+#ppt_w/2"/>
                                              </p:val>
                                            </p:tav>
                                            <p:tav tm="100000">
                                              <p:val>
                                                <p:strVal val="#ppt_x"/>
                                              </p:val>
                                            </p:tav>
                                          </p:tavLst>
                                        </p:anim>
                                        <p:anim calcmode="lin" valueType="num">
                                          <p:cBhvr additive="base">
                                            <p:cTn id="98" dur="500" fill="hold"/>
                                            <p:tgtEl>
                                              <p:spTgt spid="83"/>
                                            </p:tgtEl>
                                            <p:attrNameLst>
                                              <p:attrName>ppt_y</p:attrName>
                                            </p:attrNameLst>
                                          </p:cBhvr>
                                          <p:tavLst>
                                            <p:tav tm="0">
                                              <p:val>
                                                <p:strVal val="#ppt_y"/>
                                              </p:val>
                                            </p:tav>
                                            <p:tav tm="100000">
                                              <p:val>
                                                <p:strVal val="#ppt_y"/>
                                              </p:val>
                                            </p:tav>
                                          </p:tavLst>
                                        </p:anim>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 calcmode="lin" valueType="num">
                                          <p:cBhvr>
                                            <p:cTn id="102" dur="300" fill="hold"/>
                                            <p:tgtEl>
                                              <p:spTgt spid="67"/>
                                            </p:tgtEl>
                                            <p:attrNameLst>
                                              <p:attrName>ppt_w</p:attrName>
                                            </p:attrNameLst>
                                          </p:cBhvr>
                                          <p:tavLst>
                                            <p:tav tm="0">
                                              <p:val>
                                                <p:fltVal val="0"/>
                                              </p:val>
                                            </p:tav>
                                            <p:tav tm="100000">
                                              <p:val>
                                                <p:strVal val="#ppt_w"/>
                                              </p:val>
                                            </p:tav>
                                          </p:tavLst>
                                        </p:anim>
                                        <p:anim calcmode="lin" valueType="num">
                                          <p:cBhvr>
                                            <p:cTn id="103" dur="300" fill="hold"/>
                                            <p:tgtEl>
                                              <p:spTgt spid="67"/>
                                            </p:tgtEl>
                                            <p:attrNameLst>
                                              <p:attrName>ppt_h</p:attrName>
                                            </p:attrNameLst>
                                          </p:cBhvr>
                                          <p:tavLst>
                                            <p:tav tm="0">
                                              <p:val>
                                                <p:fltVal val="0"/>
                                              </p:val>
                                            </p:tav>
                                            <p:tav tm="100000">
                                              <p:val>
                                                <p:strVal val="#ppt_h"/>
                                              </p:val>
                                            </p:tav>
                                          </p:tavLst>
                                        </p:anim>
                                        <p:animEffect transition="in" filter="fade">
                                          <p:cBhvr>
                                            <p:cTn id="104" dur="300"/>
                                            <p:tgtEl>
                                              <p:spTgt spid="67"/>
                                            </p:tgtEl>
                                          </p:cBhvr>
                                        </p:animEffect>
                                      </p:childTnLst>
                                    </p:cTn>
                                  </p:par>
                                  <p:par>
                                    <p:cTn id="105" presetID="2" presetClass="entr" presetSubtype="2"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additive="base">
                                            <p:cTn id="107" dur="500" fill="hold"/>
                                            <p:tgtEl>
                                              <p:spTgt spid="84"/>
                                            </p:tgtEl>
                                            <p:attrNameLst>
                                              <p:attrName>ppt_x</p:attrName>
                                            </p:attrNameLst>
                                          </p:cBhvr>
                                          <p:tavLst>
                                            <p:tav tm="0">
                                              <p:val>
                                                <p:strVal val="1+#ppt_w/2"/>
                                              </p:val>
                                            </p:tav>
                                            <p:tav tm="100000">
                                              <p:val>
                                                <p:strVal val="#ppt_x"/>
                                              </p:val>
                                            </p:tav>
                                          </p:tavLst>
                                        </p:anim>
                                        <p:anim calcmode="lin" valueType="num">
                                          <p:cBhvr additive="base">
                                            <p:cTn id="108" dur="500" fill="hold"/>
                                            <p:tgtEl>
                                              <p:spTgt spid="84"/>
                                            </p:tgtEl>
                                            <p:attrNameLst>
                                              <p:attrName>ppt_y</p:attrName>
                                            </p:attrNameLst>
                                          </p:cBhvr>
                                          <p:tavLst>
                                            <p:tav tm="0">
                                              <p:val>
                                                <p:strVal val="#ppt_y"/>
                                              </p:val>
                                            </p:tav>
                                            <p:tav tm="100000">
                                              <p:val>
                                                <p:strVal val="#ppt_y"/>
                                              </p:val>
                                            </p:tav>
                                          </p:tavLst>
                                        </p:anim>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300" fill="hold"/>
                                            <p:tgtEl>
                                              <p:spTgt spid="72"/>
                                            </p:tgtEl>
                                            <p:attrNameLst>
                                              <p:attrName>ppt_w</p:attrName>
                                            </p:attrNameLst>
                                          </p:cBhvr>
                                          <p:tavLst>
                                            <p:tav tm="0">
                                              <p:val>
                                                <p:fltVal val="0"/>
                                              </p:val>
                                            </p:tav>
                                            <p:tav tm="100000">
                                              <p:val>
                                                <p:strVal val="#ppt_w"/>
                                              </p:val>
                                            </p:tav>
                                          </p:tavLst>
                                        </p:anim>
                                        <p:anim calcmode="lin" valueType="num">
                                          <p:cBhvr>
                                            <p:cTn id="113" dur="300" fill="hold"/>
                                            <p:tgtEl>
                                              <p:spTgt spid="72"/>
                                            </p:tgtEl>
                                            <p:attrNameLst>
                                              <p:attrName>ppt_h</p:attrName>
                                            </p:attrNameLst>
                                          </p:cBhvr>
                                          <p:tavLst>
                                            <p:tav tm="0">
                                              <p:val>
                                                <p:fltVal val="0"/>
                                              </p:val>
                                            </p:tav>
                                            <p:tav tm="100000">
                                              <p:val>
                                                <p:strVal val="#ppt_h"/>
                                              </p:val>
                                            </p:tav>
                                          </p:tavLst>
                                        </p:anim>
                                        <p:animEffect transition="in" filter="fade">
                                          <p:cBhvr>
                                            <p:cTn id="114" dur="300"/>
                                            <p:tgtEl>
                                              <p:spTgt spid="72"/>
                                            </p:tgtEl>
                                          </p:cBhvr>
                                        </p:animEffect>
                                      </p:childTnLst>
                                    </p:cTn>
                                  </p:par>
                                  <p:par>
                                    <p:cTn id="115" presetID="2" presetClass="entr" presetSubtype="2"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 calcmode="lin" valueType="num">
                                          <p:cBhvr additive="base">
                                            <p:cTn id="117" dur="500" fill="hold"/>
                                            <p:tgtEl>
                                              <p:spTgt spid="85"/>
                                            </p:tgtEl>
                                            <p:attrNameLst>
                                              <p:attrName>ppt_x</p:attrName>
                                            </p:attrNameLst>
                                          </p:cBhvr>
                                          <p:tavLst>
                                            <p:tav tm="0">
                                              <p:val>
                                                <p:strVal val="1+#ppt_w/2"/>
                                              </p:val>
                                            </p:tav>
                                            <p:tav tm="100000">
                                              <p:val>
                                                <p:strVal val="#ppt_x"/>
                                              </p:val>
                                            </p:tav>
                                          </p:tavLst>
                                        </p:anim>
                                        <p:anim calcmode="lin" valueType="num">
                                          <p:cBhvr additive="base">
                                            <p:cTn id="11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2" grpId="0"/>
          <p:bldP spid="83" grpId="0"/>
          <p:bldP spid="84" grpId="0"/>
          <p:bldP spid="8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3"/>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0" name="Picture 6"/>
          <p:cNvPicPr>
            <a:picLocks noChangeAspect="1"/>
          </p:cNvPicPr>
          <p:nvPr/>
        </p:nvPicPr>
        <p:blipFill rotWithShape="1">
          <a:blip r:embed="rId3" cstate="email"/>
          <a:srcRect/>
          <a:stretch>
            <a:fillRect/>
          </a:stretch>
        </p:blipFill>
        <p:spPr>
          <a:xfrm flipH="1">
            <a:off x="12852920" y="925802"/>
            <a:ext cx="795867" cy="347134"/>
          </a:xfrm>
          <a:prstGeom prst="rect">
            <a:avLst/>
          </a:prstGeom>
        </p:spPr>
      </p:pic>
      <p:pic>
        <p:nvPicPr>
          <p:cNvPr id="62" name="Picture 12"/>
          <p:cNvPicPr>
            <a:picLocks noChangeAspect="1"/>
          </p:cNvPicPr>
          <p:nvPr/>
        </p:nvPicPr>
        <p:blipFill rotWithShape="1">
          <a:blip r:embed="rId4" cstate="email"/>
          <a:srcRect/>
          <a:stretch>
            <a:fillRect/>
          </a:stretch>
        </p:blipFill>
        <p:spPr>
          <a:xfrm>
            <a:off x="12132840" y="436772"/>
            <a:ext cx="544528" cy="237507"/>
          </a:xfrm>
          <a:prstGeom prst="rect">
            <a:avLst/>
          </a:prstGeom>
        </p:spPr>
      </p:pic>
      <p:pic>
        <p:nvPicPr>
          <p:cNvPr id="19" name="Picture 2"/>
          <p:cNvPicPr>
            <a:picLocks noChangeAspect="1"/>
          </p:cNvPicPr>
          <p:nvPr/>
        </p:nvPicPr>
        <p:blipFill rotWithShape="1">
          <a:blip r:embed="rId5" cstate="email"/>
          <a:srcRect/>
          <a:stretch>
            <a:fillRect/>
          </a:stretch>
        </p:blipFill>
        <p:spPr>
          <a:xfrm flipH="1">
            <a:off x="11074424" y="534774"/>
            <a:ext cx="914400" cy="499533"/>
          </a:xfrm>
          <a:prstGeom prst="rect">
            <a:avLst/>
          </a:prstGeom>
        </p:spPr>
      </p:pic>
      <p:grpSp>
        <p:nvGrpSpPr>
          <p:cNvPr id="40" name="Group 39"/>
          <p:cNvGrpSpPr/>
          <p:nvPr/>
        </p:nvGrpSpPr>
        <p:grpSpPr>
          <a:xfrm>
            <a:off x="124547" y="3744603"/>
            <a:ext cx="8839941" cy="852484"/>
            <a:chOff x="0" y="5681670"/>
            <a:chExt cx="12198096" cy="1176329"/>
          </a:xfrm>
        </p:grpSpPr>
        <p:pic>
          <p:nvPicPr>
            <p:cNvPr id="41" name="Picture 40"/>
            <p:cNvPicPr>
              <a:picLocks noChangeAspect="1"/>
            </p:cNvPicPr>
            <p:nvPr/>
          </p:nvPicPr>
          <p:blipFill rotWithShape="1">
            <a:blip r:embed="rId6" cstate="email">
              <a:lum/>
            </a:blip>
            <a:srcRect/>
            <a:stretch>
              <a:fillRect/>
            </a:stretch>
          </p:blipFill>
          <p:spPr>
            <a:xfrm>
              <a:off x="0" y="5681670"/>
              <a:ext cx="8318234" cy="1176329"/>
            </a:xfrm>
            <a:prstGeom prst="rect">
              <a:avLst/>
            </a:prstGeom>
            <a:effectLst/>
          </p:spPr>
        </p:pic>
        <p:pic>
          <p:nvPicPr>
            <p:cNvPr id="42" name="Picture 41"/>
            <p:cNvPicPr>
              <a:picLocks noChangeAspect="1"/>
            </p:cNvPicPr>
            <p:nvPr/>
          </p:nvPicPr>
          <p:blipFill rotWithShape="1">
            <a:blip r:embed="rId7" cstate="email">
              <a:lum/>
            </a:blip>
            <a:srcRect/>
            <a:stretch>
              <a:fillRect/>
            </a:stretch>
          </p:blipFill>
          <p:spPr>
            <a:xfrm>
              <a:off x="8255677" y="5681670"/>
              <a:ext cx="3942419" cy="1176329"/>
            </a:xfrm>
            <a:prstGeom prst="rect">
              <a:avLst/>
            </a:prstGeom>
            <a:effectLst/>
          </p:spPr>
        </p:pic>
      </p:grpSp>
      <p:sp>
        <p:nvSpPr>
          <p:cNvPr id="56" name="Rectangle 14"/>
          <p:cNvSpPr/>
          <p:nvPr/>
        </p:nvSpPr>
        <p:spPr>
          <a:xfrm>
            <a:off x="0" y="4587974"/>
            <a:ext cx="9144000" cy="5555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8" name="Picture 18"/>
          <p:cNvPicPr>
            <a:picLocks noChangeAspect="1"/>
          </p:cNvPicPr>
          <p:nvPr/>
        </p:nvPicPr>
        <p:blipFill rotWithShape="1">
          <a:blip r:embed="rId8" cstate="email"/>
          <a:srcRect/>
          <a:stretch>
            <a:fillRect/>
          </a:stretch>
        </p:blipFill>
        <p:spPr>
          <a:xfrm flipH="1">
            <a:off x="1627098" y="4101071"/>
            <a:ext cx="856670" cy="568199"/>
          </a:xfrm>
          <a:prstGeom prst="rect">
            <a:avLst/>
          </a:prstGeom>
        </p:spPr>
      </p:pic>
      <p:sp>
        <p:nvSpPr>
          <p:cNvPr id="43" name="TextBox 42"/>
          <p:cNvSpPr txBox="1"/>
          <p:nvPr/>
        </p:nvSpPr>
        <p:spPr>
          <a:xfrm>
            <a:off x="2016471" y="1660034"/>
            <a:ext cx="5291833" cy="1415772"/>
          </a:xfrm>
          <a:prstGeom prst="rect">
            <a:avLst/>
          </a:prstGeom>
          <a:noFill/>
        </p:spPr>
        <p:txBody>
          <a:bodyPr wrap="non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汇报完毕</a:t>
            </a:r>
            <a:endParaRPr lang="en-US" altLang="zh-CN" sz="5400" b="1" dirty="0">
              <a:solidFill>
                <a:schemeClr val="bg1"/>
              </a:solidFill>
              <a:latin typeface="微软雅黑" panose="020B0503020204020204" pitchFamily="34" charset="-122"/>
              <a:ea typeface="微软雅黑" panose="020B0503020204020204" pitchFamily="34" charset="-122"/>
            </a:endParaRPr>
          </a:p>
          <a:p>
            <a:pPr algn="ctr"/>
            <a:r>
              <a:rPr lang="en-US" altLang="zh-CN" sz="3200" dirty="0">
                <a:solidFill>
                  <a:schemeClr val="bg1"/>
                </a:solidFill>
                <a:latin typeface="Impact" panose="020B0806030902050204" pitchFamily="34" charset="0"/>
                <a:ea typeface="微软雅黑" panose="020B0503020204020204" pitchFamily="34" charset="-122"/>
              </a:rPr>
              <a:t>THANK YOU FOR YOUR LISTENING</a:t>
            </a:r>
            <a:endParaRPr lang="zh-CN" altLang="en-US" sz="32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1.94444E-6 -1.66873E-6 L -0.68298 -0.00154 " pathEditMode="relative" rAng="0" ptsTypes="AA">
                                          <p:cBhvr>
                                            <p:cTn id="6" dur="5000" fill="hold"/>
                                            <p:tgtEl>
                                              <p:spTgt spid="62"/>
                                            </p:tgtEl>
                                            <p:attrNameLst>
                                              <p:attrName>ppt_x</p:attrName>
                                              <p:attrName>ppt_y</p:attrName>
                                            </p:attrNameLst>
                                          </p:cBhvr>
                                          <p:rCtr x="-34149" y="-93"/>
                                        </p:animMotion>
                                      </p:childTnLst>
                                    </p:cTn>
                                  </p:par>
                                  <p:par>
                                    <p:cTn id="7" presetID="42" presetClass="path" presetSubtype="0" fill="hold" nodeType="withEffect">
                                      <p:stCondLst>
                                        <p:cond delay="0"/>
                                      </p:stCondLst>
                                      <p:childTnLst>
                                        <p:animMotion origin="layout" path="M -0.0316 -4.25216E-6 L -0.61059 -4.25216E-6 " pathEditMode="relative" rAng="0" ptsTypes="AA">
                                          <p:cBhvr>
                                            <p:cTn id="8" dur="5000" fill="hold"/>
                                            <p:tgtEl>
                                              <p:spTgt spid="60"/>
                                            </p:tgtEl>
                                            <p:attrNameLst>
                                              <p:attrName>ppt_x</p:attrName>
                                              <p:attrName>ppt_y</p:attrName>
                                            </p:attrNameLst>
                                          </p:cBhvr>
                                          <p:rCtr x="-28958" y="0"/>
                                        </p:animMotion>
                                      </p:childTnLst>
                                    </p:cTn>
                                  </p:par>
                                  <p:par>
                                    <p:cTn id="9" presetID="42" presetClass="path" presetSubtype="0" fill="hold" nodeType="withEffect">
                                      <p:stCondLst>
                                        <p:cond delay="0"/>
                                      </p:stCondLst>
                                      <p:childTnLst>
                                        <p:animMotion origin="layout" path="M -1.94444E-6 -5.19159E-7 L -0.63107 0.00742 " pathEditMode="relative" rAng="0" ptsTypes="AA">
                                          <p:cBhvr>
                                            <p:cTn id="10" dur="5000" fill="hold"/>
                                            <p:tgtEl>
                                              <p:spTgt spid="19"/>
                                            </p:tgtEl>
                                            <p:attrNameLst>
                                              <p:attrName>ppt_x</p:attrName>
                                              <p:attrName>ppt_y</p:attrName>
                                            </p:attrNameLst>
                                          </p:cBhvr>
                                          <p:rCtr x="-31563" y="371"/>
                                        </p:animMotion>
                                      </p:childTnLst>
                                    </p:cTn>
                                  </p:par>
                                  <p:par>
                                    <p:cTn id="11" presetID="2" presetClass="entr" presetSubtype="4" fill="hold" nodeType="withEffect" p14:presetBounceEnd="54000">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14:bounceEnd="54000">
                                          <p:cBhvr additive="base">
                                            <p:cTn id="13" dur="500" fill="hold"/>
                                            <p:tgtEl>
                                              <p:spTgt spid="40"/>
                                            </p:tgtEl>
                                            <p:attrNameLst>
                                              <p:attrName>ppt_x</p:attrName>
                                            </p:attrNameLst>
                                          </p:cBhvr>
                                          <p:tavLst>
                                            <p:tav tm="0">
                                              <p:val>
                                                <p:strVal val="#ppt_x"/>
                                              </p:val>
                                            </p:tav>
                                            <p:tav tm="100000">
                                              <p:val>
                                                <p:strVal val="#ppt_x"/>
                                              </p:val>
                                            </p:tav>
                                          </p:tavLst>
                                        </p:anim>
                                        <p:anim calcmode="lin" valueType="num" p14:bounceEnd="54000">
                                          <p:cBhvr additive="base">
                                            <p:cTn id="14" dur="500" fill="hold"/>
                                            <p:tgtEl>
                                              <p:spTgt spid="40"/>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3000" fill="hold"/>
                                            <p:tgtEl>
                                              <p:spTgt spid="58"/>
                                            </p:tgtEl>
                                            <p:attrNameLst>
                                              <p:attrName>ppt_x</p:attrName>
                                            </p:attrNameLst>
                                          </p:cBhvr>
                                          <p:tavLst>
                                            <p:tav tm="0">
                                              <p:val>
                                                <p:strVal val="0-#ppt_w/2"/>
                                              </p:val>
                                            </p:tav>
                                            <p:tav tm="100000">
                                              <p:val>
                                                <p:strVal val="#ppt_x"/>
                                              </p:val>
                                            </p:tav>
                                          </p:tavLst>
                                        </p:anim>
                                        <p:anim calcmode="lin" valueType="num">
                                          <p:cBhvr additive="base">
                                            <p:cTn id="18" dur="3000" fill="hold"/>
                                            <p:tgtEl>
                                              <p:spTgt spid="58"/>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14:presetBounceEnd="46000">
                                      <p:stCondLst>
                                        <p:cond delay="1100"/>
                                      </p:stCondLst>
                                      <p:childTnLst>
                                        <p:set>
                                          <p:cBhvr>
                                            <p:cTn id="20" dur="1" fill="hold">
                                              <p:stCondLst>
                                                <p:cond delay="0"/>
                                              </p:stCondLst>
                                            </p:cTn>
                                            <p:tgtEl>
                                              <p:spTgt spid="43"/>
                                            </p:tgtEl>
                                            <p:attrNameLst>
                                              <p:attrName>style.visibility</p:attrName>
                                            </p:attrNameLst>
                                          </p:cBhvr>
                                          <p:to>
                                            <p:strVal val="visible"/>
                                          </p:to>
                                        </p:set>
                                        <p:anim calcmode="lin" valueType="num" p14:bounceEnd="46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46000">
                                          <p:cBhvr additive="base">
                                            <p:cTn id="22"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1.94444E-6 -1.66873E-6 L -0.68298 -0.00154 " pathEditMode="relative" rAng="0" ptsTypes="AA">
                                          <p:cBhvr>
                                            <p:cTn id="6" dur="5000" fill="hold"/>
                                            <p:tgtEl>
                                              <p:spTgt spid="62"/>
                                            </p:tgtEl>
                                            <p:attrNameLst>
                                              <p:attrName>ppt_x</p:attrName>
                                              <p:attrName>ppt_y</p:attrName>
                                            </p:attrNameLst>
                                          </p:cBhvr>
                                          <p:rCtr x="-34149" y="-93"/>
                                        </p:animMotion>
                                      </p:childTnLst>
                                    </p:cTn>
                                  </p:par>
                                  <p:par>
                                    <p:cTn id="7" presetID="42" presetClass="path" presetSubtype="0" fill="hold" nodeType="withEffect">
                                      <p:stCondLst>
                                        <p:cond delay="0"/>
                                      </p:stCondLst>
                                      <p:childTnLst>
                                        <p:animMotion origin="layout" path="M -0.0316 -4.25216E-6 L -0.61059 -4.25216E-6 " pathEditMode="relative" rAng="0" ptsTypes="AA">
                                          <p:cBhvr>
                                            <p:cTn id="8" dur="5000" fill="hold"/>
                                            <p:tgtEl>
                                              <p:spTgt spid="60"/>
                                            </p:tgtEl>
                                            <p:attrNameLst>
                                              <p:attrName>ppt_x</p:attrName>
                                              <p:attrName>ppt_y</p:attrName>
                                            </p:attrNameLst>
                                          </p:cBhvr>
                                          <p:rCtr x="-28958" y="0"/>
                                        </p:animMotion>
                                      </p:childTnLst>
                                    </p:cTn>
                                  </p:par>
                                  <p:par>
                                    <p:cTn id="9" presetID="42" presetClass="path" presetSubtype="0" fill="hold" nodeType="withEffect">
                                      <p:stCondLst>
                                        <p:cond delay="0"/>
                                      </p:stCondLst>
                                      <p:childTnLst>
                                        <p:animMotion origin="layout" path="M -1.94444E-6 -5.19159E-7 L -0.63107 0.00742 " pathEditMode="relative" rAng="0" ptsTypes="AA">
                                          <p:cBhvr>
                                            <p:cTn id="10" dur="5000" fill="hold"/>
                                            <p:tgtEl>
                                              <p:spTgt spid="19"/>
                                            </p:tgtEl>
                                            <p:attrNameLst>
                                              <p:attrName>ppt_x</p:attrName>
                                              <p:attrName>ppt_y</p:attrName>
                                            </p:attrNameLst>
                                          </p:cBhvr>
                                          <p:rCtr x="-31563" y="371"/>
                                        </p:animMotion>
                                      </p:childTnLst>
                                    </p:cTn>
                                  </p:par>
                                  <p:par>
                                    <p:cTn id="11" presetID="2" presetClass="entr" presetSubtype="4"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3000" fill="hold"/>
                                            <p:tgtEl>
                                              <p:spTgt spid="58"/>
                                            </p:tgtEl>
                                            <p:attrNameLst>
                                              <p:attrName>ppt_x</p:attrName>
                                            </p:attrNameLst>
                                          </p:cBhvr>
                                          <p:tavLst>
                                            <p:tav tm="0">
                                              <p:val>
                                                <p:strVal val="0-#ppt_w/2"/>
                                              </p:val>
                                            </p:tav>
                                            <p:tav tm="100000">
                                              <p:val>
                                                <p:strVal val="#ppt_x"/>
                                              </p:val>
                                            </p:tav>
                                          </p:tavLst>
                                        </p:anim>
                                        <p:anim calcmode="lin" valueType="num">
                                          <p:cBhvr additive="base">
                                            <p:cTn id="18" dur="3000" fill="hold"/>
                                            <p:tgtEl>
                                              <p:spTgt spid="58"/>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stCondLst>
                                        <p:cond delay="11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3"/>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0" name="Picture 6"/>
          <p:cNvPicPr>
            <a:picLocks noChangeAspect="1"/>
          </p:cNvPicPr>
          <p:nvPr/>
        </p:nvPicPr>
        <p:blipFill rotWithShape="1">
          <a:blip r:embed="rId3" cstate="email"/>
          <a:srcRect/>
          <a:stretch>
            <a:fillRect/>
          </a:stretch>
        </p:blipFill>
        <p:spPr>
          <a:xfrm flipH="1">
            <a:off x="12852920" y="925802"/>
            <a:ext cx="795867" cy="347134"/>
          </a:xfrm>
          <a:prstGeom prst="rect">
            <a:avLst/>
          </a:prstGeom>
        </p:spPr>
      </p:pic>
      <p:pic>
        <p:nvPicPr>
          <p:cNvPr id="62" name="Picture 12"/>
          <p:cNvPicPr>
            <a:picLocks noChangeAspect="1"/>
          </p:cNvPicPr>
          <p:nvPr/>
        </p:nvPicPr>
        <p:blipFill rotWithShape="1">
          <a:blip r:embed="rId4" cstate="email"/>
          <a:srcRect/>
          <a:stretch>
            <a:fillRect/>
          </a:stretch>
        </p:blipFill>
        <p:spPr>
          <a:xfrm>
            <a:off x="12132840" y="436772"/>
            <a:ext cx="544528" cy="237507"/>
          </a:xfrm>
          <a:prstGeom prst="rect">
            <a:avLst/>
          </a:prstGeom>
        </p:spPr>
      </p:pic>
      <p:pic>
        <p:nvPicPr>
          <p:cNvPr id="58" name="Picture 18"/>
          <p:cNvPicPr>
            <a:picLocks noChangeAspect="1"/>
          </p:cNvPicPr>
          <p:nvPr/>
        </p:nvPicPr>
        <p:blipFill rotWithShape="1">
          <a:blip r:embed="rId5" cstate="email"/>
          <a:srcRect/>
          <a:stretch>
            <a:fillRect/>
          </a:stretch>
        </p:blipFill>
        <p:spPr>
          <a:xfrm flipH="1">
            <a:off x="1483082" y="4101071"/>
            <a:ext cx="856670" cy="568199"/>
          </a:xfrm>
          <a:prstGeom prst="rect">
            <a:avLst/>
          </a:prstGeom>
        </p:spPr>
      </p:pic>
      <p:pic>
        <p:nvPicPr>
          <p:cNvPr id="15" name="Picture 15"/>
          <p:cNvPicPr>
            <a:picLocks noChangeAspect="1"/>
          </p:cNvPicPr>
          <p:nvPr/>
        </p:nvPicPr>
        <p:blipFill rotWithShape="1">
          <a:blip r:embed="rId6" cstate="email"/>
          <a:srcRect/>
          <a:stretch>
            <a:fillRect/>
          </a:stretch>
        </p:blipFill>
        <p:spPr>
          <a:xfrm>
            <a:off x="7020272" y="3507854"/>
            <a:ext cx="1615163" cy="1083554"/>
          </a:xfrm>
          <a:prstGeom prst="rect">
            <a:avLst/>
          </a:prstGeom>
        </p:spPr>
      </p:pic>
      <p:sp>
        <p:nvSpPr>
          <p:cNvPr id="56" name="Rectangle 14"/>
          <p:cNvSpPr/>
          <p:nvPr/>
        </p:nvSpPr>
        <p:spPr>
          <a:xfrm>
            <a:off x="0" y="4587974"/>
            <a:ext cx="9144000" cy="5555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1096087" y="627534"/>
            <a:ext cx="1415773" cy="830997"/>
          </a:xfrm>
          <a:prstGeom prst="rect">
            <a:avLst/>
          </a:prstGeom>
          <a:noFill/>
        </p:spPr>
        <p:txBody>
          <a:bodyPr wrap="non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17" name="矩形 16"/>
          <p:cNvSpPr/>
          <p:nvPr/>
        </p:nvSpPr>
        <p:spPr>
          <a:xfrm>
            <a:off x="2439623" y="810345"/>
            <a:ext cx="2090637" cy="646331"/>
          </a:xfrm>
          <a:prstGeom prst="rect">
            <a:avLst/>
          </a:prstGeom>
        </p:spPr>
        <p:txBody>
          <a:bodyPr wrap="none">
            <a:spAutoFit/>
          </a:bodyPr>
          <a:lstStyle/>
          <a:p>
            <a:pPr algn="ctr"/>
            <a:r>
              <a:rPr lang="en-US" altLang="zh-CN" sz="3600" dirty="0">
                <a:solidFill>
                  <a:schemeClr val="bg1">
                    <a:alpha val="42000"/>
                  </a:schemeClr>
                </a:solidFill>
                <a:latin typeface="Impact" panose="020B0806030902050204" pitchFamily="34" charset="0"/>
              </a:rPr>
              <a:t>CONCENTS</a:t>
            </a:r>
          </a:p>
        </p:txBody>
      </p:sp>
      <p:pic>
        <p:nvPicPr>
          <p:cNvPr id="19" name="Picture 2"/>
          <p:cNvPicPr>
            <a:picLocks noChangeAspect="1"/>
          </p:cNvPicPr>
          <p:nvPr/>
        </p:nvPicPr>
        <p:blipFill rotWithShape="1">
          <a:blip r:embed="rId7" cstate="email"/>
          <a:srcRect/>
          <a:stretch>
            <a:fillRect/>
          </a:stretch>
        </p:blipFill>
        <p:spPr>
          <a:xfrm flipH="1">
            <a:off x="11074424" y="534774"/>
            <a:ext cx="914400" cy="499533"/>
          </a:xfrm>
          <a:prstGeom prst="rect">
            <a:avLst/>
          </a:prstGeom>
        </p:spPr>
      </p:pic>
      <p:grpSp>
        <p:nvGrpSpPr>
          <p:cNvPr id="6" name="组合 5"/>
          <p:cNvGrpSpPr/>
          <p:nvPr/>
        </p:nvGrpSpPr>
        <p:grpSpPr>
          <a:xfrm>
            <a:off x="2718197" y="1563638"/>
            <a:ext cx="3726011" cy="584775"/>
            <a:chOff x="2657710" y="1695617"/>
            <a:chExt cx="3726011" cy="584775"/>
          </a:xfrm>
        </p:grpSpPr>
        <p:sp>
          <p:nvSpPr>
            <p:cNvPr id="20" name="矩形 19"/>
            <p:cNvSpPr/>
            <p:nvPr/>
          </p:nvSpPr>
          <p:spPr>
            <a:xfrm>
              <a:off x="2657710" y="1695617"/>
              <a:ext cx="636713"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1" name="TextBox 20"/>
            <p:cNvSpPr txBox="1"/>
            <p:nvPr/>
          </p:nvSpPr>
          <p:spPr>
            <a:xfrm>
              <a:off x="3225513" y="1739592"/>
              <a:ext cx="3025252" cy="400110"/>
            </a:xfrm>
            <a:prstGeom prst="rect">
              <a:avLst/>
            </a:prstGeom>
            <a:noFill/>
            <a:effectLst>
              <a:innerShdw blurRad="25400" dist="25400" dir="13500000">
                <a:prstClr val="black">
                  <a:alpha val="50000"/>
                </a:prstClr>
              </a:innerShdw>
            </a:effectLst>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在这里填写目录标题内容</a:t>
              </a:r>
            </a:p>
          </p:txBody>
        </p:sp>
        <p:grpSp>
          <p:nvGrpSpPr>
            <p:cNvPr id="5" name="组合 4"/>
            <p:cNvGrpSpPr/>
            <p:nvPr/>
          </p:nvGrpSpPr>
          <p:grpSpPr>
            <a:xfrm>
              <a:off x="3203848" y="2067694"/>
              <a:ext cx="3179873" cy="72008"/>
              <a:chOff x="3203848" y="2067694"/>
              <a:chExt cx="3179873" cy="72008"/>
            </a:xfrm>
          </p:grpSpPr>
          <p:cxnSp>
            <p:nvCxnSpPr>
              <p:cNvPr id="3" name="直接连接符 2"/>
              <p:cNvCxnSpPr/>
              <p:nvPr/>
            </p:nvCxnSpPr>
            <p:spPr>
              <a:xfrm>
                <a:off x="3203848" y="2139702"/>
                <a:ext cx="317660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等腰三角形 3"/>
              <p:cNvSpPr/>
              <p:nvPr/>
            </p:nvSpPr>
            <p:spPr>
              <a:xfrm>
                <a:off x="6300192" y="2067694"/>
                <a:ext cx="83529"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nvGrpSpPr>
        <p:grpSpPr>
          <a:xfrm>
            <a:off x="2718197" y="2149448"/>
            <a:ext cx="3726011" cy="584775"/>
            <a:chOff x="2657710" y="2324211"/>
            <a:chExt cx="3726011" cy="584775"/>
          </a:xfrm>
        </p:grpSpPr>
        <p:sp>
          <p:nvSpPr>
            <p:cNvPr id="22" name="矩形 21"/>
            <p:cNvSpPr/>
            <p:nvPr/>
          </p:nvSpPr>
          <p:spPr>
            <a:xfrm>
              <a:off x="2657710" y="2324211"/>
              <a:ext cx="68640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3" name="TextBox 22"/>
            <p:cNvSpPr txBox="1"/>
            <p:nvPr/>
          </p:nvSpPr>
          <p:spPr>
            <a:xfrm>
              <a:off x="3225513" y="2368186"/>
              <a:ext cx="3025252" cy="400110"/>
            </a:xfrm>
            <a:prstGeom prst="rect">
              <a:avLst/>
            </a:prstGeom>
            <a:noFill/>
            <a:effectLst>
              <a:innerShdw blurRad="25400" dist="25400" dir="13500000">
                <a:prstClr val="black">
                  <a:alpha val="50000"/>
                </a:prstClr>
              </a:innerShdw>
            </a:effectLst>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在这里填写目录标题内容</a:t>
              </a:r>
            </a:p>
          </p:txBody>
        </p:sp>
        <p:grpSp>
          <p:nvGrpSpPr>
            <p:cNvPr id="24" name="组合 23"/>
            <p:cNvGrpSpPr/>
            <p:nvPr/>
          </p:nvGrpSpPr>
          <p:grpSpPr>
            <a:xfrm>
              <a:off x="3203848" y="2696288"/>
              <a:ext cx="3179873" cy="72008"/>
              <a:chOff x="3203848" y="2067694"/>
              <a:chExt cx="3179873" cy="72008"/>
            </a:xfrm>
          </p:grpSpPr>
          <p:cxnSp>
            <p:nvCxnSpPr>
              <p:cNvPr id="25" name="直接连接符 24"/>
              <p:cNvCxnSpPr/>
              <p:nvPr/>
            </p:nvCxnSpPr>
            <p:spPr>
              <a:xfrm>
                <a:off x="3203848" y="2139702"/>
                <a:ext cx="317660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p:nvSpPr>
            <p:spPr>
              <a:xfrm>
                <a:off x="6300192" y="2067694"/>
                <a:ext cx="83529"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 name="组合 27"/>
          <p:cNvGrpSpPr/>
          <p:nvPr/>
        </p:nvGrpSpPr>
        <p:grpSpPr>
          <a:xfrm>
            <a:off x="2718197" y="2735258"/>
            <a:ext cx="3726011" cy="584775"/>
            <a:chOff x="2657710" y="2324211"/>
            <a:chExt cx="3726011" cy="584775"/>
          </a:xfrm>
        </p:grpSpPr>
        <p:sp>
          <p:nvSpPr>
            <p:cNvPr id="29" name="矩形 28"/>
            <p:cNvSpPr/>
            <p:nvPr/>
          </p:nvSpPr>
          <p:spPr>
            <a:xfrm>
              <a:off x="2657710" y="2324211"/>
              <a:ext cx="69762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0" name="TextBox 29"/>
            <p:cNvSpPr txBox="1"/>
            <p:nvPr/>
          </p:nvSpPr>
          <p:spPr>
            <a:xfrm>
              <a:off x="3225513" y="2368186"/>
              <a:ext cx="3025252" cy="400110"/>
            </a:xfrm>
            <a:prstGeom prst="rect">
              <a:avLst/>
            </a:prstGeom>
            <a:noFill/>
            <a:effectLst>
              <a:innerShdw blurRad="25400" dist="25400" dir="13500000">
                <a:prstClr val="black">
                  <a:alpha val="50000"/>
                </a:prstClr>
              </a:innerShdw>
            </a:effectLst>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在这里填写目录标题内容</a:t>
              </a:r>
            </a:p>
          </p:txBody>
        </p:sp>
        <p:grpSp>
          <p:nvGrpSpPr>
            <p:cNvPr id="31" name="组合 30"/>
            <p:cNvGrpSpPr/>
            <p:nvPr/>
          </p:nvGrpSpPr>
          <p:grpSpPr>
            <a:xfrm>
              <a:off x="3203848" y="2696288"/>
              <a:ext cx="3179873" cy="72008"/>
              <a:chOff x="3203848" y="2067694"/>
              <a:chExt cx="3179873" cy="72008"/>
            </a:xfrm>
          </p:grpSpPr>
          <p:cxnSp>
            <p:nvCxnSpPr>
              <p:cNvPr id="32" name="直接连接符 31"/>
              <p:cNvCxnSpPr/>
              <p:nvPr/>
            </p:nvCxnSpPr>
            <p:spPr>
              <a:xfrm>
                <a:off x="3203848" y="2139702"/>
                <a:ext cx="317660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a:off x="6300192" y="2067694"/>
                <a:ext cx="83529"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4" name="组合 33"/>
          <p:cNvGrpSpPr/>
          <p:nvPr/>
        </p:nvGrpSpPr>
        <p:grpSpPr>
          <a:xfrm>
            <a:off x="2718197" y="3321068"/>
            <a:ext cx="3726011" cy="584775"/>
            <a:chOff x="2657710" y="2324211"/>
            <a:chExt cx="3726011" cy="584775"/>
          </a:xfrm>
        </p:grpSpPr>
        <p:sp>
          <p:nvSpPr>
            <p:cNvPr id="35" name="矩形 34"/>
            <p:cNvSpPr/>
            <p:nvPr/>
          </p:nvSpPr>
          <p:spPr>
            <a:xfrm>
              <a:off x="2657710" y="2324211"/>
              <a:ext cx="684803"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36" name="TextBox 35"/>
            <p:cNvSpPr txBox="1"/>
            <p:nvPr/>
          </p:nvSpPr>
          <p:spPr>
            <a:xfrm>
              <a:off x="3225513" y="2368186"/>
              <a:ext cx="3025252" cy="400110"/>
            </a:xfrm>
            <a:prstGeom prst="rect">
              <a:avLst/>
            </a:prstGeom>
            <a:noFill/>
            <a:effectLst>
              <a:innerShdw blurRad="25400" dist="25400" dir="13500000">
                <a:prstClr val="black">
                  <a:alpha val="50000"/>
                </a:prstClr>
              </a:innerShdw>
            </a:effectLst>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在这里填写目录标题内容</a:t>
              </a:r>
            </a:p>
          </p:txBody>
        </p:sp>
        <p:grpSp>
          <p:nvGrpSpPr>
            <p:cNvPr id="37" name="组合 36"/>
            <p:cNvGrpSpPr/>
            <p:nvPr/>
          </p:nvGrpSpPr>
          <p:grpSpPr>
            <a:xfrm>
              <a:off x="3203848" y="2696288"/>
              <a:ext cx="3179873" cy="72008"/>
              <a:chOff x="3203848" y="2067694"/>
              <a:chExt cx="3179873" cy="72008"/>
            </a:xfrm>
          </p:grpSpPr>
          <p:cxnSp>
            <p:nvCxnSpPr>
              <p:cNvPr id="38" name="直接连接符 37"/>
              <p:cNvCxnSpPr/>
              <p:nvPr/>
            </p:nvCxnSpPr>
            <p:spPr>
              <a:xfrm>
                <a:off x="3203848" y="2139702"/>
                <a:ext cx="317660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等腰三角形 38"/>
              <p:cNvSpPr/>
              <p:nvPr/>
            </p:nvSpPr>
            <p:spPr>
              <a:xfrm>
                <a:off x="6300192" y="2067694"/>
                <a:ext cx="83529" cy="72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4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0" fill="hold"/>
                                            <p:tgtEl>
                                              <p:spTgt spid="58"/>
                                            </p:tgtEl>
                                            <p:attrNameLst>
                                              <p:attrName>ppt_x</p:attrName>
                                            </p:attrNameLst>
                                          </p:cBhvr>
                                          <p:tavLst>
                                            <p:tav tm="0">
                                              <p:val>
                                                <p:strVal val="0-#ppt_w/2"/>
                                              </p:val>
                                            </p:tav>
                                            <p:tav tm="100000">
                                              <p:val>
                                                <p:strVal val="#ppt_x"/>
                                              </p:val>
                                            </p:tav>
                                          </p:tavLst>
                                        </p:anim>
                                        <p:anim calcmode="lin" valueType="num">
                                          <p:cBhvr additive="base">
                                            <p:cTn id="12" dur="3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46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6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6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42" presetClass="path" presetSubtype="0" fill="hold" nodeType="withEffect">
                                      <p:stCondLst>
                                        <p:cond delay="800"/>
                                      </p:stCondLst>
                                      <p:childTnLst>
                                        <p:animMotion origin="layout" path="M -1.94444E-6 -1.66873E-6 L -0.68298 -0.00154 " pathEditMode="relative" rAng="0" ptsTypes="AA">
                                          <p:cBhvr>
                                            <p:cTn id="22" dur="5000" fill="hold"/>
                                            <p:tgtEl>
                                              <p:spTgt spid="62"/>
                                            </p:tgtEl>
                                            <p:attrNameLst>
                                              <p:attrName>ppt_x</p:attrName>
                                              <p:attrName>ppt_y</p:attrName>
                                            </p:attrNameLst>
                                          </p:cBhvr>
                                          <p:rCtr x="-34149" y="-93"/>
                                        </p:animMotion>
                                      </p:childTnLst>
                                    </p:cTn>
                                  </p:par>
                                  <p:par>
                                    <p:cTn id="23" presetID="42" presetClass="path" presetSubtype="0" fill="hold" nodeType="withEffect">
                                      <p:stCondLst>
                                        <p:cond delay="900"/>
                                      </p:stCondLst>
                                      <p:childTnLst>
                                        <p:animMotion origin="layout" path="M -0.0316 -4.25216E-6 L -0.61059 -4.25216E-6 " pathEditMode="relative" rAng="0" ptsTypes="AA">
                                          <p:cBhvr>
                                            <p:cTn id="24" dur="5000" fill="hold"/>
                                            <p:tgtEl>
                                              <p:spTgt spid="60"/>
                                            </p:tgtEl>
                                            <p:attrNameLst>
                                              <p:attrName>ppt_x</p:attrName>
                                              <p:attrName>ppt_y</p:attrName>
                                            </p:attrNameLst>
                                          </p:cBhvr>
                                          <p:rCtr x="-28958" y="0"/>
                                        </p:animMotion>
                                      </p:childTnLst>
                                    </p:cTn>
                                  </p:par>
                                  <p:par>
                                    <p:cTn id="25" presetID="42" presetClass="path" presetSubtype="0" fill="hold" nodeType="withEffect">
                                      <p:stCondLst>
                                        <p:cond delay="900"/>
                                      </p:stCondLst>
                                      <p:childTnLst>
                                        <p:animMotion origin="layout" path="M -1.94444E-6 -5.19159E-7 L -0.63107 0.00742 " pathEditMode="relative" rAng="0" ptsTypes="AA">
                                          <p:cBhvr>
                                            <p:cTn id="26" dur="5000" fill="hold"/>
                                            <p:tgtEl>
                                              <p:spTgt spid="19"/>
                                            </p:tgtEl>
                                            <p:attrNameLst>
                                              <p:attrName>ppt_x</p:attrName>
                                              <p:attrName>ppt_y</p:attrName>
                                            </p:attrNameLst>
                                          </p:cBhvr>
                                          <p:rCtr x="-31563" y="371"/>
                                        </p:animMotion>
                                      </p:childTnLst>
                                    </p:cTn>
                                  </p:par>
                                  <p:par>
                                    <p:cTn id="27" presetID="47" presetClass="entr" presetSubtype="0" fill="hold" nodeType="withEffect">
                                      <p:stCondLst>
                                        <p:cond delay="3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7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39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41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0" fill="hold"/>
                                            <p:tgtEl>
                                              <p:spTgt spid="58"/>
                                            </p:tgtEl>
                                            <p:attrNameLst>
                                              <p:attrName>ppt_x</p:attrName>
                                            </p:attrNameLst>
                                          </p:cBhvr>
                                          <p:tavLst>
                                            <p:tav tm="0">
                                              <p:val>
                                                <p:strVal val="0-#ppt_w/2"/>
                                              </p:val>
                                            </p:tav>
                                            <p:tav tm="100000">
                                              <p:val>
                                                <p:strVal val="#ppt_x"/>
                                              </p:val>
                                            </p:tav>
                                          </p:tavLst>
                                        </p:anim>
                                        <p:anim calcmode="lin" valueType="num">
                                          <p:cBhvr additive="base">
                                            <p:cTn id="12" dur="3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42" presetClass="path" presetSubtype="0" fill="hold" nodeType="withEffect">
                                      <p:stCondLst>
                                        <p:cond delay="800"/>
                                      </p:stCondLst>
                                      <p:childTnLst>
                                        <p:animMotion origin="layout" path="M -1.94444E-6 -1.66873E-6 L -0.68298 -0.00154 " pathEditMode="relative" rAng="0" ptsTypes="AA">
                                          <p:cBhvr>
                                            <p:cTn id="22" dur="5000" fill="hold"/>
                                            <p:tgtEl>
                                              <p:spTgt spid="62"/>
                                            </p:tgtEl>
                                            <p:attrNameLst>
                                              <p:attrName>ppt_x</p:attrName>
                                              <p:attrName>ppt_y</p:attrName>
                                            </p:attrNameLst>
                                          </p:cBhvr>
                                          <p:rCtr x="-34149" y="-93"/>
                                        </p:animMotion>
                                      </p:childTnLst>
                                    </p:cTn>
                                  </p:par>
                                  <p:par>
                                    <p:cTn id="23" presetID="42" presetClass="path" presetSubtype="0" fill="hold" nodeType="withEffect">
                                      <p:stCondLst>
                                        <p:cond delay="900"/>
                                      </p:stCondLst>
                                      <p:childTnLst>
                                        <p:animMotion origin="layout" path="M -0.0316 -4.25216E-6 L -0.61059 -4.25216E-6 " pathEditMode="relative" rAng="0" ptsTypes="AA">
                                          <p:cBhvr>
                                            <p:cTn id="24" dur="5000" fill="hold"/>
                                            <p:tgtEl>
                                              <p:spTgt spid="60"/>
                                            </p:tgtEl>
                                            <p:attrNameLst>
                                              <p:attrName>ppt_x</p:attrName>
                                              <p:attrName>ppt_y</p:attrName>
                                            </p:attrNameLst>
                                          </p:cBhvr>
                                          <p:rCtr x="-28958" y="0"/>
                                        </p:animMotion>
                                      </p:childTnLst>
                                    </p:cTn>
                                  </p:par>
                                  <p:par>
                                    <p:cTn id="25" presetID="42" presetClass="path" presetSubtype="0" fill="hold" nodeType="withEffect">
                                      <p:stCondLst>
                                        <p:cond delay="900"/>
                                      </p:stCondLst>
                                      <p:childTnLst>
                                        <p:animMotion origin="layout" path="M -1.94444E-6 -5.19159E-7 L -0.63107 0.00742 " pathEditMode="relative" rAng="0" ptsTypes="AA">
                                          <p:cBhvr>
                                            <p:cTn id="26" dur="5000" fill="hold"/>
                                            <p:tgtEl>
                                              <p:spTgt spid="19"/>
                                            </p:tgtEl>
                                            <p:attrNameLst>
                                              <p:attrName>ppt_x</p:attrName>
                                              <p:attrName>ppt_y</p:attrName>
                                            </p:attrNameLst>
                                          </p:cBhvr>
                                          <p:rCtr x="-31563" y="371"/>
                                        </p:animMotion>
                                      </p:childTnLst>
                                    </p:cTn>
                                  </p:par>
                                  <p:par>
                                    <p:cTn id="27" presetID="47" presetClass="entr" presetSubtype="0" fill="hold" nodeType="withEffect">
                                      <p:stCondLst>
                                        <p:cond delay="3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7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39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41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6"/>
          <p:cNvPicPr>
            <a:picLocks noChangeAspect="1"/>
          </p:cNvPicPr>
          <p:nvPr/>
        </p:nvPicPr>
        <p:blipFill rotWithShape="1">
          <a:blip r:embed="rId3" cstate="email"/>
          <a:srcRect/>
          <a:stretch>
            <a:fillRect/>
          </a:stretch>
        </p:blipFill>
        <p:spPr>
          <a:xfrm>
            <a:off x="2555774" y="4203365"/>
            <a:ext cx="6588226" cy="931679"/>
          </a:xfrm>
          <a:prstGeom prst="rect">
            <a:avLst/>
          </a:prstGeom>
          <a:effectLst/>
        </p:spPr>
      </p:pic>
      <p:sp>
        <p:nvSpPr>
          <p:cNvPr id="80" name="矩形 79"/>
          <p:cNvSpPr/>
          <p:nvPr/>
        </p:nvSpPr>
        <p:spPr>
          <a:xfrm>
            <a:off x="464770" y="0"/>
            <a:ext cx="2091005"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0" y="0"/>
            <a:ext cx="226774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55751" y="987574"/>
            <a:ext cx="1848647" cy="1938992"/>
          </a:xfrm>
          <a:prstGeom prst="rect">
            <a:avLst/>
          </a:prstGeom>
        </p:spPr>
        <p:txBody>
          <a:bodyPr wrap="none">
            <a:spAutoFit/>
          </a:bodyPr>
          <a:lstStyle/>
          <a:p>
            <a:pPr algn="ctr"/>
            <a:r>
              <a:rPr lang="en-US" altLang="zh-CN" sz="6000" dirty="0">
                <a:solidFill>
                  <a:schemeClr val="bg1">
                    <a:alpha val="42000"/>
                  </a:schemeClr>
                </a:solidFill>
                <a:latin typeface="Impact" panose="020B0806030902050204" pitchFamily="34" charset="0"/>
              </a:rPr>
              <a:t>PART </a:t>
            </a:r>
          </a:p>
          <a:p>
            <a:pPr algn="ctr"/>
            <a:r>
              <a:rPr lang="en-US" altLang="zh-CN" sz="6000" dirty="0">
                <a:solidFill>
                  <a:schemeClr val="bg1">
                    <a:alpha val="42000"/>
                  </a:schemeClr>
                </a:solidFill>
                <a:latin typeface="Impact" panose="020B0806030902050204" pitchFamily="34" charset="0"/>
              </a:rPr>
              <a:t>01</a:t>
            </a:r>
          </a:p>
        </p:txBody>
      </p:sp>
      <p:pic>
        <p:nvPicPr>
          <p:cNvPr id="44" name="Picture 15"/>
          <p:cNvPicPr>
            <a:picLocks noChangeAspect="1"/>
          </p:cNvPicPr>
          <p:nvPr/>
        </p:nvPicPr>
        <p:blipFill rotWithShape="1">
          <a:blip r:embed="rId4" cstate="email"/>
          <a:srcRect/>
          <a:stretch>
            <a:fillRect/>
          </a:stretch>
        </p:blipFill>
        <p:spPr>
          <a:xfrm>
            <a:off x="683568" y="3121092"/>
            <a:ext cx="1131556" cy="2022408"/>
          </a:xfrm>
          <a:prstGeom prst="rect">
            <a:avLst/>
          </a:prstGeom>
          <a:effectLst>
            <a:outerShdw blurRad="50800" dist="76200" dir="2700000" sx="99000" sy="99000" algn="tl" rotWithShape="0">
              <a:prstClr val="black">
                <a:alpha val="30000"/>
              </a:prstClr>
            </a:outerShdw>
          </a:effectLst>
        </p:spPr>
      </p:pic>
      <p:sp>
        <p:nvSpPr>
          <p:cNvPr id="49" name="TextBox 48"/>
          <p:cNvSpPr txBox="1"/>
          <p:nvPr/>
        </p:nvSpPr>
        <p:spPr>
          <a:xfrm>
            <a:off x="4429433" y="1707654"/>
            <a:ext cx="2954655" cy="923330"/>
          </a:xfrm>
          <a:prstGeom prst="rect">
            <a:avLst/>
          </a:prstGeom>
          <a:noFill/>
        </p:spPr>
        <p:txBody>
          <a:bodyPr wrap="none" rtlCol="0">
            <a:spAutoFit/>
          </a:bodyPr>
          <a:lstStyle/>
          <a:p>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填写标题</a:t>
            </a:r>
          </a:p>
        </p:txBody>
      </p:sp>
      <p:cxnSp>
        <p:nvCxnSpPr>
          <p:cNvPr id="50" name="直接连接符 49"/>
          <p:cNvCxnSpPr/>
          <p:nvPr/>
        </p:nvCxnSpPr>
        <p:spPr>
          <a:xfrm>
            <a:off x="4427984" y="2621273"/>
            <a:ext cx="295232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89473" y="2715766"/>
            <a:ext cx="974819" cy="307777"/>
            <a:chOff x="1694389" y="3210530"/>
            <a:chExt cx="974819" cy="307777"/>
          </a:xfrm>
        </p:grpSpPr>
        <p:sp>
          <p:nvSpPr>
            <p:cNvPr id="52" name="矩形 51"/>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766397" y="3210530"/>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4" name="组合 53"/>
          <p:cNvGrpSpPr/>
          <p:nvPr/>
        </p:nvGrpSpPr>
        <p:grpSpPr>
          <a:xfrm>
            <a:off x="6190918" y="2715766"/>
            <a:ext cx="974819" cy="307777"/>
            <a:chOff x="1694389" y="3537387"/>
            <a:chExt cx="974819" cy="307777"/>
          </a:xfrm>
        </p:grpSpPr>
        <p:sp>
          <p:nvSpPr>
            <p:cNvPr id="55" name="矩形 54"/>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1766397" y="3537387"/>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57" name="组合 56"/>
          <p:cNvGrpSpPr/>
          <p:nvPr/>
        </p:nvGrpSpPr>
        <p:grpSpPr>
          <a:xfrm>
            <a:off x="4789473" y="3075806"/>
            <a:ext cx="974819" cy="307777"/>
            <a:chOff x="1694389" y="3875941"/>
            <a:chExt cx="974819" cy="307777"/>
          </a:xfrm>
        </p:grpSpPr>
        <p:sp>
          <p:nvSpPr>
            <p:cNvPr id="58" name="矩形 57"/>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1766397" y="3875941"/>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grpSp>
        <p:nvGrpSpPr>
          <p:cNvPr id="60" name="组合 59"/>
          <p:cNvGrpSpPr/>
          <p:nvPr/>
        </p:nvGrpSpPr>
        <p:grpSpPr>
          <a:xfrm>
            <a:off x="6190918" y="3075806"/>
            <a:ext cx="974819" cy="307777"/>
            <a:chOff x="1694389" y="4211992"/>
            <a:chExt cx="974819" cy="307777"/>
          </a:xfrm>
        </p:grpSpPr>
        <p:sp>
          <p:nvSpPr>
            <p:cNvPr id="61" name="矩形 60"/>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a:off x="1766397" y="4211992"/>
              <a:ext cx="902811" cy="307777"/>
            </a:xfrm>
            <a:prstGeom prst="rect">
              <a:avLst/>
            </a:prstGeom>
            <a:noFill/>
          </p:spPr>
          <p:txBody>
            <a:bodyPr wrap="none" rtlCol="0">
              <a:spAutoFit/>
            </a:bodyPr>
            <a:lstStyle/>
            <a:p>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二级标题</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46000">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14:bounceEnd="46000">
                                          <p:cBhvr additive="base">
                                            <p:cTn id="15" dur="500" fill="hold"/>
                                            <p:tgtEl>
                                              <p:spTgt spid="86"/>
                                            </p:tgtEl>
                                            <p:attrNameLst>
                                              <p:attrName>ppt_x</p:attrName>
                                            </p:attrNameLst>
                                          </p:cBhvr>
                                          <p:tavLst>
                                            <p:tav tm="0">
                                              <p:val>
                                                <p:strVal val="#ppt_x"/>
                                              </p:val>
                                            </p:tav>
                                            <p:tav tm="100000">
                                              <p:val>
                                                <p:strVal val="#ppt_x"/>
                                              </p:val>
                                            </p:tav>
                                          </p:tavLst>
                                        </p:anim>
                                        <p:anim calcmode="lin" valueType="num" p14:bounceEnd="46000">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14:presetBounceEnd="54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54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54000">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600" fill="hold"/>
                                            <p:tgtEl>
                                              <p:spTgt spid="81"/>
                                            </p:tgtEl>
                                            <p:attrNameLst>
                                              <p:attrName>ppt_x</p:attrName>
                                            </p:attrNameLst>
                                          </p:cBhvr>
                                          <p:tavLst>
                                            <p:tav tm="0">
                                              <p:val>
                                                <p:strVal val="0-#ppt_w/2"/>
                                              </p:val>
                                            </p:tav>
                                            <p:tav tm="100000">
                                              <p:val>
                                                <p:strVal val="#ppt_x"/>
                                              </p:val>
                                            </p:tav>
                                          </p:tavLst>
                                        </p:anim>
                                        <p:anim calcmode="lin" valueType="num">
                                          <p:cBhvr additive="base">
                                            <p:cTn id="12" dur="600" fill="hold"/>
                                            <p:tgtEl>
                                              <p:spTgt spid="8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8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ppt_x"/>
                                              </p:val>
                                            </p:tav>
                                            <p:tav tm="100000">
                                              <p:val>
                                                <p:strVal val="#ppt_x"/>
                                              </p:val>
                                            </p:tav>
                                          </p:tavLst>
                                        </p:anim>
                                        <p:anim calcmode="lin" valueType="num">
                                          <p:cBhvr additive="base">
                                            <p:cTn id="16" dur="500" fill="hold"/>
                                            <p:tgtEl>
                                              <p:spTgt spid="86"/>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down)">
                                          <p:cBhvr>
                                            <p:cTn id="34" dur="500"/>
                                            <p:tgtEl>
                                              <p:spTgt spid="49"/>
                                            </p:tgtEl>
                                          </p:cBhvr>
                                        </p:animEffect>
                                      </p:childTnLst>
                                    </p:cTn>
                                  </p:par>
                                  <p:par>
                                    <p:cTn id="35" presetID="42" presetClass="entr" presetSubtype="0" fill="hold" nodeType="withEffect">
                                      <p:stCondLst>
                                        <p:cond delay="2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8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6" grpId="0"/>
          <p:bldP spid="4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51" name="그룹 7"/>
          <p:cNvGrpSpPr/>
          <p:nvPr/>
        </p:nvGrpSpPr>
        <p:grpSpPr>
          <a:xfrm>
            <a:off x="2771800" y="1414996"/>
            <a:ext cx="3456384" cy="3456380"/>
            <a:chOff x="2025650" y="1773238"/>
            <a:chExt cx="4551363" cy="4551362"/>
          </a:xfrm>
        </p:grpSpPr>
        <p:sp>
          <p:nvSpPr>
            <p:cNvPr id="52" name="Freeform 5"/>
            <p:cNvSpPr/>
            <p:nvPr/>
          </p:nvSpPr>
          <p:spPr bwMode="auto">
            <a:xfrm>
              <a:off x="2025650" y="2903538"/>
              <a:ext cx="1563688" cy="1150937"/>
            </a:xfrm>
            <a:custGeom>
              <a:avLst/>
              <a:gdLst>
                <a:gd name="T0" fmla="*/ 705 w 985"/>
                <a:gd name="T1" fmla="*/ 613 h 725"/>
                <a:gd name="T2" fmla="*/ 712 w 985"/>
                <a:gd name="T3" fmla="*/ 480 h 725"/>
                <a:gd name="T4" fmla="*/ 731 w 985"/>
                <a:gd name="T5" fmla="*/ 434 h 725"/>
                <a:gd name="T6" fmla="*/ 748 w 985"/>
                <a:gd name="T7" fmla="*/ 429 h 725"/>
                <a:gd name="T8" fmla="*/ 802 w 985"/>
                <a:gd name="T9" fmla="*/ 459 h 725"/>
                <a:gd name="T10" fmla="*/ 847 w 985"/>
                <a:gd name="T11" fmla="*/ 482 h 725"/>
                <a:gd name="T12" fmla="*/ 886 w 985"/>
                <a:gd name="T13" fmla="*/ 485 h 725"/>
                <a:gd name="T14" fmla="*/ 928 w 985"/>
                <a:gd name="T15" fmla="*/ 473 h 725"/>
                <a:gd name="T16" fmla="*/ 959 w 985"/>
                <a:gd name="T17" fmla="*/ 445 h 725"/>
                <a:gd name="T18" fmla="*/ 978 w 985"/>
                <a:gd name="T19" fmla="*/ 409 h 725"/>
                <a:gd name="T20" fmla="*/ 983 w 985"/>
                <a:gd name="T21" fmla="*/ 335 h 725"/>
                <a:gd name="T22" fmla="*/ 969 w 985"/>
                <a:gd name="T23" fmla="*/ 297 h 725"/>
                <a:gd name="T24" fmla="*/ 939 w 985"/>
                <a:gd name="T25" fmla="*/ 268 h 725"/>
                <a:gd name="T26" fmla="*/ 896 w 985"/>
                <a:gd name="T27" fmla="*/ 253 h 725"/>
                <a:gd name="T28" fmla="*/ 858 w 985"/>
                <a:gd name="T29" fmla="*/ 255 h 725"/>
                <a:gd name="T30" fmla="*/ 790 w 985"/>
                <a:gd name="T31" fmla="*/ 286 h 725"/>
                <a:gd name="T32" fmla="*/ 745 w 985"/>
                <a:gd name="T33" fmla="*/ 299 h 725"/>
                <a:gd name="T34" fmla="*/ 727 w 985"/>
                <a:gd name="T35" fmla="*/ 282 h 725"/>
                <a:gd name="T36" fmla="*/ 718 w 985"/>
                <a:gd name="T37" fmla="*/ 183 h 725"/>
                <a:gd name="T38" fmla="*/ 614 w 985"/>
                <a:gd name="T39" fmla="*/ 1 h 725"/>
                <a:gd name="T40" fmla="*/ 484 w 985"/>
                <a:gd name="T41" fmla="*/ 5 h 725"/>
                <a:gd name="T42" fmla="*/ 436 w 985"/>
                <a:gd name="T43" fmla="*/ 26 h 725"/>
                <a:gd name="T44" fmla="*/ 431 w 985"/>
                <a:gd name="T45" fmla="*/ 44 h 725"/>
                <a:gd name="T46" fmla="*/ 439 w 985"/>
                <a:gd name="T47" fmla="*/ 65 h 725"/>
                <a:gd name="T48" fmla="*/ 475 w 985"/>
                <a:gd name="T49" fmla="*/ 125 h 725"/>
                <a:gd name="T50" fmla="*/ 484 w 985"/>
                <a:gd name="T51" fmla="*/ 180 h 725"/>
                <a:gd name="T52" fmla="*/ 479 w 985"/>
                <a:gd name="T53" fmla="*/ 213 h 725"/>
                <a:gd name="T54" fmla="*/ 458 w 985"/>
                <a:gd name="T55" fmla="*/ 247 h 725"/>
                <a:gd name="T56" fmla="*/ 425 w 985"/>
                <a:gd name="T57" fmla="*/ 269 h 725"/>
                <a:gd name="T58" fmla="*/ 376 w 985"/>
                <a:gd name="T59" fmla="*/ 279 h 725"/>
                <a:gd name="T60" fmla="*/ 337 w 985"/>
                <a:gd name="T61" fmla="*/ 271 h 725"/>
                <a:gd name="T62" fmla="*/ 302 w 985"/>
                <a:gd name="T63" fmla="*/ 250 h 725"/>
                <a:gd name="T64" fmla="*/ 277 w 985"/>
                <a:gd name="T65" fmla="*/ 215 h 725"/>
                <a:gd name="T66" fmla="*/ 268 w 985"/>
                <a:gd name="T67" fmla="*/ 166 h 725"/>
                <a:gd name="T68" fmla="*/ 274 w 985"/>
                <a:gd name="T69" fmla="*/ 120 h 725"/>
                <a:gd name="T70" fmla="*/ 296 w 985"/>
                <a:gd name="T71" fmla="*/ 74 h 725"/>
                <a:gd name="T72" fmla="*/ 319 w 985"/>
                <a:gd name="T73" fmla="*/ 43 h 725"/>
                <a:gd name="T74" fmla="*/ 315 w 985"/>
                <a:gd name="T75" fmla="*/ 30 h 725"/>
                <a:gd name="T76" fmla="*/ 270 w 985"/>
                <a:gd name="T77" fmla="*/ 11 h 725"/>
                <a:gd name="T78" fmla="*/ 176 w 985"/>
                <a:gd name="T79" fmla="*/ 2 h 725"/>
                <a:gd name="T80" fmla="*/ 0 w 985"/>
                <a:gd name="T81" fmla="*/ 721 h 725"/>
                <a:gd name="T82" fmla="*/ 130 w 985"/>
                <a:gd name="T83" fmla="*/ 724 h 725"/>
                <a:gd name="T84" fmla="*/ 275 w 985"/>
                <a:gd name="T85" fmla="*/ 715 h 725"/>
                <a:gd name="T86" fmla="*/ 338 w 985"/>
                <a:gd name="T87" fmla="*/ 697 h 725"/>
                <a:gd name="T88" fmla="*/ 345 w 985"/>
                <a:gd name="T89" fmla="*/ 684 h 725"/>
                <a:gd name="T90" fmla="*/ 322 w 985"/>
                <a:gd name="T91" fmla="*/ 650 h 725"/>
                <a:gd name="T92" fmla="*/ 288 w 985"/>
                <a:gd name="T93" fmla="*/ 592 h 725"/>
                <a:gd name="T94" fmla="*/ 278 w 985"/>
                <a:gd name="T95" fmla="*/ 533 h 725"/>
                <a:gd name="T96" fmla="*/ 284 w 985"/>
                <a:gd name="T97" fmla="*/ 506 h 725"/>
                <a:gd name="T98" fmla="*/ 303 w 985"/>
                <a:gd name="T99" fmla="*/ 478 h 725"/>
                <a:gd name="T100" fmla="*/ 358 w 985"/>
                <a:gd name="T101" fmla="*/ 451 h 725"/>
                <a:gd name="T102" fmla="*/ 414 w 985"/>
                <a:gd name="T103" fmla="*/ 452 h 725"/>
                <a:gd name="T104" fmla="*/ 468 w 985"/>
                <a:gd name="T105" fmla="*/ 482 h 725"/>
                <a:gd name="T106" fmla="*/ 488 w 985"/>
                <a:gd name="T107" fmla="*/ 510 h 725"/>
                <a:gd name="T108" fmla="*/ 493 w 985"/>
                <a:gd name="T109" fmla="*/ 556 h 725"/>
                <a:gd name="T110" fmla="*/ 478 w 985"/>
                <a:gd name="T111" fmla="*/ 619 h 725"/>
                <a:gd name="T112" fmla="*/ 460 w 985"/>
                <a:gd name="T113" fmla="*/ 677 h 725"/>
                <a:gd name="T114" fmla="*/ 478 w 985"/>
                <a:gd name="T115" fmla="*/ 703 h 725"/>
                <a:gd name="T116" fmla="*/ 526 w 985"/>
                <a:gd name="T117" fmla="*/ 719 h 725"/>
                <a:gd name="T118" fmla="*/ 706 w 985"/>
                <a:gd name="T119" fmla="*/ 7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5" h="725">
                  <a:moveTo>
                    <a:pt x="706" y="724"/>
                  </a:moveTo>
                  <a:lnTo>
                    <a:pt x="706" y="724"/>
                  </a:lnTo>
                  <a:lnTo>
                    <a:pt x="705" y="668"/>
                  </a:lnTo>
                  <a:lnTo>
                    <a:pt x="705" y="613"/>
                  </a:lnTo>
                  <a:lnTo>
                    <a:pt x="705" y="564"/>
                  </a:lnTo>
                  <a:lnTo>
                    <a:pt x="707" y="518"/>
                  </a:lnTo>
                  <a:lnTo>
                    <a:pt x="709" y="499"/>
                  </a:lnTo>
                  <a:lnTo>
                    <a:pt x="712" y="480"/>
                  </a:lnTo>
                  <a:lnTo>
                    <a:pt x="716" y="465"/>
                  </a:lnTo>
                  <a:lnTo>
                    <a:pt x="720" y="452"/>
                  </a:lnTo>
                  <a:lnTo>
                    <a:pt x="725" y="441"/>
                  </a:lnTo>
                  <a:lnTo>
                    <a:pt x="731" y="434"/>
                  </a:lnTo>
                  <a:lnTo>
                    <a:pt x="739" y="430"/>
                  </a:lnTo>
                  <a:lnTo>
                    <a:pt x="742" y="429"/>
                  </a:lnTo>
                  <a:lnTo>
                    <a:pt x="748" y="429"/>
                  </a:lnTo>
                  <a:lnTo>
                    <a:pt x="748" y="429"/>
                  </a:lnTo>
                  <a:lnTo>
                    <a:pt x="755" y="430"/>
                  </a:lnTo>
                  <a:lnTo>
                    <a:pt x="760" y="431"/>
                  </a:lnTo>
                  <a:lnTo>
                    <a:pt x="774" y="438"/>
                  </a:lnTo>
                  <a:lnTo>
                    <a:pt x="802" y="459"/>
                  </a:lnTo>
                  <a:lnTo>
                    <a:pt x="818" y="469"/>
                  </a:lnTo>
                  <a:lnTo>
                    <a:pt x="828" y="475"/>
                  </a:lnTo>
                  <a:lnTo>
                    <a:pt x="837" y="478"/>
                  </a:lnTo>
                  <a:lnTo>
                    <a:pt x="847" y="482"/>
                  </a:lnTo>
                  <a:lnTo>
                    <a:pt x="860" y="483"/>
                  </a:lnTo>
                  <a:lnTo>
                    <a:pt x="872" y="485"/>
                  </a:lnTo>
                  <a:lnTo>
                    <a:pt x="886" y="485"/>
                  </a:lnTo>
                  <a:lnTo>
                    <a:pt x="886" y="485"/>
                  </a:lnTo>
                  <a:lnTo>
                    <a:pt x="897" y="483"/>
                  </a:lnTo>
                  <a:lnTo>
                    <a:pt x="909" y="480"/>
                  </a:lnTo>
                  <a:lnTo>
                    <a:pt x="918" y="478"/>
                  </a:lnTo>
                  <a:lnTo>
                    <a:pt x="928" y="473"/>
                  </a:lnTo>
                  <a:lnTo>
                    <a:pt x="937" y="468"/>
                  </a:lnTo>
                  <a:lnTo>
                    <a:pt x="945" y="461"/>
                  </a:lnTo>
                  <a:lnTo>
                    <a:pt x="952" y="454"/>
                  </a:lnTo>
                  <a:lnTo>
                    <a:pt x="959" y="445"/>
                  </a:lnTo>
                  <a:lnTo>
                    <a:pt x="965" y="437"/>
                  </a:lnTo>
                  <a:lnTo>
                    <a:pt x="970" y="429"/>
                  </a:lnTo>
                  <a:lnTo>
                    <a:pt x="974" y="419"/>
                  </a:lnTo>
                  <a:lnTo>
                    <a:pt x="978" y="409"/>
                  </a:lnTo>
                  <a:lnTo>
                    <a:pt x="984" y="388"/>
                  </a:lnTo>
                  <a:lnTo>
                    <a:pt x="985" y="367"/>
                  </a:lnTo>
                  <a:lnTo>
                    <a:pt x="985" y="345"/>
                  </a:lnTo>
                  <a:lnTo>
                    <a:pt x="983" y="335"/>
                  </a:lnTo>
                  <a:lnTo>
                    <a:pt x="981" y="325"/>
                  </a:lnTo>
                  <a:lnTo>
                    <a:pt x="977" y="315"/>
                  </a:lnTo>
                  <a:lnTo>
                    <a:pt x="973" y="306"/>
                  </a:lnTo>
                  <a:lnTo>
                    <a:pt x="969" y="297"/>
                  </a:lnTo>
                  <a:lnTo>
                    <a:pt x="962" y="289"/>
                  </a:lnTo>
                  <a:lnTo>
                    <a:pt x="955" y="280"/>
                  </a:lnTo>
                  <a:lnTo>
                    <a:pt x="948" y="273"/>
                  </a:lnTo>
                  <a:lnTo>
                    <a:pt x="939" y="268"/>
                  </a:lnTo>
                  <a:lnTo>
                    <a:pt x="930" y="262"/>
                  </a:lnTo>
                  <a:lnTo>
                    <a:pt x="920" y="258"/>
                  </a:lnTo>
                  <a:lnTo>
                    <a:pt x="909" y="255"/>
                  </a:lnTo>
                  <a:lnTo>
                    <a:pt x="896" y="253"/>
                  </a:lnTo>
                  <a:lnTo>
                    <a:pt x="883" y="253"/>
                  </a:lnTo>
                  <a:lnTo>
                    <a:pt x="883" y="253"/>
                  </a:lnTo>
                  <a:lnTo>
                    <a:pt x="871" y="253"/>
                  </a:lnTo>
                  <a:lnTo>
                    <a:pt x="858" y="255"/>
                  </a:lnTo>
                  <a:lnTo>
                    <a:pt x="846" y="258"/>
                  </a:lnTo>
                  <a:lnTo>
                    <a:pt x="835" y="264"/>
                  </a:lnTo>
                  <a:lnTo>
                    <a:pt x="811" y="275"/>
                  </a:lnTo>
                  <a:lnTo>
                    <a:pt x="790" y="286"/>
                  </a:lnTo>
                  <a:lnTo>
                    <a:pt x="769" y="294"/>
                  </a:lnTo>
                  <a:lnTo>
                    <a:pt x="760" y="299"/>
                  </a:lnTo>
                  <a:lnTo>
                    <a:pt x="752" y="299"/>
                  </a:lnTo>
                  <a:lnTo>
                    <a:pt x="745" y="299"/>
                  </a:lnTo>
                  <a:lnTo>
                    <a:pt x="738" y="296"/>
                  </a:lnTo>
                  <a:lnTo>
                    <a:pt x="732" y="290"/>
                  </a:lnTo>
                  <a:lnTo>
                    <a:pt x="727" y="282"/>
                  </a:lnTo>
                  <a:lnTo>
                    <a:pt x="727" y="282"/>
                  </a:lnTo>
                  <a:lnTo>
                    <a:pt x="724" y="269"/>
                  </a:lnTo>
                  <a:lnTo>
                    <a:pt x="721" y="247"/>
                  </a:lnTo>
                  <a:lnTo>
                    <a:pt x="720" y="219"/>
                  </a:lnTo>
                  <a:lnTo>
                    <a:pt x="718" y="183"/>
                  </a:lnTo>
                  <a:lnTo>
                    <a:pt x="717" y="99"/>
                  </a:lnTo>
                  <a:lnTo>
                    <a:pt x="718" y="6"/>
                  </a:lnTo>
                  <a:lnTo>
                    <a:pt x="718" y="6"/>
                  </a:lnTo>
                  <a:lnTo>
                    <a:pt x="614" y="1"/>
                  </a:lnTo>
                  <a:lnTo>
                    <a:pt x="565" y="0"/>
                  </a:lnTo>
                  <a:lnTo>
                    <a:pt x="521" y="1"/>
                  </a:lnTo>
                  <a:lnTo>
                    <a:pt x="502" y="2"/>
                  </a:lnTo>
                  <a:lnTo>
                    <a:pt x="484" y="5"/>
                  </a:lnTo>
                  <a:lnTo>
                    <a:pt x="468" y="9"/>
                  </a:lnTo>
                  <a:lnTo>
                    <a:pt x="454" y="13"/>
                  </a:lnTo>
                  <a:lnTo>
                    <a:pt x="445" y="19"/>
                  </a:lnTo>
                  <a:lnTo>
                    <a:pt x="436" y="26"/>
                  </a:lnTo>
                  <a:lnTo>
                    <a:pt x="433" y="30"/>
                  </a:lnTo>
                  <a:lnTo>
                    <a:pt x="432" y="34"/>
                  </a:lnTo>
                  <a:lnTo>
                    <a:pt x="431" y="39"/>
                  </a:lnTo>
                  <a:lnTo>
                    <a:pt x="431" y="44"/>
                  </a:lnTo>
                  <a:lnTo>
                    <a:pt x="431" y="44"/>
                  </a:lnTo>
                  <a:lnTo>
                    <a:pt x="431" y="50"/>
                  </a:lnTo>
                  <a:lnTo>
                    <a:pt x="433" y="55"/>
                  </a:lnTo>
                  <a:lnTo>
                    <a:pt x="439" y="65"/>
                  </a:lnTo>
                  <a:lnTo>
                    <a:pt x="457" y="90"/>
                  </a:lnTo>
                  <a:lnTo>
                    <a:pt x="467" y="106"/>
                  </a:lnTo>
                  <a:lnTo>
                    <a:pt x="471" y="116"/>
                  </a:lnTo>
                  <a:lnTo>
                    <a:pt x="475" y="125"/>
                  </a:lnTo>
                  <a:lnTo>
                    <a:pt x="479" y="138"/>
                  </a:lnTo>
                  <a:lnTo>
                    <a:pt x="482" y="150"/>
                  </a:lnTo>
                  <a:lnTo>
                    <a:pt x="484" y="164"/>
                  </a:lnTo>
                  <a:lnTo>
                    <a:pt x="484" y="180"/>
                  </a:lnTo>
                  <a:lnTo>
                    <a:pt x="484" y="180"/>
                  </a:lnTo>
                  <a:lnTo>
                    <a:pt x="484" y="192"/>
                  </a:lnTo>
                  <a:lnTo>
                    <a:pt x="482" y="204"/>
                  </a:lnTo>
                  <a:lnTo>
                    <a:pt x="479" y="213"/>
                  </a:lnTo>
                  <a:lnTo>
                    <a:pt x="475" y="223"/>
                  </a:lnTo>
                  <a:lnTo>
                    <a:pt x="470" y="232"/>
                  </a:lnTo>
                  <a:lnTo>
                    <a:pt x="464" y="240"/>
                  </a:lnTo>
                  <a:lnTo>
                    <a:pt x="458" y="247"/>
                  </a:lnTo>
                  <a:lnTo>
                    <a:pt x="450" y="254"/>
                  </a:lnTo>
                  <a:lnTo>
                    <a:pt x="443" y="260"/>
                  </a:lnTo>
                  <a:lnTo>
                    <a:pt x="435" y="265"/>
                  </a:lnTo>
                  <a:lnTo>
                    <a:pt x="425" y="269"/>
                  </a:lnTo>
                  <a:lnTo>
                    <a:pt x="417" y="272"/>
                  </a:lnTo>
                  <a:lnTo>
                    <a:pt x="407" y="275"/>
                  </a:lnTo>
                  <a:lnTo>
                    <a:pt x="397" y="278"/>
                  </a:lnTo>
                  <a:lnTo>
                    <a:pt x="376" y="279"/>
                  </a:lnTo>
                  <a:lnTo>
                    <a:pt x="366" y="278"/>
                  </a:lnTo>
                  <a:lnTo>
                    <a:pt x="356" y="276"/>
                  </a:lnTo>
                  <a:lnTo>
                    <a:pt x="347" y="275"/>
                  </a:lnTo>
                  <a:lnTo>
                    <a:pt x="337" y="271"/>
                  </a:lnTo>
                  <a:lnTo>
                    <a:pt x="327" y="268"/>
                  </a:lnTo>
                  <a:lnTo>
                    <a:pt x="319" y="262"/>
                  </a:lnTo>
                  <a:lnTo>
                    <a:pt x="310" y="257"/>
                  </a:lnTo>
                  <a:lnTo>
                    <a:pt x="302" y="250"/>
                  </a:lnTo>
                  <a:lnTo>
                    <a:pt x="295" y="243"/>
                  </a:lnTo>
                  <a:lnTo>
                    <a:pt x="288" y="234"/>
                  </a:lnTo>
                  <a:lnTo>
                    <a:pt x="282" y="226"/>
                  </a:lnTo>
                  <a:lnTo>
                    <a:pt x="277" y="215"/>
                  </a:lnTo>
                  <a:lnTo>
                    <a:pt x="274" y="205"/>
                  </a:lnTo>
                  <a:lnTo>
                    <a:pt x="271" y="192"/>
                  </a:lnTo>
                  <a:lnTo>
                    <a:pt x="268" y="180"/>
                  </a:lnTo>
                  <a:lnTo>
                    <a:pt x="268" y="166"/>
                  </a:lnTo>
                  <a:lnTo>
                    <a:pt x="268" y="166"/>
                  </a:lnTo>
                  <a:lnTo>
                    <a:pt x="268" y="149"/>
                  </a:lnTo>
                  <a:lnTo>
                    <a:pt x="271" y="132"/>
                  </a:lnTo>
                  <a:lnTo>
                    <a:pt x="274" y="120"/>
                  </a:lnTo>
                  <a:lnTo>
                    <a:pt x="277" y="107"/>
                  </a:lnTo>
                  <a:lnTo>
                    <a:pt x="282" y="97"/>
                  </a:lnTo>
                  <a:lnTo>
                    <a:pt x="287" y="88"/>
                  </a:lnTo>
                  <a:lnTo>
                    <a:pt x="296" y="74"/>
                  </a:lnTo>
                  <a:lnTo>
                    <a:pt x="306" y="62"/>
                  </a:lnTo>
                  <a:lnTo>
                    <a:pt x="315" y="53"/>
                  </a:lnTo>
                  <a:lnTo>
                    <a:pt x="317" y="48"/>
                  </a:lnTo>
                  <a:lnTo>
                    <a:pt x="319" y="43"/>
                  </a:lnTo>
                  <a:lnTo>
                    <a:pt x="319" y="39"/>
                  </a:lnTo>
                  <a:lnTo>
                    <a:pt x="317" y="33"/>
                  </a:lnTo>
                  <a:lnTo>
                    <a:pt x="317" y="33"/>
                  </a:lnTo>
                  <a:lnTo>
                    <a:pt x="315" y="30"/>
                  </a:lnTo>
                  <a:lnTo>
                    <a:pt x="312" y="26"/>
                  </a:lnTo>
                  <a:lnTo>
                    <a:pt x="302" y="20"/>
                  </a:lnTo>
                  <a:lnTo>
                    <a:pt x="287" y="15"/>
                  </a:lnTo>
                  <a:lnTo>
                    <a:pt x="270" y="11"/>
                  </a:lnTo>
                  <a:lnTo>
                    <a:pt x="249" y="8"/>
                  </a:lnTo>
                  <a:lnTo>
                    <a:pt x="226" y="5"/>
                  </a:lnTo>
                  <a:lnTo>
                    <a:pt x="176" y="2"/>
                  </a:lnTo>
                  <a:lnTo>
                    <a:pt x="176" y="2"/>
                  </a:lnTo>
                  <a:lnTo>
                    <a:pt x="123" y="1"/>
                  </a:lnTo>
                  <a:lnTo>
                    <a:pt x="74" y="2"/>
                  </a:lnTo>
                  <a:lnTo>
                    <a:pt x="0" y="4"/>
                  </a:lnTo>
                  <a:lnTo>
                    <a:pt x="0" y="721"/>
                  </a:lnTo>
                  <a:lnTo>
                    <a:pt x="0" y="721"/>
                  </a:lnTo>
                  <a:lnTo>
                    <a:pt x="0" y="721"/>
                  </a:lnTo>
                  <a:lnTo>
                    <a:pt x="74" y="724"/>
                  </a:lnTo>
                  <a:lnTo>
                    <a:pt x="130" y="724"/>
                  </a:lnTo>
                  <a:lnTo>
                    <a:pt x="192" y="722"/>
                  </a:lnTo>
                  <a:lnTo>
                    <a:pt x="221" y="721"/>
                  </a:lnTo>
                  <a:lnTo>
                    <a:pt x="249" y="718"/>
                  </a:lnTo>
                  <a:lnTo>
                    <a:pt x="275" y="715"/>
                  </a:lnTo>
                  <a:lnTo>
                    <a:pt x="299" y="711"/>
                  </a:lnTo>
                  <a:lnTo>
                    <a:pt x="319" y="707"/>
                  </a:lnTo>
                  <a:lnTo>
                    <a:pt x="333" y="700"/>
                  </a:lnTo>
                  <a:lnTo>
                    <a:pt x="338" y="697"/>
                  </a:lnTo>
                  <a:lnTo>
                    <a:pt x="342" y="693"/>
                  </a:lnTo>
                  <a:lnTo>
                    <a:pt x="344" y="689"/>
                  </a:lnTo>
                  <a:lnTo>
                    <a:pt x="345" y="684"/>
                  </a:lnTo>
                  <a:lnTo>
                    <a:pt x="345" y="684"/>
                  </a:lnTo>
                  <a:lnTo>
                    <a:pt x="344" y="679"/>
                  </a:lnTo>
                  <a:lnTo>
                    <a:pt x="341" y="675"/>
                  </a:lnTo>
                  <a:lnTo>
                    <a:pt x="333" y="663"/>
                  </a:lnTo>
                  <a:lnTo>
                    <a:pt x="322" y="650"/>
                  </a:lnTo>
                  <a:lnTo>
                    <a:pt x="310" y="634"/>
                  </a:lnTo>
                  <a:lnTo>
                    <a:pt x="298" y="615"/>
                  </a:lnTo>
                  <a:lnTo>
                    <a:pt x="292" y="605"/>
                  </a:lnTo>
                  <a:lnTo>
                    <a:pt x="288" y="592"/>
                  </a:lnTo>
                  <a:lnTo>
                    <a:pt x="284" y="580"/>
                  </a:lnTo>
                  <a:lnTo>
                    <a:pt x="281" y="566"/>
                  </a:lnTo>
                  <a:lnTo>
                    <a:pt x="278" y="550"/>
                  </a:lnTo>
                  <a:lnTo>
                    <a:pt x="278" y="533"/>
                  </a:lnTo>
                  <a:lnTo>
                    <a:pt x="278" y="533"/>
                  </a:lnTo>
                  <a:lnTo>
                    <a:pt x="280" y="524"/>
                  </a:lnTo>
                  <a:lnTo>
                    <a:pt x="281" y="514"/>
                  </a:lnTo>
                  <a:lnTo>
                    <a:pt x="284" y="506"/>
                  </a:lnTo>
                  <a:lnTo>
                    <a:pt x="288" y="497"/>
                  </a:lnTo>
                  <a:lnTo>
                    <a:pt x="292" y="490"/>
                  </a:lnTo>
                  <a:lnTo>
                    <a:pt x="298" y="483"/>
                  </a:lnTo>
                  <a:lnTo>
                    <a:pt x="303" y="478"/>
                  </a:lnTo>
                  <a:lnTo>
                    <a:pt x="309" y="472"/>
                  </a:lnTo>
                  <a:lnTo>
                    <a:pt x="324" y="462"/>
                  </a:lnTo>
                  <a:lnTo>
                    <a:pt x="341" y="457"/>
                  </a:lnTo>
                  <a:lnTo>
                    <a:pt x="358" y="451"/>
                  </a:lnTo>
                  <a:lnTo>
                    <a:pt x="376" y="450"/>
                  </a:lnTo>
                  <a:lnTo>
                    <a:pt x="376" y="450"/>
                  </a:lnTo>
                  <a:lnTo>
                    <a:pt x="396" y="450"/>
                  </a:lnTo>
                  <a:lnTo>
                    <a:pt x="414" y="452"/>
                  </a:lnTo>
                  <a:lnTo>
                    <a:pt x="431" y="458"/>
                  </a:lnTo>
                  <a:lnTo>
                    <a:pt x="447" y="465"/>
                  </a:lnTo>
                  <a:lnTo>
                    <a:pt x="461" y="476"/>
                  </a:lnTo>
                  <a:lnTo>
                    <a:pt x="468" y="482"/>
                  </a:lnTo>
                  <a:lnTo>
                    <a:pt x="474" y="487"/>
                  </a:lnTo>
                  <a:lnTo>
                    <a:pt x="479" y="494"/>
                  </a:lnTo>
                  <a:lnTo>
                    <a:pt x="484" y="503"/>
                  </a:lnTo>
                  <a:lnTo>
                    <a:pt x="488" y="510"/>
                  </a:lnTo>
                  <a:lnTo>
                    <a:pt x="489" y="520"/>
                  </a:lnTo>
                  <a:lnTo>
                    <a:pt x="489" y="520"/>
                  </a:lnTo>
                  <a:lnTo>
                    <a:pt x="493" y="538"/>
                  </a:lnTo>
                  <a:lnTo>
                    <a:pt x="493" y="556"/>
                  </a:lnTo>
                  <a:lnTo>
                    <a:pt x="492" y="573"/>
                  </a:lnTo>
                  <a:lnTo>
                    <a:pt x="488" y="589"/>
                  </a:lnTo>
                  <a:lnTo>
                    <a:pt x="482" y="605"/>
                  </a:lnTo>
                  <a:lnTo>
                    <a:pt x="478" y="619"/>
                  </a:lnTo>
                  <a:lnTo>
                    <a:pt x="467" y="645"/>
                  </a:lnTo>
                  <a:lnTo>
                    <a:pt x="463" y="656"/>
                  </a:lnTo>
                  <a:lnTo>
                    <a:pt x="460" y="668"/>
                  </a:lnTo>
                  <a:lnTo>
                    <a:pt x="460" y="677"/>
                  </a:lnTo>
                  <a:lnTo>
                    <a:pt x="463" y="687"/>
                  </a:lnTo>
                  <a:lnTo>
                    <a:pt x="465" y="691"/>
                  </a:lnTo>
                  <a:lnTo>
                    <a:pt x="468" y="696"/>
                  </a:lnTo>
                  <a:lnTo>
                    <a:pt x="478" y="703"/>
                  </a:lnTo>
                  <a:lnTo>
                    <a:pt x="492" y="710"/>
                  </a:lnTo>
                  <a:lnTo>
                    <a:pt x="510" y="715"/>
                  </a:lnTo>
                  <a:lnTo>
                    <a:pt x="510" y="715"/>
                  </a:lnTo>
                  <a:lnTo>
                    <a:pt x="526" y="719"/>
                  </a:lnTo>
                  <a:lnTo>
                    <a:pt x="545" y="721"/>
                  </a:lnTo>
                  <a:lnTo>
                    <a:pt x="591" y="724"/>
                  </a:lnTo>
                  <a:lnTo>
                    <a:pt x="646" y="725"/>
                  </a:lnTo>
                  <a:lnTo>
                    <a:pt x="706" y="724"/>
                  </a:lnTo>
                  <a:lnTo>
                    <a:pt x="706" y="724"/>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3" name="Freeform 6"/>
            <p:cNvSpPr/>
            <p:nvPr/>
          </p:nvSpPr>
          <p:spPr bwMode="auto">
            <a:xfrm>
              <a:off x="5013325" y="1773238"/>
              <a:ext cx="1563688" cy="1149350"/>
            </a:xfrm>
            <a:custGeom>
              <a:avLst/>
              <a:gdLst>
                <a:gd name="T0" fmla="*/ 985 w 985"/>
                <a:gd name="T1" fmla="*/ 74 h 724"/>
                <a:gd name="T2" fmla="*/ 978 w 985"/>
                <a:gd name="T3" fmla="*/ 45 h 724"/>
                <a:gd name="T4" fmla="*/ 949 w 985"/>
                <a:gd name="T5" fmla="*/ 13 h 724"/>
                <a:gd name="T6" fmla="*/ 901 w 985"/>
                <a:gd name="T7" fmla="*/ 0 h 724"/>
                <a:gd name="T8" fmla="*/ 269 w 985"/>
                <a:gd name="T9" fmla="*/ 32 h 724"/>
                <a:gd name="T10" fmla="*/ 267 w 985"/>
                <a:gd name="T11" fmla="*/ 189 h 724"/>
                <a:gd name="T12" fmla="*/ 260 w 985"/>
                <a:gd name="T13" fmla="*/ 270 h 724"/>
                <a:gd name="T14" fmla="*/ 246 w 985"/>
                <a:gd name="T15" fmla="*/ 327 h 724"/>
                <a:gd name="T16" fmla="*/ 232 w 985"/>
                <a:gd name="T17" fmla="*/ 344 h 724"/>
                <a:gd name="T18" fmla="*/ 222 w 985"/>
                <a:gd name="T19" fmla="*/ 345 h 724"/>
                <a:gd name="T20" fmla="*/ 202 w 985"/>
                <a:gd name="T21" fmla="*/ 328 h 724"/>
                <a:gd name="T22" fmla="*/ 164 w 985"/>
                <a:gd name="T23" fmla="*/ 295 h 724"/>
                <a:gd name="T24" fmla="*/ 127 w 985"/>
                <a:gd name="T25" fmla="*/ 280 h 724"/>
                <a:gd name="T26" fmla="*/ 93 w 985"/>
                <a:gd name="T27" fmla="*/ 275 h 724"/>
                <a:gd name="T28" fmla="*/ 61 w 985"/>
                <a:gd name="T29" fmla="*/ 281 h 724"/>
                <a:gd name="T30" fmla="*/ 34 w 985"/>
                <a:gd name="T31" fmla="*/ 294 h 724"/>
                <a:gd name="T32" fmla="*/ 16 w 985"/>
                <a:gd name="T33" fmla="*/ 313 h 724"/>
                <a:gd name="T34" fmla="*/ 5 w 985"/>
                <a:gd name="T35" fmla="*/ 338 h 724"/>
                <a:gd name="T36" fmla="*/ 1 w 985"/>
                <a:gd name="T37" fmla="*/ 396 h 724"/>
                <a:gd name="T38" fmla="*/ 19 w 985"/>
                <a:gd name="T39" fmla="*/ 449 h 724"/>
                <a:gd name="T40" fmla="*/ 41 w 985"/>
                <a:gd name="T41" fmla="*/ 477 h 724"/>
                <a:gd name="T42" fmla="*/ 64 w 985"/>
                <a:gd name="T43" fmla="*/ 489 h 724"/>
                <a:gd name="T44" fmla="*/ 92 w 985"/>
                <a:gd name="T45" fmla="*/ 493 h 724"/>
                <a:gd name="T46" fmla="*/ 143 w 985"/>
                <a:gd name="T47" fmla="*/ 488 h 724"/>
                <a:gd name="T48" fmla="*/ 197 w 985"/>
                <a:gd name="T49" fmla="*/ 465 h 724"/>
                <a:gd name="T50" fmla="*/ 227 w 985"/>
                <a:gd name="T51" fmla="*/ 460 h 724"/>
                <a:gd name="T52" fmla="*/ 251 w 985"/>
                <a:gd name="T53" fmla="*/ 477 h 724"/>
                <a:gd name="T54" fmla="*/ 262 w 985"/>
                <a:gd name="T55" fmla="*/ 510 h 724"/>
                <a:gd name="T56" fmla="*/ 271 w 985"/>
                <a:gd name="T57" fmla="*/ 570 h 724"/>
                <a:gd name="T58" fmla="*/ 271 w 985"/>
                <a:gd name="T59" fmla="*/ 718 h 724"/>
                <a:gd name="T60" fmla="*/ 517 w 985"/>
                <a:gd name="T61" fmla="*/ 724 h 724"/>
                <a:gd name="T62" fmla="*/ 546 w 985"/>
                <a:gd name="T63" fmla="*/ 720 h 724"/>
                <a:gd name="T64" fmla="*/ 570 w 985"/>
                <a:gd name="T65" fmla="*/ 700 h 724"/>
                <a:gd name="T66" fmla="*/ 575 w 985"/>
                <a:gd name="T67" fmla="*/ 678 h 724"/>
                <a:gd name="T68" fmla="*/ 566 w 985"/>
                <a:gd name="T69" fmla="*/ 657 h 724"/>
                <a:gd name="T70" fmla="*/ 522 w 985"/>
                <a:gd name="T71" fmla="*/ 577 h 724"/>
                <a:gd name="T72" fmla="*/ 510 w 985"/>
                <a:gd name="T73" fmla="*/ 533 h 724"/>
                <a:gd name="T74" fmla="*/ 511 w 985"/>
                <a:gd name="T75" fmla="*/ 509 h 724"/>
                <a:gd name="T76" fmla="*/ 521 w 985"/>
                <a:gd name="T77" fmla="*/ 477 h 724"/>
                <a:gd name="T78" fmla="*/ 542 w 985"/>
                <a:gd name="T79" fmla="*/ 450 h 724"/>
                <a:gd name="T80" fmla="*/ 568 w 985"/>
                <a:gd name="T81" fmla="*/ 431 h 724"/>
                <a:gd name="T82" fmla="*/ 601 w 985"/>
                <a:gd name="T83" fmla="*/ 418 h 724"/>
                <a:gd name="T84" fmla="*/ 624 w 985"/>
                <a:gd name="T85" fmla="*/ 414 h 724"/>
                <a:gd name="T86" fmla="*/ 658 w 985"/>
                <a:gd name="T87" fmla="*/ 414 h 724"/>
                <a:gd name="T88" fmla="*/ 690 w 985"/>
                <a:gd name="T89" fmla="*/ 424 h 724"/>
                <a:gd name="T90" fmla="*/ 719 w 985"/>
                <a:gd name="T91" fmla="*/ 442 h 724"/>
                <a:gd name="T92" fmla="*/ 740 w 985"/>
                <a:gd name="T93" fmla="*/ 472 h 724"/>
                <a:gd name="T94" fmla="*/ 752 w 985"/>
                <a:gd name="T95" fmla="*/ 512 h 724"/>
                <a:gd name="T96" fmla="*/ 753 w 985"/>
                <a:gd name="T97" fmla="*/ 544 h 724"/>
                <a:gd name="T98" fmla="*/ 746 w 985"/>
                <a:gd name="T99" fmla="*/ 580 h 724"/>
                <a:gd name="T100" fmla="*/ 728 w 985"/>
                <a:gd name="T101" fmla="*/ 619 h 724"/>
                <a:gd name="T102" fmla="*/ 704 w 985"/>
                <a:gd name="T103" fmla="*/ 660 h 724"/>
                <a:gd name="T104" fmla="*/ 696 w 985"/>
                <a:gd name="T105" fmla="*/ 686 h 724"/>
                <a:gd name="T106" fmla="*/ 697 w 985"/>
                <a:gd name="T107" fmla="*/ 695 h 724"/>
                <a:gd name="T108" fmla="*/ 714 w 985"/>
                <a:gd name="T109" fmla="*/ 706 h 724"/>
                <a:gd name="T110" fmla="*/ 763 w 985"/>
                <a:gd name="T111" fmla="*/ 716 h 724"/>
                <a:gd name="T112" fmla="*/ 905 w 985"/>
                <a:gd name="T113" fmla="*/ 717 h 724"/>
                <a:gd name="T114" fmla="*/ 985 w 985"/>
                <a:gd name="T115" fmla="*/ 71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724">
                  <a:moveTo>
                    <a:pt x="985" y="716"/>
                  </a:moveTo>
                  <a:lnTo>
                    <a:pt x="985" y="74"/>
                  </a:lnTo>
                  <a:lnTo>
                    <a:pt x="985" y="74"/>
                  </a:lnTo>
                  <a:lnTo>
                    <a:pt x="985" y="67"/>
                  </a:lnTo>
                  <a:lnTo>
                    <a:pt x="984" y="59"/>
                  </a:lnTo>
                  <a:lnTo>
                    <a:pt x="978" y="45"/>
                  </a:lnTo>
                  <a:lnTo>
                    <a:pt x="971" y="32"/>
                  </a:lnTo>
                  <a:lnTo>
                    <a:pt x="960" y="21"/>
                  </a:lnTo>
                  <a:lnTo>
                    <a:pt x="949" y="13"/>
                  </a:lnTo>
                  <a:lnTo>
                    <a:pt x="933" y="6"/>
                  </a:lnTo>
                  <a:lnTo>
                    <a:pt x="918" y="1"/>
                  </a:lnTo>
                  <a:lnTo>
                    <a:pt x="901" y="0"/>
                  </a:lnTo>
                  <a:lnTo>
                    <a:pt x="268" y="0"/>
                  </a:lnTo>
                  <a:lnTo>
                    <a:pt x="268" y="0"/>
                  </a:lnTo>
                  <a:lnTo>
                    <a:pt x="269" y="32"/>
                  </a:lnTo>
                  <a:lnTo>
                    <a:pt x="269" y="77"/>
                  </a:lnTo>
                  <a:lnTo>
                    <a:pt x="269" y="131"/>
                  </a:lnTo>
                  <a:lnTo>
                    <a:pt x="267" y="189"/>
                  </a:lnTo>
                  <a:lnTo>
                    <a:pt x="267" y="189"/>
                  </a:lnTo>
                  <a:lnTo>
                    <a:pt x="262" y="245"/>
                  </a:lnTo>
                  <a:lnTo>
                    <a:pt x="260" y="270"/>
                  </a:lnTo>
                  <a:lnTo>
                    <a:pt x="255" y="292"/>
                  </a:lnTo>
                  <a:lnTo>
                    <a:pt x="251" y="312"/>
                  </a:lnTo>
                  <a:lnTo>
                    <a:pt x="246" y="327"/>
                  </a:lnTo>
                  <a:lnTo>
                    <a:pt x="239" y="338"/>
                  </a:lnTo>
                  <a:lnTo>
                    <a:pt x="236" y="342"/>
                  </a:lnTo>
                  <a:lnTo>
                    <a:pt x="232" y="344"/>
                  </a:lnTo>
                  <a:lnTo>
                    <a:pt x="232" y="344"/>
                  </a:lnTo>
                  <a:lnTo>
                    <a:pt x="226" y="345"/>
                  </a:lnTo>
                  <a:lnTo>
                    <a:pt x="222" y="345"/>
                  </a:lnTo>
                  <a:lnTo>
                    <a:pt x="216" y="342"/>
                  </a:lnTo>
                  <a:lnTo>
                    <a:pt x="212" y="338"/>
                  </a:lnTo>
                  <a:lnTo>
                    <a:pt x="202" y="328"/>
                  </a:lnTo>
                  <a:lnTo>
                    <a:pt x="190" y="315"/>
                  </a:lnTo>
                  <a:lnTo>
                    <a:pt x="174" y="301"/>
                  </a:lnTo>
                  <a:lnTo>
                    <a:pt x="164" y="295"/>
                  </a:lnTo>
                  <a:lnTo>
                    <a:pt x="153" y="289"/>
                  </a:lnTo>
                  <a:lnTo>
                    <a:pt x="141" y="284"/>
                  </a:lnTo>
                  <a:lnTo>
                    <a:pt x="127" y="280"/>
                  </a:lnTo>
                  <a:lnTo>
                    <a:pt x="111" y="277"/>
                  </a:lnTo>
                  <a:lnTo>
                    <a:pt x="93" y="275"/>
                  </a:lnTo>
                  <a:lnTo>
                    <a:pt x="93" y="275"/>
                  </a:lnTo>
                  <a:lnTo>
                    <a:pt x="82" y="277"/>
                  </a:lnTo>
                  <a:lnTo>
                    <a:pt x="71" y="278"/>
                  </a:lnTo>
                  <a:lnTo>
                    <a:pt x="61" y="281"/>
                  </a:lnTo>
                  <a:lnTo>
                    <a:pt x="51" y="284"/>
                  </a:lnTo>
                  <a:lnTo>
                    <a:pt x="43" y="288"/>
                  </a:lnTo>
                  <a:lnTo>
                    <a:pt x="34" y="294"/>
                  </a:lnTo>
                  <a:lnTo>
                    <a:pt x="27" y="299"/>
                  </a:lnTo>
                  <a:lnTo>
                    <a:pt x="22" y="306"/>
                  </a:lnTo>
                  <a:lnTo>
                    <a:pt x="16" y="313"/>
                  </a:lnTo>
                  <a:lnTo>
                    <a:pt x="12" y="322"/>
                  </a:lnTo>
                  <a:lnTo>
                    <a:pt x="8" y="330"/>
                  </a:lnTo>
                  <a:lnTo>
                    <a:pt x="5" y="338"/>
                  </a:lnTo>
                  <a:lnTo>
                    <a:pt x="1" y="356"/>
                  </a:lnTo>
                  <a:lnTo>
                    <a:pt x="0" y="376"/>
                  </a:lnTo>
                  <a:lnTo>
                    <a:pt x="1" y="396"/>
                  </a:lnTo>
                  <a:lnTo>
                    <a:pt x="4" y="414"/>
                  </a:lnTo>
                  <a:lnTo>
                    <a:pt x="11" y="432"/>
                  </a:lnTo>
                  <a:lnTo>
                    <a:pt x="19" y="449"/>
                  </a:lnTo>
                  <a:lnTo>
                    <a:pt x="29" y="464"/>
                  </a:lnTo>
                  <a:lnTo>
                    <a:pt x="36" y="471"/>
                  </a:lnTo>
                  <a:lnTo>
                    <a:pt x="41" y="477"/>
                  </a:lnTo>
                  <a:lnTo>
                    <a:pt x="48" y="481"/>
                  </a:lnTo>
                  <a:lnTo>
                    <a:pt x="57" y="485"/>
                  </a:lnTo>
                  <a:lnTo>
                    <a:pt x="64" y="489"/>
                  </a:lnTo>
                  <a:lnTo>
                    <a:pt x="72" y="491"/>
                  </a:lnTo>
                  <a:lnTo>
                    <a:pt x="72" y="491"/>
                  </a:lnTo>
                  <a:lnTo>
                    <a:pt x="92" y="493"/>
                  </a:lnTo>
                  <a:lnTo>
                    <a:pt x="110" y="493"/>
                  </a:lnTo>
                  <a:lnTo>
                    <a:pt x="128" y="491"/>
                  </a:lnTo>
                  <a:lnTo>
                    <a:pt x="143" y="488"/>
                  </a:lnTo>
                  <a:lnTo>
                    <a:pt x="159" y="482"/>
                  </a:lnTo>
                  <a:lnTo>
                    <a:pt x="171" y="477"/>
                  </a:lnTo>
                  <a:lnTo>
                    <a:pt x="197" y="465"/>
                  </a:lnTo>
                  <a:lnTo>
                    <a:pt x="208" y="463"/>
                  </a:lnTo>
                  <a:lnTo>
                    <a:pt x="218" y="460"/>
                  </a:lnTo>
                  <a:lnTo>
                    <a:pt x="227" y="460"/>
                  </a:lnTo>
                  <a:lnTo>
                    <a:pt x="236" y="461"/>
                  </a:lnTo>
                  <a:lnTo>
                    <a:pt x="244" y="468"/>
                  </a:lnTo>
                  <a:lnTo>
                    <a:pt x="251" y="477"/>
                  </a:lnTo>
                  <a:lnTo>
                    <a:pt x="257" y="491"/>
                  </a:lnTo>
                  <a:lnTo>
                    <a:pt x="262" y="510"/>
                  </a:lnTo>
                  <a:lnTo>
                    <a:pt x="262" y="510"/>
                  </a:lnTo>
                  <a:lnTo>
                    <a:pt x="267" y="526"/>
                  </a:lnTo>
                  <a:lnTo>
                    <a:pt x="269" y="547"/>
                  </a:lnTo>
                  <a:lnTo>
                    <a:pt x="271" y="570"/>
                  </a:lnTo>
                  <a:lnTo>
                    <a:pt x="272" y="595"/>
                  </a:lnTo>
                  <a:lnTo>
                    <a:pt x="272" y="656"/>
                  </a:lnTo>
                  <a:lnTo>
                    <a:pt x="271" y="718"/>
                  </a:lnTo>
                  <a:lnTo>
                    <a:pt x="271" y="718"/>
                  </a:lnTo>
                  <a:lnTo>
                    <a:pt x="419" y="721"/>
                  </a:lnTo>
                  <a:lnTo>
                    <a:pt x="517" y="724"/>
                  </a:lnTo>
                  <a:lnTo>
                    <a:pt x="517" y="724"/>
                  </a:lnTo>
                  <a:lnTo>
                    <a:pt x="533" y="723"/>
                  </a:lnTo>
                  <a:lnTo>
                    <a:pt x="546" y="720"/>
                  </a:lnTo>
                  <a:lnTo>
                    <a:pt x="556" y="714"/>
                  </a:lnTo>
                  <a:lnTo>
                    <a:pt x="564" y="709"/>
                  </a:lnTo>
                  <a:lnTo>
                    <a:pt x="570" y="700"/>
                  </a:lnTo>
                  <a:lnTo>
                    <a:pt x="573" y="693"/>
                  </a:lnTo>
                  <a:lnTo>
                    <a:pt x="575" y="685"/>
                  </a:lnTo>
                  <a:lnTo>
                    <a:pt x="575" y="678"/>
                  </a:lnTo>
                  <a:lnTo>
                    <a:pt x="575" y="678"/>
                  </a:lnTo>
                  <a:lnTo>
                    <a:pt x="573" y="670"/>
                  </a:lnTo>
                  <a:lnTo>
                    <a:pt x="566" y="657"/>
                  </a:lnTo>
                  <a:lnTo>
                    <a:pt x="545" y="621"/>
                  </a:lnTo>
                  <a:lnTo>
                    <a:pt x="533" y="600"/>
                  </a:lnTo>
                  <a:lnTo>
                    <a:pt x="522" y="577"/>
                  </a:lnTo>
                  <a:lnTo>
                    <a:pt x="515" y="555"/>
                  </a:lnTo>
                  <a:lnTo>
                    <a:pt x="513" y="544"/>
                  </a:lnTo>
                  <a:lnTo>
                    <a:pt x="510" y="533"/>
                  </a:lnTo>
                  <a:lnTo>
                    <a:pt x="510" y="533"/>
                  </a:lnTo>
                  <a:lnTo>
                    <a:pt x="510" y="520"/>
                  </a:lnTo>
                  <a:lnTo>
                    <a:pt x="511" y="509"/>
                  </a:lnTo>
                  <a:lnTo>
                    <a:pt x="513" y="498"/>
                  </a:lnTo>
                  <a:lnTo>
                    <a:pt x="517" y="486"/>
                  </a:lnTo>
                  <a:lnTo>
                    <a:pt x="521" y="477"/>
                  </a:lnTo>
                  <a:lnTo>
                    <a:pt x="527" y="467"/>
                  </a:lnTo>
                  <a:lnTo>
                    <a:pt x="533" y="458"/>
                  </a:lnTo>
                  <a:lnTo>
                    <a:pt x="542" y="450"/>
                  </a:lnTo>
                  <a:lnTo>
                    <a:pt x="550" y="443"/>
                  </a:lnTo>
                  <a:lnTo>
                    <a:pt x="559" y="436"/>
                  </a:lnTo>
                  <a:lnTo>
                    <a:pt x="568" y="431"/>
                  </a:lnTo>
                  <a:lnTo>
                    <a:pt x="580" y="425"/>
                  </a:lnTo>
                  <a:lnTo>
                    <a:pt x="589" y="421"/>
                  </a:lnTo>
                  <a:lnTo>
                    <a:pt x="601" y="418"/>
                  </a:lnTo>
                  <a:lnTo>
                    <a:pt x="612" y="415"/>
                  </a:lnTo>
                  <a:lnTo>
                    <a:pt x="624" y="414"/>
                  </a:lnTo>
                  <a:lnTo>
                    <a:pt x="624" y="414"/>
                  </a:lnTo>
                  <a:lnTo>
                    <a:pt x="636" y="412"/>
                  </a:lnTo>
                  <a:lnTo>
                    <a:pt x="647" y="412"/>
                  </a:lnTo>
                  <a:lnTo>
                    <a:pt x="658" y="414"/>
                  </a:lnTo>
                  <a:lnTo>
                    <a:pt x="669" y="415"/>
                  </a:lnTo>
                  <a:lnTo>
                    <a:pt x="680" y="419"/>
                  </a:lnTo>
                  <a:lnTo>
                    <a:pt x="690" y="424"/>
                  </a:lnTo>
                  <a:lnTo>
                    <a:pt x="701" y="429"/>
                  </a:lnTo>
                  <a:lnTo>
                    <a:pt x="710" y="435"/>
                  </a:lnTo>
                  <a:lnTo>
                    <a:pt x="719" y="442"/>
                  </a:lnTo>
                  <a:lnTo>
                    <a:pt x="726" y="452"/>
                  </a:lnTo>
                  <a:lnTo>
                    <a:pt x="733" y="461"/>
                  </a:lnTo>
                  <a:lnTo>
                    <a:pt x="740" y="472"/>
                  </a:lnTo>
                  <a:lnTo>
                    <a:pt x="745" y="484"/>
                  </a:lnTo>
                  <a:lnTo>
                    <a:pt x="749" y="498"/>
                  </a:lnTo>
                  <a:lnTo>
                    <a:pt x="752" y="512"/>
                  </a:lnTo>
                  <a:lnTo>
                    <a:pt x="753" y="528"/>
                  </a:lnTo>
                  <a:lnTo>
                    <a:pt x="753" y="528"/>
                  </a:lnTo>
                  <a:lnTo>
                    <a:pt x="753" y="544"/>
                  </a:lnTo>
                  <a:lnTo>
                    <a:pt x="752" y="556"/>
                  </a:lnTo>
                  <a:lnTo>
                    <a:pt x="750" y="569"/>
                  </a:lnTo>
                  <a:lnTo>
                    <a:pt x="746" y="580"/>
                  </a:lnTo>
                  <a:lnTo>
                    <a:pt x="742" y="591"/>
                  </a:lnTo>
                  <a:lnTo>
                    <a:pt x="738" y="601"/>
                  </a:lnTo>
                  <a:lnTo>
                    <a:pt x="728" y="619"/>
                  </a:lnTo>
                  <a:lnTo>
                    <a:pt x="717" y="635"/>
                  </a:lnTo>
                  <a:lnTo>
                    <a:pt x="707" y="651"/>
                  </a:lnTo>
                  <a:lnTo>
                    <a:pt x="704" y="660"/>
                  </a:lnTo>
                  <a:lnTo>
                    <a:pt x="700" y="668"/>
                  </a:lnTo>
                  <a:lnTo>
                    <a:pt x="697" y="677"/>
                  </a:lnTo>
                  <a:lnTo>
                    <a:pt x="696" y="686"/>
                  </a:lnTo>
                  <a:lnTo>
                    <a:pt x="696" y="686"/>
                  </a:lnTo>
                  <a:lnTo>
                    <a:pt x="696" y="691"/>
                  </a:lnTo>
                  <a:lnTo>
                    <a:pt x="697" y="695"/>
                  </a:lnTo>
                  <a:lnTo>
                    <a:pt x="700" y="698"/>
                  </a:lnTo>
                  <a:lnTo>
                    <a:pt x="703" y="700"/>
                  </a:lnTo>
                  <a:lnTo>
                    <a:pt x="714" y="706"/>
                  </a:lnTo>
                  <a:lnTo>
                    <a:pt x="726" y="710"/>
                  </a:lnTo>
                  <a:lnTo>
                    <a:pt x="743" y="713"/>
                  </a:lnTo>
                  <a:lnTo>
                    <a:pt x="763" y="716"/>
                  </a:lnTo>
                  <a:lnTo>
                    <a:pt x="807" y="718"/>
                  </a:lnTo>
                  <a:lnTo>
                    <a:pt x="856" y="718"/>
                  </a:lnTo>
                  <a:lnTo>
                    <a:pt x="905" y="717"/>
                  </a:lnTo>
                  <a:lnTo>
                    <a:pt x="950" y="716"/>
                  </a:lnTo>
                  <a:lnTo>
                    <a:pt x="985" y="716"/>
                  </a:lnTo>
                  <a:lnTo>
                    <a:pt x="985" y="716"/>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4" name="Freeform 7"/>
            <p:cNvSpPr/>
            <p:nvPr/>
          </p:nvSpPr>
          <p:spPr bwMode="auto">
            <a:xfrm>
              <a:off x="4295775" y="1773238"/>
              <a:ext cx="1149350" cy="1563687"/>
            </a:xfrm>
            <a:custGeom>
              <a:avLst/>
              <a:gdLst>
                <a:gd name="T0" fmla="*/ 0 w 724"/>
                <a:gd name="T1" fmla="*/ 598 h 985"/>
                <a:gd name="T2" fmla="*/ 8 w 724"/>
                <a:gd name="T3" fmla="*/ 510 h 985"/>
                <a:gd name="T4" fmla="*/ 29 w 724"/>
                <a:gd name="T5" fmla="*/ 468 h 985"/>
                <a:gd name="T6" fmla="*/ 57 w 724"/>
                <a:gd name="T7" fmla="*/ 460 h 985"/>
                <a:gd name="T8" fmla="*/ 120 w 724"/>
                <a:gd name="T9" fmla="*/ 482 h 985"/>
                <a:gd name="T10" fmla="*/ 186 w 724"/>
                <a:gd name="T11" fmla="*/ 492 h 985"/>
                <a:gd name="T12" fmla="*/ 222 w 724"/>
                <a:gd name="T13" fmla="*/ 484 h 985"/>
                <a:gd name="T14" fmla="*/ 249 w 724"/>
                <a:gd name="T15" fmla="*/ 461 h 985"/>
                <a:gd name="T16" fmla="*/ 274 w 724"/>
                <a:gd name="T17" fmla="*/ 394 h 985"/>
                <a:gd name="T18" fmla="*/ 268 w 724"/>
                <a:gd name="T19" fmla="*/ 340 h 985"/>
                <a:gd name="T20" fmla="*/ 240 w 724"/>
                <a:gd name="T21" fmla="*/ 296 h 985"/>
                <a:gd name="T22" fmla="*/ 211 w 724"/>
                <a:gd name="T23" fmla="*/ 281 h 985"/>
                <a:gd name="T24" fmla="*/ 175 w 724"/>
                <a:gd name="T25" fmla="*/ 278 h 985"/>
                <a:gd name="T26" fmla="*/ 120 w 724"/>
                <a:gd name="T27" fmla="*/ 292 h 985"/>
                <a:gd name="T28" fmla="*/ 62 w 724"/>
                <a:gd name="T29" fmla="*/ 333 h 985"/>
                <a:gd name="T30" fmla="*/ 41 w 724"/>
                <a:gd name="T31" fmla="*/ 344 h 985"/>
                <a:gd name="T32" fmla="*/ 24 w 724"/>
                <a:gd name="T33" fmla="*/ 333 h 985"/>
                <a:gd name="T34" fmla="*/ 6 w 724"/>
                <a:gd name="T35" fmla="*/ 249 h 985"/>
                <a:gd name="T36" fmla="*/ 1 w 724"/>
                <a:gd name="T37" fmla="*/ 73 h 985"/>
                <a:gd name="T38" fmla="*/ 721 w 724"/>
                <a:gd name="T39" fmla="*/ 32 h 985"/>
                <a:gd name="T40" fmla="*/ 719 w 724"/>
                <a:gd name="T41" fmla="*/ 189 h 985"/>
                <a:gd name="T42" fmla="*/ 703 w 724"/>
                <a:gd name="T43" fmla="*/ 312 h 985"/>
                <a:gd name="T44" fmla="*/ 684 w 724"/>
                <a:gd name="T45" fmla="*/ 344 h 985"/>
                <a:gd name="T46" fmla="*/ 668 w 724"/>
                <a:gd name="T47" fmla="*/ 342 h 985"/>
                <a:gd name="T48" fmla="*/ 626 w 724"/>
                <a:gd name="T49" fmla="*/ 301 h 985"/>
                <a:gd name="T50" fmla="*/ 579 w 724"/>
                <a:gd name="T51" fmla="*/ 280 h 985"/>
                <a:gd name="T52" fmla="*/ 534 w 724"/>
                <a:gd name="T53" fmla="*/ 277 h 985"/>
                <a:gd name="T54" fmla="*/ 495 w 724"/>
                <a:gd name="T55" fmla="*/ 288 h 985"/>
                <a:gd name="T56" fmla="*/ 468 w 724"/>
                <a:gd name="T57" fmla="*/ 313 h 985"/>
                <a:gd name="T58" fmla="*/ 453 w 724"/>
                <a:gd name="T59" fmla="*/ 356 h 985"/>
                <a:gd name="T60" fmla="*/ 463 w 724"/>
                <a:gd name="T61" fmla="*/ 432 h 985"/>
                <a:gd name="T62" fmla="*/ 493 w 724"/>
                <a:gd name="T63" fmla="*/ 477 h 985"/>
                <a:gd name="T64" fmla="*/ 524 w 724"/>
                <a:gd name="T65" fmla="*/ 491 h 985"/>
                <a:gd name="T66" fmla="*/ 580 w 724"/>
                <a:gd name="T67" fmla="*/ 491 h 985"/>
                <a:gd name="T68" fmla="*/ 649 w 724"/>
                <a:gd name="T69" fmla="*/ 465 h 985"/>
                <a:gd name="T70" fmla="*/ 688 w 724"/>
                <a:gd name="T71" fmla="*/ 461 h 985"/>
                <a:gd name="T72" fmla="*/ 714 w 724"/>
                <a:gd name="T73" fmla="*/ 510 h 985"/>
                <a:gd name="T74" fmla="*/ 723 w 724"/>
                <a:gd name="T75" fmla="*/ 570 h 985"/>
                <a:gd name="T76" fmla="*/ 723 w 724"/>
                <a:gd name="T77" fmla="*/ 718 h 985"/>
                <a:gd name="T78" fmla="*/ 478 w 724"/>
                <a:gd name="T79" fmla="*/ 721 h 985"/>
                <a:gd name="T80" fmla="*/ 433 w 724"/>
                <a:gd name="T81" fmla="*/ 731 h 985"/>
                <a:gd name="T82" fmla="*/ 426 w 724"/>
                <a:gd name="T83" fmla="*/ 760 h 985"/>
                <a:gd name="T84" fmla="*/ 461 w 724"/>
                <a:gd name="T85" fmla="*/ 833 h 985"/>
                <a:gd name="T86" fmla="*/ 472 w 724"/>
                <a:gd name="T87" fmla="*/ 882 h 985"/>
                <a:gd name="T88" fmla="*/ 467 w 724"/>
                <a:gd name="T89" fmla="*/ 920 h 985"/>
                <a:gd name="T90" fmla="*/ 445 w 724"/>
                <a:gd name="T91" fmla="*/ 955 h 985"/>
                <a:gd name="T92" fmla="*/ 410 w 724"/>
                <a:gd name="T93" fmla="*/ 977 h 985"/>
                <a:gd name="T94" fmla="*/ 358 w 724"/>
                <a:gd name="T95" fmla="*/ 985 h 985"/>
                <a:gd name="T96" fmla="*/ 296 w 724"/>
                <a:gd name="T97" fmla="*/ 970 h 985"/>
                <a:gd name="T98" fmla="*/ 264 w 724"/>
                <a:gd name="T99" fmla="*/ 945 h 985"/>
                <a:gd name="T100" fmla="*/ 243 w 724"/>
                <a:gd name="T101" fmla="*/ 909 h 985"/>
                <a:gd name="T102" fmla="*/ 239 w 724"/>
                <a:gd name="T103" fmla="*/ 872 h 985"/>
                <a:gd name="T104" fmla="*/ 250 w 724"/>
                <a:gd name="T105" fmla="*/ 826 h 985"/>
                <a:gd name="T106" fmla="*/ 294 w 724"/>
                <a:gd name="T107" fmla="*/ 760 h 985"/>
                <a:gd name="T108" fmla="*/ 296 w 724"/>
                <a:gd name="T109" fmla="*/ 742 h 985"/>
                <a:gd name="T110" fmla="*/ 282 w 724"/>
                <a:gd name="T111" fmla="*/ 727 h 985"/>
                <a:gd name="T112" fmla="*/ 225 w 724"/>
                <a:gd name="T113" fmla="*/ 714 h 985"/>
                <a:gd name="T114" fmla="*/ 1 w 724"/>
                <a:gd name="T115" fmla="*/ 723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985">
                  <a:moveTo>
                    <a:pt x="1" y="723"/>
                  </a:moveTo>
                  <a:lnTo>
                    <a:pt x="1" y="723"/>
                  </a:lnTo>
                  <a:lnTo>
                    <a:pt x="0" y="657"/>
                  </a:lnTo>
                  <a:lnTo>
                    <a:pt x="0" y="598"/>
                  </a:lnTo>
                  <a:lnTo>
                    <a:pt x="1" y="572"/>
                  </a:lnTo>
                  <a:lnTo>
                    <a:pt x="3" y="547"/>
                  </a:lnTo>
                  <a:lnTo>
                    <a:pt x="6" y="527"/>
                  </a:lnTo>
                  <a:lnTo>
                    <a:pt x="8" y="510"/>
                  </a:lnTo>
                  <a:lnTo>
                    <a:pt x="8" y="510"/>
                  </a:lnTo>
                  <a:lnTo>
                    <a:pt x="15" y="491"/>
                  </a:lnTo>
                  <a:lnTo>
                    <a:pt x="21" y="477"/>
                  </a:lnTo>
                  <a:lnTo>
                    <a:pt x="29" y="468"/>
                  </a:lnTo>
                  <a:lnTo>
                    <a:pt x="34" y="464"/>
                  </a:lnTo>
                  <a:lnTo>
                    <a:pt x="38" y="463"/>
                  </a:lnTo>
                  <a:lnTo>
                    <a:pt x="48" y="460"/>
                  </a:lnTo>
                  <a:lnTo>
                    <a:pt x="57" y="460"/>
                  </a:lnTo>
                  <a:lnTo>
                    <a:pt x="69" y="463"/>
                  </a:lnTo>
                  <a:lnTo>
                    <a:pt x="80" y="467"/>
                  </a:lnTo>
                  <a:lnTo>
                    <a:pt x="106" y="477"/>
                  </a:lnTo>
                  <a:lnTo>
                    <a:pt x="120" y="482"/>
                  </a:lnTo>
                  <a:lnTo>
                    <a:pt x="136" y="488"/>
                  </a:lnTo>
                  <a:lnTo>
                    <a:pt x="151" y="491"/>
                  </a:lnTo>
                  <a:lnTo>
                    <a:pt x="169" y="493"/>
                  </a:lnTo>
                  <a:lnTo>
                    <a:pt x="186" y="492"/>
                  </a:lnTo>
                  <a:lnTo>
                    <a:pt x="205" y="489"/>
                  </a:lnTo>
                  <a:lnTo>
                    <a:pt x="205" y="489"/>
                  </a:lnTo>
                  <a:lnTo>
                    <a:pt x="214" y="486"/>
                  </a:lnTo>
                  <a:lnTo>
                    <a:pt x="222" y="484"/>
                  </a:lnTo>
                  <a:lnTo>
                    <a:pt x="229" y="479"/>
                  </a:lnTo>
                  <a:lnTo>
                    <a:pt x="236" y="474"/>
                  </a:lnTo>
                  <a:lnTo>
                    <a:pt x="243" y="468"/>
                  </a:lnTo>
                  <a:lnTo>
                    <a:pt x="249" y="461"/>
                  </a:lnTo>
                  <a:lnTo>
                    <a:pt x="259" y="447"/>
                  </a:lnTo>
                  <a:lnTo>
                    <a:pt x="267" y="431"/>
                  </a:lnTo>
                  <a:lnTo>
                    <a:pt x="271" y="414"/>
                  </a:lnTo>
                  <a:lnTo>
                    <a:pt x="274" y="394"/>
                  </a:lnTo>
                  <a:lnTo>
                    <a:pt x="275" y="376"/>
                  </a:lnTo>
                  <a:lnTo>
                    <a:pt x="275" y="376"/>
                  </a:lnTo>
                  <a:lnTo>
                    <a:pt x="273" y="358"/>
                  </a:lnTo>
                  <a:lnTo>
                    <a:pt x="268" y="340"/>
                  </a:lnTo>
                  <a:lnTo>
                    <a:pt x="261" y="324"/>
                  </a:lnTo>
                  <a:lnTo>
                    <a:pt x="253" y="309"/>
                  </a:lnTo>
                  <a:lnTo>
                    <a:pt x="247" y="302"/>
                  </a:lnTo>
                  <a:lnTo>
                    <a:pt x="240" y="296"/>
                  </a:lnTo>
                  <a:lnTo>
                    <a:pt x="235" y="292"/>
                  </a:lnTo>
                  <a:lnTo>
                    <a:pt x="226" y="287"/>
                  </a:lnTo>
                  <a:lnTo>
                    <a:pt x="219" y="284"/>
                  </a:lnTo>
                  <a:lnTo>
                    <a:pt x="211" y="281"/>
                  </a:lnTo>
                  <a:lnTo>
                    <a:pt x="201" y="278"/>
                  </a:lnTo>
                  <a:lnTo>
                    <a:pt x="192" y="278"/>
                  </a:lnTo>
                  <a:lnTo>
                    <a:pt x="192" y="278"/>
                  </a:lnTo>
                  <a:lnTo>
                    <a:pt x="175" y="278"/>
                  </a:lnTo>
                  <a:lnTo>
                    <a:pt x="159" y="280"/>
                  </a:lnTo>
                  <a:lnTo>
                    <a:pt x="145" y="282"/>
                  </a:lnTo>
                  <a:lnTo>
                    <a:pt x="133" y="287"/>
                  </a:lnTo>
                  <a:lnTo>
                    <a:pt x="120" y="292"/>
                  </a:lnTo>
                  <a:lnTo>
                    <a:pt x="109" y="298"/>
                  </a:lnTo>
                  <a:lnTo>
                    <a:pt x="91" y="309"/>
                  </a:lnTo>
                  <a:lnTo>
                    <a:pt x="75" y="322"/>
                  </a:lnTo>
                  <a:lnTo>
                    <a:pt x="62" y="333"/>
                  </a:lnTo>
                  <a:lnTo>
                    <a:pt x="50" y="341"/>
                  </a:lnTo>
                  <a:lnTo>
                    <a:pt x="45" y="344"/>
                  </a:lnTo>
                  <a:lnTo>
                    <a:pt x="41" y="344"/>
                  </a:lnTo>
                  <a:lnTo>
                    <a:pt x="41" y="344"/>
                  </a:lnTo>
                  <a:lnTo>
                    <a:pt x="35" y="344"/>
                  </a:lnTo>
                  <a:lnTo>
                    <a:pt x="32" y="341"/>
                  </a:lnTo>
                  <a:lnTo>
                    <a:pt x="28" y="338"/>
                  </a:lnTo>
                  <a:lnTo>
                    <a:pt x="24" y="333"/>
                  </a:lnTo>
                  <a:lnTo>
                    <a:pt x="18" y="317"/>
                  </a:lnTo>
                  <a:lnTo>
                    <a:pt x="13" y="299"/>
                  </a:lnTo>
                  <a:lnTo>
                    <a:pt x="10" y="275"/>
                  </a:lnTo>
                  <a:lnTo>
                    <a:pt x="6" y="249"/>
                  </a:lnTo>
                  <a:lnTo>
                    <a:pt x="4" y="221"/>
                  </a:lnTo>
                  <a:lnTo>
                    <a:pt x="3" y="190"/>
                  </a:lnTo>
                  <a:lnTo>
                    <a:pt x="1" y="130"/>
                  </a:lnTo>
                  <a:lnTo>
                    <a:pt x="1" y="73"/>
                  </a:lnTo>
                  <a:lnTo>
                    <a:pt x="4" y="0"/>
                  </a:lnTo>
                  <a:lnTo>
                    <a:pt x="720" y="0"/>
                  </a:lnTo>
                  <a:lnTo>
                    <a:pt x="720" y="0"/>
                  </a:lnTo>
                  <a:lnTo>
                    <a:pt x="721" y="32"/>
                  </a:lnTo>
                  <a:lnTo>
                    <a:pt x="721" y="77"/>
                  </a:lnTo>
                  <a:lnTo>
                    <a:pt x="721" y="131"/>
                  </a:lnTo>
                  <a:lnTo>
                    <a:pt x="719" y="189"/>
                  </a:lnTo>
                  <a:lnTo>
                    <a:pt x="719" y="189"/>
                  </a:lnTo>
                  <a:lnTo>
                    <a:pt x="714" y="245"/>
                  </a:lnTo>
                  <a:lnTo>
                    <a:pt x="712" y="270"/>
                  </a:lnTo>
                  <a:lnTo>
                    <a:pt x="707" y="292"/>
                  </a:lnTo>
                  <a:lnTo>
                    <a:pt x="703" y="312"/>
                  </a:lnTo>
                  <a:lnTo>
                    <a:pt x="698" y="327"/>
                  </a:lnTo>
                  <a:lnTo>
                    <a:pt x="691" y="338"/>
                  </a:lnTo>
                  <a:lnTo>
                    <a:pt x="688" y="342"/>
                  </a:lnTo>
                  <a:lnTo>
                    <a:pt x="684" y="344"/>
                  </a:lnTo>
                  <a:lnTo>
                    <a:pt x="684" y="344"/>
                  </a:lnTo>
                  <a:lnTo>
                    <a:pt x="678" y="345"/>
                  </a:lnTo>
                  <a:lnTo>
                    <a:pt x="674" y="345"/>
                  </a:lnTo>
                  <a:lnTo>
                    <a:pt x="668" y="342"/>
                  </a:lnTo>
                  <a:lnTo>
                    <a:pt x="664" y="338"/>
                  </a:lnTo>
                  <a:lnTo>
                    <a:pt x="654" y="328"/>
                  </a:lnTo>
                  <a:lnTo>
                    <a:pt x="642" y="315"/>
                  </a:lnTo>
                  <a:lnTo>
                    <a:pt x="626" y="301"/>
                  </a:lnTo>
                  <a:lnTo>
                    <a:pt x="616" y="295"/>
                  </a:lnTo>
                  <a:lnTo>
                    <a:pt x="605" y="289"/>
                  </a:lnTo>
                  <a:lnTo>
                    <a:pt x="593" y="284"/>
                  </a:lnTo>
                  <a:lnTo>
                    <a:pt x="579" y="280"/>
                  </a:lnTo>
                  <a:lnTo>
                    <a:pt x="563" y="277"/>
                  </a:lnTo>
                  <a:lnTo>
                    <a:pt x="545" y="275"/>
                  </a:lnTo>
                  <a:lnTo>
                    <a:pt x="545" y="275"/>
                  </a:lnTo>
                  <a:lnTo>
                    <a:pt x="534" y="277"/>
                  </a:lnTo>
                  <a:lnTo>
                    <a:pt x="523" y="278"/>
                  </a:lnTo>
                  <a:lnTo>
                    <a:pt x="513" y="281"/>
                  </a:lnTo>
                  <a:lnTo>
                    <a:pt x="503" y="284"/>
                  </a:lnTo>
                  <a:lnTo>
                    <a:pt x="495" y="288"/>
                  </a:lnTo>
                  <a:lnTo>
                    <a:pt x="486" y="294"/>
                  </a:lnTo>
                  <a:lnTo>
                    <a:pt x="479" y="299"/>
                  </a:lnTo>
                  <a:lnTo>
                    <a:pt x="474" y="306"/>
                  </a:lnTo>
                  <a:lnTo>
                    <a:pt x="468" y="313"/>
                  </a:lnTo>
                  <a:lnTo>
                    <a:pt x="464" y="322"/>
                  </a:lnTo>
                  <a:lnTo>
                    <a:pt x="460" y="330"/>
                  </a:lnTo>
                  <a:lnTo>
                    <a:pt x="457" y="338"/>
                  </a:lnTo>
                  <a:lnTo>
                    <a:pt x="453" y="356"/>
                  </a:lnTo>
                  <a:lnTo>
                    <a:pt x="452" y="376"/>
                  </a:lnTo>
                  <a:lnTo>
                    <a:pt x="453" y="396"/>
                  </a:lnTo>
                  <a:lnTo>
                    <a:pt x="456" y="414"/>
                  </a:lnTo>
                  <a:lnTo>
                    <a:pt x="463" y="432"/>
                  </a:lnTo>
                  <a:lnTo>
                    <a:pt x="471" y="449"/>
                  </a:lnTo>
                  <a:lnTo>
                    <a:pt x="481" y="464"/>
                  </a:lnTo>
                  <a:lnTo>
                    <a:pt x="488" y="471"/>
                  </a:lnTo>
                  <a:lnTo>
                    <a:pt x="493" y="477"/>
                  </a:lnTo>
                  <a:lnTo>
                    <a:pt x="500" y="481"/>
                  </a:lnTo>
                  <a:lnTo>
                    <a:pt x="509" y="485"/>
                  </a:lnTo>
                  <a:lnTo>
                    <a:pt x="516" y="489"/>
                  </a:lnTo>
                  <a:lnTo>
                    <a:pt x="524" y="491"/>
                  </a:lnTo>
                  <a:lnTo>
                    <a:pt x="524" y="491"/>
                  </a:lnTo>
                  <a:lnTo>
                    <a:pt x="544" y="493"/>
                  </a:lnTo>
                  <a:lnTo>
                    <a:pt x="562" y="493"/>
                  </a:lnTo>
                  <a:lnTo>
                    <a:pt x="580" y="491"/>
                  </a:lnTo>
                  <a:lnTo>
                    <a:pt x="595" y="488"/>
                  </a:lnTo>
                  <a:lnTo>
                    <a:pt x="611" y="482"/>
                  </a:lnTo>
                  <a:lnTo>
                    <a:pt x="623" y="477"/>
                  </a:lnTo>
                  <a:lnTo>
                    <a:pt x="649" y="465"/>
                  </a:lnTo>
                  <a:lnTo>
                    <a:pt x="660" y="463"/>
                  </a:lnTo>
                  <a:lnTo>
                    <a:pt x="670" y="460"/>
                  </a:lnTo>
                  <a:lnTo>
                    <a:pt x="679" y="460"/>
                  </a:lnTo>
                  <a:lnTo>
                    <a:pt x="688" y="461"/>
                  </a:lnTo>
                  <a:lnTo>
                    <a:pt x="696" y="468"/>
                  </a:lnTo>
                  <a:lnTo>
                    <a:pt x="703" y="477"/>
                  </a:lnTo>
                  <a:lnTo>
                    <a:pt x="709" y="491"/>
                  </a:lnTo>
                  <a:lnTo>
                    <a:pt x="714" y="510"/>
                  </a:lnTo>
                  <a:lnTo>
                    <a:pt x="714" y="510"/>
                  </a:lnTo>
                  <a:lnTo>
                    <a:pt x="719" y="526"/>
                  </a:lnTo>
                  <a:lnTo>
                    <a:pt x="721" y="547"/>
                  </a:lnTo>
                  <a:lnTo>
                    <a:pt x="723" y="570"/>
                  </a:lnTo>
                  <a:lnTo>
                    <a:pt x="724" y="595"/>
                  </a:lnTo>
                  <a:lnTo>
                    <a:pt x="724" y="656"/>
                  </a:lnTo>
                  <a:lnTo>
                    <a:pt x="723" y="718"/>
                  </a:lnTo>
                  <a:lnTo>
                    <a:pt x="723" y="718"/>
                  </a:lnTo>
                  <a:lnTo>
                    <a:pt x="629" y="717"/>
                  </a:lnTo>
                  <a:lnTo>
                    <a:pt x="544" y="718"/>
                  </a:lnTo>
                  <a:lnTo>
                    <a:pt x="507" y="718"/>
                  </a:lnTo>
                  <a:lnTo>
                    <a:pt x="478" y="721"/>
                  </a:lnTo>
                  <a:lnTo>
                    <a:pt x="456" y="723"/>
                  </a:lnTo>
                  <a:lnTo>
                    <a:pt x="442" y="727"/>
                  </a:lnTo>
                  <a:lnTo>
                    <a:pt x="442" y="727"/>
                  </a:lnTo>
                  <a:lnTo>
                    <a:pt x="433" y="731"/>
                  </a:lnTo>
                  <a:lnTo>
                    <a:pt x="429" y="738"/>
                  </a:lnTo>
                  <a:lnTo>
                    <a:pt x="426" y="744"/>
                  </a:lnTo>
                  <a:lnTo>
                    <a:pt x="425" y="752"/>
                  </a:lnTo>
                  <a:lnTo>
                    <a:pt x="426" y="760"/>
                  </a:lnTo>
                  <a:lnTo>
                    <a:pt x="429" y="769"/>
                  </a:lnTo>
                  <a:lnTo>
                    <a:pt x="439" y="788"/>
                  </a:lnTo>
                  <a:lnTo>
                    <a:pt x="450" y="811"/>
                  </a:lnTo>
                  <a:lnTo>
                    <a:pt x="461" y="833"/>
                  </a:lnTo>
                  <a:lnTo>
                    <a:pt x="465" y="846"/>
                  </a:lnTo>
                  <a:lnTo>
                    <a:pt x="470" y="858"/>
                  </a:lnTo>
                  <a:lnTo>
                    <a:pt x="472" y="871"/>
                  </a:lnTo>
                  <a:lnTo>
                    <a:pt x="472" y="882"/>
                  </a:lnTo>
                  <a:lnTo>
                    <a:pt x="472" y="882"/>
                  </a:lnTo>
                  <a:lnTo>
                    <a:pt x="472" y="896"/>
                  </a:lnTo>
                  <a:lnTo>
                    <a:pt x="470" y="907"/>
                  </a:lnTo>
                  <a:lnTo>
                    <a:pt x="467" y="920"/>
                  </a:lnTo>
                  <a:lnTo>
                    <a:pt x="463" y="930"/>
                  </a:lnTo>
                  <a:lnTo>
                    <a:pt x="457" y="939"/>
                  </a:lnTo>
                  <a:lnTo>
                    <a:pt x="452" y="948"/>
                  </a:lnTo>
                  <a:lnTo>
                    <a:pt x="445" y="955"/>
                  </a:lnTo>
                  <a:lnTo>
                    <a:pt x="436" y="962"/>
                  </a:lnTo>
                  <a:lnTo>
                    <a:pt x="428" y="967"/>
                  </a:lnTo>
                  <a:lnTo>
                    <a:pt x="419" y="973"/>
                  </a:lnTo>
                  <a:lnTo>
                    <a:pt x="410" y="977"/>
                  </a:lnTo>
                  <a:lnTo>
                    <a:pt x="400" y="980"/>
                  </a:lnTo>
                  <a:lnTo>
                    <a:pt x="390" y="983"/>
                  </a:lnTo>
                  <a:lnTo>
                    <a:pt x="379" y="984"/>
                  </a:lnTo>
                  <a:lnTo>
                    <a:pt x="358" y="985"/>
                  </a:lnTo>
                  <a:lnTo>
                    <a:pt x="337" y="983"/>
                  </a:lnTo>
                  <a:lnTo>
                    <a:pt x="316" y="978"/>
                  </a:lnTo>
                  <a:lnTo>
                    <a:pt x="306" y="974"/>
                  </a:lnTo>
                  <a:lnTo>
                    <a:pt x="296" y="970"/>
                  </a:lnTo>
                  <a:lnTo>
                    <a:pt x="288" y="965"/>
                  </a:lnTo>
                  <a:lnTo>
                    <a:pt x="280" y="959"/>
                  </a:lnTo>
                  <a:lnTo>
                    <a:pt x="271" y="952"/>
                  </a:lnTo>
                  <a:lnTo>
                    <a:pt x="264" y="945"/>
                  </a:lnTo>
                  <a:lnTo>
                    <a:pt x="257" y="937"/>
                  </a:lnTo>
                  <a:lnTo>
                    <a:pt x="252" y="928"/>
                  </a:lnTo>
                  <a:lnTo>
                    <a:pt x="247" y="918"/>
                  </a:lnTo>
                  <a:lnTo>
                    <a:pt x="243" y="909"/>
                  </a:lnTo>
                  <a:lnTo>
                    <a:pt x="240" y="897"/>
                  </a:lnTo>
                  <a:lnTo>
                    <a:pt x="240" y="886"/>
                  </a:lnTo>
                  <a:lnTo>
                    <a:pt x="240" y="886"/>
                  </a:lnTo>
                  <a:lnTo>
                    <a:pt x="239" y="872"/>
                  </a:lnTo>
                  <a:lnTo>
                    <a:pt x="240" y="860"/>
                  </a:lnTo>
                  <a:lnTo>
                    <a:pt x="243" y="847"/>
                  </a:lnTo>
                  <a:lnTo>
                    <a:pt x="246" y="836"/>
                  </a:lnTo>
                  <a:lnTo>
                    <a:pt x="250" y="826"/>
                  </a:lnTo>
                  <a:lnTo>
                    <a:pt x="254" y="818"/>
                  </a:lnTo>
                  <a:lnTo>
                    <a:pt x="266" y="801"/>
                  </a:lnTo>
                  <a:lnTo>
                    <a:pt x="285" y="774"/>
                  </a:lnTo>
                  <a:lnTo>
                    <a:pt x="294" y="760"/>
                  </a:lnTo>
                  <a:lnTo>
                    <a:pt x="295" y="753"/>
                  </a:lnTo>
                  <a:lnTo>
                    <a:pt x="296" y="746"/>
                  </a:lnTo>
                  <a:lnTo>
                    <a:pt x="296" y="746"/>
                  </a:lnTo>
                  <a:lnTo>
                    <a:pt x="296" y="742"/>
                  </a:lnTo>
                  <a:lnTo>
                    <a:pt x="295" y="739"/>
                  </a:lnTo>
                  <a:lnTo>
                    <a:pt x="294" y="735"/>
                  </a:lnTo>
                  <a:lnTo>
                    <a:pt x="291" y="732"/>
                  </a:lnTo>
                  <a:lnTo>
                    <a:pt x="282" y="727"/>
                  </a:lnTo>
                  <a:lnTo>
                    <a:pt x="273" y="723"/>
                  </a:lnTo>
                  <a:lnTo>
                    <a:pt x="259" y="718"/>
                  </a:lnTo>
                  <a:lnTo>
                    <a:pt x="243" y="716"/>
                  </a:lnTo>
                  <a:lnTo>
                    <a:pt x="225" y="714"/>
                  </a:lnTo>
                  <a:lnTo>
                    <a:pt x="205" y="714"/>
                  </a:lnTo>
                  <a:lnTo>
                    <a:pt x="161" y="714"/>
                  </a:lnTo>
                  <a:lnTo>
                    <a:pt x="110" y="716"/>
                  </a:lnTo>
                  <a:lnTo>
                    <a:pt x="1" y="723"/>
                  </a:lnTo>
                  <a:lnTo>
                    <a:pt x="1" y="723"/>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5" name="Freeform 8"/>
            <p:cNvSpPr/>
            <p:nvPr/>
          </p:nvSpPr>
          <p:spPr bwMode="auto">
            <a:xfrm>
              <a:off x="2684463" y="1773238"/>
              <a:ext cx="2047875" cy="1155700"/>
            </a:xfrm>
            <a:custGeom>
              <a:avLst/>
              <a:gdLst>
                <a:gd name="T0" fmla="*/ 1015 w 1290"/>
                <a:gd name="T1" fmla="*/ 598 h 728"/>
                <a:gd name="T2" fmla="*/ 1023 w 1290"/>
                <a:gd name="T3" fmla="*/ 510 h 728"/>
                <a:gd name="T4" fmla="*/ 1044 w 1290"/>
                <a:gd name="T5" fmla="*/ 468 h 728"/>
                <a:gd name="T6" fmla="*/ 1072 w 1290"/>
                <a:gd name="T7" fmla="*/ 460 h 728"/>
                <a:gd name="T8" fmla="*/ 1135 w 1290"/>
                <a:gd name="T9" fmla="*/ 482 h 728"/>
                <a:gd name="T10" fmla="*/ 1201 w 1290"/>
                <a:gd name="T11" fmla="*/ 492 h 728"/>
                <a:gd name="T12" fmla="*/ 1237 w 1290"/>
                <a:gd name="T13" fmla="*/ 484 h 728"/>
                <a:gd name="T14" fmla="*/ 1264 w 1290"/>
                <a:gd name="T15" fmla="*/ 461 h 728"/>
                <a:gd name="T16" fmla="*/ 1289 w 1290"/>
                <a:gd name="T17" fmla="*/ 394 h 728"/>
                <a:gd name="T18" fmla="*/ 1283 w 1290"/>
                <a:gd name="T19" fmla="*/ 340 h 728"/>
                <a:gd name="T20" fmla="*/ 1255 w 1290"/>
                <a:gd name="T21" fmla="*/ 296 h 728"/>
                <a:gd name="T22" fmla="*/ 1226 w 1290"/>
                <a:gd name="T23" fmla="*/ 281 h 728"/>
                <a:gd name="T24" fmla="*/ 1190 w 1290"/>
                <a:gd name="T25" fmla="*/ 278 h 728"/>
                <a:gd name="T26" fmla="*/ 1135 w 1290"/>
                <a:gd name="T27" fmla="*/ 292 h 728"/>
                <a:gd name="T28" fmla="*/ 1077 w 1290"/>
                <a:gd name="T29" fmla="*/ 333 h 728"/>
                <a:gd name="T30" fmla="*/ 1056 w 1290"/>
                <a:gd name="T31" fmla="*/ 344 h 728"/>
                <a:gd name="T32" fmla="*/ 1039 w 1290"/>
                <a:gd name="T33" fmla="*/ 333 h 728"/>
                <a:gd name="T34" fmla="*/ 1021 w 1290"/>
                <a:gd name="T35" fmla="*/ 249 h 728"/>
                <a:gd name="T36" fmla="*/ 1016 w 1290"/>
                <a:gd name="T37" fmla="*/ 73 h 728"/>
                <a:gd name="T38" fmla="*/ 302 w 1290"/>
                <a:gd name="T39" fmla="*/ 78 h 728"/>
                <a:gd name="T40" fmla="*/ 295 w 1290"/>
                <a:gd name="T41" fmla="*/ 240 h 728"/>
                <a:gd name="T42" fmla="*/ 281 w 1290"/>
                <a:gd name="T43" fmla="*/ 285 h 728"/>
                <a:gd name="T44" fmla="*/ 271 w 1290"/>
                <a:gd name="T45" fmla="*/ 288 h 728"/>
                <a:gd name="T46" fmla="*/ 207 w 1290"/>
                <a:gd name="T47" fmla="*/ 260 h 728"/>
                <a:gd name="T48" fmla="*/ 141 w 1290"/>
                <a:gd name="T49" fmla="*/ 238 h 728"/>
                <a:gd name="T50" fmla="*/ 101 w 1290"/>
                <a:gd name="T51" fmla="*/ 236 h 728"/>
                <a:gd name="T52" fmla="*/ 53 w 1290"/>
                <a:gd name="T53" fmla="*/ 252 h 728"/>
                <a:gd name="T54" fmla="*/ 21 w 1290"/>
                <a:gd name="T55" fmla="*/ 284 h 728"/>
                <a:gd name="T56" fmla="*/ 4 w 1290"/>
                <a:gd name="T57" fmla="*/ 324 h 728"/>
                <a:gd name="T58" fmla="*/ 0 w 1290"/>
                <a:gd name="T59" fmla="*/ 356 h 728"/>
                <a:gd name="T60" fmla="*/ 7 w 1290"/>
                <a:gd name="T61" fmla="*/ 401 h 728"/>
                <a:gd name="T62" fmla="*/ 30 w 1290"/>
                <a:gd name="T63" fmla="*/ 439 h 728"/>
                <a:gd name="T64" fmla="*/ 64 w 1290"/>
                <a:gd name="T65" fmla="*/ 465 h 728"/>
                <a:gd name="T66" fmla="*/ 113 w 1290"/>
                <a:gd name="T67" fmla="*/ 474 h 728"/>
                <a:gd name="T68" fmla="*/ 150 w 1290"/>
                <a:gd name="T69" fmla="*/ 468 h 728"/>
                <a:gd name="T70" fmla="*/ 224 w 1290"/>
                <a:gd name="T71" fmla="*/ 433 h 728"/>
                <a:gd name="T72" fmla="*/ 263 w 1290"/>
                <a:gd name="T73" fmla="*/ 410 h 728"/>
                <a:gd name="T74" fmla="*/ 292 w 1290"/>
                <a:gd name="T75" fmla="*/ 419 h 728"/>
                <a:gd name="T76" fmla="*/ 309 w 1290"/>
                <a:gd name="T77" fmla="*/ 467 h 728"/>
                <a:gd name="T78" fmla="*/ 303 w 1290"/>
                <a:gd name="T79" fmla="*/ 718 h 728"/>
                <a:gd name="T80" fmla="*/ 488 w 1290"/>
                <a:gd name="T81" fmla="*/ 721 h 728"/>
                <a:gd name="T82" fmla="*/ 547 w 1290"/>
                <a:gd name="T83" fmla="*/ 707 h 728"/>
                <a:gd name="T84" fmla="*/ 570 w 1290"/>
                <a:gd name="T85" fmla="*/ 685 h 728"/>
                <a:gd name="T86" fmla="*/ 572 w 1290"/>
                <a:gd name="T87" fmla="*/ 647 h 728"/>
                <a:gd name="T88" fmla="*/ 536 w 1290"/>
                <a:gd name="T89" fmla="*/ 584 h 728"/>
                <a:gd name="T90" fmla="*/ 522 w 1290"/>
                <a:gd name="T91" fmla="*/ 534 h 728"/>
                <a:gd name="T92" fmla="*/ 527 w 1290"/>
                <a:gd name="T93" fmla="*/ 485 h 728"/>
                <a:gd name="T94" fmla="*/ 554 w 1290"/>
                <a:gd name="T95" fmla="*/ 436 h 728"/>
                <a:gd name="T96" fmla="*/ 593 w 1290"/>
                <a:gd name="T97" fmla="*/ 407 h 728"/>
                <a:gd name="T98" fmla="*/ 640 w 1290"/>
                <a:gd name="T99" fmla="*/ 396 h 728"/>
                <a:gd name="T100" fmla="*/ 677 w 1290"/>
                <a:gd name="T101" fmla="*/ 398 h 728"/>
                <a:gd name="T102" fmla="*/ 723 w 1290"/>
                <a:gd name="T103" fmla="*/ 418 h 728"/>
                <a:gd name="T104" fmla="*/ 759 w 1290"/>
                <a:gd name="T105" fmla="*/ 454 h 728"/>
                <a:gd name="T106" fmla="*/ 780 w 1290"/>
                <a:gd name="T107" fmla="*/ 505 h 728"/>
                <a:gd name="T108" fmla="*/ 782 w 1290"/>
                <a:gd name="T109" fmla="*/ 547 h 728"/>
                <a:gd name="T110" fmla="*/ 755 w 1290"/>
                <a:gd name="T111" fmla="*/ 604 h 728"/>
                <a:gd name="T112" fmla="*/ 721 w 1290"/>
                <a:gd name="T113" fmla="*/ 667 h 728"/>
                <a:gd name="T114" fmla="*/ 733 w 1290"/>
                <a:gd name="T115" fmla="*/ 700 h 728"/>
                <a:gd name="T116" fmla="*/ 762 w 1290"/>
                <a:gd name="T117" fmla="*/ 716 h 728"/>
                <a:gd name="T118" fmla="*/ 842 w 1290"/>
                <a:gd name="T119" fmla="*/ 727 h 728"/>
                <a:gd name="T120" fmla="*/ 1016 w 1290"/>
                <a:gd name="T121" fmla="*/ 72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0" h="728">
                  <a:moveTo>
                    <a:pt x="1016" y="723"/>
                  </a:moveTo>
                  <a:lnTo>
                    <a:pt x="1016" y="723"/>
                  </a:lnTo>
                  <a:lnTo>
                    <a:pt x="1015" y="657"/>
                  </a:lnTo>
                  <a:lnTo>
                    <a:pt x="1015" y="598"/>
                  </a:lnTo>
                  <a:lnTo>
                    <a:pt x="1016" y="572"/>
                  </a:lnTo>
                  <a:lnTo>
                    <a:pt x="1018" y="547"/>
                  </a:lnTo>
                  <a:lnTo>
                    <a:pt x="1021" y="527"/>
                  </a:lnTo>
                  <a:lnTo>
                    <a:pt x="1023" y="510"/>
                  </a:lnTo>
                  <a:lnTo>
                    <a:pt x="1023" y="510"/>
                  </a:lnTo>
                  <a:lnTo>
                    <a:pt x="1030" y="491"/>
                  </a:lnTo>
                  <a:lnTo>
                    <a:pt x="1036" y="477"/>
                  </a:lnTo>
                  <a:lnTo>
                    <a:pt x="1044" y="468"/>
                  </a:lnTo>
                  <a:lnTo>
                    <a:pt x="1049" y="464"/>
                  </a:lnTo>
                  <a:lnTo>
                    <a:pt x="1053" y="463"/>
                  </a:lnTo>
                  <a:lnTo>
                    <a:pt x="1063" y="460"/>
                  </a:lnTo>
                  <a:lnTo>
                    <a:pt x="1072" y="460"/>
                  </a:lnTo>
                  <a:lnTo>
                    <a:pt x="1084" y="463"/>
                  </a:lnTo>
                  <a:lnTo>
                    <a:pt x="1095" y="467"/>
                  </a:lnTo>
                  <a:lnTo>
                    <a:pt x="1121" y="477"/>
                  </a:lnTo>
                  <a:lnTo>
                    <a:pt x="1135" y="482"/>
                  </a:lnTo>
                  <a:lnTo>
                    <a:pt x="1151" y="488"/>
                  </a:lnTo>
                  <a:lnTo>
                    <a:pt x="1166" y="491"/>
                  </a:lnTo>
                  <a:lnTo>
                    <a:pt x="1184" y="493"/>
                  </a:lnTo>
                  <a:lnTo>
                    <a:pt x="1201" y="492"/>
                  </a:lnTo>
                  <a:lnTo>
                    <a:pt x="1220" y="489"/>
                  </a:lnTo>
                  <a:lnTo>
                    <a:pt x="1220" y="489"/>
                  </a:lnTo>
                  <a:lnTo>
                    <a:pt x="1229" y="486"/>
                  </a:lnTo>
                  <a:lnTo>
                    <a:pt x="1237" y="484"/>
                  </a:lnTo>
                  <a:lnTo>
                    <a:pt x="1244" y="479"/>
                  </a:lnTo>
                  <a:lnTo>
                    <a:pt x="1251" y="474"/>
                  </a:lnTo>
                  <a:lnTo>
                    <a:pt x="1258" y="468"/>
                  </a:lnTo>
                  <a:lnTo>
                    <a:pt x="1264" y="461"/>
                  </a:lnTo>
                  <a:lnTo>
                    <a:pt x="1274" y="447"/>
                  </a:lnTo>
                  <a:lnTo>
                    <a:pt x="1282" y="431"/>
                  </a:lnTo>
                  <a:lnTo>
                    <a:pt x="1286" y="414"/>
                  </a:lnTo>
                  <a:lnTo>
                    <a:pt x="1289" y="394"/>
                  </a:lnTo>
                  <a:lnTo>
                    <a:pt x="1290" y="376"/>
                  </a:lnTo>
                  <a:lnTo>
                    <a:pt x="1290" y="376"/>
                  </a:lnTo>
                  <a:lnTo>
                    <a:pt x="1288" y="358"/>
                  </a:lnTo>
                  <a:lnTo>
                    <a:pt x="1283" y="340"/>
                  </a:lnTo>
                  <a:lnTo>
                    <a:pt x="1276" y="324"/>
                  </a:lnTo>
                  <a:lnTo>
                    <a:pt x="1268" y="309"/>
                  </a:lnTo>
                  <a:lnTo>
                    <a:pt x="1262" y="302"/>
                  </a:lnTo>
                  <a:lnTo>
                    <a:pt x="1255" y="296"/>
                  </a:lnTo>
                  <a:lnTo>
                    <a:pt x="1250" y="292"/>
                  </a:lnTo>
                  <a:lnTo>
                    <a:pt x="1241" y="287"/>
                  </a:lnTo>
                  <a:lnTo>
                    <a:pt x="1234" y="284"/>
                  </a:lnTo>
                  <a:lnTo>
                    <a:pt x="1226" y="281"/>
                  </a:lnTo>
                  <a:lnTo>
                    <a:pt x="1216" y="278"/>
                  </a:lnTo>
                  <a:lnTo>
                    <a:pt x="1207" y="278"/>
                  </a:lnTo>
                  <a:lnTo>
                    <a:pt x="1207" y="278"/>
                  </a:lnTo>
                  <a:lnTo>
                    <a:pt x="1190" y="278"/>
                  </a:lnTo>
                  <a:lnTo>
                    <a:pt x="1174" y="280"/>
                  </a:lnTo>
                  <a:lnTo>
                    <a:pt x="1160" y="282"/>
                  </a:lnTo>
                  <a:lnTo>
                    <a:pt x="1148" y="287"/>
                  </a:lnTo>
                  <a:lnTo>
                    <a:pt x="1135" y="292"/>
                  </a:lnTo>
                  <a:lnTo>
                    <a:pt x="1124" y="298"/>
                  </a:lnTo>
                  <a:lnTo>
                    <a:pt x="1106" y="309"/>
                  </a:lnTo>
                  <a:lnTo>
                    <a:pt x="1090" y="322"/>
                  </a:lnTo>
                  <a:lnTo>
                    <a:pt x="1077" y="333"/>
                  </a:lnTo>
                  <a:lnTo>
                    <a:pt x="1065" y="341"/>
                  </a:lnTo>
                  <a:lnTo>
                    <a:pt x="1060" y="344"/>
                  </a:lnTo>
                  <a:lnTo>
                    <a:pt x="1056" y="344"/>
                  </a:lnTo>
                  <a:lnTo>
                    <a:pt x="1056" y="344"/>
                  </a:lnTo>
                  <a:lnTo>
                    <a:pt x="1050" y="344"/>
                  </a:lnTo>
                  <a:lnTo>
                    <a:pt x="1047" y="341"/>
                  </a:lnTo>
                  <a:lnTo>
                    <a:pt x="1043" y="338"/>
                  </a:lnTo>
                  <a:lnTo>
                    <a:pt x="1039" y="333"/>
                  </a:lnTo>
                  <a:lnTo>
                    <a:pt x="1033" y="317"/>
                  </a:lnTo>
                  <a:lnTo>
                    <a:pt x="1028" y="299"/>
                  </a:lnTo>
                  <a:lnTo>
                    <a:pt x="1025" y="275"/>
                  </a:lnTo>
                  <a:lnTo>
                    <a:pt x="1021" y="249"/>
                  </a:lnTo>
                  <a:lnTo>
                    <a:pt x="1019" y="221"/>
                  </a:lnTo>
                  <a:lnTo>
                    <a:pt x="1018" y="190"/>
                  </a:lnTo>
                  <a:lnTo>
                    <a:pt x="1016" y="130"/>
                  </a:lnTo>
                  <a:lnTo>
                    <a:pt x="1016" y="73"/>
                  </a:lnTo>
                  <a:lnTo>
                    <a:pt x="1019" y="0"/>
                  </a:lnTo>
                  <a:lnTo>
                    <a:pt x="302" y="0"/>
                  </a:lnTo>
                  <a:lnTo>
                    <a:pt x="302" y="0"/>
                  </a:lnTo>
                  <a:lnTo>
                    <a:pt x="302" y="78"/>
                  </a:lnTo>
                  <a:lnTo>
                    <a:pt x="301" y="126"/>
                  </a:lnTo>
                  <a:lnTo>
                    <a:pt x="301" y="175"/>
                  </a:lnTo>
                  <a:lnTo>
                    <a:pt x="298" y="221"/>
                  </a:lnTo>
                  <a:lnTo>
                    <a:pt x="295" y="240"/>
                  </a:lnTo>
                  <a:lnTo>
                    <a:pt x="292" y="257"/>
                  </a:lnTo>
                  <a:lnTo>
                    <a:pt x="288" y="271"/>
                  </a:lnTo>
                  <a:lnTo>
                    <a:pt x="284" y="281"/>
                  </a:lnTo>
                  <a:lnTo>
                    <a:pt x="281" y="285"/>
                  </a:lnTo>
                  <a:lnTo>
                    <a:pt x="278" y="287"/>
                  </a:lnTo>
                  <a:lnTo>
                    <a:pt x="276" y="288"/>
                  </a:lnTo>
                  <a:lnTo>
                    <a:pt x="271" y="288"/>
                  </a:lnTo>
                  <a:lnTo>
                    <a:pt x="271" y="288"/>
                  </a:lnTo>
                  <a:lnTo>
                    <a:pt x="264" y="287"/>
                  </a:lnTo>
                  <a:lnTo>
                    <a:pt x="259" y="285"/>
                  </a:lnTo>
                  <a:lnTo>
                    <a:pt x="243" y="278"/>
                  </a:lnTo>
                  <a:lnTo>
                    <a:pt x="207" y="260"/>
                  </a:lnTo>
                  <a:lnTo>
                    <a:pt x="187" y="250"/>
                  </a:lnTo>
                  <a:lnTo>
                    <a:pt x="165" y="242"/>
                  </a:lnTo>
                  <a:lnTo>
                    <a:pt x="154" y="239"/>
                  </a:lnTo>
                  <a:lnTo>
                    <a:pt x="141" y="238"/>
                  </a:lnTo>
                  <a:lnTo>
                    <a:pt x="129" y="236"/>
                  </a:lnTo>
                  <a:lnTo>
                    <a:pt x="116" y="235"/>
                  </a:lnTo>
                  <a:lnTo>
                    <a:pt x="116" y="235"/>
                  </a:lnTo>
                  <a:lnTo>
                    <a:pt x="101" y="236"/>
                  </a:lnTo>
                  <a:lnTo>
                    <a:pt x="88" y="239"/>
                  </a:lnTo>
                  <a:lnTo>
                    <a:pt x="76" y="242"/>
                  </a:lnTo>
                  <a:lnTo>
                    <a:pt x="64" y="246"/>
                  </a:lnTo>
                  <a:lnTo>
                    <a:pt x="53" y="252"/>
                  </a:lnTo>
                  <a:lnTo>
                    <a:pt x="45" y="259"/>
                  </a:lnTo>
                  <a:lnTo>
                    <a:pt x="37" y="266"/>
                  </a:lnTo>
                  <a:lnTo>
                    <a:pt x="28" y="274"/>
                  </a:lnTo>
                  <a:lnTo>
                    <a:pt x="21" y="284"/>
                  </a:lnTo>
                  <a:lnTo>
                    <a:pt x="16" y="292"/>
                  </a:lnTo>
                  <a:lnTo>
                    <a:pt x="11" y="302"/>
                  </a:lnTo>
                  <a:lnTo>
                    <a:pt x="7" y="313"/>
                  </a:lnTo>
                  <a:lnTo>
                    <a:pt x="4" y="324"/>
                  </a:lnTo>
                  <a:lnTo>
                    <a:pt x="2" y="334"/>
                  </a:lnTo>
                  <a:lnTo>
                    <a:pt x="0" y="345"/>
                  </a:lnTo>
                  <a:lnTo>
                    <a:pt x="0" y="356"/>
                  </a:lnTo>
                  <a:lnTo>
                    <a:pt x="0" y="356"/>
                  </a:lnTo>
                  <a:lnTo>
                    <a:pt x="0" y="369"/>
                  </a:lnTo>
                  <a:lnTo>
                    <a:pt x="2" y="379"/>
                  </a:lnTo>
                  <a:lnTo>
                    <a:pt x="4" y="390"/>
                  </a:lnTo>
                  <a:lnTo>
                    <a:pt x="7" y="401"/>
                  </a:lnTo>
                  <a:lnTo>
                    <a:pt x="11" y="411"/>
                  </a:lnTo>
                  <a:lnTo>
                    <a:pt x="17" y="421"/>
                  </a:lnTo>
                  <a:lnTo>
                    <a:pt x="23" y="431"/>
                  </a:lnTo>
                  <a:lnTo>
                    <a:pt x="30" y="439"/>
                  </a:lnTo>
                  <a:lnTo>
                    <a:pt x="37" y="447"/>
                  </a:lnTo>
                  <a:lnTo>
                    <a:pt x="45" y="454"/>
                  </a:lnTo>
                  <a:lnTo>
                    <a:pt x="55" y="460"/>
                  </a:lnTo>
                  <a:lnTo>
                    <a:pt x="64" y="465"/>
                  </a:lnTo>
                  <a:lnTo>
                    <a:pt x="76" y="470"/>
                  </a:lnTo>
                  <a:lnTo>
                    <a:pt x="88" y="472"/>
                  </a:lnTo>
                  <a:lnTo>
                    <a:pt x="101" y="474"/>
                  </a:lnTo>
                  <a:lnTo>
                    <a:pt x="113" y="474"/>
                  </a:lnTo>
                  <a:lnTo>
                    <a:pt x="113" y="474"/>
                  </a:lnTo>
                  <a:lnTo>
                    <a:pt x="126" y="474"/>
                  </a:lnTo>
                  <a:lnTo>
                    <a:pt x="139" y="471"/>
                  </a:lnTo>
                  <a:lnTo>
                    <a:pt x="150" y="468"/>
                  </a:lnTo>
                  <a:lnTo>
                    <a:pt x="162" y="465"/>
                  </a:lnTo>
                  <a:lnTo>
                    <a:pt x="185" y="456"/>
                  </a:lnTo>
                  <a:lnTo>
                    <a:pt x="206" y="445"/>
                  </a:lnTo>
                  <a:lnTo>
                    <a:pt x="224" y="433"/>
                  </a:lnTo>
                  <a:lnTo>
                    <a:pt x="241" y="422"/>
                  </a:lnTo>
                  <a:lnTo>
                    <a:pt x="253" y="414"/>
                  </a:lnTo>
                  <a:lnTo>
                    <a:pt x="263" y="410"/>
                  </a:lnTo>
                  <a:lnTo>
                    <a:pt x="263" y="410"/>
                  </a:lnTo>
                  <a:lnTo>
                    <a:pt x="270" y="408"/>
                  </a:lnTo>
                  <a:lnTo>
                    <a:pt x="278" y="410"/>
                  </a:lnTo>
                  <a:lnTo>
                    <a:pt x="285" y="412"/>
                  </a:lnTo>
                  <a:lnTo>
                    <a:pt x="292" y="419"/>
                  </a:lnTo>
                  <a:lnTo>
                    <a:pt x="299" y="428"/>
                  </a:lnTo>
                  <a:lnTo>
                    <a:pt x="305" y="438"/>
                  </a:lnTo>
                  <a:lnTo>
                    <a:pt x="308" y="452"/>
                  </a:lnTo>
                  <a:lnTo>
                    <a:pt x="309" y="467"/>
                  </a:lnTo>
                  <a:lnTo>
                    <a:pt x="309" y="467"/>
                  </a:lnTo>
                  <a:lnTo>
                    <a:pt x="308" y="568"/>
                  </a:lnTo>
                  <a:lnTo>
                    <a:pt x="303" y="718"/>
                  </a:lnTo>
                  <a:lnTo>
                    <a:pt x="303" y="718"/>
                  </a:lnTo>
                  <a:lnTo>
                    <a:pt x="385" y="723"/>
                  </a:lnTo>
                  <a:lnTo>
                    <a:pt x="422" y="723"/>
                  </a:lnTo>
                  <a:lnTo>
                    <a:pt x="457" y="723"/>
                  </a:lnTo>
                  <a:lnTo>
                    <a:pt x="488" y="721"/>
                  </a:lnTo>
                  <a:lnTo>
                    <a:pt x="516" y="717"/>
                  </a:lnTo>
                  <a:lnTo>
                    <a:pt x="527" y="716"/>
                  </a:lnTo>
                  <a:lnTo>
                    <a:pt x="538" y="712"/>
                  </a:lnTo>
                  <a:lnTo>
                    <a:pt x="547" y="707"/>
                  </a:lnTo>
                  <a:lnTo>
                    <a:pt x="554" y="703"/>
                  </a:lnTo>
                  <a:lnTo>
                    <a:pt x="554" y="703"/>
                  </a:lnTo>
                  <a:lnTo>
                    <a:pt x="565" y="693"/>
                  </a:lnTo>
                  <a:lnTo>
                    <a:pt x="570" y="685"/>
                  </a:lnTo>
                  <a:lnTo>
                    <a:pt x="575" y="675"/>
                  </a:lnTo>
                  <a:lnTo>
                    <a:pt x="576" y="667"/>
                  </a:lnTo>
                  <a:lnTo>
                    <a:pt x="575" y="657"/>
                  </a:lnTo>
                  <a:lnTo>
                    <a:pt x="572" y="647"/>
                  </a:lnTo>
                  <a:lnTo>
                    <a:pt x="568" y="637"/>
                  </a:lnTo>
                  <a:lnTo>
                    <a:pt x="561" y="628"/>
                  </a:lnTo>
                  <a:lnTo>
                    <a:pt x="548" y="607"/>
                  </a:lnTo>
                  <a:lnTo>
                    <a:pt x="536" y="584"/>
                  </a:lnTo>
                  <a:lnTo>
                    <a:pt x="530" y="573"/>
                  </a:lnTo>
                  <a:lnTo>
                    <a:pt x="524" y="561"/>
                  </a:lnTo>
                  <a:lnTo>
                    <a:pt x="522" y="548"/>
                  </a:lnTo>
                  <a:lnTo>
                    <a:pt x="522" y="534"/>
                  </a:lnTo>
                  <a:lnTo>
                    <a:pt x="522" y="534"/>
                  </a:lnTo>
                  <a:lnTo>
                    <a:pt x="522" y="517"/>
                  </a:lnTo>
                  <a:lnTo>
                    <a:pt x="524" y="500"/>
                  </a:lnTo>
                  <a:lnTo>
                    <a:pt x="527" y="485"/>
                  </a:lnTo>
                  <a:lnTo>
                    <a:pt x="533" y="471"/>
                  </a:lnTo>
                  <a:lnTo>
                    <a:pt x="538" y="457"/>
                  </a:lnTo>
                  <a:lnTo>
                    <a:pt x="545" y="446"/>
                  </a:lnTo>
                  <a:lnTo>
                    <a:pt x="554" y="436"/>
                  </a:lnTo>
                  <a:lnTo>
                    <a:pt x="562" y="426"/>
                  </a:lnTo>
                  <a:lnTo>
                    <a:pt x="572" y="418"/>
                  </a:lnTo>
                  <a:lnTo>
                    <a:pt x="582" y="412"/>
                  </a:lnTo>
                  <a:lnTo>
                    <a:pt x="593" y="407"/>
                  </a:lnTo>
                  <a:lnTo>
                    <a:pt x="604" y="401"/>
                  </a:lnTo>
                  <a:lnTo>
                    <a:pt x="617" y="398"/>
                  </a:lnTo>
                  <a:lnTo>
                    <a:pt x="628" y="396"/>
                  </a:lnTo>
                  <a:lnTo>
                    <a:pt x="640" y="396"/>
                  </a:lnTo>
                  <a:lnTo>
                    <a:pt x="653" y="396"/>
                  </a:lnTo>
                  <a:lnTo>
                    <a:pt x="653" y="396"/>
                  </a:lnTo>
                  <a:lnTo>
                    <a:pt x="664" y="396"/>
                  </a:lnTo>
                  <a:lnTo>
                    <a:pt x="677" y="398"/>
                  </a:lnTo>
                  <a:lnTo>
                    <a:pt x="689" y="401"/>
                  </a:lnTo>
                  <a:lnTo>
                    <a:pt x="700" y="407"/>
                  </a:lnTo>
                  <a:lnTo>
                    <a:pt x="712" y="411"/>
                  </a:lnTo>
                  <a:lnTo>
                    <a:pt x="723" y="418"/>
                  </a:lnTo>
                  <a:lnTo>
                    <a:pt x="733" y="425"/>
                  </a:lnTo>
                  <a:lnTo>
                    <a:pt x="742" y="433"/>
                  </a:lnTo>
                  <a:lnTo>
                    <a:pt x="751" y="443"/>
                  </a:lnTo>
                  <a:lnTo>
                    <a:pt x="759" y="454"/>
                  </a:lnTo>
                  <a:lnTo>
                    <a:pt x="766" y="465"/>
                  </a:lnTo>
                  <a:lnTo>
                    <a:pt x="772" y="478"/>
                  </a:lnTo>
                  <a:lnTo>
                    <a:pt x="776" y="491"/>
                  </a:lnTo>
                  <a:lnTo>
                    <a:pt x="780" y="505"/>
                  </a:lnTo>
                  <a:lnTo>
                    <a:pt x="782" y="520"/>
                  </a:lnTo>
                  <a:lnTo>
                    <a:pt x="782" y="537"/>
                  </a:lnTo>
                  <a:lnTo>
                    <a:pt x="782" y="537"/>
                  </a:lnTo>
                  <a:lnTo>
                    <a:pt x="782" y="547"/>
                  </a:lnTo>
                  <a:lnTo>
                    <a:pt x="779" y="558"/>
                  </a:lnTo>
                  <a:lnTo>
                    <a:pt x="773" y="570"/>
                  </a:lnTo>
                  <a:lnTo>
                    <a:pt x="768" y="582"/>
                  </a:lnTo>
                  <a:lnTo>
                    <a:pt x="755" y="604"/>
                  </a:lnTo>
                  <a:lnTo>
                    <a:pt x="741" y="626"/>
                  </a:lnTo>
                  <a:lnTo>
                    <a:pt x="730" y="647"/>
                  </a:lnTo>
                  <a:lnTo>
                    <a:pt x="724" y="657"/>
                  </a:lnTo>
                  <a:lnTo>
                    <a:pt x="721" y="667"/>
                  </a:lnTo>
                  <a:lnTo>
                    <a:pt x="721" y="677"/>
                  </a:lnTo>
                  <a:lnTo>
                    <a:pt x="723" y="685"/>
                  </a:lnTo>
                  <a:lnTo>
                    <a:pt x="726" y="693"/>
                  </a:lnTo>
                  <a:lnTo>
                    <a:pt x="733" y="700"/>
                  </a:lnTo>
                  <a:lnTo>
                    <a:pt x="733" y="700"/>
                  </a:lnTo>
                  <a:lnTo>
                    <a:pt x="741" y="707"/>
                  </a:lnTo>
                  <a:lnTo>
                    <a:pt x="751" y="712"/>
                  </a:lnTo>
                  <a:lnTo>
                    <a:pt x="762" y="716"/>
                  </a:lnTo>
                  <a:lnTo>
                    <a:pt x="775" y="720"/>
                  </a:lnTo>
                  <a:lnTo>
                    <a:pt x="790" y="723"/>
                  </a:lnTo>
                  <a:lnTo>
                    <a:pt x="807" y="724"/>
                  </a:lnTo>
                  <a:lnTo>
                    <a:pt x="842" y="727"/>
                  </a:lnTo>
                  <a:lnTo>
                    <a:pt x="882" y="728"/>
                  </a:lnTo>
                  <a:lnTo>
                    <a:pt x="926" y="727"/>
                  </a:lnTo>
                  <a:lnTo>
                    <a:pt x="1016" y="723"/>
                  </a:lnTo>
                  <a:lnTo>
                    <a:pt x="1016" y="723"/>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6" name="Freeform 9"/>
            <p:cNvSpPr/>
            <p:nvPr/>
          </p:nvSpPr>
          <p:spPr bwMode="auto">
            <a:xfrm>
              <a:off x="2025650" y="1773238"/>
              <a:ext cx="1149350" cy="1573212"/>
            </a:xfrm>
            <a:custGeom>
              <a:avLst/>
              <a:gdLst>
                <a:gd name="T0" fmla="*/ 723 w 724"/>
                <a:gd name="T1" fmla="*/ 568 h 991"/>
                <a:gd name="T2" fmla="*/ 723 w 724"/>
                <a:gd name="T3" fmla="*/ 452 h 991"/>
                <a:gd name="T4" fmla="*/ 707 w 724"/>
                <a:gd name="T5" fmla="*/ 419 h 991"/>
                <a:gd name="T6" fmla="*/ 685 w 724"/>
                <a:gd name="T7" fmla="*/ 408 h 991"/>
                <a:gd name="T8" fmla="*/ 668 w 724"/>
                <a:gd name="T9" fmla="*/ 414 h 991"/>
                <a:gd name="T10" fmla="*/ 621 w 724"/>
                <a:gd name="T11" fmla="*/ 445 h 991"/>
                <a:gd name="T12" fmla="*/ 565 w 724"/>
                <a:gd name="T13" fmla="*/ 468 h 991"/>
                <a:gd name="T14" fmla="*/ 528 w 724"/>
                <a:gd name="T15" fmla="*/ 474 h 991"/>
                <a:gd name="T16" fmla="*/ 503 w 724"/>
                <a:gd name="T17" fmla="*/ 472 h 991"/>
                <a:gd name="T18" fmla="*/ 470 w 724"/>
                <a:gd name="T19" fmla="*/ 460 h 991"/>
                <a:gd name="T20" fmla="*/ 445 w 724"/>
                <a:gd name="T21" fmla="*/ 439 h 991"/>
                <a:gd name="T22" fmla="*/ 426 w 724"/>
                <a:gd name="T23" fmla="*/ 411 h 991"/>
                <a:gd name="T24" fmla="*/ 417 w 724"/>
                <a:gd name="T25" fmla="*/ 379 h 991"/>
                <a:gd name="T26" fmla="*/ 415 w 724"/>
                <a:gd name="T27" fmla="*/ 356 h 991"/>
                <a:gd name="T28" fmla="*/ 419 w 724"/>
                <a:gd name="T29" fmla="*/ 324 h 991"/>
                <a:gd name="T30" fmla="*/ 431 w 724"/>
                <a:gd name="T31" fmla="*/ 292 h 991"/>
                <a:gd name="T32" fmla="*/ 452 w 724"/>
                <a:gd name="T33" fmla="*/ 266 h 991"/>
                <a:gd name="T34" fmla="*/ 479 w 724"/>
                <a:gd name="T35" fmla="*/ 246 h 991"/>
                <a:gd name="T36" fmla="*/ 516 w 724"/>
                <a:gd name="T37" fmla="*/ 236 h 991"/>
                <a:gd name="T38" fmla="*/ 544 w 724"/>
                <a:gd name="T39" fmla="*/ 236 h 991"/>
                <a:gd name="T40" fmla="*/ 580 w 724"/>
                <a:gd name="T41" fmla="*/ 242 h 991"/>
                <a:gd name="T42" fmla="*/ 658 w 724"/>
                <a:gd name="T43" fmla="*/ 278 h 991"/>
                <a:gd name="T44" fmla="*/ 686 w 724"/>
                <a:gd name="T45" fmla="*/ 288 h 991"/>
                <a:gd name="T46" fmla="*/ 693 w 724"/>
                <a:gd name="T47" fmla="*/ 287 h 991"/>
                <a:gd name="T48" fmla="*/ 703 w 724"/>
                <a:gd name="T49" fmla="*/ 271 h 991"/>
                <a:gd name="T50" fmla="*/ 713 w 724"/>
                <a:gd name="T51" fmla="*/ 221 h 991"/>
                <a:gd name="T52" fmla="*/ 717 w 724"/>
                <a:gd name="T53" fmla="*/ 78 h 991"/>
                <a:gd name="T54" fmla="*/ 84 w 724"/>
                <a:gd name="T55" fmla="*/ 0 h 991"/>
                <a:gd name="T56" fmla="*/ 36 w 724"/>
                <a:gd name="T57" fmla="*/ 13 h 991"/>
                <a:gd name="T58" fmla="*/ 7 w 724"/>
                <a:gd name="T59" fmla="*/ 45 h 991"/>
                <a:gd name="T60" fmla="*/ 0 w 724"/>
                <a:gd name="T61" fmla="*/ 74 h 991"/>
                <a:gd name="T62" fmla="*/ 74 w 724"/>
                <a:gd name="T63" fmla="*/ 714 h 991"/>
                <a:gd name="T64" fmla="*/ 176 w 724"/>
                <a:gd name="T65" fmla="*/ 714 h 991"/>
                <a:gd name="T66" fmla="*/ 270 w 724"/>
                <a:gd name="T67" fmla="*/ 723 h 991"/>
                <a:gd name="T68" fmla="*/ 312 w 724"/>
                <a:gd name="T69" fmla="*/ 738 h 991"/>
                <a:gd name="T70" fmla="*/ 317 w 724"/>
                <a:gd name="T71" fmla="*/ 745 h 991"/>
                <a:gd name="T72" fmla="*/ 317 w 724"/>
                <a:gd name="T73" fmla="*/ 760 h 991"/>
                <a:gd name="T74" fmla="*/ 296 w 724"/>
                <a:gd name="T75" fmla="*/ 786 h 991"/>
                <a:gd name="T76" fmla="*/ 277 w 724"/>
                <a:gd name="T77" fmla="*/ 819 h 991"/>
                <a:gd name="T78" fmla="*/ 268 w 724"/>
                <a:gd name="T79" fmla="*/ 861 h 991"/>
                <a:gd name="T80" fmla="*/ 268 w 724"/>
                <a:gd name="T81" fmla="*/ 892 h 991"/>
                <a:gd name="T82" fmla="*/ 277 w 724"/>
                <a:gd name="T83" fmla="*/ 927 h 991"/>
                <a:gd name="T84" fmla="*/ 295 w 724"/>
                <a:gd name="T85" fmla="*/ 955 h 991"/>
                <a:gd name="T86" fmla="*/ 319 w 724"/>
                <a:gd name="T87" fmla="*/ 974 h 991"/>
                <a:gd name="T88" fmla="*/ 347 w 724"/>
                <a:gd name="T89" fmla="*/ 987 h 991"/>
                <a:gd name="T90" fmla="*/ 376 w 724"/>
                <a:gd name="T91" fmla="*/ 991 h 991"/>
                <a:gd name="T92" fmla="*/ 417 w 724"/>
                <a:gd name="T93" fmla="*/ 984 h 991"/>
                <a:gd name="T94" fmla="*/ 443 w 724"/>
                <a:gd name="T95" fmla="*/ 972 h 991"/>
                <a:gd name="T96" fmla="*/ 464 w 724"/>
                <a:gd name="T97" fmla="*/ 952 h 991"/>
                <a:gd name="T98" fmla="*/ 479 w 724"/>
                <a:gd name="T99" fmla="*/ 925 h 991"/>
                <a:gd name="T100" fmla="*/ 484 w 724"/>
                <a:gd name="T101" fmla="*/ 892 h 991"/>
                <a:gd name="T102" fmla="*/ 482 w 724"/>
                <a:gd name="T103" fmla="*/ 862 h 991"/>
                <a:gd name="T104" fmla="*/ 471 w 724"/>
                <a:gd name="T105" fmla="*/ 828 h 991"/>
                <a:gd name="T106" fmla="*/ 439 w 724"/>
                <a:gd name="T107" fmla="*/ 777 h 991"/>
                <a:gd name="T108" fmla="*/ 431 w 724"/>
                <a:gd name="T109" fmla="*/ 756 h 991"/>
                <a:gd name="T110" fmla="*/ 432 w 724"/>
                <a:gd name="T111" fmla="*/ 746 h 991"/>
                <a:gd name="T112" fmla="*/ 445 w 724"/>
                <a:gd name="T113" fmla="*/ 731 h 991"/>
                <a:gd name="T114" fmla="*/ 484 w 724"/>
                <a:gd name="T115" fmla="*/ 717 h 991"/>
                <a:gd name="T116" fmla="*/ 565 w 724"/>
                <a:gd name="T117" fmla="*/ 712 h 991"/>
                <a:gd name="T118" fmla="*/ 718 w 724"/>
                <a:gd name="T119" fmla="*/ 718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991">
                  <a:moveTo>
                    <a:pt x="718" y="718"/>
                  </a:moveTo>
                  <a:lnTo>
                    <a:pt x="718" y="718"/>
                  </a:lnTo>
                  <a:lnTo>
                    <a:pt x="723" y="568"/>
                  </a:lnTo>
                  <a:lnTo>
                    <a:pt x="724" y="467"/>
                  </a:lnTo>
                  <a:lnTo>
                    <a:pt x="724" y="467"/>
                  </a:lnTo>
                  <a:lnTo>
                    <a:pt x="723" y="452"/>
                  </a:lnTo>
                  <a:lnTo>
                    <a:pt x="720" y="438"/>
                  </a:lnTo>
                  <a:lnTo>
                    <a:pt x="714" y="428"/>
                  </a:lnTo>
                  <a:lnTo>
                    <a:pt x="707" y="419"/>
                  </a:lnTo>
                  <a:lnTo>
                    <a:pt x="700" y="412"/>
                  </a:lnTo>
                  <a:lnTo>
                    <a:pt x="693" y="410"/>
                  </a:lnTo>
                  <a:lnTo>
                    <a:pt x="685" y="408"/>
                  </a:lnTo>
                  <a:lnTo>
                    <a:pt x="678" y="410"/>
                  </a:lnTo>
                  <a:lnTo>
                    <a:pt x="678" y="410"/>
                  </a:lnTo>
                  <a:lnTo>
                    <a:pt x="668" y="414"/>
                  </a:lnTo>
                  <a:lnTo>
                    <a:pt x="656" y="422"/>
                  </a:lnTo>
                  <a:lnTo>
                    <a:pt x="639" y="433"/>
                  </a:lnTo>
                  <a:lnTo>
                    <a:pt x="621" y="445"/>
                  </a:lnTo>
                  <a:lnTo>
                    <a:pt x="600" y="456"/>
                  </a:lnTo>
                  <a:lnTo>
                    <a:pt x="577" y="465"/>
                  </a:lnTo>
                  <a:lnTo>
                    <a:pt x="565" y="468"/>
                  </a:lnTo>
                  <a:lnTo>
                    <a:pt x="554" y="471"/>
                  </a:lnTo>
                  <a:lnTo>
                    <a:pt x="541" y="474"/>
                  </a:lnTo>
                  <a:lnTo>
                    <a:pt x="528" y="474"/>
                  </a:lnTo>
                  <a:lnTo>
                    <a:pt x="528" y="474"/>
                  </a:lnTo>
                  <a:lnTo>
                    <a:pt x="516" y="474"/>
                  </a:lnTo>
                  <a:lnTo>
                    <a:pt x="503" y="472"/>
                  </a:lnTo>
                  <a:lnTo>
                    <a:pt x="491" y="470"/>
                  </a:lnTo>
                  <a:lnTo>
                    <a:pt x="479" y="465"/>
                  </a:lnTo>
                  <a:lnTo>
                    <a:pt x="470" y="460"/>
                  </a:lnTo>
                  <a:lnTo>
                    <a:pt x="460" y="454"/>
                  </a:lnTo>
                  <a:lnTo>
                    <a:pt x="452" y="447"/>
                  </a:lnTo>
                  <a:lnTo>
                    <a:pt x="445" y="439"/>
                  </a:lnTo>
                  <a:lnTo>
                    <a:pt x="438" y="431"/>
                  </a:lnTo>
                  <a:lnTo>
                    <a:pt x="432" y="421"/>
                  </a:lnTo>
                  <a:lnTo>
                    <a:pt x="426" y="411"/>
                  </a:lnTo>
                  <a:lnTo>
                    <a:pt x="422" y="401"/>
                  </a:lnTo>
                  <a:lnTo>
                    <a:pt x="419" y="390"/>
                  </a:lnTo>
                  <a:lnTo>
                    <a:pt x="417" y="379"/>
                  </a:lnTo>
                  <a:lnTo>
                    <a:pt x="415" y="369"/>
                  </a:lnTo>
                  <a:lnTo>
                    <a:pt x="415" y="356"/>
                  </a:lnTo>
                  <a:lnTo>
                    <a:pt x="415" y="356"/>
                  </a:lnTo>
                  <a:lnTo>
                    <a:pt x="415" y="345"/>
                  </a:lnTo>
                  <a:lnTo>
                    <a:pt x="417" y="334"/>
                  </a:lnTo>
                  <a:lnTo>
                    <a:pt x="419" y="324"/>
                  </a:lnTo>
                  <a:lnTo>
                    <a:pt x="422" y="313"/>
                  </a:lnTo>
                  <a:lnTo>
                    <a:pt x="426" y="302"/>
                  </a:lnTo>
                  <a:lnTo>
                    <a:pt x="431" y="292"/>
                  </a:lnTo>
                  <a:lnTo>
                    <a:pt x="436" y="284"/>
                  </a:lnTo>
                  <a:lnTo>
                    <a:pt x="443" y="274"/>
                  </a:lnTo>
                  <a:lnTo>
                    <a:pt x="452" y="266"/>
                  </a:lnTo>
                  <a:lnTo>
                    <a:pt x="460" y="259"/>
                  </a:lnTo>
                  <a:lnTo>
                    <a:pt x="468" y="252"/>
                  </a:lnTo>
                  <a:lnTo>
                    <a:pt x="479" y="246"/>
                  </a:lnTo>
                  <a:lnTo>
                    <a:pt x="491" y="242"/>
                  </a:lnTo>
                  <a:lnTo>
                    <a:pt x="503" y="239"/>
                  </a:lnTo>
                  <a:lnTo>
                    <a:pt x="516" y="236"/>
                  </a:lnTo>
                  <a:lnTo>
                    <a:pt x="531" y="235"/>
                  </a:lnTo>
                  <a:lnTo>
                    <a:pt x="531" y="235"/>
                  </a:lnTo>
                  <a:lnTo>
                    <a:pt x="544" y="236"/>
                  </a:lnTo>
                  <a:lnTo>
                    <a:pt x="556" y="238"/>
                  </a:lnTo>
                  <a:lnTo>
                    <a:pt x="569" y="239"/>
                  </a:lnTo>
                  <a:lnTo>
                    <a:pt x="580" y="242"/>
                  </a:lnTo>
                  <a:lnTo>
                    <a:pt x="602" y="250"/>
                  </a:lnTo>
                  <a:lnTo>
                    <a:pt x="622" y="260"/>
                  </a:lnTo>
                  <a:lnTo>
                    <a:pt x="658" y="278"/>
                  </a:lnTo>
                  <a:lnTo>
                    <a:pt x="674" y="285"/>
                  </a:lnTo>
                  <a:lnTo>
                    <a:pt x="679" y="287"/>
                  </a:lnTo>
                  <a:lnTo>
                    <a:pt x="686" y="288"/>
                  </a:lnTo>
                  <a:lnTo>
                    <a:pt x="686" y="288"/>
                  </a:lnTo>
                  <a:lnTo>
                    <a:pt x="691" y="288"/>
                  </a:lnTo>
                  <a:lnTo>
                    <a:pt x="693" y="287"/>
                  </a:lnTo>
                  <a:lnTo>
                    <a:pt x="696" y="285"/>
                  </a:lnTo>
                  <a:lnTo>
                    <a:pt x="699" y="281"/>
                  </a:lnTo>
                  <a:lnTo>
                    <a:pt x="703" y="271"/>
                  </a:lnTo>
                  <a:lnTo>
                    <a:pt x="707" y="257"/>
                  </a:lnTo>
                  <a:lnTo>
                    <a:pt x="710" y="240"/>
                  </a:lnTo>
                  <a:lnTo>
                    <a:pt x="713" y="221"/>
                  </a:lnTo>
                  <a:lnTo>
                    <a:pt x="716" y="175"/>
                  </a:lnTo>
                  <a:lnTo>
                    <a:pt x="716" y="126"/>
                  </a:lnTo>
                  <a:lnTo>
                    <a:pt x="717" y="78"/>
                  </a:lnTo>
                  <a:lnTo>
                    <a:pt x="717" y="0"/>
                  </a:lnTo>
                  <a:lnTo>
                    <a:pt x="84" y="0"/>
                  </a:lnTo>
                  <a:lnTo>
                    <a:pt x="84" y="0"/>
                  </a:lnTo>
                  <a:lnTo>
                    <a:pt x="67" y="1"/>
                  </a:lnTo>
                  <a:lnTo>
                    <a:pt x="52" y="6"/>
                  </a:lnTo>
                  <a:lnTo>
                    <a:pt x="36" y="13"/>
                  </a:lnTo>
                  <a:lnTo>
                    <a:pt x="25" y="21"/>
                  </a:lnTo>
                  <a:lnTo>
                    <a:pt x="14" y="32"/>
                  </a:lnTo>
                  <a:lnTo>
                    <a:pt x="7" y="45"/>
                  </a:lnTo>
                  <a:lnTo>
                    <a:pt x="1" y="59"/>
                  </a:lnTo>
                  <a:lnTo>
                    <a:pt x="0" y="67"/>
                  </a:lnTo>
                  <a:lnTo>
                    <a:pt x="0" y="74"/>
                  </a:lnTo>
                  <a:lnTo>
                    <a:pt x="0" y="716"/>
                  </a:lnTo>
                  <a:lnTo>
                    <a:pt x="0" y="716"/>
                  </a:lnTo>
                  <a:lnTo>
                    <a:pt x="74" y="714"/>
                  </a:lnTo>
                  <a:lnTo>
                    <a:pt x="123" y="713"/>
                  </a:lnTo>
                  <a:lnTo>
                    <a:pt x="176" y="714"/>
                  </a:lnTo>
                  <a:lnTo>
                    <a:pt x="176" y="714"/>
                  </a:lnTo>
                  <a:lnTo>
                    <a:pt x="226" y="717"/>
                  </a:lnTo>
                  <a:lnTo>
                    <a:pt x="249" y="720"/>
                  </a:lnTo>
                  <a:lnTo>
                    <a:pt x="270" y="723"/>
                  </a:lnTo>
                  <a:lnTo>
                    <a:pt x="287" y="727"/>
                  </a:lnTo>
                  <a:lnTo>
                    <a:pt x="302" y="732"/>
                  </a:lnTo>
                  <a:lnTo>
                    <a:pt x="312" y="738"/>
                  </a:lnTo>
                  <a:lnTo>
                    <a:pt x="315" y="742"/>
                  </a:lnTo>
                  <a:lnTo>
                    <a:pt x="317" y="745"/>
                  </a:lnTo>
                  <a:lnTo>
                    <a:pt x="317" y="745"/>
                  </a:lnTo>
                  <a:lnTo>
                    <a:pt x="319" y="751"/>
                  </a:lnTo>
                  <a:lnTo>
                    <a:pt x="319" y="755"/>
                  </a:lnTo>
                  <a:lnTo>
                    <a:pt x="317" y="760"/>
                  </a:lnTo>
                  <a:lnTo>
                    <a:pt x="315" y="765"/>
                  </a:lnTo>
                  <a:lnTo>
                    <a:pt x="306" y="774"/>
                  </a:lnTo>
                  <a:lnTo>
                    <a:pt x="296" y="786"/>
                  </a:lnTo>
                  <a:lnTo>
                    <a:pt x="287" y="800"/>
                  </a:lnTo>
                  <a:lnTo>
                    <a:pt x="282" y="809"/>
                  </a:lnTo>
                  <a:lnTo>
                    <a:pt x="277" y="819"/>
                  </a:lnTo>
                  <a:lnTo>
                    <a:pt x="274" y="832"/>
                  </a:lnTo>
                  <a:lnTo>
                    <a:pt x="271" y="844"/>
                  </a:lnTo>
                  <a:lnTo>
                    <a:pt x="268" y="861"/>
                  </a:lnTo>
                  <a:lnTo>
                    <a:pt x="268" y="878"/>
                  </a:lnTo>
                  <a:lnTo>
                    <a:pt x="268" y="878"/>
                  </a:lnTo>
                  <a:lnTo>
                    <a:pt x="268" y="892"/>
                  </a:lnTo>
                  <a:lnTo>
                    <a:pt x="271" y="904"/>
                  </a:lnTo>
                  <a:lnTo>
                    <a:pt x="274" y="917"/>
                  </a:lnTo>
                  <a:lnTo>
                    <a:pt x="277" y="927"/>
                  </a:lnTo>
                  <a:lnTo>
                    <a:pt x="282" y="938"/>
                  </a:lnTo>
                  <a:lnTo>
                    <a:pt x="288" y="946"/>
                  </a:lnTo>
                  <a:lnTo>
                    <a:pt x="295" y="955"/>
                  </a:lnTo>
                  <a:lnTo>
                    <a:pt x="302" y="962"/>
                  </a:lnTo>
                  <a:lnTo>
                    <a:pt x="310" y="969"/>
                  </a:lnTo>
                  <a:lnTo>
                    <a:pt x="319" y="974"/>
                  </a:lnTo>
                  <a:lnTo>
                    <a:pt x="327" y="980"/>
                  </a:lnTo>
                  <a:lnTo>
                    <a:pt x="337" y="983"/>
                  </a:lnTo>
                  <a:lnTo>
                    <a:pt x="347" y="987"/>
                  </a:lnTo>
                  <a:lnTo>
                    <a:pt x="356" y="988"/>
                  </a:lnTo>
                  <a:lnTo>
                    <a:pt x="366" y="990"/>
                  </a:lnTo>
                  <a:lnTo>
                    <a:pt x="376" y="991"/>
                  </a:lnTo>
                  <a:lnTo>
                    <a:pt x="397" y="990"/>
                  </a:lnTo>
                  <a:lnTo>
                    <a:pt x="407" y="987"/>
                  </a:lnTo>
                  <a:lnTo>
                    <a:pt x="417" y="984"/>
                  </a:lnTo>
                  <a:lnTo>
                    <a:pt x="425" y="981"/>
                  </a:lnTo>
                  <a:lnTo>
                    <a:pt x="435" y="977"/>
                  </a:lnTo>
                  <a:lnTo>
                    <a:pt x="443" y="972"/>
                  </a:lnTo>
                  <a:lnTo>
                    <a:pt x="450" y="966"/>
                  </a:lnTo>
                  <a:lnTo>
                    <a:pt x="458" y="959"/>
                  </a:lnTo>
                  <a:lnTo>
                    <a:pt x="464" y="952"/>
                  </a:lnTo>
                  <a:lnTo>
                    <a:pt x="470" y="944"/>
                  </a:lnTo>
                  <a:lnTo>
                    <a:pt x="475" y="935"/>
                  </a:lnTo>
                  <a:lnTo>
                    <a:pt x="479" y="925"/>
                  </a:lnTo>
                  <a:lnTo>
                    <a:pt x="482" y="914"/>
                  </a:lnTo>
                  <a:lnTo>
                    <a:pt x="484" y="904"/>
                  </a:lnTo>
                  <a:lnTo>
                    <a:pt x="484" y="892"/>
                  </a:lnTo>
                  <a:lnTo>
                    <a:pt x="484" y="892"/>
                  </a:lnTo>
                  <a:lnTo>
                    <a:pt x="484" y="876"/>
                  </a:lnTo>
                  <a:lnTo>
                    <a:pt x="482" y="862"/>
                  </a:lnTo>
                  <a:lnTo>
                    <a:pt x="479" y="850"/>
                  </a:lnTo>
                  <a:lnTo>
                    <a:pt x="475" y="837"/>
                  </a:lnTo>
                  <a:lnTo>
                    <a:pt x="471" y="828"/>
                  </a:lnTo>
                  <a:lnTo>
                    <a:pt x="467" y="818"/>
                  </a:lnTo>
                  <a:lnTo>
                    <a:pt x="457" y="802"/>
                  </a:lnTo>
                  <a:lnTo>
                    <a:pt x="439" y="777"/>
                  </a:lnTo>
                  <a:lnTo>
                    <a:pt x="433" y="767"/>
                  </a:lnTo>
                  <a:lnTo>
                    <a:pt x="431" y="762"/>
                  </a:lnTo>
                  <a:lnTo>
                    <a:pt x="431" y="756"/>
                  </a:lnTo>
                  <a:lnTo>
                    <a:pt x="431" y="756"/>
                  </a:lnTo>
                  <a:lnTo>
                    <a:pt x="431" y="751"/>
                  </a:lnTo>
                  <a:lnTo>
                    <a:pt x="432" y="746"/>
                  </a:lnTo>
                  <a:lnTo>
                    <a:pt x="433" y="742"/>
                  </a:lnTo>
                  <a:lnTo>
                    <a:pt x="436" y="738"/>
                  </a:lnTo>
                  <a:lnTo>
                    <a:pt x="445" y="731"/>
                  </a:lnTo>
                  <a:lnTo>
                    <a:pt x="454" y="725"/>
                  </a:lnTo>
                  <a:lnTo>
                    <a:pt x="468" y="721"/>
                  </a:lnTo>
                  <a:lnTo>
                    <a:pt x="484" y="717"/>
                  </a:lnTo>
                  <a:lnTo>
                    <a:pt x="502" y="714"/>
                  </a:lnTo>
                  <a:lnTo>
                    <a:pt x="521" y="713"/>
                  </a:lnTo>
                  <a:lnTo>
                    <a:pt x="565" y="712"/>
                  </a:lnTo>
                  <a:lnTo>
                    <a:pt x="614" y="713"/>
                  </a:lnTo>
                  <a:lnTo>
                    <a:pt x="718" y="718"/>
                  </a:lnTo>
                  <a:lnTo>
                    <a:pt x="718" y="718"/>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7" name="Freeform 10"/>
            <p:cNvSpPr/>
            <p:nvPr/>
          </p:nvSpPr>
          <p:spPr bwMode="auto">
            <a:xfrm>
              <a:off x="2025650" y="5175250"/>
              <a:ext cx="1549400" cy="1149350"/>
            </a:xfrm>
            <a:custGeom>
              <a:avLst/>
              <a:gdLst>
                <a:gd name="T0" fmla="*/ 0 w 976"/>
                <a:gd name="T1" fmla="*/ 649 h 724"/>
                <a:gd name="T2" fmla="*/ 7 w 976"/>
                <a:gd name="T3" fmla="*/ 678 h 724"/>
                <a:gd name="T4" fmla="*/ 38 w 976"/>
                <a:gd name="T5" fmla="*/ 711 h 724"/>
                <a:gd name="T6" fmla="*/ 84 w 976"/>
                <a:gd name="T7" fmla="*/ 724 h 724"/>
                <a:gd name="T8" fmla="*/ 716 w 976"/>
                <a:gd name="T9" fmla="*/ 649 h 724"/>
                <a:gd name="T10" fmla="*/ 713 w 976"/>
                <a:gd name="T11" fmla="*/ 471 h 724"/>
                <a:gd name="T12" fmla="*/ 720 w 976"/>
                <a:gd name="T13" fmla="*/ 414 h 724"/>
                <a:gd name="T14" fmla="*/ 735 w 976"/>
                <a:gd name="T15" fmla="*/ 383 h 724"/>
                <a:gd name="T16" fmla="*/ 748 w 976"/>
                <a:gd name="T17" fmla="*/ 379 h 724"/>
                <a:gd name="T18" fmla="*/ 759 w 976"/>
                <a:gd name="T19" fmla="*/ 380 h 724"/>
                <a:gd name="T20" fmla="*/ 784 w 976"/>
                <a:gd name="T21" fmla="*/ 404 h 724"/>
                <a:gd name="T22" fmla="*/ 814 w 976"/>
                <a:gd name="T23" fmla="*/ 429 h 724"/>
                <a:gd name="T24" fmla="*/ 847 w 976"/>
                <a:gd name="T25" fmla="*/ 443 h 724"/>
                <a:gd name="T26" fmla="*/ 892 w 976"/>
                <a:gd name="T27" fmla="*/ 447 h 724"/>
                <a:gd name="T28" fmla="*/ 909 w 976"/>
                <a:gd name="T29" fmla="*/ 444 h 724"/>
                <a:gd name="T30" fmla="*/ 938 w 976"/>
                <a:gd name="T31" fmla="*/ 430 h 724"/>
                <a:gd name="T32" fmla="*/ 967 w 976"/>
                <a:gd name="T33" fmla="*/ 391 h 724"/>
                <a:gd name="T34" fmla="*/ 976 w 976"/>
                <a:gd name="T35" fmla="*/ 342 h 724"/>
                <a:gd name="T36" fmla="*/ 965 w 976"/>
                <a:gd name="T37" fmla="*/ 293 h 724"/>
                <a:gd name="T38" fmla="*/ 932 w 976"/>
                <a:gd name="T39" fmla="*/ 256 h 724"/>
                <a:gd name="T40" fmla="*/ 918 w 976"/>
                <a:gd name="T41" fmla="*/ 247 h 724"/>
                <a:gd name="T42" fmla="*/ 867 w 976"/>
                <a:gd name="T43" fmla="*/ 239 h 724"/>
                <a:gd name="T44" fmla="*/ 821 w 976"/>
                <a:gd name="T45" fmla="*/ 249 h 724"/>
                <a:gd name="T46" fmla="*/ 772 w 976"/>
                <a:gd name="T47" fmla="*/ 263 h 724"/>
                <a:gd name="T48" fmla="*/ 748 w 976"/>
                <a:gd name="T49" fmla="*/ 259 h 724"/>
                <a:gd name="T50" fmla="*/ 728 w 976"/>
                <a:gd name="T51" fmla="*/ 232 h 724"/>
                <a:gd name="T52" fmla="*/ 718 w 976"/>
                <a:gd name="T53" fmla="*/ 197 h 724"/>
                <a:gd name="T54" fmla="*/ 712 w 976"/>
                <a:gd name="T55" fmla="*/ 68 h 724"/>
                <a:gd name="T56" fmla="*/ 565 w 976"/>
                <a:gd name="T57" fmla="*/ 1 h 724"/>
                <a:gd name="T58" fmla="*/ 452 w 976"/>
                <a:gd name="T59" fmla="*/ 1 h 724"/>
                <a:gd name="T60" fmla="*/ 419 w 976"/>
                <a:gd name="T61" fmla="*/ 15 h 724"/>
                <a:gd name="T62" fmla="*/ 408 w 976"/>
                <a:gd name="T63" fmla="*/ 38 h 724"/>
                <a:gd name="T64" fmla="*/ 415 w 976"/>
                <a:gd name="T65" fmla="*/ 54 h 724"/>
                <a:gd name="T66" fmla="*/ 445 w 976"/>
                <a:gd name="T67" fmla="*/ 103 h 724"/>
                <a:gd name="T68" fmla="*/ 470 w 976"/>
                <a:gd name="T69" fmla="*/ 159 h 724"/>
                <a:gd name="T70" fmla="*/ 475 w 976"/>
                <a:gd name="T71" fmla="*/ 194 h 724"/>
                <a:gd name="T72" fmla="*/ 472 w 976"/>
                <a:gd name="T73" fmla="*/ 221 h 724"/>
                <a:gd name="T74" fmla="*/ 461 w 976"/>
                <a:gd name="T75" fmla="*/ 254 h 724"/>
                <a:gd name="T76" fmla="*/ 439 w 976"/>
                <a:gd name="T77" fmla="*/ 279 h 724"/>
                <a:gd name="T78" fmla="*/ 412 w 976"/>
                <a:gd name="T79" fmla="*/ 296 h 724"/>
                <a:gd name="T80" fmla="*/ 380 w 976"/>
                <a:gd name="T81" fmla="*/ 306 h 724"/>
                <a:gd name="T82" fmla="*/ 358 w 976"/>
                <a:gd name="T83" fmla="*/ 309 h 724"/>
                <a:gd name="T84" fmla="*/ 324 w 976"/>
                <a:gd name="T85" fmla="*/ 305 h 724"/>
                <a:gd name="T86" fmla="*/ 294 w 976"/>
                <a:gd name="T87" fmla="*/ 293 h 724"/>
                <a:gd name="T88" fmla="*/ 267 w 976"/>
                <a:gd name="T89" fmla="*/ 272 h 724"/>
                <a:gd name="T90" fmla="*/ 247 w 976"/>
                <a:gd name="T91" fmla="*/ 245 h 724"/>
                <a:gd name="T92" fmla="*/ 236 w 976"/>
                <a:gd name="T93" fmla="*/ 207 h 724"/>
                <a:gd name="T94" fmla="*/ 236 w 976"/>
                <a:gd name="T95" fmla="*/ 180 h 724"/>
                <a:gd name="T96" fmla="*/ 243 w 976"/>
                <a:gd name="T97" fmla="*/ 144 h 724"/>
                <a:gd name="T98" fmla="*/ 278 w 976"/>
                <a:gd name="T99" fmla="*/ 66 h 724"/>
                <a:gd name="T100" fmla="*/ 289 w 976"/>
                <a:gd name="T101" fmla="*/ 38 h 724"/>
                <a:gd name="T102" fmla="*/ 288 w 976"/>
                <a:gd name="T103" fmla="*/ 31 h 724"/>
                <a:gd name="T104" fmla="*/ 271 w 976"/>
                <a:gd name="T105" fmla="*/ 19 h 724"/>
                <a:gd name="T106" fmla="*/ 221 w 976"/>
                <a:gd name="T107" fmla="*/ 11 h 724"/>
                <a:gd name="T108" fmla="*/ 78 w 976"/>
                <a:gd name="T109" fmla="*/ 7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6" h="724">
                  <a:moveTo>
                    <a:pt x="0" y="7"/>
                  </a:moveTo>
                  <a:lnTo>
                    <a:pt x="0" y="649"/>
                  </a:lnTo>
                  <a:lnTo>
                    <a:pt x="0" y="649"/>
                  </a:lnTo>
                  <a:lnTo>
                    <a:pt x="0" y="657"/>
                  </a:lnTo>
                  <a:lnTo>
                    <a:pt x="1" y="664"/>
                  </a:lnTo>
                  <a:lnTo>
                    <a:pt x="7" y="678"/>
                  </a:lnTo>
                  <a:lnTo>
                    <a:pt x="14" y="690"/>
                  </a:lnTo>
                  <a:lnTo>
                    <a:pt x="25" y="702"/>
                  </a:lnTo>
                  <a:lnTo>
                    <a:pt x="38" y="711"/>
                  </a:lnTo>
                  <a:lnTo>
                    <a:pt x="52" y="717"/>
                  </a:lnTo>
                  <a:lnTo>
                    <a:pt x="67" y="723"/>
                  </a:lnTo>
                  <a:lnTo>
                    <a:pt x="84" y="724"/>
                  </a:lnTo>
                  <a:lnTo>
                    <a:pt x="717" y="724"/>
                  </a:lnTo>
                  <a:lnTo>
                    <a:pt x="717" y="724"/>
                  </a:lnTo>
                  <a:lnTo>
                    <a:pt x="716" y="649"/>
                  </a:lnTo>
                  <a:lnTo>
                    <a:pt x="714" y="580"/>
                  </a:lnTo>
                  <a:lnTo>
                    <a:pt x="713" y="521"/>
                  </a:lnTo>
                  <a:lnTo>
                    <a:pt x="713" y="471"/>
                  </a:lnTo>
                  <a:lnTo>
                    <a:pt x="714" y="449"/>
                  </a:lnTo>
                  <a:lnTo>
                    <a:pt x="716" y="430"/>
                  </a:lnTo>
                  <a:lnTo>
                    <a:pt x="720" y="414"/>
                  </a:lnTo>
                  <a:lnTo>
                    <a:pt x="723" y="401"/>
                  </a:lnTo>
                  <a:lnTo>
                    <a:pt x="728" y="390"/>
                  </a:lnTo>
                  <a:lnTo>
                    <a:pt x="735" y="383"/>
                  </a:lnTo>
                  <a:lnTo>
                    <a:pt x="739" y="382"/>
                  </a:lnTo>
                  <a:lnTo>
                    <a:pt x="744" y="380"/>
                  </a:lnTo>
                  <a:lnTo>
                    <a:pt x="748" y="379"/>
                  </a:lnTo>
                  <a:lnTo>
                    <a:pt x="753" y="379"/>
                  </a:lnTo>
                  <a:lnTo>
                    <a:pt x="753" y="379"/>
                  </a:lnTo>
                  <a:lnTo>
                    <a:pt x="759" y="380"/>
                  </a:lnTo>
                  <a:lnTo>
                    <a:pt x="763" y="383"/>
                  </a:lnTo>
                  <a:lnTo>
                    <a:pt x="773" y="391"/>
                  </a:lnTo>
                  <a:lnTo>
                    <a:pt x="784" y="404"/>
                  </a:lnTo>
                  <a:lnTo>
                    <a:pt x="798" y="416"/>
                  </a:lnTo>
                  <a:lnTo>
                    <a:pt x="805" y="422"/>
                  </a:lnTo>
                  <a:lnTo>
                    <a:pt x="814" y="429"/>
                  </a:lnTo>
                  <a:lnTo>
                    <a:pt x="823" y="435"/>
                  </a:lnTo>
                  <a:lnTo>
                    <a:pt x="835" y="439"/>
                  </a:lnTo>
                  <a:lnTo>
                    <a:pt x="847" y="443"/>
                  </a:lnTo>
                  <a:lnTo>
                    <a:pt x="860" y="446"/>
                  </a:lnTo>
                  <a:lnTo>
                    <a:pt x="875" y="447"/>
                  </a:lnTo>
                  <a:lnTo>
                    <a:pt x="892" y="447"/>
                  </a:lnTo>
                  <a:lnTo>
                    <a:pt x="892" y="447"/>
                  </a:lnTo>
                  <a:lnTo>
                    <a:pt x="900" y="446"/>
                  </a:lnTo>
                  <a:lnTo>
                    <a:pt x="909" y="444"/>
                  </a:lnTo>
                  <a:lnTo>
                    <a:pt x="917" y="442"/>
                  </a:lnTo>
                  <a:lnTo>
                    <a:pt x="925" y="439"/>
                  </a:lnTo>
                  <a:lnTo>
                    <a:pt x="938" y="430"/>
                  </a:lnTo>
                  <a:lnTo>
                    <a:pt x="951" y="419"/>
                  </a:lnTo>
                  <a:lnTo>
                    <a:pt x="959" y="405"/>
                  </a:lnTo>
                  <a:lnTo>
                    <a:pt x="967" y="391"/>
                  </a:lnTo>
                  <a:lnTo>
                    <a:pt x="972" y="376"/>
                  </a:lnTo>
                  <a:lnTo>
                    <a:pt x="974" y="359"/>
                  </a:lnTo>
                  <a:lnTo>
                    <a:pt x="976" y="342"/>
                  </a:lnTo>
                  <a:lnTo>
                    <a:pt x="974" y="326"/>
                  </a:lnTo>
                  <a:lnTo>
                    <a:pt x="970" y="309"/>
                  </a:lnTo>
                  <a:lnTo>
                    <a:pt x="965" y="293"/>
                  </a:lnTo>
                  <a:lnTo>
                    <a:pt x="956" y="279"/>
                  </a:lnTo>
                  <a:lnTo>
                    <a:pt x="946" y="267"/>
                  </a:lnTo>
                  <a:lnTo>
                    <a:pt x="932" y="256"/>
                  </a:lnTo>
                  <a:lnTo>
                    <a:pt x="925" y="252"/>
                  </a:lnTo>
                  <a:lnTo>
                    <a:pt x="918" y="247"/>
                  </a:lnTo>
                  <a:lnTo>
                    <a:pt x="918" y="247"/>
                  </a:lnTo>
                  <a:lnTo>
                    <a:pt x="900" y="242"/>
                  </a:lnTo>
                  <a:lnTo>
                    <a:pt x="882" y="239"/>
                  </a:lnTo>
                  <a:lnTo>
                    <a:pt x="867" y="239"/>
                  </a:lnTo>
                  <a:lnTo>
                    <a:pt x="850" y="240"/>
                  </a:lnTo>
                  <a:lnTo>
                    <a:pt x="835" y="245"/>
                  </a:lnTo>
                  <a:lnTo>
                    <a:pt x="821" y="249"/>
                  </a:lnTo>
                  <a:lnTo>
                    <a:pt x="794" y="257"/>
                  </a:lnTo>
                  <a:lnTo>
                    <a:pt x="783" y="261"/>
                  </a:lnTo>
                  <a:lnTo>
                    <a:pt x="772" y="263"/>
                  </a:lnTo>
                  <a:lnTo>
                    <a:pt x="762" y="264"/>
                  </a:lnTo>
                  <a:lnTo>
                    <a:pt x="752" y="261"/>
                  </a:lnTo>
                  <a:lnTo>
                    <a:pt x="748" y="259"/>
                  </a:lnTo>
                  <a:lnTo>
                    <a:pt x="744" y="256"/>
                  </a:lnTo>
                  <a:lnTo>
                    <a:pt x="735" y="246"/>
                  </a:lnTo>
                  <a:lnTo>
                    <a:pt x="728" y="232"/>
                  </a:lnTo>
                  <a:lnTo>
                    <a:pt x="723" y="214"/>
                  </a:lnTo>
                  <a:lnTo>
                    <a:pt x="723" y="214"/>
                  </a:lnTo>
                  <a:lnTo>
                    <a:pt x="718" y="197"/>
                  </a:lnTo>
                  <a:lnTo>
                    <a:pt x="716" y="177"/>
                  </a:lnTo>
                  <a:lnTo>
                    <a:pt x="713" y="127"/>
                  </a:lnTo>
                  <a:lnTo>
                    <a:pt x="712" y="68"/>
                  </a:lnTo>
                  <a:lnTo>
                    <a:pt x="713" y="4"/>
                  </a:lnTo>
                  <a:lnTo>
                    <a:pt x="713" y="4"/>
                  </a:lnTo>
                  <a:lnTo>
                    <a:pt x="565" y="1"/>
                  </a:lnTo>
                  <a:lnTo>
                    <a:pt x="468" y="0"/>
                  </a:lnTo>
                  <a:lnTo>
                    <a:pt x="468" y="0"/>
                  </a:lnTo>
                  <a:lnTo>
                    <a:pt x="452" y="1"/>
                  </a:lnTo>
                  <a:lnTo>
                    <a:pt x="439" y="4"/>
                  </a:lnTo>
                  <a:lnTo>
                    <a:pt x="428" y="10"/>
                  </a:lnTo>
                  <a:lnTo>
                    <a:pt x="419" y="15"/>
                  </a:lnTo>
                  <a:lnTo>
                    <a:pt x="414" y="22"/>
                  </a:lnTo>
                  <a:lnTo>
                    <a:pt x="410" y="31"/>
                  </a:lnTo>
                  <a:lnTo>
                    <a:pt x="408" y="38"/>
                  </a:lnTo>
                  <a:lnTo>
                    <a:pt x="410" y="46"/>
                  </a:lnTo>
                  <a:lnTo>
                    <a:pt x="410" y="46"/>
                  </a:lnTo>
                  <a:lnTo>
                    <a:pt x="415" y="54"/>
                  </a:lnTo>
                  <a:lnTo>
                    <a:pt x="424" y="68"/>
                  </a:lnTo>
                  <a:lnTo>
                    <a:pt x="433" y="84"/>
                  </a:lnTo>
                  <a:lnTo>
                    <a:pt x="445" y="103"/>
                  </a:lnTo>
                  <a:lnTo>
                    <a:pt x="456" y="124"/>
                  </a:lnTo>
                  <a:lnTo>
                    <a:pt x="465" y="147"/>
                  </a:lnTo>
                  <a:lnTo>
                    <a:pt x="470" y="159"/>
                  </a:lnTo>
                  <a:lnTo>
                    <a:pt x="472" y="170"/>
                  </a:lnTo>
                  <a:lnTo>
                    <a:pt x="474" y="183"/>
                  </a:lnTo>
                  <a:lnTo>
                    <a:pt x="475" y="194"/>
                  </a:lnTo>
                  <a:lnTo>
                    <a:pt x="475" y="194"/>
                  </a:lnTo>
                  <a:lnTo>
                    <a:pt x="475" y="208"/>
                  </a:lnTo>
                  <a:lnTo>
                    <a:pt x="472" y="221"/>
                  </a:lnTo>
                  <a:lnTo>
                    <a:pt x="470" y="233"/>
                  </a:lnTo>
                  <a:lnTo>
                    <a:pt x="465" y="243"/>
                  </a:lnTo>
                  <a:lnTo>
                    <a:pt x="461" y="254"/>
                  </a:lnTo>
                  <a:lnTo>
                    <a:pt x="454" y="263"/>
                  </a:lnTo>
                  <a:lnTo>
                    <a:pt x="447" y="271"/>
                  </a:lnTo>
                  <a:lnTo>
                    <a:pt x="439" y="279"/>
                  </a:lnTo>
                  <a:lnTo>
                    <a:pt x="431" y="286"/>
                  </a:lnTo>
                  <a:lnTo>
                    <a:pt x="422" y="292"/>
                  </a:lnTo>
                  <a:lnTo>
                    <a:pt x="412" y="296"/>
                  </a:lnTo>
                  <a:lnTo>
                    <a:pt x="401" y="300"/>
                  </a:lnTo>
                  <a:lnTo>
                    <a:pt x="391" y="305"/>
                  </a:lnTo>
                  <a:lnTo>
                    <a:pt x="380" y="306"/>
                  </a:lnTo>
                  <a:lnTo>
                    <a:pt x="369" y="307"/>
                  </a:lnTo>
                  <a:lnTo>
                    <a:pt x="358" y="309"/>
                  </a:lnTo>
                  <a:lnTo>
                    <a:pt x="358" y="309"/>
                  </a:lnTo>
                  <a:lnTo>
                    <a:pt x="347" y="307"/>
                  </a:lnTo>
                  <a:lnTo>
                    <a:pt x="335" y="307"/>
                  </a:lnTo>
                  <a:lnTo>
                    <a:pt x="324" y="305"/>
                  </a:lnTo>
                  <a:lnTo>
                    <a:pt x="313" y="302"/>
                  </a:lnTo>
                  <a:lnTo>
                    <a:pt x="303" y="298"/>
                  </a:lnTo>
                  <a:lnTo>
                    <a:pt x="294" y="293"/>
                  </a:lnTo>
                  <a:lnTo>
                    <a:pt x="284" y="286"/>
                  </a:lnTo>
                  <a:lnTo>
                    <a:pt x="275" y="281"/>
                  </a:lnTo>
                  <a:lnTo>
                    <a:pt x="267" y="272"/>
                  </a:lnTo>
                  <a:lnTo>
                    <a:pt x="259" y="264"/>
                  </a:lnTo>
                  <a:lnTo>
                    <a:pt x="253" y="254"/>
                  </a:lnTo>
                  <a:lnTo>
                    <a:pt x="247" y="245"/>
                  </a:lnTo>
                  <a:lnTo>
                    <a:pt x="242" y="233"/>
                  </a:lnTo>
                  <a:lnTo>
                    <a:pt x="239" y="221"/>
                  </a:lnTo>
                  <a:lnTo>
                    <a:pt x="236" y="207"/>
                  </a:lnTo>
                  <a:lnTo>
                    <a:pt x="236" y="193"/>
                  </a:lnTo>
                  <a:lnTo>
                    <a:pt x="236" y="193"/>
                  </a:lnTo>
                  <a:lnTo>
                    <a:pt x="236" y="180"/>
                  </a:lnTo>
                  <a:lnTo>
                    <a:pt x="238" y="168"/>
                  </a:lnTo>
                  <a:lnTo>
                    <a:pt x="240" y="155"/>
                  </a:lnTo>
                  <a:lnTo>
                    <a:pt x="243" y="144"/>
                  </a:lnTo>
                  <a:lnTo>
                    <a:pt x="252" y="122"/>
                  </a:lnTo>
                  <a:lnTo>
                    <a:pt x="260" y="101"/>
                  </a:lnTo>
                  <a:lnTo>
                    <a:pt x="278" y="66"/>
                  </a:lnTo>
                  <a:lnTo>
                    <a:pt x="285" y="50"/>
                  </a:lnTo>
                  <a:lnTo>
                    <a:pt x="288" y="43"/>
                  </a:lnTo>
                  <a:lnTo>
                    <a:pt x="289" y="38"/>
                  </a:lnTo>
                  <a:lnTo>
                    <a:pt x="289" y="38"/>
                  </a:lnTo>
                  <a:lnTo>
                    <a:pt x="289" y="33"/>
                  </a:lnTo>
                  <a:lnTo>
                    <a:pt x="288" y="31"/>
                  </a:lnTo>
                  <a:lnTo>
                    <a:pt x="285" y="28"/>
                  </a:lnTo>
                  <a:lnTo>
                    <a:pt x="282" y="25"/>
                  </a:lnTo>
                  <a:lnTo>
                    <a:pt x="271" y="19"/>
                  </a:lnTo>
                  <a:lnTo>
                    <a:pt x="257" y="17"/>
                  </a:lnTo>
                  <a:lnTo>
                    <a:pt x="240" y="14"/>
                  </a:lnTo>
                  <a:lnTo>
                    <a:pt x="221" y="11"/>
                  </a:lnTo>
                  <a:lnTo>
                    <a:pt x="176" y="8"/>
                  </a:lnTo>
                  <a:lnTo>
                    <a:pt x="127" y="7"/>
                  </a:lnTo>
                  <a:lnTo>
                    <a:pt x="78" y="7"/>
                  </a:lnTo>
                  <a:lnTo>
                    <a:pt x="0" y="7"/>
                  </a:lnTo>
                  <a:lnTo>
                    <a:pt x="0" y="7"/>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8" name="Freeform 11"/>
            <p:cNvSpPr/>
            <p:nvPr/>
          </p:nvSpPr>
          <p:spPr bwMode="auto">
            <a:xfrm>
              <a:off x="3155950" y="4757738"/>
              <a:ext cx="1157288" cy="1566862"/>
            </a:xfrm>
            <a:custGeom>
              <a:avLst/>
              <a:gdLst>
                <a:gd name="T0" fmla="*/ 615 w 729"/>
                <a:gd name="T1" fmla="*/ 282 h 987"/>
                <a:gd name="T2" fmla="*/ 482 w 729"/>
                <a:gd name="T3" fmla="*/ 274 h 987"/>
                <a:gd name="T4" fmla="*/ 434 w 729"/>
                <a:gd name="T5" fmla="*/ 255 h 987"/>
                <a:gd name="T6" fmla="*/ 429 w 729"/>
                <a:gd name="T7" fmla="*/ 239 h 987"/>
                <a:gd name="T8" fmla="*/ 459 w 729"/>
                <a:gd name="T9" fmla="*/ 185 h 987"/>
                <a:gd name="T10" fmla="*/ 482 w 729"/>
                <a:gd name="T11" fmla="*/ 139 h 987"/>
                <a:gd name="T12" fmla="*/ 486 w 729"/>
                <a:gd name="T13" fmla="*/ 101 h 987"/>
                <a:gd name="T14" fmla="*/ 473 w 729"/>
                <a:gd name="T15" fmla="*/ 59 h 987"/>
                <a:gd name="T16" fmla="*/ 447 w 729"/>
                <a:gd name="T17" fmla="*/ 28 h 987"/>
                <a:gd name="T18" fmla="*/ 409 w 729"/>
                <a:gd name="T19" fmla="*/ 9 h 987"/>
                <a:gd name="T20" fmla="*/ 335 w 729"/>
                <a:gd name="T21" fmla="*/ 3 h 987"/>
                <a:gd name="T22" fmla="*/ 297 w 729"/>
                <a:gd name="T23" fmla="*/ 18 h 987"/>
                <a:gd name="T24" fmla="*/ 268 w 729"/>
                <a:gd name="T25" fmla="*/ 48 h 987"/>
                <a:gd name="T26" fmla="*/ 254 w 729"/>
                <a:gd name="T27" fmla="*/ 91 h 987"/>
                <a:gd name="T28" fmla="*/ 255 w 729"/>
                <a:gd name="T29" fmla="*/ 129 h 987"/>
                <a:gd name="T30" fmla="*/ 286 w 729"/>
                <a:gd name="T31" fmla="*/ 197 h 987"/>
                <a:gd name="T32" fmla="*/ 299 w 729"/>
                <a:gd name="T33" fmla="*/ 242 h 987"/>
                <a:gd name="T34" fmla="*/ 283 w 729"/>
                <a:gd name="T35" fmla="*/ 260 h 987"/>
                <a:gd name="T36" fmla="*/ 218 w 729"/>
                <a:gd name="T37" fmla="*/ 267 h 987"/>
                <a:gd name="T38" fmla="*/ 1 w 729"/>
                <a:gd name="T39" fmla="*/ 267 h 987"/>
                <a:gd name="T40" fmla="*/ 6 w 729"/>
                <a:gd name="T41" fmla="*/ 460 h 987"/>
                <a:gd name="T42" fmla="*/ 23 w 729"/>
                <a:gd name="T43" fmla="*/ 509 h 987"/>
                <a:gd name="T44" fmla="*/ 50 w 729"/>
                <a:gd name="T45" fmla="*/ 527 h 987"/>
                <a:gd name="T46" fmla="*/ 109 w 729"/>
                <a:gd name="T47" fmla="*/ 512 h 987"/>
                <a:gd name="T48" fmla="*/ 170 w 729"/>
                <a:gd name="T49" fmla="*/ 502 h 987"/>
                <a:gd name="T50" fmla="*/ 213 w 729"/>
                <a:gd name="T51" fmla="*/ 515 h 987"/>
                <a:gd name="T52" fmla="*/ 253 w 729"/>
                <a:gd name="T53" fmla="*/ 556 h 987"/>
                <a:gd name="T54" fmla="*/ 262 w 729"/>
                <a:gd name="T55" fmla="*/ 622 h 987"/>
                <a:gd name="T56" fmla="*/ 239 w 729"/>
                <a:gd name="T57" fmla="*/ 682 h 987"/>
                <a:gd name="T58" fmla="*/ 197 w 729"/>
                <a:gd name="T59" fmla="*/ 707 h 987"/>
                <a:gd name="T60" fmla="*/ 163 w 729"/>
                <a:gd name="T61" fmla="*/ 710 h 987"/>
                <a:gd name="T62" fmla="*/ 111 w 729"/>
                <a:gd name="T63" fmla="*/ 698 h 987"/>
                <a:gd name="T64" fmla="*/ 72 w 729"/>
                <a:gd name="T65" fmla="*/ 667 h 987"/>
                <a:gd name="T66" fmla="*/ 41 w 729"/>
                <a:gd name="T67" fmla="*/ 642 h 987"/>
                <a:gd name="T68" fmla="*/ 27 w 729"/>
                <a:gd name="T69" fmla="*/ 645 h 987"/>
                <a:gd name="T70" fmla="*/ 8 w 729"/>
                <a:gd name="T71" fmla="*/ 677 h 987"/>
                <a:gd name="T72" fmla="*/ 1 w 729"/>
                <a:gd name="T73" fmla="*/ 784 h 987"/>
                <a:gd name="T74" fmla="*/ 722 w 729"/>
                <a:gd name="T75" fmla="*/ 987 h 987"/>
                <a:gd name="T76" fmla="*/ 724 w 729"/>
                <a:gd name="T77" fmla="*/ 752 h 987"/>
                <a:gd name="T78" fmla="*/ 714 w 729"/>
                <a:gd name="T79" fmla="*/ 707 h 987"/>
                <a:gd name="T80" fmla="*/ 691 w 729"/>
                <a:gd name="T81" fmla="*/ 698 h 987"/>
                <a:gd name="T82" fmla="*/ 624 w 729"/>
                <a:gd name="T83" fmla="*/ 716 h 987"/>
                <a:gd name="T84" fmla="*/ 545 w 729"/>
                <a:gd name="T85" fmla="*/ 733 h 987"/>
                <a:gd name="T86" fmla="*/ 510 w 729"/>
                <a:gd name="T87" fmla="*/ 727 h 987"/>
                <a:gd name="T88" fmla="*/ 476 w 729"/>
                <a:gd name="T89" fmla="*/ 705 h 987"/>
                <a:gd name="T90" fmla="*/ 454 w 729"/>
                <a:gd name="T91" fmla="*/ 667 h 987"/>
                <a:gd name="T92" fmla="*/ 445 w 729"/>
                <a:gd name="T93" fmla="*/ 590 h 987"/>
                <a:gd name="T94" fmla="*/ 458 w 729"/>
                <a:gd name="T95" fmla="*/ 549 h 987"/>
                <a:gd name="T96" fmla="*/ 485 w 729"/>
                <a:gd name="T97" fmla="*/ 519 h 987"/>
                <a:gd name="T98" fmla="*/ 524 w 729"/>
                <a:gd name="T99" fmla="*/ 503 h 987"/>
                <a:gd name="T100" fmla="*/ 560 w 729"/>
                <a:gd name="T101" fmla="*/ 506 h 987"/>
                <a:gd name="T102" fmla="*/ 612 w 729"/>
                <a:gd name="T103" fmla="*/ 530 h 987"/>
                <a:gd name="T104" fmla="*/ 679 w 729"/>
                <a:gd name="T105" fmla="*/ 576 h 987"/>
                <a:gd name="T106" fmla="*/ 698 w 729"/>
                <a:gd name="T107" fmla="*/ 575 h 987"/>
                <a:gd name="T108" fmla="*/ 719 w 729"/>
                <a:gd name="T109" fmla="*/ 558 h 987"/>
                <a:gd name="T110" fmla="*/ 729 w 729"/>
                <a:gd name="T111" fmla="*/ 51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9" h="987">
                  <a:moveTo>
                    <a:pt x="724" y="280"/>
                  </a:moveTo>
                  <a:lnTo>
                    <a:pt x="724" y="280"/>
                  </a:lnTo>
                  <a:lnTo>
                    <a:pt x="668" y="282"/>
                  </a:lnTo>
                  <a:lnTo>
                    <a:pt x="615" y="282"/>
                  </a:lnTo>
                  <a:lnTo>
                    <a:pt x="564" y="282"/>
                  </a:lnTo>
                  <a:lnTo>
                    <a:pt x="520" y="280"/>
                  </a:lnTo>
                  <a:lnTo>
                    <a:pt x="500" y="277"/>
                  </a:lnTo>
                  <a:lnTo>
                    <a:pt x="482" y="274"/>
                  </a:lnTo>
                  <a:lnTo>
                    <a:pt x="466" y="271"/>
                  </a:lnTo>
                  <a:lnTo>
                    <a:pt x="452" y="267"/>
                  </a:lnTo>
                  <a:lnTo>
                    <a:pt x="443" y="262"/>
                  </a:lnTo>
                  <a:lnTo>
                    <a:pt x="434" y="255"/>
                  </a:lnTo>
                  <a:lnTo>
                    <a:pt x="430" y="248"/>
                  </a:lnTo>
                  <a:lnTo>
                    <a:pt x="429" y="243"/>
                  </a:lnTo>
                  <a:lnTo>
                    <a:pt x="429" y="239"/>
                  </a:lnTo>
                  <a:lnTo>
                    <a:pt x="429" y="239"/>
                  </a:lnTo>
                  <a:lnTo>
                    <a:pt x="430" y="232"/>
                  </a:lnTo>
                  <a:lnTo>
                    <a:pt x="433" y="225"/>
                  </a:lnTo>
                  <a:lnTo>
                    <a:pt x="440" y="213"/>
                  </a:lnTo>
                  <a:lnTo>
                    <a:pt x="459" y="185"/>
                  </a:lnTo>
                  <a:lnTo>
                    <a:pt x="471" y="169"/>
                  </a:lnTo>
                  <a:lnTo>
                    <a:pt x="475" y="159"/>
                  </a:lnTo>
                  <a:lnTo>
                    <a:pt x="479" y="150"/>
                  </a:lnTo>
                  <a:lnTo>
                    <a:pt x="482" y="139"/>
                  </a:lnTo>
                  <a:lnTo>
                    <a:pt x="485" y="127"/>
                  </a:lnTo>
                  <a:lnTo>
                    <a:pt x="486" y="115"/>
                  </a:lnTo>
                  <a:lnTo>
                    <a:pt x="486" y="101"/>
                  </a:lnTo>
                  <a:lnTo>
                    <a:pt x="486" y="101"/>
                  </a:lnTo>
                  <a:lnTo>
                    <a:pt x="485" y="88"/>
                  </a:lnTo>
                  <a:lnTo>
                    <a:pt x="482" y="78"/>
                  </a:lnTo>
                  <a:lnTo>
                    <a:pt x="478" y="67"/>
                  </a:lnTo>
                  <a:lnTo>
                    <a:pt x="473" y="59"/>
                  </a:lnTo>
                  <a:lnTo>
                    <a:pt x="468" y="49"/>
                  </a:lnTo>
                  <a:lnTo>
                    <a:pt x="461" y="42"/>
                  </a:lnTo>
                  <a:lnTo>
                    <a:pt x="454" y="34"/>
                  </a:lnTo>
                  <a:lnTo>
                    <a:pt x="447" y="28"/>
                  </a:lnTo>
                  <a:lnTo>
                    <a:pt x="437" y="21"/>
                  </a:lnTo>
                  <a:lnTo>
                    <a:pt x="429" y="17"/>
                  </a:lnTo>
                  <a:lnTo>
                    <a:pt x="419" y="11"/>
                  </a:lnTo>
                  <a:lnTo>
                    <a:pt x="409" y="9"/>
                  </a:lnTo>
                  <a:lnTo>
                    <a:pt x="388" y="3"/>
                  </a:lnTo>
                  <a:lnTo>
                    <a:pt x="367" y="0"/>
                  </a:lnTo>
                  <a:lnTo>
                    <a:pt x="346" y="2"/>
                  </a:lnTo>
                  <a:lnTo>
                    <a:pt x="335" y="3"/>
                  </a:lnTo>
                  <a:lnTo>
                    <a:pt x="325" y="6"/>
                  </a:lnTo>
                  <a:lnTo>
                    <a:pt x="315" y="10"/>
                  </a:lnTo>
                  <a:lnTo>
                    <a:pt x="306" y="14"/>
                  </a:lnTo>
                  <a:lnTo>
                    <a:pt x="297" y="18"/>
                  </a:lnTo>
                  <a:lnTo>
                    <a:pt x="289" y="24"/>
                  </a:lnTo>
                  <a:lnTo>
                    <a:pt x="282" y="31"/>
                  </a:lnTo>
                  <a:lnTo>
                    <a:pt x="275" y="39"/>
                  </a:lnTo>
                  <a:lnTo>
                    <a:pt x="268" y="48"/>
                  </a:lnTo>
                  <a:lnTo>
                    <a:pt x="262" y="57"/>
                  </a:lnTo>
                  <a:lnTo>
                    <a:pt x="258" y="67"/>
                  </a:lnTo>
                  <a:lnTo>
                    <a:pt x="255" y="78"/>
                  </a:lnTo>
                  <a:lnTo>
                    <a:pt x="254" y="91"/>
                  </a:lnTo>
                  <a:lnTo>
                    <a:pt x="253" y="104"/>
                  </a:lnTo>
                  <a:lnTo>
                    <a:pt x="253" y="104"/>
                  </a:lnTo>
                  <a:lnTo>
                    <a:pt x="253" y="116"/>
                  </a:lnTo>
                  <a:lnTo>
                    <a:pt x="255" y="129"/>
                  </a:lnTo>
                  <a:lnTo>
                    <a:pt x="260" y="140"/>
                  </a:lnTo>
                  <a:lnTo>
                    <a:pt x="264" y="152"/>
                  </a:lnTo>
                  <a:lnTo>
                    <a:pt x="275" y="176"/>
                  </a:lnTo>
                  <a:lnTo>
                    <a:pt x="286" y="197"/>
                  </a:lnTo>
                  <a:lnTo>
                    <a:pt x="296" y="217"/>
                  </a:lnTo>
                  <a:lnTo>
                    <a:pt x="299" y="227"/>
                  </a:lnTo>
                  <a:lnTo>
                    <a:pt x="300" y="235"/>
                  </a:lnTo>
                  <a:lnTo>
                    <a:pt x="299" y="242"/>
                  </a:lnTo>
                  <a:lnTo>
                    <a:pt x="296" y="249"/>
                  </a:lnTo>
                  <a:lnTo>
                    <a:pt x="292" y="255"/>
                  </a:lnTo>
                  <a:lnTo>
                    <a:pt x="283" y="260"/>
                  </a:lnTo>
                  <a:lnTo>
                    <a:pt x="283" y="260"/>
                  </a:lnTo>
                  <a:lnTo>
                    <a:pt x="278" y="262"/>
                  </a:lnTo>
                  <a:lnTo>
                    <a:pt x="269" y="263"/>
                  </a:lnTo>
                  <a:lnTo>
                    <a:pt x="247" y="266"/>
                  </a:lnTo>
                  <a:lnTo>
                    <a:pt x="218" y="267"/>
                  </a:lnTo>
                  <a:lnTo>
                    <a:pt x="181" y="269"/>
                  </a:lnTo>
                  <a:lnTo>
                    <a:pt x="95" y="269"/>
                  </a:lnTo>
                  <a:lnTo>
                    <a:pt x="1" y="267"/>
                  </a:lnTo>
                  <a:lnTo>
                    <a:pt x="1" y="267"/>
                  </a:lnTo>
                  <a:lnTo>
                    <a:pt x="0" y="331"/>
                  </a:lnTo>
                  <a:lnTo>
                    <a:pt x="1" y="390"/>
                  </a:lnTo>
                  <a:lnTo>
                    <a:pt x="4" y="440"/>
                  </a:lnTo>
                  <a:lnTo>
                    <a:pt x="6" y="460"/>
                  </a:lnTo>
                  <a:lnTo>
                    <a:pt x="11" y="477"/>
                  </a:lnTo>
                  <a:lnTo>
                    <a:pt x="11" y="477"/>
                  </a:lnTo>
                  <a:lnTo>
                    <a:pt x="16" y="495"/>
                  </a:lnTo>
                  <a:lnTo>
                    <a:pt x="23" y="509"/>
                  </a:lnTo>
                  <a:lnTo>
                    <a:pt x="32" y="519"/>
                  </a:lnTo>
                  <a:lnTo>
                    <a:pt x="36" y="522"/>
                  </a:lnTo>
                  <a:lnTo>
                    <a:pt x="40" y="524"/>
                  </a:lnTo>
                  <a:lnTo>
                    <a:pt x="50" y="527"/>
                  </a:lnTo>
                  <a:lnTo>
                    <a:pt x="60" y="526"/>
                  </a:lnTo>
                  <a:lnTo>
                    <a:pt x="71" y="524"/>
                  </a:lnTo>
                  <a:lnTo>
                    <a:pt x="82" y="520"/>
                  </a:lnTo>
                  <a:lnTo>
                    <a:pt x="109" y="512"/>
                  </a:lnTo>
                  <a:lnTo>
                    <a:pt x="123" y="508"/>
                  </a:lnTo>
                  <a:lnTo>
                    <a:pt x="138" y="503"/>
                  </a:lnTo>
                  <a:lnTo>
                    <a:pt x="155" y="502"/>
                  </a:lnTo>
                  <a:lnTo>
                    <a:pt x="170" y="502"/>
                  </a:lnTo>
                  <a:lnTo>
                    <a:pt x="188" y="505"/>
                  </a:lnTo>
                  <a:lnTo>
                    <a:pt x="206" y="510"/>
                  </a:lnTo>
                  <a:lnTo>
                    <a:pt x="206" y="510"/>
                  </a:lnTo>
                  <a:lnTo>
                    <a:pt x="213" y="515"/>
                  </a:lnTo>
                  <a:lnTo>
                    <a:pt x="220" y="519"/>
                  </a:lnTo>
                  <a:lnTo>
                    <a:pt x="234" y="530"/>
                  </a:lnTo>
                  <a:lnTo>
                    <a:pt x="244" y="542"/>
                  </a:lnTo>
                  <a:lnTo>
                    <a:pt x="253" y="556"/>
                  </a:lnTo>
                  <a:lnTo>
                    <a:pt x="258" y="572"/>
                  </a:lnTo>
                  <a:lnTo>
                    <a:pt x="262" y="589"/>
                  </a:lnTo>
                  <a:lnTo>
                    <a:pt x="264" y="605"/>
                  </a:lnTo>
                  <a:lnTo>
                    <a:pt x="262" y="622"/>
                  </a:lnTo>
                  <a:lnTo>
                    <a:pt x="260" y="639"/>
                  </a:lnTo>
                  <a:lnTo>
                    <a:pt x="255" y="654"/>
                  </a:lnTo>
                  <a:lnTo>
                    <a:pt x="247" y="668"/>
                  </a:lnTo>
                  <a:lnTo>
                    <a:pt x="239" y="682"/>
                  </a:lnTo>
                  <a:lnTo>
                    <a:pt x="226" y="693"/>
                  </a:lnTo>
                  <a:lnTo>
                    <a:pt x="213" y="702"/>
                  </a:lnTo>
                  <a:lnTo>
                    <a:pt x="205" y="705"/>
                  </a:lnTo>
                  <a:lnTo>
                    <a:pt x="197" y="707"/>
                  </a:lnTo>
                  <a:lnTo>
                    <a:pt x="188" y="709"/>
                  </a:lnTo>
                  <a:lnTo>
                    <a:pt x="180" y="710"/>
                  </a:lnTo>
                  <a:lnTo>
                    <a:pt x="180" y="710"/>
                  </a:lnTo>
                  <a:lnTo>
                    <a:pt x="163" y="710"/>
                  </a:lnTo>
                  <a:lnTo>
                    <a:pt x="148" y="709"/>
                  </a:lnTo>
                  <a:lnTo>
                    <a:pt x="135" y="706"/>
                  </a:lnTo>
                  <a:lnTo>
                    <a:pt x="123" y="702"/>
                  </a:lnTo>
                  <a:lnTo>
                    <a:pt x="111" y="698"/>
                  </a:lnTo>
                  <a:lnTo>
                    <a:pt x="102" y="692"/>
                  </a:lnTo>
                  <a:lnTo>
                    <a:pt x="93" y="685"/>
                  </a:lnTo>
                  <a:lnTo>
                    <a:pt x="86" y="679"/>
                  </a:lnTo>
                  <a:lnTo>
                    <a:pt x="72" y="667"/>
                  </a:lnTo>
                  <a:lnTo>
                    <a:pt x="61" y="654"/>
                  </a:lnTo>
                  <a:lnTo>
                    <a:pt x="51" y="646"/>
                  </a:lnTo>
                  <a:lnTo>
                    <a:pt x="47" y="643"/>
                  </a:lnTo>
                  <a:lnTo>
                    <a:pt x="41" y="642"/>
                  </a:lnTo>
                  <a:lnTo>
                    <a:pt x="41" y="642"/>
                  </a:lnTo>
                  <a:lnTo>
                    <a:pt x="36" y="642"/>
                  </a:lnTo>
                  <a:lnTo>
                    <a:pt x="32" y="643"/>
                  </a:lnTo>
                  <a:lnTo>
                    <a:pt x="27" y="645"/>
                  </a:lnTo>
                  <a:lnTo>
                    <a:pt x="23" y="646"/>
                  </a:lnTo>
                  <a:lnTo>
                    <a:pt x="16" y="653"/>
                  </a:lnTo>
                  <a:lnTo>
                    <a:pt x="11" y="664"/>
                  </a:lnTo>
                  <a:lnTo>
                    <a:pt x="8" y="677"/>
                  </a:lnTo>
                  <a:lnTo>
                    <a:pt x="4" y="693"/>
                  </a:lnTo>
                  <a:lnTo>
                    <a:pt x="2" y="712"/>
                  </a:lnTo>
                  <a:lnTo>
                    <a:pt x="1" y="734"/>
                  </a:lnTo>
                  <a:lnTo>
                    <a:pt x="1" y="784"/>
                  </a:lnTo>
                  <a:lnTo>
                    <a:pt x="2" y="843"/>
                  </a:lnTo>
                  <a:lnTo>
                    <a:pt x="4" y="912"/>
                  </a:lnTo>
                  <a:lnTo>
                    <a:pt x="5" y="987"/>
                  </a:lnTo>
                  <a:lnTo>
                    <a:pt x="722" y="987"/>
                  </a:lnTo>
                  <a:lnTo>
                    <a:pt x="722" y="987"/>
                  </a:lnTo>
                  <a:lnTo>
                    <a:pt x="724" y="843"/>
                  </a:lnTo>
                  <a:lnTo>
                    <a:pt x="724" y="791"/>
                  </a:lnTo>
                  <a:lnTo>
                    <a:pt x="724" y="752"/>
                  </a:lnTo>
                  <a:lnTo>
                    <a:pt x="722" y="738"/>
                  </a:lnTo>
                  <a:lnTo>
                    <a:pt x="721" y="726"/>
                  </a:lnTo>
                  <a:lnTo>
                    <a:pt x="718" y="716"/>
                  </a:lnTo>
                  <a:lnTo>
                    <a:pt x="714" y="707"/>
                  </a:lnTo>
                  <a:lnTo>
                    <a:pt x="710" y="702"/>
                  </a:lnTo>
                  <a:lnTo>
                    <a:pt x="705" y="699"/>
                  </a:lnTo>
                  <a:lnTo>
                    <a:pt x="698" y="698"/>
                  </a:lnTo>
                  <a:lnTo>
                    <a:pt x="691" y="698"/>
                  </a:lnTo>
                  <a:lnTo>
                    <a:pt x="691" y="698"/>
                  </a:lnTo>
                  <a:lnTo>
                    <a:pt x="677" y="700"/>
                  </a:lnTo>
                  <a:lnTo>
                    <a:pt x="662" y="705"/>
                  </a:lnTo>
                  <a:lnTo>
                    <a:pt x="624" y="716"/>
                  </a:lnTo>
                  <a:lnTo>
                    <a:pt x="605" y="723"/>
                  </a:lnTo>
                  <a:lnTo>
                    <a:pt x="585" y="727"/>
                  </a:lnTo>
                  <a:lnTo>
                    <a:pt x="564" y="731"/>
                  </a:lnTo>
                  <a:lnTo>
                    <a:pt x="545" y="733"/>
                  </a:lnTo>
                  <a:lnTo>
                    <a:pt x="545" y="733"/>
                  </a:lnTo>
                  <a:lnTo>
                    <a:pt x="532" y="733"/>
                  </a:lnTo>
                  <a:lnTo>
                    <a:pt x="521" y="731"/>
                  </a:lnTo>
                  <a:lnTo>
                    <a:pt x="510" y="727"/>
                  </a:lnTo>
                  <a:lnTo>
                    <a:pt x="500" y="723"/>
                  </a:lnTo>
                  <a:lnTo>
                    <a:pt x="492" y="717"/>
                  </a:lnTo>
                  <a:lnTo>
                    <a:pt x="483" y="712"/>
                  </a:lnTo>
                  <a:lnTo>
                    <a:pt x="476" y="705"/>
                  </a:lnTo>
                  <a:lnTo>
                    <a:pt x="469" y="696"/>
                  </a:lnTo>
                  <a:lnTo>
                    <a:pt x="464" y="686"/>
                  </a:lnTo>
                  <a:lnTo>
                    <a:pt x="458" y="678"/>
                  </a:lnTo>
                  <a:lnTo>
                    <a:pt x="454" y="667"/>
                  </a:lnTo>
                  <a:lnTo>
                    <a:pt x="450" y="657"/>
                  </a:lnTo>
                  <a:lnTo>
                    <a:pt x="445" y="635"/>
                  </a:lnTo>
                  <a:lnTo>
                    <a:pt x="444" y="612"/>
                  </a:lnTo>
                  <a:lnTo>
                    <a:pt x="445" y="590"/>
                  </a:lnTo>
                  <a:lnTo>
                    <a:pt x="448" y="580"/>
                  </a:lnTo>
                  <a:lnTo>
                    <a:pt x="451" y="569"/>
                  </a:lnTo>
                  <a:lnTo>
                    <a:pt x="454" y="559"/>
                  </a:lnTo>
                  <a:lnTo>
                    <a:pt x="458" y="549"/>
                  </a:lnTo>
                  <a:lnTo>
                    <a:pt x="464" y="541"/>
                  </a:lnTo>
                  <a:lnTo>
                    <a:pt x="471" y="533"/>
                  </a:lnTo>
                  <a:lnTo>
                    <a:pt x="478" y="524"/>
                  </a:lnTo>
                  <a:lnTo>
                    <a:pt x="485" y="519"/>
                  </a:lnTo>
                  <a:lnTo>
                    <a:pt x="493" y="513"/>
                  </a:lnTo>
                  <a:lnTo>
                    <a:pt x="503" y="509"/>
                  </a:lnTo>
                  <a:lnTo>
                    <a:pt x="513" y="505"/>
                  </a:lnTo>
                  <a:lnTo>
                    <a:pt x="524" y="503"/>
                  </a:lnTo>
                  <a:lnTo>
                    <a:pt x="536" y="502"/>
                  </a:lnTo>
                  <a:lnTo>
                    <a:pt x="549" y="503"/>
                  </a:lnTo>
                  <a:lnTo>
                    <a:pt x="549" y="503"/>
                  </a:lnTo>
                  <a:lnTo>
                    <a:pt x="560" y="506"/>
                  </a:lnTo>
                  <a:lnTo>
                    <a:pt x="570" y="509"/>
                  </a:lnTo>
                  <a:lnTo>
                    <a:pt x="581" y="513"/>
                  </a:lnTo>
                  <a:lnTo>
                    <a:pt x="592" y="517"/>
                  </a:lnTo>
                  <a:lnTo>
                    <a:pt x="612" y="530"/>
                  </a:lnTo>
                  <a:lnTo>
                    <a:pt x="631" y="542"/>
                  </a:lnTo>
                  <a:lnTo>
                    <a:pt x="663" y="566"/>
                  </a:lnTo>
                  <a:lnTo>
                    <a:pt x="675" y="575"/>
                  </a:lnTo>
                  <a:lnTo>
                    <a:pt x="679" y="576"/>
                  </a:lnTo>
                  <a:lnTo>
                    <a:pt x="683" y="577"/>
                  </a:lnTo>
                  <a:lnTo>
                    <a:pt x="683" y="577"/>
                  </a:lnTo>
                  <a:lnTo>
                    <a:pt x="690" y="577"/>
                  </a:lnTo>
                  <a:lnTo>
                    <a:pt x="698" y="575"/>
                  </a:lnTo>
                  <a:lnTo>
                    <a:pt x="707" y="572"/>
                  </a:lnTo>
                  <a:lnTo>
                    <a:pt x="714" y="565"/>
                  </a:lnTo>
                  <a:lnTo>
                    <a:pt x="714" y="565"/>
                  </a:lnTo>
                  <a:lnTo>
                    <a:pt x="719" y="558"/>
                  </a:lnTo>
                  <a:lnTo>
                    <a:pt x="725" y="547"/>
                  </a:lnTo>
                  <a:lnTo>
                    <a:pt x="728" y="534"/>
                  </a:lnTo>
                  <a:lnTo>
                    <a:pt x="729" y="519"/>
                  </a:lnTo>
                  <a:lnTo>
                    <a:pt x="729" y="519"/>
                  </a:lnTo>
                  <a:lnTo>
                    <a:pt x="728" y="424"/>
                  </a:lnTo>
                  <a:lnTo>
                    <a:pt x="724" y="280"/>
                  </a:lnTo>
                  <a:lnTo>
                    <a:pt x="724" y="280"/>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59" name="Freeform 12"/>
            <p:cNvSpPr/>
            <p:nvPr/>
          </p:nvSpPr>
          <p:spPr bwMode="auto">
            <a:xfrm>
              <a:off x="3860800" y="5192713"/>
              <a:ext cx="2062163" cy="1131887"/>
            </a:xfrm>
            <a:custGeom>
              <a:avLst/>
              <a:gdLst>
                <a:gd name="T0" fmla="*/ 280 w 1299"/>
                <a:gd name="T1" fmla="*/ 517 h 713"/>
                <a:gd name="T2" fmla="*/ 274 w 1299"/>
                <a:gd name="T3" fmla="*/ 442 h 713"/>
                <a:gd name="T4" fmla="*/ 254 w 1299"/>
                <a:gd name="T5" fmla="*/ 424 h 713"/>
                <a:gd name="T6" fmla="*/ 218 w 1299"/>
                <a:gd name="T7" fmla="*/ 431 h 713"/>
                <a:gd name="T8" fmla="*/ 120 w 1299"/>
                <a:gd name="T9" fmla="*/ 457 h 713"/>
                <a:gd name="T10" fmla="*/ 77 w 1299"/>
                <a:gd name="T11" fmla="*/ 457 h 713"/>
                <a:gd name="T12" fmla="*/ 39 w 1299"/>
                <a:gd name="T13" fmla="*/ 438 h 713"/>
                <a:gd name="T14" fmla="*/ 14 w 1299"/>
                <a:gd name="T15" fmla="*/ 404 h 713"/>
                <a:gd name="T16" fmla="*/ 0 w 1299"/>
                <a:gd name="T17" fmla="*/ 338 h 713"/>
                <a:gd name="T18" fmla="*/ 10 w 1299"/>
                <a:gd name="T19" fmla="*/ 285 h 713"/>
                <a:gd name="T20" fmla="*/ 34 w 1299"/>
                <a:gd name="T21" fmla="*/ 250 h 713"/>
                <a:gd name="T22" fmla="*/ 69 w 1299"/>
                <a:gd name="T23" fmla="*/ 231 h 713"/>
                <a:gd name="T24" fmla="*/ 105 w 1299"/>
                <a:gd name="T25" fmla="*/ 229 h 713"/>
                <a:gd name="T26" fmla="*/ 148 w 1299"/>
                <a:gd name="T27" fmla="*/ 243 h 713"/>
                <a:gd name="T28" fmla="*/ 231 w 1299"/>
                <a:gd name="T29" fmla="*/ 301 h 713"/>
                <a:gd name="T30" fmla="*/ 246 w 1299"/>
                <a:gd name="T31" fmla="*/ 303 h 713"/>
                <a:gd name="T32" fmla="*/ 270 w 1299"/>
                <a:gd name="T33" fmla="*/ 291 h 713"/>
                <a:gd name="T34" fmla="*/ 285 w 1299"/>
                <a:gd name="T35" fmla="*/ 245 h 713"/>
                <a:gd name="T36" fmla="*/ 280 w 1299"/>
                <a:gd name="T37" fmla="*/ 6 h 713"/>
                <a:gd name="T38" fmla="*/ 516 w 1299"/>
                <a:gd name="T39" fmla="*/ 4 h 713"/>
                <a:gd name="T40" fmla="*/ 573 w 1299"/>
                <a:gd name="T41" fmla="*/ 15 h 713"/>
                <a:gd name="T42" fmla="*/ 582 w 1299"/>
                <a:gd name="T43" fmla="*/ 45 h 713"/>
                <a:gd name="T44" fmla="*/ 542 w 1299"/>
                <a:gd name="T45" fmla="*/ 123 h 713"/>
                <a:gd name="T46" fmla="*/ 523 w 1299"/>
                <a:gd name="T47" fmla="*/ 197 h 713"/>
                <a:gd name="T48" fmla="*/ 526 w 1299"/>
                <a:gd name="T49" fmla="*/ 250 h 713"/>
                <a:gd name="T50" fmla="*/ 549 w 1299"/>
                <a:gd name="T51" fmla="*/ 301 h 713"/>
                <a:gd name="T52" fmla="*/ 587 w 1299"/>
                <a:gd name="T53" fmla="*/ 330 h 713"/>
                <a:gd name="T54" fmla="*/ 635 w 1299"/>
                <a:gd name="T55" fmla="*/ 340 h 713"/>
                <a:gd name="T56" fmla="*/ 672 w 1299"/>
                <a:gd name="T57" fmla="*/ 337 h 713"/>
                <a:gd name="T58" fmla="*/ 720 w 1299"/>
                <a:gd name="T59" fmla="*/ 319 h 713"/>
                <a:gd name="T60" fmla="*/ 758 w 1299"/>
                <a:gd name="T61" fmla="*/ 285 h 713"/>
                <a:gd name="T62" fmla="*/ 780 w 1299"/>
                <a:gd name="T63" fmla="*/ 239 h 713"/>
                <a:gd name="T64" fmla="*/ 784 w 1299"/>
                <a:gd name="T65" fmla="*/ 197 h 713"/>
                <a:gd name="T66" fmla="*/ 767 w 1299"/>
                <a:gd name="T67" fmla="*/ 143 h 713"/>
                <a:gd name="T68" fmla="*/ 727 w 1299"/>
                <a:gd name="T69" fmla="*/ 52 h 713"/>
                <a:gd name="T70" fmla="*/ 734 w 1299"/>
                <a:gd name="T71" fmla="*/ 15 h 713"/>
                <a:gd name="T72" fmla="*/ 753 w 1299"/>
                <a:gd name="T73" fmla="*/ 6 h 713"/>
                <a:gd name="T74" fmla="*/ 907 w 1299"/>
                <a:gd name="T75" fmla="*/ 1 h 713"/>
                <a:gd name="T76" fmla="*/ 987 w 1299"/>
                <a:gd name="T77" fmla="*/ 245 h 713"/>
                <a:gd name="T78" fmla="*/ 997 w 1299"/>
                <a:gd name="T79" fmla="*/ 284 h 713"/>
                <a:gd name="T80" fmla="*/ 1025 w 1299"/>
                <a:gd name="T81" fmla="*/ 302 h 713"/>
                <a:gd name="T82" fmla="*/ 1054 w 1299"/>
                <a:gd name="T83" fmla="*/ 294 h 713"/>
                <a:gd name="T84" fmla="*/ 1156 w 1299"/>
                <a:gd name="T85" fmla="*/ 242 h 713"/>
                <a:gd name="T86" fmla="*/ 1190 w 1299"/>
                <a:gd name="T87" fmla="*/ 238 h 713"/>
                <a:gd name="T88" fmla="*/ 1234 w 1299"/>
                <a:gd name="T89" fmla="*/ 249 h 713"/>
                <a:gd name="T90" fmla="*/ 1268 w 1299"/>
                <a:gd name="T91" fmla="*/ 277 h 713"/>
                <a:gd name="T92" fmla="*/ 1290 w 1299"/>
                <a:gd name="T93" fmla="*/ 317 h 713"/>
                <a:gd name="T94" fmla="*/ 1297 w 1299"/>
                <a:gd name="T95" fmla="*/ 351 h 713"/>
                <a:gd name="T96" fmla="*/ 1294 w 1299"/>
                <a:gd name="T97" fmla="*/ 397 h 713"/>
                <a:gd name="T98" fmla="*/ 1276 w 1299"/>
                <a:gd name="T99" fmla="*/ 438 h 713"/>
                <a:gd name="T100" fmla="*/ 1239 w 1299"/>
                <a:gd name="T101" fmla="*/ 467 h 713"/>
                <a:gd name="T102" fmla="*/ 1183 w 1299"/>
                <a:gd name="T103" fmla="*/ 481 h 713"/>
                <a:gd name="T104" fmla="*/ 1139 w 1299"/>
                <a:gd name="T105" fmla="*/ 477 h 713"/>
                <a:gd name="T106" fmla="*/ 1085 w 1299"/>
                <a:gd name="T107" fmla="*/ 454 h 713"/>
                <a:gd name="T108" fmla="*/ 1025 w 1299"/>
                <a:gd name="T109" fmla="*/ 424 h 713"/>
                <a:gd name="T110" fmla="*/ 1013 w 1299"/>
                <a:gd name="T111" fmla="*/ 428 h 713"/>
                <a:gd name="T112" fmla="*/ 999 w 1299"/>
                <a:gd name="T113" fmla="*/ 471 h 713"/>
                <a:gd name="T114" fmla="*/ 994 w 1299"/>
                <a:gd name="T115" fmla="*/ 633 h 713"/>
                <a:gd name="T116" fmla="*/ 278 w 1299"/>
                <a:gd name="T1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9" h="713">
                  <a:moveTo>
                    <a:pt x="278" y="713"/>
                  </a:moveTo>
                  <a:lnTo>
                    <a:pt x="278" y="713"/>
                  </a:lnTo>
                  <a:lnTo>
                    <a:pt x="280" y="569"/>
                  </a:lnTo>
                  <a:lnTo>
                    <a:pt x="280" y="517"/>
                  </a:lnTo>
                  <a:lnTo>
                    <a:pt x="280" y="478"/>
                  </a:lnTo>
                  <a:lnTo>
                    <a:pt x="278" y="464"/>
                  </a:lnTo>
                  <a:lnTo>
                    <a:pt x="275" y="452"/>
                  </a:lnTo>
                  <a:lnTo>
                    <a:pt x="274" y="442"/>
                  </a:lnTo>
                  <a:lnTo>
                    <a:pt x="270" y="433"/>
                  </a:lnTo>
                  <a:lnTo>
                    <a:pt x="266" y="428"/>
                  </a:lnTo>
                  <a:lnTo>
                    <a:pt x="261" y="425"/>
                  </a:lnTo>
                  <a:lnTo>
                    <a:pt x="254" y="424"/>
                  </a:lnTo>
                  <a:lnTo>
                    <a:pt x="247" y="424"/>
                  </a:lnTo>
                  <a:lnTo>
                    <a:pt x="247" y="424"/>
                  </a:lnTo>
                  <a:lnTo>
                    <a:pt x="233" y="426"/>
                  </a:lnTo>
                  <a:lnTo>
                    <a:pt x="218" y="431"/>
                  </a:lnTo>
                  <a:lnTo>
                    <a:pt x="180" y="442"/>
                  </a:lnTo>
                  <a:lnTo>
                    <a:pt x="161" y="449"/>
                  </a:lnTo>
                  <a:lnTo>
                    <a:pt x="141" y="453"/>
                  </a:lnTo>
                  <a:lnTo>
                    <a:pt x="120" y="457"/>
                  </a:lnTo>
                  <a:lnTo>
                    <a:pt x="101" y="459"/>
                  </a:lnTo>
                  <a:lnTo>
                    <a:pt x="101" y="459"/>
                  </a:lnTo>
                  <a:lnTo>
                    <a:pt x="88" y="459"/>
                  </a:lnTo>
                  <a:lnTo>
                    <a:pt x="77" y="457"/>
                  </a:lnTo>
                  <a:lnTo>
                    <a:pt x="66" y="453"/>
                  </a:lnTo>
                  <a:lnTo>
                    <a:pt x="56" y="449"/>
                  </a:lnTo>
                  <a:lnTo>
                    <a:pt x="48" y="443"/>
                  </a:lnTo>
                  <a:lnTo>
                    <a:pt x="39" y="438"/>
                  </a:lnTo>
                  <a:lnTo>
                    <a:pt x="32" y="431"/>
                  </a:lnTo>
                  <a:lnTo>
                    <a:pt x="25" y="422"/>
                  </a:lnTo>
                  <a:lnTo>
                    <a:pt x="18" y="412"/>
                  </a:lnTo>
                  <a:lnTo>
                    <a:pt x="14" y="404"/>
                  </a:lnTo>
                  <a:lnTo>
                    <a:pt x="10" y="393"/>
                  </a:lnTo>
                  <a:lnTo>
                    <a:pt x="6" y="383"/>
                  </a:lnTo>
                  <a:lnTo>
                    <a:pt x="1" y="361"/>
                  </a:lnTo>
                  <a:lnTo>
                    <a:pt x="0" y="338"/>
                  </a:lnTo>
                  <a:lnTo>
                    <a:pt x="1" y="316"/>
                  </a:lnTo>
                  <a:lnTo>
                    <a:pt x="3" y="306"/>
                  </a:lnTo>
                  <a:lnTo>
                    <a:pt x="6" y="295"/>
                  </a:lnTo>
                  <a:lnTo>
                    <a:pt x="10" y="285"/>
                  </a:lnTo>
                  <a:lnTo>
                    <a:pt x="14" y="275"/>
                  </a:lnTo>
                  <a:lnTo>
                    <a:pt x="20" y="267"/>
                  </a:lnTo>
                  <a:lnTo>
                    <a:pt x="27" y="259"/>
                  </a:lnTo>
                  <a:lnTo>
                    <a:pt x="34" y="250"/>
                  </a:lnTo>
                  <a:lnTo>
                    <a:pt x="41" y="245"/>
                  </a:lnTo>
                  <a:lnTo>
                    <a:pt x="49" y="239"/>
                  </a:lnTo>
                  <a:lnTo>
                    <a:pt x="59" y="235"/>
                  </a:lnTo>
                  <a:lnTo>
                    <a:pt x="69" y="231"/>
                  </a:lnTo>
                  <a:lnTo>
                    <a:pt x="80" y="229"/>
                  </a:lnTo>
                  <a:lnTo>
                    <a:pt x="92" y="228"/>
                  </a:lnTo>
                  <a:lnTo>
                    <a:pt x="105" y="229"/>
                  </a:lnTo>
                  <a:lnTo>
                    <a:pt x="105" y="229"/>
                  </a:lnTo>
                  <a:lnTo>
                    <a:pt x="116" y="232"/>
                  </a:lnTo>
                  <a:lnTo>
                    <a:pt x="126" y="235"/>
                  </a:lnTo>
                  <a:lnTo>
                    <a:pt x="137" y="239"/>
                  </a:lnTo>
                  <a:lnTo>
                    <a:pt x="148" y="243"/>
                  </a:lnTo>
                  <a:lnTo>
                    <a:pt x="168" y="256"/>
                  </a:lnTo>
                  <a:lnTo>
                    <a:pt x="187" y="268"/>
                  </a:lnTo>
                  <a:lnTo>
                    <a:pt x="219" y="292"/>
                  </a:lnTo>
                  <a:lnTo>
                    <a:pt x="231" y="301"/>
                  </a:lnTo>
                  <a:lnTo>
                    <a:pt x="235" y="302"/>
                  </a:lnTo>
                  <a:lnTo>
                    <a:pt x="239" y="303"/>
                  </a:lnTo>
                  <a:lnTo>
                    <a:pt x="239" y="303"/>
                  </a:lnTo>
                  <a:lnTo>
                    <a:pt x="246" y="303"/>
                  </a:lnTo>
                  <a:lnTo>
                    <a:pt x="254" y="301"/>
                  </a:lnTo>
                  <a:lnTo>
                    <a:pt x="261" y="298"/>
                  </a:lnTo>
                  <a:lnTo>
                    <a:pt x="270" y="291"/>
                  </a:lnTo>
                  <a:lnTo>
                    <a:pt x="270" y="291"/>
                  </a:lnTo>
                  <a:lnTo>
                    <a:pt x="275" y="284"/>
                  </a:lnTo>
                  <a:lnTo>
                    <a:pt x="281" y="273"/>
                  </a:lnTo>
                  <a:lnTo>
                    <a:pt x="284" y="260"/>
                  </a:lnTo>
                  <a:lnTo>
                    <a:pt x="285" y="245"/>
                  </a:lnTo>
                  <a:lnTo>
                    <a:pt x="285" y="245"/>
                  </a:lnTo>
                  <a:lnTo>
                    <a:pt x="282" y="150"/>
                  </a:lnTo>
                  <a:lnTo>
                    <a:pt x="280" y="6"/>
                  </a:lnTo>
                  <a:lnTo>
                    <a:pt x="280" y="6"/>
                  </a:lnTo>
                  <a:lnTo>
                    <a:pt x="368" y="3"/>
                  </a:lnTo>
                  <a:lnTo>
                    <a:pt x="449" y="1"/>
                  </a:lnTo>
                  <a:lnTo>
                    <a:pt x="485" y="3"/>
                  </a:lnTo>
                  <a:lnTo>
                    <a:pt x="516" y="4"/>
                  </a:lnTo>
                  <a:lnTo>
                    <a:pt x="542" y="7"/>
                  </a:lnTo>
                  <a:lnTo>
                    <a:pt x="563" y="11"/>
                  </a:lnTo>
                  <a:lnTo>
                    <a:pt x="563" y="11"/>
                  </a:lnTo>
                  <a:lnTo>
                    <a:pt x="573" y="15"/>
                  </a:lnTo>
                  <a:lnTo>
                    <a:pt x="580" y="21"/>
                  </a:lnTo>
                  <a:lnTo>
                    <a:pt x="583" y="28"/>
                  </a:lnTo>
                  <a:lnTo>
                    <a:pt x="583" y="36"/>
                  </a:lnTo>
                  <a:lnTo>
                    <a:pt x="582" y="45"/>
                  </a:lnTo>
                  <a:lnTo>
                    <a:pt x="577" y="56"/>
                  </a:lnTo>
                  <a:lnTo>
                    <a:pt x="565" y="80"/>
                  </a:lnTo>
                  <a:lnTo>
                    <a:pt x="551" y="108"/>
                  </a:lnTo>
                  <a:lnTo>
                    <a:pt x="542" y="123"/>
                  </a:lnTo>
                  <a:lnTo>
                    <a:pt x="535" y="140"/>
                  </a:lnTo>
                  <a:lnTo>
                    <a:pt x="530" y="158"/>
                  </a:lnTo>
                  <a:lnTo>
                    <a:pt x="526" y="178"/>
                  </a:lnTo>
                  <a:lnTo>
                    <a:pt x="523" y="197"/>
                  </a:lnTo>
                  <a:lnTo>
                    <a:pt x="521" y="218"/>
                  </a:lnTo>
                  <a:lnTo>
                    <a:pt x="521" y="218"/>
                  </a:lnTo>
                  <a:lnTo>
                    <a:pt x="523" y="235"/>
                  </a:lnTo>
                  <a:lnTo>
                    <a:pt x="526" y="250"/>
                  </a:lnTo>
                  <a:lnTo>
                    <a:pt x="530" y="264"/>
                  </a:lnTo>
                  <a:lnTo>
                    <a:pt x="535" y="278"/>
                  </a:lnTo>
                  <a:lnTo>
                    <a:pt x="541" y="289"/>
                  </a:lnTo>
                  <a:lnTo>
                    <a:pt x="549" y="301"/>
                  </a:lnTo>
                  <a:lnTo>
                    <a:pt x="558" y="309"/>
                  </a:lnTo>
                  <a:lnTo>
                    <a:pt x="568" y="317"/>
                  </a:lnTo>
                  <a:lnTo>
                    <a:pt x="577" y="324"/>
                  </a:lnTo>
                  <a:lnTo>
                    <a:pt x="587" y="330"/>
                  </a:lnTo>
                  <a:lnTo>
                    <a:pt x="600" y="334"/>
                  </a:lnTo>
                  <a:lnTo>
                    <a:pt x="611" y="337"/>
                  </a:lnTo>
                  <a:lnTo>
                    <a:pt x="623" y="338"/>
                  </a:lnTo>
                  <a:lnTo>
                    <a:pt x="635" y="340"/>
                  </a:lnTo>
                  <a:lnTo>
                    <a:pt x="647" y="340"/>
                  </a:lnTo>
                  <a:lnTo>
                    <a:pt x="660" y="338"/>
                  </a:lnTo>
                  <a:lnTo>
                    <a:pt x="660" y="338"/>
                  </a:lnTo>
                  <a:lnTo>
                    <a:pt x="672" y="337"/>
                  </a:lnTo>
                  <a:lnTo>
                    <a:pt x="685" y="334"/>
                  </a:lnTo>
                  <a:lnTo>
                    <a:pt x="696" y="330"/>
                  </a:lnTo>
                  <a:lnTo>
                    <a:pt x="709" y="324"/>
                  </a:lnTo>
                  <a:lnTo>
                    <a:pt x="720" y="319"/>
                  </a:lnTo>
                  <a:lnTo>
                    <a:pt x="730" y="312"/>
                  </a:lnTo>
                  <a:lnTo>
                    <a:pt x="739" y="303"/>
                  </a:lnTo>
                  <a:lnTo>
                    <a:pt x="749" y="295"/>
                  </a:lnTo>
                  <a:lnTo>
                    <a:pt x="758" y="285"/>
                  </a:lnTo>
                  <a:lnTo>
                    <a:pt x="765" y="275"/>
                  </a:lnTo>
                  <a:lnTo>
                    <a:pt x="772" y="264"/>
                  </a:lnTo>
                  <a:lnTo>
                    <a:pt x="777" y="252"/>
                  </a:lnTo>
                  <a:lnTo>
                    <a:pt x="780" y="239"/>
                  </a:lnTo>
                  <a:lnTo>
                    <a:pt x="783" y="227"/>
                  </a:lnTo>
                  <a:lnTo>
                    <a:pt x="784" y="213"/>
                  </a:lnTo>
                  <a:lnTo>
                    <a:pt x="784" y="197"/>
                  </a:lnTo>
                  <a:lnTo>
                    <a:pt x="784" y="197"/>
                  </a:lnTo>
                  <a:lnTo>
                    <a:pt x="781" y="185"/>
                  </a:lnTo>
                  <a:lnTo>
                    <a:pt x="779" y="171"/>
                  </a:lnTo>
                  <a:lnTo>
                    <a:pt x="773" y="157"/>
                  </a:lnTo>
                  <a:lnTo>
                    <a:pt x="767" y="143"/>
                  </a:lnTo>
                  <a:lnTo>
                    <a:pt x="753" y="115"/>
                  </a:lnTo>
                  <a:lnTo>
                    <a:pt x="741" y="88"/>
                  </a:lnTo>
                  <a:lnTo>
                    <a:pt x="731" y="63"/>
                  </a:lnTo>
                  <a:lnTo>
                    <a:pt x="727" y="52"/>
                  </a:lnTo>
                  <a:lnTo>
                    <a:pt x="726" y="41"/>
                  </a:lnTo>
                  <a:lnTo>
                    <a:pt x="726" y="31"/>
                  </a:lnTo>
                  <a:lnTo>
                    <a:pt x="728" y="22"/>
                  </a:lnTo>
                  <a:lnTo>
                    <a:pt x="734" y="15"/>
                  </a:lnTo>
                  <a:lnTo>
                    <a:pt x="742" y="8"/>
                  </a:lnTo>
                  <a:lnTo>
                    <a:pt x="742" y="8"/>
                  </a:lnTo>
                  <a:lnTo>
                    <a:pt x="746" y="7"/>
                  </a:lnTo>
                  <a:lnTo>
                    <a:pt x="753" y="6"/>
                  </a:lnTo>
                  <a:lnTo>
                    <a:pt x="774" y="3"/>
                  </a:lnTo>
                  <a:lnTo>
                    <a:pt x="801" y="1"/>
                  </a:lnTo>
                  <a:lnTo>
                    <a:pt x="832" y="0"/>
                  </a:lnTo>
                  <a:lnTo>
                    <a:pt x="907" y="1"/>
                  </a:lnTo>
                  <a:lnTo>
                    <a:pt x="993" y="3"/>
                  </a:lnTo>
                  <a:lnTo>
                    <a:pt x="993" y="3"/>
                  </a:lnTo>
                  <a:lnTo>
                    <a:pt x="988" y="148"/>
                  </a:lnTo>
                  <a:lnTo>
                    <a:pt x="987" y="245"/>
                  </a:lnTo>
                  <a:lnTo>
                    <a:pt x="987" y="245"/>
                  </a:lnTo>
                  <a:lnTo>
                    <a:pt x="988" y="260"/>
                  </a:lnTo>
                  <a:lnTo>
                    <a:pt x="991" y="273"/>
                  </a:lnTo>
                  <a:lnTo>
                    <a:pt x="997" y="284"/>
                  </a:lnTo>
                  <a:lnTo>
                    <a:pt x="1002" y="291"/>
                  </a:lnTo>
                  <a:lnTo>
                    <a:pt x="1009" y="296"/>
                  </a:lnTo>
                  <a:lnTo>
                    <a:pt x="1018" y="301"/>
                  </a:lnTo>
                  <a:lnTo>
                    <a:pt x="1025" y="302"/>
                  </a:lnTo>
                  <a:lnTo>
                    <a:pt x="1033" y="303"/>
                  </a:lnTo>
                  <a:lnTo>
                    <a:pt x="1033" y="303"/>
                  </a:lnTo>
                  <a:lnTo>
                    <a:pt x="1041" y="301"/>
                  </a:lnTo>
                  <a:lnTo>
                    <a:pt x="1054" y="294"/>
                  </a:lnTo>
                  <a:lnTo>
                    <a:pt x="1089" y="273"/>
                  </a:lnTo>
                  <a:lnTo>
                    <a:pt x="1110" y="260"/>
                  </a:lnTo>
                  <a:lnTo>
                    <a:pt x="1132" y="250"/>
                  </a:lnTo>
                  <a:lnTo>
                    <a:pt x="1156" y="242"/>
                  </a:lnTo>
                  <a:lnTo>
                    <a:pt x="1167" y="239"/>
                  </a:lnTo>
                  <a:lnTo>
                    <a:pt x="1177" y="238"/>
                  </a:lnTo>
                  <a:lnTo>
                    <a:pt x="1177" y="238"/>
                  </a:lnTo>
                  <a:lnTo>
                    <a:pt x="1190" y="238"/>
                  </a:lnTo>
                  <a:lnTo>
                    <a:pt x="1202" y="238"/>
                  </a:lnTo>
                  <a:lnTo>
                    <a:pt x="1213" y="241"/>
                  </a:lnTo>
                  <a:lnTo>
                    <a:pt x="1225" y="245"/>
                  </a:lnTo>
                  <a:lnTo>
                    <a:pt x="1234" y="249"/>
                  </a:lnTo>
                  <a:lnTo>
                    <a:pt x="1244" y="255"/>
                  </a:lnTo>
                  <a:lnTo>
                    <a:pt x="1253" y="261"/>
                  </a:lnTo>
                  <a:lnTo>
                    <a:pt x="1261" y="268"/>
                  </a:lnTo>
                  <a:lnTo>
                    <a:pt x="1268" y="277"/>
                  </a:lnTo>
                  <a:lnTo>
                    <a:pt x="1275" y="287"/>
                  </a:lnTo>
                  <a:lnTo>
                    <a:pt x="1280" y="296"/>
                  </a:lnTo>
                  <a:lnTo>
                    <a:pt x="1286" y="306"/>
                  </a:lnTo>
                  <a:lnTo>
                    <a:pt x="1290" y="317"/>
                  </a:lnTo>
                  <a:lnTo>
                    <a:pt x="1293" y="329"/>
                  </a:lnTo>
                  <a:lnTo>
                    <a:pt x="1296" y="340"/>
                  </a:lnTo>
                  <a:lnTo>
                    <a:pt x="1297" y="351"/>
                  </a:lnTo>
                  <a:lnTo>
                    <a:pt x="1297" y="351"/>
                  </a:lnTo>
                  <a:lnTo>
                    <a:pt x="1299" y="364"/>
                  </a:lnTo>
                  <a:lnTo>
                    <a:pt x="1299" y="375"/>
                  </a:lnTo>
                  <a:lnTo>
                    <a:pt x="1297" y="386"/>
                  </a:lnTo>
                  <a:lnTo>
                    <a:pt x="1294" y="397"/>
                  </a:lnTo>
                  <a:lnTo>
                    <a:pt x="1292" y="408"/>
                  </a:lnTo>
                  <a:lnTo>
                    <a:pt x="1287" y="418"/>
                  </a:lnTo>
                  <a:lnTo>
                    <a:pt x="1282" y="428"/>
                  </a:lnTo>
                  <a:lnTo>
                    <a:pt x="1276" y="438"/>
                  </a:lnTo>
                  <a:lnTo>
                    <a:pt x="1268" y="446"/>
                  </a:lnTo>
                  <a:lnTo>
                    <a:pt x="1259" y="454"/>
                  </a:lnTo>
                  <a:lnTo>
                    <a:pt x="1250" y="461"/>
                  </a:lnTo>
                  <a:lnTo>
                    <a:pt x="1239" y="467"/>
                  </a:lnTo>
                  <a:lnTo>
                    <a:pt x="1226" y="473"/>
                  </a:lnTo>
                  <a:lnTo>
                    <a:pt x="1213" y="477"/>
                  </a:lnTo>
                  <a:lnTo>
                    <a:pt x="1198" y="480"/>
                  </a:lnTo>
                  <a:lnTo>
                    <a:pt x="1183" y="481"/>
                  </a:lnTo>
                  <a:lnTo>
                    <a:pt x="1183" y="481"/>
                  </a:lnTo>
                  <a:lnTo>
                    <a:pt x="1167" y="481"/>
                  </a:lnTo>
                  <a:lnTo>
                    <a:pt x="1153" y="480"/>
                  </a:lnTo>
                  <a:lnTo>
                    <a:pt x="1139" y="477"/>
                  </a:lnTo>
                  <a:lnTo>
                    <a:pt x="1127" y="474"/>
                  </a:lnTo>
                  <a:lnTo>
                    <a:pt x="1116" y="470"/>
                  </a:lnTo>
                  <a:lnTo>
                    <a:pt x="1104" y="466"/>
                  </a:lnTo>
                  <a:lnTo>
                    <a:pt x="1085" y="454"/>
                  </a:lnTo>
                  <a:lnTo>
                    <a:pt x="1051" y="435"/>
                  </a:lnTo>
                  <a:lnTo>
                    <a:pt x="1037" y="428"/>
                  </a:lnTo>
                  <a:lnTo>
                    <a:pt x="1030" y="425"/>
                  </a:lnTo>
                  <a:lnTo>
                    <a:pt x="1025" y="424"/>
                  </a:lnTo>
                  <a:lnTo>
                    <a:pt x="1025" y="424"/>
                  </a:lnTo>
                  <a:lnTo>
                    <a:pt x="1020" y="424"/>
                  </a:lnTo>
                  <a:lnTo>
                    <a:pt x="1018" y="425"/>
                  </a:lnTo>
                  <a:lnTo>
                    <a:pt x="1013" y="428"/>
                  </a:lnTo>
                  <a:lnTo>
                    <a:pt x="1011" y="431"/>
                  </a:lnTo>
                  <a:lnTo>
                    <a:pt x="1006" y="440"/>
                  </a:lnTo>
                  <a:lnTo>
                    <a:pt x="1002" y="454"/>
                  </a:lnTo>
                  <a:lnTo>
                    <a:pt x="999" y="471"/>
                  </a:lnTo>
                  <a:lnTo>
                    <a:pt x="997" y="491"/>
                  </a:lnTo>
                  <a:lnTo>
                    <a:pt x="994" y="535"/>
                  </a:lnTo>
                  <a:lnTo>
                    <a:pt x="994" y="584"/>
                  </a:lnTo>
                  <a:lnTo>
                    <a:pt x="994" y="633"/>
                  </a:lnTo>
                  <a:lnTo>
                    <a:pt x="994" y="677"/>
                  </a:lnTo>
                  <a:lnTo>
                    <a:pt x="994" y="713"/>
                  </a:lnTo>
                  <a:lnTo>
                    <a:pt x="278" y="713"/>
                  </a:lnTo>
                  <a:lnTo>
                    <a:pt x="278" y="713"/>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60" name="Freeform 13"/>
            <p:cNvSpPr/>
            <p:nvPr/>
          </p:nvSpPr>
          <p:spPr bwMode="auto">
            <a:xfrm>
              <a:off x="5427663" y="4768850"/>
              <a:ext cx="1149350" cy="1555750"/>
            </a:xfrm>
            <a:custGeom>
              <a:avLst/>
              <a:gdLst>
                <a:gd name="T0" fmla="*/ 640 w 724"/>
                <a:gd name="T1" fmla="*/ 980 h 980"/>
                <a:gd name="T2" fmla="*/ 688 w 724"/>
                <a:gd name="T3" fmla="*/ 967 h 980"/>
                <a:gd name="T4" fmla="*/ 717 w 724"/>
                <a:gd name="T5" fmla="*/ 934 h 980"/>
                <a:gd name="T6" fmla="*/ 724 w 724"/>
                <a:gd name="T7" fmla="*/ 905 h 980"/>
                <a:gd name="T8" fmla="*/ 650 w 724"/>
                <a:gd name="T9" fmla="*/ 264 h 980"/>
                <a:gd name="T10" fmla="*/ 484 w 724"/>
                <a:gd name="T11" fmla="*/ 268 h 980"/>
                <a:gd name="T12" fmla="*/ 435 w 724"/>
                <a:gd name="T13" fmla="*/ 263 h 980"/>
                <a:gd name="T14" fmla="*/ 408 w 724"/>
                <a:gd name="T15" fmla="*/ 248 h 980"/>
                <a:gd name="T16" fmla="*/ 405 w 724"/>
                <a:gd name="T17" fmla="*/ 229 h 980"/>
                <a:gd name="T18" fmla="*/ 415 w 724"/>
                <a:gd name="T19" fmla="*/ 210 h 980"/>
                <a:gd name="T20" fmla="*/ 443 w 724"/>
                <a:gd name="T21" fmla="*/ 169 h 980"/>
                <a:gd name="T22" fmla="*/ 453 w 724"/>
                <a:gd name="T23" fmla="*/ 136 h 980"/>
                <a:gd name="T24" fmla="*/ 457 w 724"/>
                <a:gd name="T25" fmla="*/ 91 h 980"/>
                <a:gd name="T26" fmla="*/ 454 w 724"/>
                <a:gd name="T27" fmla="*/ 70 h 980"/>
                <a:gd name="T28" fmla="*/ 443 w 724"/>
                <a:gd name="T29" fmla="*/ 43 h 980"/>
                <a:gd name="T30" fmla="*/ 425 w 724"/>
                <a:gd name="T31" fmla="*/ 24 h 980"/>
                <a:gd name="T32" fmla="*/ 393 w 724"/>
                <a:gd name="T33" fmla="*/ 7 h 980"/>
                <a:gd name="T34" fmla="*/ 335 w 724"/>
                <a:gd name="T35" fmla="*/ 0 h 980"/>
                <a:gd name="T36" fmla="*/ 282 w 724"/>
                <a:gd name="T37" fmla="*/ 15 h 980"/>
                <a:gd name="T38" fmla="*/ 256 w 724"/>
                <a:gd name="T39" fmla="*/ 38 h 980"/>
                <a:gd name="T40" fmla="*/ 243 w 724"/>
                <a:gd name="T41" fmla="*/ 59 h 980"/>
                <a:gd name="T42" fmla="*/ 239 w 724"/>
                <a:gd name="T43" fmla="*/ 78 h 980"/>
                <a:gd name="T44" fmla="*/ 240 w 724"/>
                <a:gd name="T45" fmla="*/ 127 h 980"/>
                <a:gd name="T46" fmla="*/ 259 w 724"/>
                <a:gd name="T47" fmla="*/ 175 h 980"/>
                <a:gd name="T48" fmla="*/ 282 w 724"/>
                <a:gd name="T49" fmla="*/ 218 h 980"/>
                <a:gd name="T50" fmla="*/ 282 w 724"/>
                <a:gd name="T51" fmla="*/ 239 h 980"/>
                <a:gd name="T52" fmla="*/ 259 w 724"/>
                <a:gd name="T53" fmla="*/ 256 h 980"/>
                <a:gd name="T54" fmla="*/ 222 w 724"/>
                <a:gd name="T55" fmla="*/ 264 h 980"/>
                <a:gd name="T56" fmla="*/ 144 w 724"/>
                <a:gd name="T57" fmla="*/ 270 h 980"/>
                <a:gd name="T58" fmla="*/ 6 w 724"/>
                <a:gd name="T59" fmla="*/ 270 h 980"/>
                <a:gd name="T60" fmla="*/ 0 w 724"/>
                <a:gd name="T61" fmla="*/ 512 h 980"/>
                <a:gd name="T62" fmla="*/ 10 w 724"/>
                <a:gd name="T63" fmla="*/ 551 h 980"/>
                <a:gd name="T64" fmla="*/ 31 w 724"/>
                <a:gd name="T65" fmla="*/ 568 h 980"/>
                <a:gd name="T66" fmla="*/ 46 w 724"/>
                <a:gd name="T67" fmla="*/ 570 h 980"/>
                <a:gd name="T68" fmla="*/ 102 w 724"/>
                <a:gd name="T69" fmla="*/ 540 h 980"/>
                <a:gd name="T70" fmla="*/ 169 w 724"/>
                <a:gd name="T71" fmla="*/ 509 h 980"/>
                <a:gd name="T72" fmla="*/ 190 w 724"/>
                <a:gd name="T73" fmla="*/ 505 h 980"/>
                <a:gd name="T74" fmla="*/ 226 w 724"/>
                <a:gd name="T75" fmla="*/ 508 h 980"/>
                <a:gd name="T76" fmla="*/ 257 w 724"/>
                <a:gd name="T77" fmla="*/ 522 h 980"/>
                <a:gd name="T78" fmla="*/ 281 w 724"/>
                <a:gd name="T79" fmla="*/ 544 h 980"/>
                <a:gd name="T80" fmla="*/ 299 w 724"/>
                <a:gd name="T81" fmla="*/ 573 h 980"/>
                <a:gd name="T82" fmla="*/ 309 w 724"/>
                <a:gd name="T83" fmla="*/ 607 h 980"/>
                <a:gd name="T84" fmla="*/ 312 w 724"/>
                <a:gd name="T85" fmla="*/ 631 h 980"/>
                <a:gd name="T86" fmla="*/ 307 w 724"/>
                <a:gd name="T87" fmla="*/ 664 h 980"/>
                <a:gd name="T88" fmla="*/ 295 w 724"/>
                <a:gd name="T89" fmla="*/ 695 h 980"/>
                <a:gd name="T90" fmla="*/ 272 w 724"/>
                <a:gd name="T91" fmla="*/ 721 h 980"/>
                <a:gd name="T92" fmla="*/ 239 w 724"/>
                <a:gd name="T93" fmla="*/ 740 h 980"/>
                <a:gd name="T94" fmla="*/ 196 w 724"/>
                <a:gd name="T95" fmla="*/ 748 h 980"/>
                <a:gd name="T96" fmla="*/ 166 w 724"/>
                <a:gd name="T97" fmla="*/ 747 h 980"/>
                <a:gd name="T98" fmla="*/ 129 w 724"/>
                <a:gd name="T99" fmla="*/ 737 h 980"/>
                <a:gd name="T100" fmla="*/ 64 w 724"/>
                <a:gd name="T101" fmla="*/ 702 h 980"/>
                <a:gd name="T102" fmla="*/ 38 w 724"/>
                <a:gd name="T103" fmla="*/ 691 h 980"/>
                <a:gd name="T104" fmla="*/ 31 w 724"/>
                <a:gd name="T105" fmla="*/ 692 h 980"/>
                <a:gd name="T106" fmla="*/ 19 w 724"/>
                <a:gd name="T107" fmla="*/ 707 h 980"/>
                <a:gd name="T108" fmla="*/ 10 w 724"/>
                <a:gd name="T109" fmla="*/ 758 h 980"/>
                <a:gd name="T110" fmla="*/ 7 w 724"/>
                <a:gd name="T111" fmla="*/ 900 h 980"/>
                <a:gd name="T112" fmla="*/ 7 w 724"/>
                <a:gd name="T11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980">
                  <a:moveTo>
                    <a:pt x="7" y="980"/>
                  </a:moveTo>
                  <a:lnTo>
                    <a:pt x="640" y="980"/>
                  </a:lnTo>
                  <a:lnTo>
                    <a:pt x="640" y="980"/>
                  </a:lnTo>
                  <a:lnTo>
                    <a:pt x="657" y="979"/>
                  </a:lnTo>
                  <a:lnTo>
                    <a:pt x="672" y="973"/>
                  </a:lnTo>
                  <a:lnTo>
                    <a:pt x="688" y="967"/>
                  </a:lnTo>
                  <a:lnTo>
                    <a:pt x="699" y="958"/>
                  </a:lnTo>
                  <a:lnTo>
                    <a:pt x="710" y="946"/>
                  </a:lnTo>
                  <a:lnTo>
                    <a:pt x="717" y="934"/>
                  </a:lnTo>
                  <a:lnTo>
                    <a:pt x="723" y="920"/>
                  </a:lnTo>
                  <a:lnTo>
                    <a:pt x="724" y="913"/>
                  </a:lnTo>
                  <a:lnTo>
                    <a:pt x="724" y="905"/>
                  </a:lnTo>
                  <a:lnTo>
                    <a:pt x="724" y="263"/>
                  </a:lnTo>
                  <a:lnTo>
                    <a:pt x="724" y="263"/>
                  </a:lnTo>
                  <a:lnTo>
                    <a:pt x="650" y="264"/>
                  </a:lnTo>
                  <a:lnTo>
                    <a:pt x="584" y="267"/>
                  </a:lnTo>
                  <a:lnTo>
                    <a:pt x="530" y="268"/>
                  </a:lnTo>
                  <a:lnTo>
                    <a:pt x="484" y="268"/>
                  </a:lnTo>
                  <a:lnTo>
                    <a:pt x="464" y="268"/>
                  </a:lnTo>
                  <a:lnTo>
                    <a:pt x="449" y="266"/>
                  </a:lnTo>
                  <a:lnTo>
                    <a:pt x="435" y="263"/>
                  </a:lnTo>
                  <a:lnTo>
                    <a:pt x="423" y="260"/>
                  </a:lnTo>
                  <a:lnTo>
                    <a:pt x="414" y="255"/>
                  </a:lnTo>
                  <a:lnTo>
                    <a:pt x="408" y="248"/>
                  </a:lnTo>
                  <a:lnTo>
                    <a:pt x="405" y="239"/>
                  </a:lnTo>
                  <a:lnTo>
                    <a:pt x="405" y="229"/>
                  </a:lnTo>
                  <a:lnTo>
                    <a:pt x="405" y="229"/>
                  </a:lnTo>
                  <a:lnTo>
                    <a:pt x="407" y="225"/>
                  </a:lnTo>
                  <a:lnTo>
                    <a:pt x="408" y="220"/>
                  </a:lnTo>
                  <a:lnTo>
                    <a:pt x="415" y="210"/>
                  </a:lnTo>
                  <a:lnTo>
                    <a:pt x="423" y="199"/>
                  </a:lnTo>
                  <a:lnTo>
                    <a:pt x="433" y="186"/>
                  </a:lnTo>
                  <a:lnTo>
                    <a:pt x="443" y="169"/>
                  </a:lnTo>
                  <a:lnTo>
                    <a:pt x="447" y="159"/>
                  </a:lnTo>
                  <a:lnTo>
                    <a:pt x="450" y="148"/>
                  </a:lnTo>
                  <a:lnTo>
                    <a:pt x="453" y="136"/>
                  </a:lnTo>
                  <a:lnTo>
                    <a:pt x="456" y="123"/>
                  </a:lnTo>
                  <a:lnTo>
                    <a:pt x="457" y="108"/>
                  </a:lnTo>
                  <a:lnTo>
                    <a:pt x="457" y="91"/>
                  </a:lnTo>
                  <a:lnTo>
                    <a:pt x="457" y="91"/>
                  </a:lnTo>
                  <a:lnTo>
                    <a:pt x="456" y="80"/>
                  </a:lnTo>
                  <a:lnTo>
                    <a:pt x="454" y="70"/>
                  </a:lnTo>
                  <a:lnTo>
                    <a:pt x="451" y="60"/>
                  </a:lnTo>
                  <a:lnTo>
                    <a:pt x="447" y="52"/>
                  </a:lnTo>
                  <a:lnTo>
                    <a:pt x="443" y="43"/>
                  </a:lnTo>
                  <a:lnTo>
                    <a:pt x="437" y="36"/>
                  </a:lnTo>
                  <a:lnTo>
                    <a:pt x="430" y="29"/>
                  </a:lnTo>
                  <a:lnTo>
                    <a:pt x="425" y="24"/>
                  </a:lnTo>
                  <a:lnTo>
                    <a:pt x="416" y="18"/>
                  </a:lnTo>
                  <a:lnTo>
                    <a:pt x="409" y="14"/>
                  </a:lnTo>
                  <a:lnTo>
                    <a:pt x="393" y="7"/>
                  </a:lnTo>
                  <a:lnTo>
                    <a:pt x="375" y="2"/>
                  </a:lnTo>
                  <a:lnTo>
                    <a:pt x="355" y="0"/>
                  </a:lnTo>
                  <a:lnTo>
                    <a:pt x="335" y="0"/>
                  </a:lnTo>
                  <a:lnTo>
                    <a:pt x="317" y="3"/>
                  </a:lnTo>
                  <a:lnTo>
                    <a:pt x="299" y="8"/>
                  </a:lnTo>
                  <a:lnTo>
                    <a:pt x="282" y="15"/>
                  </a:lnTo>
                  <a:lnTo>
                    <a:pt x="268" y="25"/>
                  </a:lnTo>
                  <a:lnTo>
                    <a:pt x="261" y="31"/>
                  </a:lnTo>
                  <a:lnTo>
                    <a:pt x="256" y="38"/>
                  </a:lnTo>
                  <a:lnTo>
                    <a:pt x="250" y="45"/>
                  </a:lnTo>
                  <a:lnTo>
                    <a:pt x="246" y="52"/>
                  </a:lnTo>
                  <a:lnTo>
                    <a:pt x="243" y="59"/>
                  </a:lnTo>
                  <a:lnTo>
                    <a:pt x="240" y="67"/>
                  </a:lnTo>
                  <a:lnTo>
                    <a:pt x="240" y="67"/>
                  </a:lnTo>
                  <a:lnTo>
                    <a:pt x="239" y="78"/>
                  </a:lnTo>
                  <a:lnTo>
                    <a:pt x="238" y="90"/>
                  </a:lnTo>
                  <a:lnTo>
                    <a:pt x="238" y="109"/>
                  </a:lnTo>
                  <a:lnTo>
                    <a:pt x="240" y="127"/>
                  </a:lnTo>
                  <a:lnTo>
                    <a:pt x="245" y="144"/>
                  </a:lnTo>
                  <a:lnTo>
                    <a:pt x="252" y="159"/>
                  </a:lnTo>
                  <a:lnTo>
                    <a:pt x="259" y="175"/>
                  </a:lnTo>
                  <a:lnTo>
                    <a:pt x="272" y="199"/>
                  </a:lnTo>
                  <a:lnTo>
                    <a:pt x="278" y="210"/>
                  </a:lnTo>
                  <a:lnTo>
                    <a:pt x="282" y="218"/>
                  </a:lnTo>
                  <a:lnTo>
                    <a:pt x="285" y="228"/>
                  </a:lnTo>
                  <a:lnTo>
                    <a:pt x="284" y="235"/>
                  </a:lnTo>
                  <a:lnTo>
                    <a:pt x="282" y="239"/>
                  </a:lnTo>
                  <a:lnTo>
                    <a:pt x="279" y="242"/>
                  </a:lnTo>
                  <a:lnTo>
                    <a:pt x="271" y="249"/>
                  </a:lnTo>
                  <a:lnTo>
                    <a:pt x="259" y="256"/>
                  </a:lnTo>
                  <a:lnTo>
                    <a:pt x="240" y="262"/>
                  </a:lnTo>
                  <a:lnTo>
                    <a:pt x="240" y="262"/>
                  </a:lnTo>
                  <a:lnTo>
                    <a:pt x="222" y="264"/>
                  </a:lnTo>
                  <a:lnTo>
                    <a:pt x="200" y="267"/>
                  </a:lnTo>
                  <a:lnTo>
                    <a:pt x="173" y="268"/>
                  </a:lnTo>
                  <a:lnTo>
                    <a:pt x="144" y="270"/>
                  </a:lnTo>
                  <a:lnTo>
                    <a:pt x="77" y="270"/>
                  </a:lnTo>
                  <a:lnTo>
                    <a:pt x="6" y="270"/>
                  </a:lnTo>
                  <a:lnTo>
                    <a:pt x="6" y="270"/>
                  </a:lnTo>
                  <a:lnTo>
                    <a:pt x="1" y="415"/>
                  </a:lnTo>
                  <a:lnTo>
                    <a:pt x="0" y="512"/>
                  </a:lnTo>
                  <a:lnTo>
                    <a:pt x="0" y="512"/>
                  </a:lnTo>
                  <a:lnTo>
                    <a:pt x="1" y="527"/>
                  </a:lnTo>
                  <a:lnTo>
                    <a:pt x="4" y="540"/>
                  </a:lnTo>
                  <a:lnTo>
                    <a:pt x="10" y="551"/>
                  </a:lnTo>
                  <a:lnTo>
                    <a:pt x="15" y="558"/>
                  </a:lnTo>
                  <a:lnTo>
                    <a:pt x="22" y="563"/>
                  </a:lnTo>
                  <a:lnTo>
                    <a:pt x="31" y="568"/>
                  </a:lnTo>
                  <a:lnTo>
                    <a:pt x="38" y="569"/>
                  </a:lnTo>
                  <a:lnTo>
                    <a:pt x="46" y="570"/>
                  </a:lnTo>
                  <a:lnTo>
                    <a:pt x="46" y="570"/>
                  </a:lnTo>
                  <a:lnTo>
                    <a:pt x="54" y="568"/>
                  </a:lnTo>
                  <a:lnTo>
                    <a:pt x="67" y="561"/>
                  </a:lnTo>
                  <a:lnTo>
                    <a:pt x="102" y="540"/>
                  </a:lnTo>
                  <a:lnTo>
                    <a:pt x="123" y="527"/>
                  </a:lnTo>
                  <a:lnTo>
                    <a:pt x="145" y="517"/>
                  </a:lnTo>
                  <a:lnTo>
                    <a:pt x="169" y="509"/>
                  </a:lnTo>
                  <a:lnTo>
                    <a:pt x="180" y="506"/>
                  </a:lnTo>
                  <a:lnTo>
                    <a:pt x="190" y="505"/>
                  </a:lnTo>
                  <a:lnTo>
                    <a:pt x="190" y="505"/>
                  </a:lnTo>
                  <a:lnTo>
                    <a:pt x="203" y="505"/>
                  </a:lnTo>
                  <a:lnTo>
                    <a:pt x="215" y="505"/>
                  </a:lnTo>
                  <a:lnTo>
                    <a:pt x="226" y="508"/>
                  </a:lnTo>
                  <a:lnTo>
                    <a:pt x="238" y="512"/>
                  </a:lnTo>
                  <a:lnTo>
                    <a:pt x="247" y="516"/>
                  </a:lnTo>
                  <a:lnTo>
                    <a:pt x="257" y="522"/>
                  </a:lnTo>
                  <a:lnTo>
                    <a:pt x="266" y="528"/>
                  </a:lnTo>
                  <a:lnTo>
                    <a:pt x="274" y="535"/>
                  </a:lnTo>
                  <a:lnTo>
                    <a:pt x="281" y="544"/>
                  </a:lnTo>
                  <a:lnTo>
                    <a:pt x="288" y="554"/>
                  </a:lnTo>
                  <a:lnTo>
                    <a:pt x="293" y="563"/>
                  </a:lnTo>
                  <a:lnTo>
                    <a:pt x="299" y="573"/>
                  </a:lnTo>
                  <a:lnTo>
                    <a:pt x="303" y="584"/>
                  </a:lnTo>
                  <a:lnTo>
                    <a:pt x="306" y="596"/>
                  </a:lnTo>
                  <a:lnTo>
                    <a:pt x="309" y="607"/>
                  </a:lnTo>
                  <a:lnTo>
                    <a:pt x="310" y="618"/>
                  </a:lnTo>
                  <a:lnTo>
                    <a:pt x="310" y="618"/>
                  </a:lnTo>
                  <a:lnTo>
                    <a:pt x="312" y="631"/>
                  </a:lnTo>
                  <a:lnTo>
                    <a:pt x="312" y="642"/>
                  </a:lnTo>
                  <a:lnTo>
                    <a:pt x="310" y="653"/>
                  </a:lnTo>
                  <a:lnTo>
                    <a:pt x="307" y="664"/>
                  </a:lnTo>
                  <a:lnTo>
                    <a:pt x="305" y="675"/>
                  </a:lnTo>
                  <a:lnTo>
                    <a:pt x="300" y="685"/>
                  </a:lnTo>
                  <a:lnTo>
                    <a:pt x="295" y="695"/>
                  </a:lnTo>
                  <a:lnTo>
                    <a:pt x="289" y="705"/>
                  </a:lnTo>
                  <a:lnTo>
                    <a:pt x="281" y="713"/>
                  </a:lnTo>
                  <a:lnTo>
                    <a:pt x="272" y="721"/>
                  </a:lnTo>
                  <a:lnTo>
                    <a:pt x="263" y="728"/>
                  </a:lnTo>
                  <a:lnTo>
                    <a:pt x="252" y="734"/>
                  </a:lnTo>
                  <a:lnTo>
                    <a:pt x="239" y="740"/>
                  </a:lnTo>
                  <a:lnTo>
                    <a:pt x="226" y="744"/>
                  </a:lnTo>
                  <a:lnTo>
                    <a:pt x="211" y="747"/>
                  </a:lnTo>
                  <a:lnTo>
                    <a:pt x="196" y="748"/>
                  </a:lnTo>
                  <a:lnTo>
                    <a:pt x="196" y="748"/>
                  </a:lnTo>
                  <a:lnTo>
                    <a:pt x="180" y="748"/>
                  </a:lnTo>
                  <a:lnTo>
                    <a:pt x="166" y="747"/>
                  </a:lnTo>
                  <a:lnTo>
                    <a:pt x="152" y="744"/>
                  </a:lnTo>
                  <a:lnTo>
                    <a:pt x="140" y="741"/>
                  </a:lnTo>
                  <a:lnTo>
                    <a:pt x="129" y="737"/>
                  </a:lnTo>
                  <a:lnTo>
                    <a:pt x="117" y="733"/>
                  </a:lnTo>
                  <a:lnTo>
                    <a:pt x="98" y="721"/>
                  </a:lnTo>
                  <a:lnTo>
                    <a:pt x="64" y="702"/>
                  </a:lnTo>
                  <a:lnTo>
                    <a:pt x="50" y="695"/>
                  </a:lnTo>
                  <a:lnTo>
                    <a:pt x="43" y="692"/>
                  </a:lnTo>
                  <a:lnTo>
                    <a:pt x="38" y="691"/>
                  </a:lnTo>
                  <a:lnTo>
                    <a:pt x="38" y="691"/>
                  </a:lnTo>
                  <a:lnTo>
                    <a:pt x="33" y="691"/>
                  </a:lnTo>
                  <a:lnTo>
                    <a:pt x="31" y="692"/>
                  </a:lnTo>
                  <a:lnTo>
                    <a:pt x="26" y="695"/>
                  </a:lnTo>
                  <a:lnTo>
                    <a:pt x="24" y="698"/>
                  </a:lnTo>
                  <a:lnTo>
                    <a:pt x="19" y="707"/>
                  </a:lnTo>
                  <a:lnTo>
                    <a:pt x="15" y="721"/>
                  </a:lnTo>
                  <a:lnTo>
                    <a:pt x="12" y="738"/>
                  </a:lnTo>
                  <a:lnTo>
                    <a:pt x="10" y="758"/>
                  </a:lnTo>
                  <a:lnTo>
                    <a:pt x="7" y="802"/>
                  </a:lnTo>
                  <a:lnTo>
                    <a:pt x="7" y="851"/>
                  </a:lnTo>
                  <a:lnTo>
                    <a:pt x="7" y="900"/>
                  </a:lnTo>
                  <a:lnTo>
                    <a:pt x="7" y="944"/>
                  </a:lnTo>
                  <a:lnTo>
                    <a:pt x="7" y="980"/>
                  </a:lnTo>
                  <a:lnTo>
                    <a:pt x="7" y="980"/>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61" name="Freeform 14"/>
            <p:cNvSpPr/>
            <p:nvPr/>
          </p:nvSpPr>
          <p:spPr bwMode="auto">
            <a:xfrm>
              <a:off x="5013325" y="4037013"/>
              <a:ext cx="1563688" cy="1160462"/>
            </a:xfrm>
            <a:custGeom>
              <a:avLst/>
              <a:gdLst>
                <a:gd name="T0" fmla="*/ 267 w 985"/>
                <a:gd name="T1" fmla="*/ 548 h 731"/>
                <a:gd name="T2" fmla="*/ 260 w 985"/>
                <a:gd name="T3" fmla="*/ 451 h 731"/>
                <a:gd name="T4" fmla="*/ 247 w 985"/>
                <a:gd name="T5" fmla="*/ 432 h 731"/>
                <a:gd name="T6" fmla="*/ 216 w 985"/>
                <a:gd name="T7" fmla="*/ 433 h 731"/>
                <a:gd name="T8" fmla="*/ 139 w 985"/>
                <a:gd name="T9" fmla="*/ 469 h 731"/>
                <a:gd name="T10" fmla="*/ 102 w 985"/>
                <a:gd name="T11" fmla="*/ 476 h 731"/>
                <a:gd name="T12" fmla="*/ 55 w 985"/>
                <a:gd name="T13" fmla="*/ 465 h 731"/>
                <a:gd name="T14" fmla="*/ 23 w 985"/>
                <a:gd name="T15" fmla="*/ 440 h 731"/>
                <a:gd name="T16" fmla="*/ 4 w 985"/>
                <a:gd name="T17" fmla="*/ 404 h 731"/>
                <a:gd name="T18" fmla="*/ 1 w 985"/>
                <a:gd name="T19" fmla="*/ 341 h 731"/>
                <a:gd name="T20" fmla="*/ 20 w 985"/>
                <a:gd name="T21" fmla="*/ 291 h 731"/>
                <a:gd name="T22" fmla="*/ 48 w 985"/>
                <a:gd name="T23" fmla="*/ 261 h 731"/>
                <a:gd name="T24" fmla="*/ 88 w 985"/>
                <a:gd name="T25" fmla="*/ 244 h 731"/>
                <a:gd name="T26" fmla="*/ 125 w 985"/>
                <a:gd name="T27" fmla="*/ 244 h 731"/>
                <a:gd name="T28" fmla="*/ 167 w 985"/>
                <a:gd name="T29" fmla="*/ 258 h 731"/>
                <a:gd name="T30" fmla="*/ 230 w 985"/>
                <a:gd name="T31" fmla="*/ 299 h 731"/>
                <a:gd name="T32" fmla="*/ 246 w 985"/>
                <a:gd name="T33" fmla="*/ 299 h 731"/>
                <a:gd name="T34" fmla="*/ 262 w 985"/>
                <a:gd name="T35" fmla="*/ 277 h 731"/>
                <a:gd name="T36" fmla="*/ 271 w 985"/>
                <a:gd name="T37" fmla="*/ 209 h 731"/>
                <a:gd name="T38" fmla="*/ 262 w 985"/>
                <a:gd name="T39" fmla="*/ 5 h 731"/>
                <a:gd name="T40" fmla="*/ 533 w 985"/>
                <a:gd name="T41" fmla="*/ 1 h 731"/>
                <a:gd name="T42" fmla="*/ 564 w 985"/>
                <a:gd name="T43" fmla="*/ 15 h 731"/>
                <a:gd name="T44" fmla="*/ 575 w 985"/>
                <a:gd name="T45" fmla="*/ 46 h 731"/>
                <a:gd name="T46" fmla="*/ 564 w 985"/>
                <a:gd name="T47" fmla="*/ 66 h 731"/>
                <a:gd name="T48" fmla="*/ 511 w 985"/>
                <a:gd name="T49" fmla="*/ 148 h 731"/>
                <a:gd name="T50" fmla="*/ 501 w 985"/>
                <a:gd name="T51" fmla="*/ 180 h 731"/>
                <a:gd name="T52" fmla="*/ 507 w 985"/>
                <a:gd name="T53" fmla="*/ 226 h 731"/>
                <a:gd name="T54" fmla="*/ 531 w 985"/>
                <a:gd name="T55" fmla="*/ 258 h 731"/>
                <a:gd name="T56" fmla="*/ 567 w 985"/>
                <a:gd name="T57" fmla="*/ 278 h 731"/>
                <a:gd name="T58" fmla="*/ 634 w 985"/>
                <a:gd name="T59" fmla="*/ 284 h 731"/>
                <a:gd name="T60" fmla="*/ 676 w 985"/>
                <a:gd name="T61" fmla="*/ 271 h 731"/>
                <a:gd name="T62" fmla="*/ 710 w 985"/>
                <a:gd name="T63" fmla="*/ 246 h 731"/>
                <a:gd name="T64" fmla="*/ 729 w 985"/>
                <a:gd name="T65" fmla="*/ 208 h 731"/>
                <a:gd name="T66" fmla="*/ 729 w 985"/>
                <a:gd name="T67" fmla="*/ 165 h 731"/>
                <a:gd name="T68" fmla="*/ 704 w 985"/>
                <a:gd name="T69" fmla="*/ 67 h 731"/>
                <a:gd name="T70" fmla="*/ 696 w 985"/>
                <a:gd name="T71" fmla="*/ 31 h 731"/>
                <a:gd name="T72" fmla="*/ 714 w 985"/>
                <a:gd name="T73" fmla="*/ 11 h 731"/>
                <a:gd name="T74" fmla="*/ 789 w 985"/>
                <a:gd name="T75" fmla="*/ 5 h 731"/>
                <a:gd name="T76" fmla="*/ 985 w 985"/>
                <a:gd name="T77" fmla="*/ 724 h 731"/>
                <a:gd name="T78" fmla="*/ 745 w 985"/>
                <a:gd name="T79" fmla="*/ 729 h 731"/>
                <a:gd name="T80" fmla="*/ 684 w 985"/>
                <a:gd name="T81" fmla="*/ 721 h 731"/>
                <a:gd name="T82" fmla="*/ 666 w 985"/>
                <a:gd name="T83" fmla="*/ 690 h 731"/>
                <a:gd name="T84" fmla="*/ 676 w 985"/>
                <a:gd name="T85" fmla="*/ 671 h 731"/>
                <a:gd name="T86" fmla="*/ 708 w 985"/>
                <a:gd name="T87" fmla="*/ 620 h 731"/>
                <a:gd name="T88" fmla="*/ 718 w 985"/>
                <a:gd name="T89" fmla="*/ 569 h 731"/>
                <a:gd name="T90" fmla="*/ 715 w 985"/>
                <a:gd name="T91" fmla="*/ 531 h 731"/>
                <a:gd name="T92" fmla="*/ 698 w 985"/>
                <a:gd name="T93" fmla="*/ 497 h 731"/>
                <a:gd name="T94" fmla="*/ 670 w 985"/>
                <a:gd name="T95" fmla="*/ 475 h 731"/>
                <a:gd name="T96" fmla="*/ 596 w 985"/>
                <a:gd name="T97" fmla="*/ 461 h 731"/>
                <a:gd name="T98" fmla="*/ 529 w 985"/>
                <a:gd name="T99" fmla="*/ 486 h 731"/>
                <a:gd name="T100" fmla="*/ 507 w 985"/>
                <a:gd name="T101" fmla="*/ 513 h 731"/>
                <a:gd name="T102" fmla="*/ 500 w 985"/>
                <a:gd name="T103" fmla="*/ 539 h 731"/>
                <a:gd name="T104" fmla="*/ 506 w 985"/>
                <a:gd name="T105" fmla="*/ 605 h 731"/>
                <a:gd name="T106" fmla="*/ 539 w 985"/>
                <a:gd name="T107" fmla="*/ 671 h 731"/>
                <a:gd name="T108" fmla="*/ 543 w 985"/>
                <a:gd name="T109" fmla="*/ 700 h 731"/>
                <a:gd name="T110" fmla="*/ 501 w 985"/>
                <a:gd name="T111" fmla="*/ 723 h 731"/>
                <a:gd name="T112" fmla="*/ 434 w 985"/>
                <a:gd name="T113" fmla="*/ 729 h 731"/>
                <a:gd name="T114" fmla="*/ 267 w 985"/>
                <a:gd name="T115"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731">
                  <a:moveTo>
                    <a:pt x="267" y="731"/>
                  </a:moveTo>
                  <a:lnTo>
                    <a:pt x="267" y="731"/>
                  </a:lnTo>
                  <a:lnTo>
                    <a:pt x="268" y="634"/>
                  </a:lnTo>
                  <a:lnTo>
                    <a:pt x="267" y="548"/>
                  </a:lnTo>
                  <a:lnTo>
                    <a:pt x="265" y="511"/>
                  </a:lnTo>
                  <a:lnTo>
                    <a:pt x="264" y="482"/>
                  </a:lnTo>
                  <a:lnTo>
                    <a:pt x="261" y="460"/>
                  </a:lnTo>
                  <a:lnTo>
                    <a:pt x="260" y="451"/>
                  </a:lnTo>
                  <a:lnTo>
                    <a:pt x="258" y="446"/>
                  </a:lnTo>
                  <a:lnTo>
                    <a:pt x="258" y="446"/>
                  </a:lnTo>
                  <a:lnTo>
                    <a:pt x="253" y="437"/>
                  </a:lnTo>
                  <a:lnTo>
                    <a:pt x="247" y="432"/>
                  </a:lnTo>
                  <a:lnTo>
                    <a:pt x="240" y="429"/>
                  </a:lnTo>
                  <a:lnTo>
                    <a:pt x="233" y="429"/>
                  </a:lnTo>
                  <a:lnTo>
                    <a:pt x="225" y="430"/>
                  </a:lnTo>
                  <a:lnTo>
                    <a:pt x="216" y="433"/>
                  </a:lnTo>
                  <a:lnTo>
                    <a:pt x="195" y="442"/>
                  </a:lnTo>
                  <a:lnTo>
                    <a:pt x="174" y="454"/>
                  </a:lnTo>
                  <a:lnTo>
                    <a:pt x="150" y="465"/>
                  </a:lnTo>
                  <a:lnTo>
                    <a:pt x="139" y="469"/>
                  </a:lnTo>
                  <a:lnTo>
                    <a:pt x="127" y="474"/>
                  </a:lnTo>
                  <a:lnTo>
                    <a:pt x="114" y="475"/>
                  </a:lnTo>
                  <a:lnTo>
                    <a:pt x="102" y="476"/>
                  </a:lnTo>
                  <a:lnTo>
                    <a:pt x="102" y="476"/>
                  </a:lnTo>
                  <a:lnTo>
                    <a:pt x="89" y="475"/>
                  </a:lnTo>
                  <a:lnTo>
                    <a:pt x="76" y="474"/>
                  </a:lnTo>
                  <a:lnTo>
                    <a:pt x="65" y="469"/>
                  </a:lnTo>
                  <a:lnTo>
                    <a:pt x="55" y="465"/>
                  </a:lnTo>
                  <a:lnTo>
                    <a:pt x="46" y="461"/>
                  </a:lnTo>
                  <a:lnTo>
                    <a:pt x="37" y="454"/>
                  </a:lnTo>
                  <a:lnTo>
                    <a:pt x="30" y="447"/>
                  </a:lnTo>
                  <a:lnTo>
                    <a:pt x="23" y="440"/>
                  </a:lnTo>
                  <a:lnTo>
                    <a:pt x="16" y="432"/>
                  </a:lnTo>
                  <a:lnTo>
                    <a:pt x="12" y="422"/>
                  </a:lnTo>
                  <a:lnTo>
                    <a:pt x="8" y="414"/>
                  </a:lnTo>
                  <a:lnTo>
                    <a:pt x="4" y="404"/>
                  </a:lnTo>
                  <a:lnTo>
                    <a:pt x="2" y="393"/>
                  </a:lnTo>
                  <a:lnTo>
                    <a:pt x="0" y="383"/>
                  </a:lnTo>
                  <a:lnTo>
                    <a:pt x="0" y="362"/>
                  </a:lnTo>
                  <a:lnTo>
                    <a:pt x="1" y="341"/>
                  </a:lnTo>
                  <a:lnTo>
                    <a:pt x="7" y="320"/>
                  </a:lnTo>
                  <a:lnTo>
                    <a:pt x="11" y="310"/>
                  </a:lnTo>
                  <a:lnTo>
                    <a:pt x="15" y="300"/>
                  </a:lnTo>
                  <a:lnTo>
                    <a:pt x="20" y="291"/>
                  </a:lnTo>
                  <a:lnTo>
                    <a:pt x="26" y="282"/>
                  </a:lnTo>
                  <a:lnTo>
                    <a:pt x="33" y="275"/>
                  </a:lnTo>
                  <a:lnTo>
                    <a:pt x="40" y="267"/>
                  </a:lnTo>
                  <a:lnTo>
                    <a:pt x="48" y="261"/>
                  </a:lnTo>
                  <a:lnTo>
                    <a:pt x="57" y="256"/>
                  </a:lnTo>
                  <a:lnTo>
                    <a:pt x="67" y="251"/>
                  </a:lnTo>
                  <a:lnTo>
                    <a:pt x="76" y="247"/>
                  </a:lnTo>
                  <a:lnTo>
                    <a:pt x="88" y="244"/>
                  </a:lnTo>
                  <a:lnTo>
                    <a:pt x="99" y="243"/>
                  </a:lnTo>
                  <a:lnTo>
                    <a:pt x="99" y="243"/>
                  </a:lnTo>
                  <a:lnTo>
                    <a:pt x="113" y="243"/>
                  </a:lnTo>
                  <a:lnTo>
                    <a:pt x="125" y="244"/>
                  </a:lnTo>
                  <a:lnTo>
                    <a:pt x="138" y="247"/>
                  </a:lnTo>
                  <a:lnTo>
                    <a:pt x="148" y="250"/>
                  </a:lnTo>
                  <a:lnTo>
                    <a:pt x="157" y="254"/>
                  </a:lnTo>
                  <a:lnTo>
                    <a:pt x="167" y="258"/>
                  </a:lnTo>
                  <a:lnTo>
                    <a:pt x="183" y="270"/>
                  </a:lnTo>
                  <a:lnTo>
                    <a:pt x="211" y="289"/>
                  </a:lnTo>
                  <a:lnTo>
                    <a:pt x="225" y="296"/>
                  </a:lnTo>
                  <a:lnTo>
                    <a:pt x="230" y="299"/>
                  </a:lnTo>
                  <a:lnTo>
                    <a:pt x="237" y="300"/>
                  </a:lnTo>
                  <a:lnTo>
                    <a:pt x="237" y="300"/>
                  </a:lnTo>
                  <a:lnTo>
                    <a:pt x="241" y="300"/>
                  </a:lnTo>
                  <a:lnTo>
                    <a:pt x="246" y="299"/>
                  </a:lnTo>
                  <a:lnTo>
                    <a:pt x="250" y="296"/>
                  </a:lnTo>
                  <a:lnTo>
                    <a:pt x="253" y="295"/>
                  </a:lnTo>
                  <a:lnTo>
                    <a:pt x="258" y="286"/>
                  </a:lnTo>
                  <a:lnTo>
                    <a:pt x="262" y="277"/>
                  </a:lnTo>
                  <a:lnTo>
                    <a:pt x="267" y="263"/>
                  </a:lnTo>
                  <a:lnTo>
                    <a:pt x="268" y="247"/>
                  </a:lnTo>
                  <a:lnTo>
                    <a:pt x="271" y="229"/>
                  </a:lnTo>
                  <a:lnTo>
                    <a:pt x="271" y="209"/>
                  </a:lnTo>
                  <a:lnTo>
                    <a:pt x="271" y="165"/>
                  </a:lnTo>
                  <a:lnTo>
                    <a:pt x="269" y="114"/>
                  </a:lnTo>
                  <a:lnTo>
                    <a:pt x="262" y="5"/>
                  </a:lnTo>
                  <a:lnTo>
                    <a:pt x="262" y="5"/>
                  </a:lnTo>
                  <a:lnTo>
                    <a:pt x="416" y="1"/>
                  </a:lnTo>
                  <a:lnTo>
                    <a:pt x="518" y="0"/>
                  </a:lnTo>
                  <a:lnTo>
                    <a:pt x="518" y="0"/>
                  </a:lnTo>
                  <a:lnTo>
                    <a:pt x="533" y="1"/>
                  </a:lnTo>
                  <a:lnTo>
                    <a:pt x="546" y="4"/>
                  </a:lnTo>
                  <a:lnTo>
                    <a:pt x="556" y="10"/>
                  </a:lnTo>
                  <a:lnTo>
                    <a:pt x="564" y="15"/>
                  </a:lnTo>
                  <a:lnTo>
                    <a:pt x="564" y="15"/>
                  </a:lnTo>
                  <a:lnTo>
                    <a:pt x="570" y="22"/>
                  </a:lnTo>
                  <a:lnTo>
                    <a:pt x="574" y="31"/>
                  </a:lnTo>
                  <a:lnTo>
                    <a:pt x="575" y="38"/>
                  </a:lnTo>
                  <a:lnTo>
                    <a:pt x="575" y="46"/>
                  </a:lnTo>
                  <a:lnTo>
                    <a:pt x="575" y="46"/>
                  </a:lnTo>
                  <a:lnTo>
                    <a:pt x="574" y="49"/>
                  </a:lnTo>
                  <a:lnTo>
                    <a:pt x="573" y="54"/>
                  </a:lnTo>
                  <a:lnTo>
                    <a:pt x="564" y="66"/>
                  </a:lnTo>
                  <a:lnTo>
                    <a:pt x="540" y="98"/>
                  </a:lnTo>
                  <a:lnTo>
                    <a:pt x="528" y="117"/>
                  </a:lnTo>
                  <a:lnTo>
                    <a:pt x="517" y="137"/>
                  </a:lnTo>
                  <a:lnTo>
                    <a:pt x="511" y="148"/>
                  </a:lnTo>
                  <a:lnTo>
                    <a:pt x="507" y="158"/>
                  </a:lnTo>
                  <a:lnTo>
                    <a:pt x="504" y="169"/>
                  </a:lnTo>
                  <a:lnTo>
                    <a:pt x="501" y="180"/>
                  </a:lnTo>
                  <a:lnTo>
                    <a:pt x="501" y="180"/>
                  </a:lnTo>
                  <a:lnTo>
                    <a:pt x="501" y="193"/>
                  </a:lnTo>
                  <a:lnTo>
                    <a:pt x="501" y="204"/>
                  </a:lnTo>
                  <a:lnTo>
                    <a:pt x="504" y="215"/>
                  </a:lnTo>
                  <a:lnTo>
                    <a:pt x="507" y="226"/>
                  </a:lnTo>
                  <a:lnTo>
                    <a:pt x="511" y="235"/>
                  </a:lnTo>
                  <a:lnTo>
                    <a:pt x="517" y="244"/>
                  </a:lnTo>
                  <a:lnTo>
                    <a:pt x="524" y="251"/>
                  </a:lnTo>
                  <a:lnTo>
                    <a:pt x="531" y="258"/>
                  </a:lnTo>
                  <a:lnTo>
                    <a:pt x="539" y="265"/>
                  </a:lnTo>
                  <a:lnTo>
                    <a:pt x="547" y="270"/>
                  </a:lnTo>
                  <a:lnTo>
                    <a:pt x="557" y="275"/>
                  </a:lnTo>
                  <a:lnTo>
                    <a:pt x="567" y="278"/>
                  </a:lnTo>
                  <a:lnTo>
                    <a:pt x="578" y="281"/>
                  </a:lnTo>
                  <a:lnTo>
                    <a:pt x="589" y="284"/>
                  </a:lnTo>
                  <a:lnTo>
                    <a:pt x="612" y="285"/>
                  </a:lnTo>
                  <a:lnTo>
                    <a:pt x="634" y="284"/>
                  </a:lnTo>
                  <a:lnTo>
                    <a:pt x="645" y="282"/>
                  </a:lnTo>
                  <a:lnTo>
                    <a:pt x="655" y="279"/>
                  </a:lnTo>
                  <a:lnTo>
                    <a:pt x="666" y="275"/>
                  </a:lnTo>
                  <a:lnTo>
                    <a:pt x="676" y="271"/>
                  </a:lnTo>
                  <a:lnTo>
                    <a:pt x="686" y="265"/>
                  </a:lnTo>
                  <a:lnTo>
                    <a:pt x="694" y="260"/>
                  </a:lnTo>
                  <a:lnTo>
                    <a:pt x="703" y="253"/>
                  </a:lnTo>
                  <a:lnTo>
                    <a:pt x="710" y="246"/>
                  </a:lnTo>
                  <a:lnTo>
                    <a:pt x="717" y="237"/>
                  </a:lnTo>
                  <a:lnTo>
                    <a:pt x="722" y="228"/>
                  </a:lnTo>
                  <a:lnTo>
                    <a:pt x="726" y="218"/>
                  </a:lnTo>
                  <a:lnTo>
                    <a:pt x="729" y="208"/>
                  </a:lnTo>
                  <a:lnTo>
                    <a:pt x="731" y="197"/>
                  </a:lnTo>
                  <a:lnTo>
                    <a:pt x="731" y="184"/>
                  </a:lnTo>
                  <a:lnTo>
                    <a:pt x="731" y="184"/>
                  </a:lnTo>
                  <a:lnTo>
                    <a:pt x="729" y="165"/>
                  </a:lnTo>
                  <a:lnTo>
                    <a:pt x="726" y="144"/>
                  </a:lnTo>
                  <a:lnTo>
                    <a:pt x="721" y="124"/>
                  </a:lnTo>
                  <a:lnTo>
                    <a:pt x="715" y="103"/>
                  </a:lnTo>
                  <a:lnTo>
                    <a:pt x="704" y="67"/>
                  </a:lnTo>
                  <a:lnTo>
                    <a:pt x="698" y="52"/>
                  </a:lnTo>
                  <a:lnTo>
                    <a:pt x="697" y="38"/>
                  </a:lnTo>
                  <a:lnTo>
                    <a:pt x="697" y="38"/>
                  </a:lnTo>
                  <a:lnTo>
                    <a:pt x="696" y="31"/>
                  </a:lnTo>
                  <a:lnTo>
                    <a:pt x="697" y="24"/>
                  </a:lnTo>
                  <a:lnTo>
                    <a:pt x="701" y="18"/>
                  </a:lnTo>
                  <a:lnTo>
                    <a:pt x="705" y="14"/>
                  </a:lnTo>
                  <a:lnTo>
                    <a:pt x="714" y="11"/>
                  </a:lnTo>
                  <a:lnTo>
                    <a:pt x="724" y="8"/>
                  </a:lnTo>
                  <a:lnTo>
                    <a:pt x="736" y="7"/>
                  </a:lnTo>
                  <a:lnTo>
                    <a:pt x="752" y="5"/>
                  </a:lnTo>
                  <a:lnTo>
                    <a:pt x="789" y="5"/>
                  </a:lnTo>
                  <a:lnTo>
                    <a:pt x="841" y="5"/>
                  </a:lnTo>
                  <a:lnTo>
                    <a:pt x="985" y="7"/>
                  </a:lnTo>
                  <a:lnTo>
                    <a:pt x="985" y="724"/>
                  </a:lnTo>
                  <a:lnTo>
                    <a:pt x="985" y="724"/>
                  </a:lnTo>
                  <a:lnTo>
                    <a:pt x="911" y="725"/>
                  </a:lnTo>
                  <a:lnTo>
                    <a:pt x="845" y="728"/>
                  </a:lnTo>
                  <a:lnTo>
                    <a:pt x="791" y="729"/>
                  </a:lnTo>
                  <a:lnTo>
                    <a:pt x="745" y="729"/>
                  </a:lnTo>
                  <a:lnTo>
                    <a:pt x="725" y="729"/>
                  </a:lnTo>
                  <a:lnTo>
                    <a:pt x="710" y="727"/>
                  </a:lnTo>
                  <a:lnTo>
                    <a:pt x="696" y="724"/>
                  </a:lnTo>
                  <a:lnTo>
                    <a:pt x="684" y="721"/>
                  </a:lnTo>
                  <a:lnTo>
                    <a:pt x="675" y="716"/>
                  </a:lnTo>
                  <a:lnTo>
                    <a:pt x="669" y="709"/>
                  </a:lnTo>
                  <a:lnTo>
                    <a:pt x="666" y="700"/>
                  </a:lnTo>
                  <a:lnTo>
                    <a:pt x="666" y="690"/>
                  </a:lnTo>
                  <a:lnTo>
                    <a:pt x="666" y="690"/>
                  </a:lnTo>
                  <a:lnTo>
                    <a:pt x="668" y="686"/>
                  </a:lnTo>
                  <a:lnTo>
                    <a:pt x="669" y="681"/>
                  </a:lnTo>
                  <a:lnTo>
                    <a:pt x="676" y="671"/>
                  </a:lnTo>
                  <a:lnTo>
                    <a:pt x="684" y="660"/>
                  </a:lnTo>
                  <a:lnTo>
                    <a:pt x="694" y="647"/>
                  </a:lnTo>
                  <a:lnTo>
                    <a:pt x="704" y="630"/>
                  </a:lnTo>
                  <a:lnTo>
                    <a:pt x="708" y="620"/>
                  </a:lnTo>
                  <a:lnTo>
                    <a:pt x="711" y="609"/>
                  </a:lnTo>
                  <a:lnTo>
                    <a:pt x="714" y="597"/>
                  </a:lnTo>
                  <a:lnTo>
                    <a:pt x="717" y="584"/>
                  </a:lnTo>
                  <a:lnTo>
                    <a:pt x="718" y="569"/>
                  </a:lnTo>
                  <a:lnTo>
                    <a:pt x="718" y="552"/>
                  </a:lnTo>
                  <a:lnTo>
                    <a:pt x="718" y="552"/>
                  </a:lnTo>
                  <a:lnTo>
                    <a:pt x="717" y="541"/>
                  </a:lnTo>
                  <a:lnTo>
                    <a:pt x="715" y="531"/>
                  </a:lnTo>
                  <a:lnTo>
                    <a:pt x="712" y="521"/>
                  </a:lnTo>
                  <a:lnTo>
                    <a:pt x="708" y="513"/>
                  </a:lnTo>
                  <a:lnTo>
                    <a:pt x="704" y="504"/>
                  </a:lnTo>
                  <a:lnTo>
                    <a:pt x="698" y="497"/>
                  </a:lnTo>
                  <a:lnTo>
                    <a:pt x="691" y="490"/>
                  </a:lnTo>
                  <a:lnTo>
                    <a:pt x="686" y="485"/>
                  </a:lnTo>
                  <a:lnTo>
                    <a:pt x="677" y="479"/>
                  </a:lnTo>
                  <a:lnTo>
                    <a:pt x="670" y="475"/>
                  </a:lnTo>
                  <a:lnTo>
                    <a:pt x="654" y="468"/>
                  </a:lnTo>
                  <a:lnTo>
                    <a:pt x="636" y="463"/>
                  </a:lnTo>
                  <a:lnTo>
                    <a:pt x="616" y="461"/>
                  </a:lnTo>
                  <a:lnTo>
                    <a:pt x="596" y="461"/>
                  </a:lnTo>
                  <a:lnTo>
                    <a:pt x="578" y="464"/>
                  </a:lnTo>
                  <a:lnTo>
                    <a:pt x="560" y="469"/>
                  </a:lnTo>
                  <a:lnTo>
                    <a:pt x="543" y="476"/>
                  </a:lnTo>
                  <a:lnTo>
                    <a:pt x="529" y="486"/>
                  </a:lnTo>
                  <a:lnTo>
                    <a:pt x="522" y="492"/>
                  </a:lnTo>
                  <a:lnTo>
                    <a:pt x="517" y="499"/>
                  </a:lnTo>
                  <a:lnTo>
                    <a:pt x="511" y="506"/>
                  </a:lnTo>
                  <a:lnTo>
                    <a:pt x="507" y="513"/>
                  </a:lnTo>
                  <a:lnTo>
                    <a:pt x="504" y="520"/>
                  </a:lnTo>
                  <a:lnTo>
                    <a:pt x="501" y="528"/>
                  </a:lnTo>
                  <a:lnTo>
                    <a:pt x="501" y="528"/>
                  </a:lnTo>
                  <a:lnTo>
                    <a:pt x="500" y="539"/>
                  </a:lnTo>
                  <a:lnTo>
                    <a:pt x="499" y="551"/>
                  </a:lnTo>
                  <a:lnTo>
                    <a:pt x="499" y="570"/>
                  </a:lnTo>
                  <a:lnTo>
                    <a:pt x="501" y="588"/>
                  </a:lnTo>
                  <a:lnTo>
                    <a:pt x="506" y="605"/>
                  </a:lnTo>
                  <a:lnTo>
                    <a:pt x="513" y="620"/>
                  </a:lnTo>
                  <a:lnTo>
                    <a:pt x="520" y="636"/>
                  </a:lnTo>
                  <a:lnTo>
                    <a:pt x="533" y="660"/>
                  </a:lnTo>
                  <a:lnTo>
                    <a:pt x="539" y="671"/>
                  </a:lnTo>
                  <a:lnTo>
                    <a:pt x="543" y="679"/>
                  </a:lnTo>
                  <a:lnTo>
                    <a:pt x="546" y="689"/>
                  </a:lnTo>
                  <a:lnTo>
                    <a:pt x="545" y="696"/>
                  </a:lnTo>
                  <a:lnTo>
                    <a:pt x="543" y="700"/>
                  </a:lnTo>
                  <a:lnTo>
                    <a:pt x="540" y="703"/>
                  </a:lnTo>
                  <a:lnTo>
                    <a:pt x="532" y="710"/>
                  </a:lnTo>
                  <a:lnTo>
                    <a:pt x="520" y="717"/>
                  </a:lnTo>
                  <a:lnTo>
                    <a:pt x="501" y="723"/>
                  </a:lnTo>
                  <a:lnTo>
                    <a:pt x="501" y="723"/>
                  </a:lnTo>
                  <a:lnTo>
                    <a:pt x="483" y="725"/>
                  </a:lnTo>
                  <a:lnTo>
                    <a:pt x="461" y="728"/>
                  </a:lnTo>
                  <a:lnTo>
                    <a:pt x="434" y="729"/>
                  </a:lnTo>
                  <a:lnTo>
                    <a:pt x="405" y="731"/>
                  </a:lnTo>
                  <a:lnTo>
                    <a:pt x="338" y="731"/>
                  </a:lnTo>
                  <a:lnTo>
                    <a:pt x="267" y="731"/>
                  </a:lnTo>
                  <a:lnTo>
                    <a:pt x="267" y="731"/>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62" name="Freeform 15"/>
            <p:cNvSpPr/>
            <p:nvPr/>
          </p:nvSpPr>
          <p:spPr bwMode="auto">
            <a:xfrm>
              <a:off x="2025650" y="3617913"/>
              <a:ext cx="1131888" cy="2047875"/>
            </a:xfrm>
            <a:custGeom>
              <a:avLst/>
              <a:gdLst>
                <a:gd name="T0" fmla="*/ 712 w 713"/>
                <a:gd name="T1" fmla="*/ 443 h 1290"/>
                <a:gd name="T2" fmla="*/ 702 w 713"/>
                <a:gd name="T3" fmla="*/ 557 h 1290"/>
                <a:gd name="T4" fmla="*/ 692 w 713"/>
                <a:gd name="T5" fmla="*/ 573 h 1290"/>
                <a:gd name="T6" fmla="*/ 665 w 713"/>
                <a:gd name="T7" fmla="*/ 569 h 1290"/>
                <a:gd name="T8" fmla="*/ 584 w 713"/>
                <a:gd name="T9" fmla="*/ 515 h 1290"/>
                <a:gd name="T10" fmla="*/ 509 w 713"/>
                <a:gd name="T11" fmla="*/ 489 h 1290"/>
                <a:gd name="T12" fmla="*/ 456 w 713"/>
                <a:gd name="T13" fmla="*/ 492 h 1290"/>
                <a:gd name="T14" fmla="*/ 405 w 713"/>
                <a:gd name="T15" fmla="*/ 515 h 1290"/>
                <a:gd name="T16" fmla="*/ 376 w 713"/>
                <a:gd name="T17" fmla="*/ 555 h 1290"/>
                <a:gd name="T18" fmla="*/ 365 w 713"/>
                <a:gd name="T19" fmla="*/ 601 h 1290"/>
                <a:gd name="T20" fmla="*/ 369 w 713"/>
                <a:gd name="T21" fmla="*/ 638 h 1290"/>
                <a:gd name="T22" fmla="*/ 387 w 713"/>
                <a:gd name="T23" fmla="*/ 686 h 1290"/>
                <a:gd name="T24" fmla="*/ 419 w 713"/>
                <a:gd name="T25" fmla="*/ 724 h 1290"/>
                <a:gd name="T26" fmla="*/ 465 w 713"/>
                <a:gd name="T27" fmla="*/ 746 h 1290"/>
                <a:gd name="T28" fmla="*/ 507 w 713"/>
                <a:gd name="T29" fmla="*/ 750 h 1290"/>
                <a:gd name="T30" fmla="*/ 593 w 713"/>
                <a:gd name="T31" fmla="*/ 729 h 1290"/>
                <a:gd name="T32" fmla="*/ 660 w 713"/>
                <a:gd name="T33" fmla="*/ 714 h 1290"/>
                <a:gd name="T34" fmla="*/ 698 w 713"/>
                <a:gd name="T35" fmla="*/ 727 h 1290"/>
                <a:gd name="T36" fmla="*/ 707 w 713"/>
                <a:gd name="T37" fmla="*/ 747 h 1290"/>
                <a:gd name="T38" fmla="*/ 713 w 713"/>
                <a:gd name="T39" fmla="*/ 903 h 1290"/>
                <a:gd name="T40" fmla="*/ 468 w 713"/>
                <a:gd name="T41" fmla="*/ 981 h 1290"/>
                <a:gd name="T42" fmla="*/ 428 w 713"/>
                <a:gd name="T43" fmla="*/ 991 h 1290"/>
                <a:gd name="T44" fmla="*/ 408 w 713"/>
                <a:gd name="T45" fmla="*/ 1019 h 1290"/>
                <a:gd name="T46" fmla="*/ 424 w 713"/>
                <a:gd name="T47" fmla="*/ 1049 h 1290"/>
                <a:gd name="T48" fmla="*/ 465 w 713"/>
                <a:gd name="T49" fmla="*/ 1128 h 1290"/>
                <a:gd name="T50" fmla="*/ 475 w 713"/>
                <a:gd name="T51" fmla="*/ 1175 h 1290"/>
                <a:gd name="T52" fmla="*/ 470 w 713"/>
                <a:gd name="T53" fmla="*/ 1214 h 1290"/>
                <a:gd name="T54" fmla="*/ 447 w 713"/>
                <a:gd name="T55" fmla="*/ 1252 h 1290"/>
                <a:gd name="T56" fmla="*/ 412 w 713"/>
                <a:gd name="T57" fmla="*/ 1277 h 1290"/>
                <a:gd name="T58" fmla="*/ 369 w 713"/>
                <a:gd name="T59" fmla="*/ 1288 h 1290"/>
                <a:gd name="T60" fmla="*/ 335 w 713"/>
                <a:gd name="T61" fmla="*/ 1288 h 1290"/>
                <a:gd name="T62" fmla="*/ 294 w 713"/>
                <a:gd name="T63" fmla="*/ 1274 h 1290"/>
                <a:gd name="T64" fmla="*/ 259 w 713"/>
                <a:gd name="T65" fmla="*/ 1245 h 1290"/>
                <a:gd name="T66" fmla="*/ 239 w 713"/>
                <a:gd name="T67" fmla="*/ 1202 h 1290"/>
                <a:gd name="T68" fmla="*/ 236 w 713"/>
                <a:gd name="T69" fmla="*/ 1161 h 1290"/>
                <a:gd name="T70" fmla="*/ 252 w 713"/>
                <a:gd name="T71" fmla="*/ 1103 h 1290"/>
                <a:gd name="T72" fmla="*/ 288 w 713"/>
                <a:gd name="T73" fmla="*/ 1024 h 1290"/>
                <a:gd name="T74" fmla="*/ 288 w 713"/>
                <a:gd name="T75" fmla="*/ 1012 h 1290"/>
                <a:gd name="T76" fmla="*/ 257 w 713"/>
                <a:gd name="T77" fmla="*/ 998 h 1290"/>
                <a:gd name="T78" fmla="*/ 127 w 713"/>
                <a:gd name="T79" fmla="*/ 988 h 1290"/>
                <a:gd name="T80" fmla="*/ 0 w 713"/>
                <a:gd name="T81" fmla="*/ 271 h 1290"/>
                <a:gd name="T82" fmla="*/ 221 w 713"/>
                <a:gd name="T83" fmla="*/ 271 h 1290"/>
                <a:gd name="T84" fmla="*/ 319 w 713"/>
                <a:gd name="T85" fmla="*/ 257 h 1290"/>
                <a:gd name="T86" fmla="*/ 344 w 713"/>
                <a:gd name="T87" fmla="*/ 239 h 1290"/>
                <a:gd name="T88" fmla="*/ 341 w 713"/>
                <a:gd name="T89" fmla="*/ 225 h 1290"/>
                <a:gd name="T90" fmla="*/ 298 w 713"/>
                <a:gd name="T91" fmla="*/ 165 h 1290"/>
                <a:gd name="T92" fmla="*/ 281 w 713"/>
                <a:gd name="T93" fmla="*/ 116 h 1290"/>
                <a:gd name="T94" fmla="*/ 280 w 713"/>
                <a:gd name="T95" fmla="*/ 74 h 1290"/>
                <a:gd name="T96" fmla="*/ 292 w 713"/>
                <a:gd name="T97" fmla="*/ 40 h 1290"/>
                <a:gd name="T98" fmla="*/ 324 w 713"/>
                <a:gd name="T99" fmla="*/ 12 h 1290"/>
                <a:gd name="T100" fmla="*/ 377 w 713"/>
                <a:gd name="T101" fmla="*/ 0 h 1290"/>
                <a:gd name="T102" fmla="*/ 447 w 713"/>
                <a:gd name="T103" fmla="*/ 15 h 1290"/>
                <a:gd name="T104" fmla="*/ 479 w 713"/>
                <a:gd name="T105" fmla="*/ 44 h 1290"/>
                <a:gd name="T106" fmla="*/ 491 w 713"/>
                <a:gd name="T107" fmla="*/ 70 h 1290"/>
                <a:gd name="T108" fmla="*/ 488 w 713"/>
                <a:gd name="T109" fmla="*/ 139 h 1290"/>
                <a:gd name="T110" fmla="*/ 463 w 713"/>
                <a:gd name="T111" fmla="*/ 206 h 1290"/>
                <a:gd name="T112" fmla="*/ 465 w 713"/>
                <a:gd name="T113" fmla="*/ 241 h 1290"/>
                <a:gd name="T114" fmla="*/ 510 w 713"/>
                <a:gd name="T115" fmla="*/ 265 h 1290"/>
                <a:gd name="T116" fmla="*/ 591 w 713"/>
                <a:gd name="T117" fmla="*/ 27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3" h="1290">
                  <a:moveTo>
                    <a:pt x="706" y="274"/>
                  </a:moveTo>
                  <a:lnTo>
                    <a:pt x="706" y="274"/>
                  </a:lnTo>
                  <a:lnTo>
                    <a:pt x="709" y="362"/>
                  </a:lnTo>
                  <a:lnTo>
                    <a:pt x="712" y="443"/>
                  </a:lnTo>
                  <a:lnTo>
                    <a:pt x="710" y="478"/>
                  </a:lnTo>
                  <a:lnTo>
                    <a:pt x="709" y="510"/>
                  </a:lnTo>
                  <a:lnTo>
                    <a:pt x="706" y="536"/>
                  </a:lnTo>
                  <a:lnTo>
                    <a:pt x="702" y="557"/>
                  </a:lnTo>
                  <a:lnTo>
                    <a:pt x="702" y="557"/>
                  </a:lnTo>
                  <a:lnTo>
                    <a:pt x="698" y="567"/>
                  </a:lnTo>
                  <a:lnTo>
                    <a:pt x="695" y="570"/>
                  </a:lnTo>
                  <a:lnTo>
                    <a:pt x="692" y="573"/>
                  </a:lnTo>
                  <a:lnTo>
                    <a:pt x="688" y="574"/>
                  </a:lnTo>
                  <a:lnTo>
                    <a:pt x="684" y="574"/>
                  </a:lnTo>
                  <a:lnTo>
                    <a:pt x="675" y="573"/>
                  </a:lnTo>
                  <a:lnTo>
                    <a:pt x="665" y="569"/>
                  </a:lnTo>
                  <a:lnTo>
                    <a:pt x="656" y="562"/>
                  </a:lnTo>
                  <a:lnTo>
                    <a:pt x="629" y="545"/>
                  </a:lnTo>
                  <a:lnTo>
                    <a:pt x="600" y="525"/>
                  </a:lnTo>
                  <a:lnTo>
                    <a:pt x="584" y="515"/>
                  </a:lnTo>
                  <a:lnTo>
                    <a:pt x="566" y="506"/>
                  </a:lnTo>
                  <a:lnTo>
                    <a:pt x="548" y="499"/>
                  </a:lnTo>
                  <a:lnTo>
                    <a:pt x="528" y="493"/>
                  </a:lnTo>
                  <a:lnTo>
                    <a:pt x="509" y="489"/>
                  </a:lnTo>
                  <a:lnTo>
                    <a:pt x="488" y="487"/>
                  </a:lnTo>
                  <a:lnTo>
                    <a:pt x="488" y="487"/>
                  </a:lnTo>
                  <a:lnTo>
                    <a:pt x="471" y="489"/>
                  </a:lnTo>
                  <a:lnTo>
                    <a:pt x="456" y="492"/>
                  </a:lnTo>
                  <a:lnTo>
                    <a:pt x="440" y="496"/>
                  </a:lnTo>
                  <a:lnTo>
                    <a:pt x="428" y="501"/>
                  </a:lnTo>
                  <a:lnTo>
                    <a:pt x="417" y="508"/>
                  </a:lnTo>
                  <a:lnTo>
                    <a:pt x="405" y="515"/>
                  </a:lnTo>
                  <a:lnTo>
                    <a:pt x="397" y="524"/>
                  </a:lnTo>
                  <a:lnTo>
                    <a:pt x="389" y="534"/>
                  </a:lnTo>
                  <a:lnTo>
                    <a:pt x="382" y="543"/>
                  </a:lnTo>
                  <a:lnTo>
                    <a:pt x="376" y="555"/>
                  </a:lnTo>
                  <a:lnTo>
                    <a:pt x="372" y="566"/>
                  </a:lnTo>
                  <a:lnTo>
                    <a:pt x="369" y="577"/>
                  </a:lnTo>
                  <a:lnTo>
                    <a:pt x="366" y="590"/>
                  </a:lnTo>
                  <a:lnTo>
                    <a:pt x="365" y="601"/>
                  </a:lnTo>
                  <a:lnTo>
                    <a:pt x="365" y="613"/>
                  </a:lnTo>
                  <a:lnTo>
                    <a:pt x="366" y="626"/>
                  </a:lnTo>
                  <a:lnTo>
                    <a:pt x="366" y="626"/>
                  </a:lnTo>
                  <a:lnTo>
                    <a:pt x="369" y="638"/>
                  </a:lnTo>
                  <a:lnTo>
                    <a:pt x="372" y="651"/>
                  </a:lnTo>
                  <a:lnTo>
                    <a:pt x="376" y="662"/>
                  </a:lnTo>
                  <a:lnTo>
                    <a:pt x="382" y="675"/>
                  </a:lnTo>
                  <a:lnTo>
                    <a:pt x="387" y="686"/>
                  </a:lnTo>
                  <a:lnTo>
                    <a:pt x="394" y="696"/>
                  </a:lnTo>
                  <a:lnTo>
                    <a:pt x="401" y="707"/>
                  </a:lnTo>
                  <a:lnTo>
                    <a:pt x="411" y="715"/>
                  </a:lnTo>
                  <a:lnTo>
                    <a:pt x="419" y="724"/>
                  </a:lnTo>
                  <a:lnTo>
                    <a:pt x="431" y="731"/>
                  </a:lnTo>
                  <a:lnTo>
                    <a:pt x="442" y="738"/>
                  </a:lnTo>
                  <a:lnTo>
                    <a:pt x="453" y="743"/>
                  </a:lnTo>
                  <a:lnTo>
                    <a:pt x="465" y="746"/>
                  </a:lnTo>
                  <a:lnTo>
                    <a:pt x="479" y="749"/>
                  </a:lnTo>
                  <a:lnTo>
                    <a:pt x="493" y="750"/>
                  </a:lnTo>
                  <a:lnTo>
                    <a:pt x="507" y="750"/>
                  </a:lnTo>
                  <a:lnTo>
                    <a:pt x="507" y="750"/>
                  </a:lnTo>
                  <a:lnTo>
                    <a:pt x="521" y="747"/>
                  </a:lnTo>
                  <a:lnTo>
                    <a:pt x="535" y="745"/>
                  </a:lnTo>
                  <a:lnTo>
                    <a:pt x="563" y="738"/>
                  </a:lnTo>
                  <a:lnTo>
                    <a:pt x="593" y="729"/>
                  </a:lnTo>
                  <a:lnTo>
                    <a:pt x="621" y="721"/>
                  </a:lnTo>
                  <a:lnTo>
                    <a:pt x="635" y="718"/>
                  </a:lnTo>
                  <a:lnTo>
                    <a:pt x="647" y="715"/>
                  </a:lnTo>
                  <a:lnTo>
                    <a:pt x="660" y="714"/>
                  </a:lnTo>
                  <a:lnTo>
                    <a:pt x="671" y="715"/>
                  </a:lnTo>
                  <a:lnTo>
                    <a:pt x="681" y="717"/>
                  </a:lnTo>
                  <a:lnTo>
                    <a:pt x="689" y="721"/>
                  </a:lnTo>
                  <a:lnTo>
                    <a:pt x="698" y="727"/>
                  </a:lnTo>
                  <a:lnTo>
                    <a:pt x="703" y="735"/>
                  </a:lnTo>
                  <a:lnTo>
                    <a:pt x="703" y="735"/>
                  </a:lnTo>
                  <a:lnTo>
                    <a:pt x="706" y="740"/>
                  </a:lnTo>
                  <a:lnTo>
                    <a:pt x="707" y="747"/>
                  </a:lnTo>
                  <a:lnTo>
                    <a:pt x="710" y="768"/>
                  </a:lnTo>
                  <a:lnTo>
                    <a:pt x="713" y="795"/>
                  </a:lnTo>
                  <a:lnTo>
                    <a:pt x="713" y="827"/>
                  </a:lnTo>
                  <a:lnTo>
                    <a:pt x="713" y="903"/>
                  </a:lnTo>
                  <a:lnTo>
                    <a:pt x="713" y="985"/>
                  </a:lnTo>
                  <a:lnTo>
                    <a:pt x="713" y="985"/>
                  </a:lnTo>
                  <a:lnTo>
                    <a:pt x="565" y="982"/>
                  </a:lnTo>
                  <a:lnTo>
                    <a:pt x="468" y="981"/>
                  </a:lnTo>
                  <a:lnTo>
                    <a:pt x="468" y="981"/>
                  </a:lnTo>
                  <a:lnTo>
                    <a:pt x="452" y="982"/>
                  </a:lnTo>
                  <a:lnTo>
                    <a:pt x="439" y="985"/>
                  </a:lnTo>
                  <a:lnTo>
                    <a:pt x="428" y="991"/>
                  </a:lnTo>
                  <a:lnTo>
                    <a:pt x="419" y="996"/>
                  </a:lnTo>
                  <a:lnTo>
                    <a:pt x="414" y="1003"/>
                  </a:lnTo>
                  <a:lnTo>
                    <a:pt x="410" y="1012"/>
                  </a:lnTo>
                  <a:lnTo>
                    <a:pt x="408" y="1019"/>
                  </a:lnTo>
                  <a:lnTo>
                    <a:pt x="410" y="1027"/>
                  </a:lnTo>
                  <a:lnTo>
                    <a:pt x="410" y="1027"/>
                  </a:lnTo>
                  <a:lnTo>
                    <a:pt x="415" y="1035"/>
                  </a:lnTo>
                  <a:lnTo>
                    <a:pt x="424" y="1049"/>
                  </a:lnTo>
                  <a:lnTo>
                    <a:pt x="433" y="1065"/>
                  </a:lnTo>
                  <a:lnTo>
                    <a:pt x="445" y="1084"/>
                  </a:lnTo>
                  <a:lnTo>
                    <a:pt x="456" y="1105"/>
                  </a:lnTo>
                  <a:lnTo>
                    <a:pt x="465" y="1128"/>
                  </a:lnTo>
                  <a:lnTo>
                    <a:pt x="470" y="1140"/>
                  </a:lnTo>
                  <a:lnTo>
                    <a:pt x="472" y="1151"/>
                  </a:lnTo>
                  <a:lnTo>
                    <a:pt x="474" y="1164"/>
                  </a:lnTo>
                  <a:lnTo>
                    <a:pt x="475" y="1175"/>
                  </a:lnTo>
                  <a:lnTo>
                    <a:pt x="475" y="1175"/>
                  </a:lnTo>
                  <a:lnTo>
                    <a:pt x="475" y="1189"/>
                  </a:lnTo>
                  <a:lnTo>
                    <a:pt x="472" y="1202"/>
                  </a:lnTo>
                  <a:lnTo>
                    <a:pt x="470" y="1214"/>
                  </a:lnTo>
                  <a:lnTo>
                    <a:pt x="465" y="1224"/>
                  </a:lnTo>
                  <a:lnTo>
                    <a:pt x="461" y="1235"/>
                  </a:lnTo>
                  <a:lnTo>
                    <a:pt x="454" y="1244"/>
                  </a:lnTo>
                  <a:lnTo>
                    <a:pt x="447" y="1252"/>
                  </a:lnTo>
                  <a:lnTo>
                    <a:pt x="439" y="1260"/>
                  </a:lnTo>
                  <a:lnTo>
                    <a:pt x="431" y="1267"/>
                  </a:lnTo>
                  <a:lnTo>
                    <a:pt x="422" y="1273"/>
                  </a:lnTo>
                  <a:lnTo>
                    <a:pt x="412" y="1277"/>
                  </a:lnTo>
                  <a:lnTo>
                    <a:pt x="401" y="1281"/>
                  </a:lnTo>
                  <a:lnTo>
                    <a:pt x="391" y="1286"/>
                  </a:lnTo>
                  <a:lnTo>
                    <a:pt x="380" y="1287"/>
                  </a:lnTo>
                  <a:lnTo>
                    <a:pt x="369" y="1288"/>
                  </a:lnTo>
                  <a:lnTo>
                    <a:pt x="358" y="1290"/>
                  </a:lnTo>
                  <a:lnTo>
                    <a:pt x="358" y="1290"/>
                  </a:lnTo>
                  <a:lnTo>
                    <a:pt x="347" y="1288"/>
                  </a:lnTo>
                  <a:lnTo>
                    <a:pt x="335" y="1288"/>
                  </a:lnTo>
                  <a:lnTo>
                    <a:pt x="324" y="1286"/>
                  </a:lnTo>
                  <a:lnTo>
                    <a:pt x="313" y="1283"/>
                  </a:lnTo>
                  <a:lnTo>
                    <a:pt x="303" y="1279"/>
                  </a:lnTo>
                  <a:lnTo>
                    <a:pt x="294" y="1274"/>
                  </a:lnTo>
                  <a:lnTo>
                    <a:pt x="284" y="1267"/>
                  </a:lnTo>
                  <a:lnTo>
                    <a:pt x="275" y="1262"/>
                  </a:lnTo>
                  <a:lnTo>
                    <a:pt x="267" y="1253"/>
                  </a:lnTo>
                  <a:lnTo>
                    <a:pt x="259" y="1245"/>
                  </a:lnTo>
                  <a:lnTo>
                    <a:pt x="253" y="1235"/>
                  </a:lnTo>
                  <a:lnTo>
                    <a:pt x="247" y="1226"/>
                  </a:lnTo>
                  <a:lnTo>
                    <a:pt x="242" y="1214"/>
                  </a:lnTo>
                  <a:lnTo>
                    <a:pt x="239" y="1202"/>
                  </a:lnTo>
                  <a:lnTo>
                    <a:pt x="236" y="1188"/>
                  </a:lnTo>
                  <a:lnTo>
                    <a:pt x="236" y="1174"/>
                  </a:lnTo>
                  <a:lnTo>
                    <a:pt x="236" y="1174"/>
                  </a:lnTo>
                  <a:lnTo>
                    <a:pt x="236" y="1161"/>
                  </a:lnTo>
                  <a:lnTo>
                    <a:pt x="238" y="1149"/>
                  </a:lnTo>
                  <a:lnTo>
                    <a:pt x="240" y="1136"/>
                  </a:lnTo>
                  <a:lnTo>
                    <a:pt x="243" y="1125"/>
                  </a:lnTo>
                  <a:lnTo>
                    <a:pt x="252" y="1103"/>
                  </a:lnTo>
                  <a:lnTo>
                    <a:pt x="260" y="1082"/>
                  </a:lnTo>
                  <a:lnTo>
                    <a:pt x="278" y="1047"/>
                  </a:lnTo>
                  <a:lnTo>
                    <a:pt x="285" y="1031"/>
                  </a:lnTo>
                  <a:lnTo>
                    <a:pt x="288" y="1024"/>
                  </a:lnTo>
                  <a:lnTo>
                    <a:pt x="289" y="1019"/>
                  </a:lnTo>
                  <a:lnTo>
                    <a:pt x="289" y="1019"/>
                  </a:lnTo>
                  <a:lnTo>
                    <a:pt x="289" y="1014"/>
                  </a:lnTo>
                  <a:lnTo>
                    <a:pt x="288" y="1012"/>
                  </a:lnTo>
                  <a:lnTo>
                    <a:pt x="285" y="1009"/>
                  </a:lnTo>
                  <a:lnTo>
                    <a:pt x="282" y="1006"/>
                  </a:lnTo>
                  <a:lnTo>
                    <a:pt x="271" y="1000"/>
                  </a:lnTo>
                  <a:lnTo>
                    <a:pt x="257" y="998"/>
                  </a:lnTo>
                  <a:lnTo>
                    <a:pt x="240" y="995"/>
                  </a:lnTo>
                  <a:lnTo>
                    <a:pt x="221" y="992"/>
                  </a:lnTo>
                  <a:lnTo>
                    <a:pt x="176" y="989"/>
                  </a:lnTo>
                  <a:lnTo>
                    <a:pt x="127" y="988"/>
                  </a:lnTo>
                  <a:lnTo>
                    <a:pt x="78" y="988"/>
                  </a:lnTo>
                  <a:lnTo>
                    <a:pt x="0" y="988"/>
                  </a:lnTo>
                  <a:lnTo>
                    <a:pt x="0" y="271"/>
                  </a:lnTo>
                  <a:lnTo>
                    <a:pt x="0" y="271"/>
                  </a:lnTo>
                  <a:lnTo>
                    <a:pt x="74" y="274"/>
                  </a:lnTo>
                  <a:lnTo>
                    <a:pt x="130" y="274"/>
                  </a:lnTo>
                  <a:lnTo>
                    <a:pt x="192" y="272"/>
                  </a:lnTo>
                  <a:lnTo>
                    <a:pt x="221" y="271"/>
                  </a:lnTo>
                  <a:lnTo>
                    <a:pt x="250" y="268"/>
                  </a:lnTo>
                  <a:lnTo>
                    <a:pt x="275" y="265"/>
                  </a:lnTo>
                  <a:lnTo>
                    <a:pt x="299" y="261"/>
                  </a:lnTo>
                  <a:lnTo>
                    <a:pt x="319" y="257"/>
                  </a:lnTo>
                  <a:lnTo>
                    <a:pt x="333" y="250"/>
                  </a:lnTo>
                  <a:lnTo>
                    <a:pt x="338" y="247"/>
                  </a:lnTo>
                  <a:lnTo>
                    <a:pt x="342" y="243"/>
                  </a:lnTo>
                  <a:lnTo>
                    <a:pt x="344" y="239"/>
                  </a:lnTo>
                  <a:lnTo>
                    <a:pt x="345" y="234"/>
                  </a:lnTo>
                  <a:lnTo>
                    <a:pt x="345" y="234"/>
                  </a:lnTo>
                  <a:lnTo>
                    <a:pt x="344" y="229"/>
                  </a:lnTo>
                  <a:lnTo>
                    <a:pt x="341" y="225"/>
                  </a:lnTo>
                  <a:lnTo>
                    <a:pt x="333" y="213"/>
                  </a:lnTo>
                  <a:lnTo>
                    <a:pt x="323" y="200"/>
                  </a:lnTo>
                  <a:lnTo>
                    <a:pt x="310" y="184"/>
                  </a:lnTo>
                  <a:lnTo>
                    <a:pt x="298" y="165"/>
                  </a:lnTo>
                  <a:lnTo>
                    <a:pt x="292" y="155"/>
                  </a:lnTo>
                  <a:lnTo>
                    <a:pt x="288" y="142"/>
                  </a:lnTo>
                  <a:lnTo>
                    <a:pt x="284" y="130"/>
                  </a:lnTo>
                  <a:lnTo>
                    <a:pt x="281" y="116"/>
                  </a:lnTo>
                  <a:lnTo>
                    <a:pt x="278" y="100"/>
                  </a:lnTo>
                  <a:lnTo>
                    <a:pt x="278" y="83"/>
                  </a:lnTo>
                  <a:lnTo>
                    <a:pt x="278" y="83"/>
                  </a:lnTo>
                  <a:lnTo>
                    <a:pt x="280" y="74"/>
                  </a:lnTo>
                  <a:lnTo>
                    <a:pt x="281" y="64"/>
                  </a:lnTo>
                  <a:lnTo>
                    <a:pt x="284" y="56"/>
                  </a:lnTo>
                  <a:lnTo>
                    <a:pt x="288" y="47"/>
                  </a:lnTo>
                  <a:lnTo>
                    <a:pt x="292" y="40"/>
                  </a:lnTo>
                  <a:lnTo>
                    <a:pt x="298" y="33"/>
                  </a:lnTo>
                  <a:lnTo>
                    <a:pt x="303" y="28"/>
                  </a:lnTo>
                  <a:lnTo>
                    <a:pt x="310" y="22"/>
                  </a:lnTo>
                  <a:lnTo>
                    <a:pt x="324" y="12"/>
                  </a:lnTo>
                  <a:lnTo>
                    <a:pt x="341" y="7"/>
                  </a:lnTo>
                  <a:lnTo>
                    <a:pt x="358" y="1"/>
                  </a:lnTo>
                  <a:lnTo>
                    <a:pt x="377" y="0"/>
                  </a:lnTo>
                  <a:lnTo>
                    <a:pt x="377" y="0"/>
                  </a:lnTo>
                  <a:lnTo>
                    <a:pt x="396" y="0"/>
                  </a:lnTo>
                  <a:lnTo>
                    <a:pt x="414" y="2"/>
                  </a:lnTo>
                  <a:lnTo>
                    <a:pt x="432" y="8"/>
                  </a:lnTo>
                  <a:lnTo>
                    <a:pt x="447" y="15"/>
                  </a:lnTo>
                  <a:lnTo>
                    <a:pt x="463" y="26"/>
                  </a:lnTo>
                  <a:lnTo>
                    <a:pt x="468" y="32"/>
                  </a:lnTo>
                  <a:lnTo>
                    <a:pt x="474" y="37"/>
                  </a:lnTo>
                  <a:lnTo>
                    <a:pt x="479" y="44"/>
                  </a:lnTo>
                  <a:lnTo>
                    <a:pt x="484" y="53"/>
                  </a:lnTo>
                  <a:lnTo>
                    <a:pt x="488" y="60"/>
                  </a:lnTo>
                  <a:lnTo>
                    <a:pt x="491" y="70"/>
                  </a:lnTo>
                  <a:lnTo>
                    <a:pt x="491" y="70"/>
                  </a:lnTo>
                  <a:lnTo>
                    <a:pt x="493" y="88"/>
                  </a:lnTo>
                  <a:lnTo>
                    <a:pt x="493" y="106"/>
                  </a:lnTo>
                  <a:lnTo>
                    <a:pt x="492" y="123"/>
                  </a:lnTo>
                  <a:lnTo>
                    <a:pt x="488" y="139"/>
                  </a:lnTo>
                  <a:lnTo>
                    <a:pt x="484" y="155"/>
                  </a:lnTo>
                  <a:lnTo>
                    <a:pt x="478" y="169"/>
                  </a:lnTo>
                  <a:lnTo>
                    <a:pt x="467" y="195"/>
                  </a:lnTo>
                  <a:lnTo>
                    <a:pt x="463" y="206"/>
                  </a:lnTo>
                  <a:lnTo>
                    <a:pt x="461" y="218"/>
                  </a:lnTo>
                  <a:lnTo>
                    <a:pt x="460" y="227"/>
                  </a:lnTo>
                  <a:lnTo>
                    <a:pt x="463" y="237"/>
                  </a:lnTo>
                  <a:lnTo>
                    <a:pt x="465" y="241"/>
                  </a:lnTo>
                  <a:lnTo>
                    <a:pt x="468" y="246"/>
                  </a:lnTo>
                  <a:lnTo>
                    <a:pt x="478" y="253"/>
                  </a:lnTo>
                  <a:lnTo>
                    <a:pt x="492" y="260"/>
                  </a:lnTo>
                  <a:lnTo>
                    <a:pt x="510" y="265"/>
                  </a:lnTo>
                  <a:lnTo>
                    <a:pt x="510" y="265"/>
                  </a:lnTo>
                  <a:lnTo>
                    <a:pt x="526" y="269"/>
                  </a:lnTo>
                  <a:lnTo>
                    <a:pt x="545" y="271"/>
                  </a:lnTo>
                  <a:lnTo>
                    <a:pt x="591" y="274"/>
                  </a:lnTo>
                  <a:lnTo>
                    <a:pt x="646" y="275"/>
                  </a:lnTo>
                  <a:lnTo>
                    <a:pt x="706" y="274"/>
                  </a:lnTo>
                  <a:lnTo>
                    <a:pt x="706" y="274"/>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63" name="Freeform 16"/>
            <p:cNvSpPr/>
            <p:nvPr/>
          </p:nvSpPr>
          <p:spPr bwMode="auto">
            <a:xfrm>
              <a:off x="5421313" y="2427288"/>
              <a:ext cx="1155700" cy="2062162"/>
            </a:xfrm>
            <a:custGeom>
              <a:avLst/>
              <a:gdLst>
                <a:gd name="T0" fmla="*/ 584 w 728"/>
                <a:gd name="T1" fmla="*/ 1019 h 1299"/>
                <a:gd name="T2" fmla="*/ 467 w 728"/>
                <a:gd name="T3" fmla="*/ 1022 h 1299"/>
                <a:gd name="T4" fmla="*/ 440 w 728"/>
                <a:gd name="T5" fmla="*/ 1038 h 1299"/>
                <a:gd name="T6" fmla="*/ 441 w 728"/>
                <a:gd name="T7" fmla="*/ 1066 h 1299"/>
                <a:gd name="T8" fmla="*/ 469 w 728"/>
                <a:gd name="T9" fmla="*/ 1158 h 1299"/>
                <a:gd name="T10" fmla="*/ 474 w 728"/>
                <a:gd name="T11" fmla="*/ 1211 h 1299"/>
                <a:gd name="T12" fmla="*/ 460 w 728"/>
                <a:gd name="T13" fmla="*/ 1251 h 1299"/>
                <a:gd name="T14" fmla="*/ 429 w 728"/>
                <a:gd name="T15" fmla="*/ 1279 h 1299"/>
                <a:gd name="T16" fmla="*/ 377 w 728"/>
                <a:gd name="T17" fmla="*/ 1298 h 1299"/>
                <a:gd name="T18" fmla="*/ 310 w 728"/>
                <a:gd name="T19" fmla="*/ 1292 h 1299"/>
                <a:gd name="T20" fmla="*/ 274 w 728"/>
                <a:gd name="T21" fmla="*/ 1272 h 1299"/>
                <a:gd name="T22" fmla="*/ 250 w 728"/>
                <a:gd name="T23" fmla="*/ 1240 h 1299"/>
                <a:gd name="T24" fmla="*/ 244 w 728"/>
                <a:gd name="T25" fmla="*/ 1194 h 1299"/>
                <a:gd name="T26" fmla="*/ 254 w 728"/>
                <a:gd name="T27" fmla="*/ 1162 h 1299"/>
                <a:gd name="T28" fmla="*/ 307 w 728"/>
                <a:gd name="T29" fmla="*/ 1080 h 1299"/>
                <a:gd name="T30" fmla="*/ 318 w 728"/>
                <a:gd name="T31" fmla="*/ 1060 h 1299"/>
                <a:gd name="T32" fmla="*/ 307 w 728"/>
                <a:gd name="T33" fmla="*/ 1029 h 1299"/>
                <a:gd name="T34" fmla="*/ 276 w 728"/>
                <a:gd name="T35" fmla="*/ 1015 h 1299"/>
                <a:gd name="T36" fmla="*/ 5 w 728"/>
                <a:gd name="T37" fmla="*/ 1019 h 1299"/>
                <a:gd name="T38" fmla="*/ 1 w 728"/>
                <a:gd name="T39" fmla="*/ 845 h 1299"/>
                <a:gd name="T40" fmla="*/ 11 w 728"/>
                <a:gd name="T41" fmla="*/ 765 h 1299"/>
                <a:gd name="T42" fmla="*/ 26 w 728"/>
                <a:gd name="T43" fmla="*/ 736 h 1299"/>
                <a:gd name="T44" fmla="*/ 61 w 728"/>
                <a:gd name="T45" fmla="*/ 724 h 1299"/>
                <a:gd name="T46" fmla="*/ 124 w 728"/>
                <a:gd name="T47" fmla="*/ 758 h 1299"/>
                <a:gd name="T48" fmla="*/ 180 w 728"/>
                <a:gd name="T49" fmla="*/ 783 h 1299"/>
                <a:gd name="T50" fmla="*/ 222 w 728"/>
                <a:gd name="T51" fmla="*/ 782 h 1299"/>
                <a:gd name="T52" fmla="*/ 274 w 728"/>
                <a:gd name="T53" fmla="*/ 761 h 1299"/>
                <a:gd name="T54" fmla="*/ 310 w 728"/>
                <a:gd name="T55" fmla="*/ 724 h 1299"/>
                <a:gd name="T56" fmla="*/ 330 w 728"/>
                <a:gd name="T57" fmla="*/ 680 h 1299"/>
                <a:gd name="T58" fmla="*/ 332 w 728"/>
                <a:gd name="T59" fmla="*/ 643 h 1299"/>
                <a:gd name="T60" fmla="*/ 321 w 728"/>
                <a:gd name="T61" fmla="*/ 596 h 1299"/>
                <a:gd name="T62" fmla="*/ 292 w 728"/>
                <a:gd name="T63" fmla="*/ 557 h 1299"/>
                <a:gd name="T64" fmla="*/ 243 w 728"/>
                <a:gd name="T65" fmla="*/ 530 h 1299"/>
                <a:gd name="T66" fmla="*/ 193 w 728"/>
                <a:gd name="T67" fmla="*/ 523 h 1299"/>
                <a:gd name="T68" fmla="*/ 142 w 728"/>
                <a:gd name="T69" fmla="*/ 537 h 1299"/>
                <a:gd name="T70" fmla="*/ 81 w 728"/>
                <a:gd name="T71" fmla="*/ 575 h 1299"/>
                <a:gd name="T72" fmla="*/ 43 w 728"/>
                <a:gd name="T73" fmla="*/ 573 h 1299"/>
                <a:gd name="T74" fmla="*/ 22 w 728"/>
                <a:gd name="T75" fmla="*/ 551 h 1299"/>
                <a:gd name="T76" fmla="*/ 12 w 728"/>
                <a:gd name="T77" fmla="*/ 466 h 1299"/>
                <a:gd name="T78" fmla="*/ 162 w 728"/>
                <a:gd name="T79" fmla="*/ 309 h 1299"/>
                <a:gd name="T80" fmla="*/ 289 w 728"/>
                <a:gd name="T81" fmla="*/ 308 h 1299"/>
                <a:gd name="T82" fmla="*/ 316 w 728"/>
                <a:gd name="T83" fmla="*/ 281 h 1299"/>
                <a:gd name="T84" fmla="*/ 316 w 728"/>
                <a:gd name="T85" fmla="*/ 258 h 1299"/>
                <a:gd name="T86" fmla="*/ 265 w 728"/>
                <a:gd name="T87" fmla="*/ 165 h 1299"/>
                <a:gd name="T88" fmla="*/ 253 w 728"/>
                <a:gd name="T89" fmla="*/ 121 h 1299"/>
                <a:gd name="T90" fmla="*/ 260 w 728"/>
                <a:gd name="T91" fmla="*/ 74 h 1299"/>
                <a:gd name="T92" fmla="*/ 285 w 728"/>
                <a:gd name="T93" fmla="*/ 38 h 1299"/>
                <a:gd name="T94" fmla="*/ 323 w 728"/>
                <a:gd name="T95" fmla="*/ 13 h 1299"/>
                <a:gd name="T96" fmla="*/ 367 w 728"/>
                <a:gd name="T97" fmla="*/ 2 h 1299"/>
                <a:gd name="T98" fmla="*/ 401 w 728"/>
                <a:gd name="T99" fmla="*/ 2 h 1299"/>
                <a:gd name="T100" fmla="*/ 444 w 728"/>
                <a:gd name="T101" fmla="*/ 17 h 1299"/>
                <a:gd name="T102" fmla="*/ 476 w 728"/>
                <a:gd name="T103" fmla="*/ 49 h 1299"/>
                <a:gd name="T104" fmla="*/ 495 w 728"/>
                <a:gd name="T105" fmla="*/ 100 h 1299"/>
                <a:gd name="T106" fmla="*/ 495 w 728"/>
                <a:gd name="T107" fmla="*/ 144 h 1299"/>
                <a:gd name="T108" fmla="*/ 481 w 728"/>
                <a:gd name="T109" fmla="*/ 189 h 1299"/>
                <a:gd name="T110" fmla="*/ 447 w 728"/>
                <a:gd name="T111" fmla="*/ 248 h 1299"/>
                <a:gd name="T112" fmla="*/ 439 w 728"/>
                <a:gd name="T113" fmla="*/ 274 h 1299"/>
                <a:gd name="T114" fmla="*/ 446 w 728"/>
                <a:gd name="T115" fmla="*/ 288 h 1299"/>
                <a:gd name="T116" fmla="*/ 506 w 728"/>
                <a:gd name="T117" fmla="*/ 304 h 1299"/>
                <a:gd name="T118" fmla="*/ 693 w 728"/>
                <a:gd name="T119" fmla="*/ 30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1299">
                  <a:moveTo>
                    <a:pt x="728" y="304"/>
                  </a:moveTo>
                  <a:lnTo>
                    <a:pt x="728" y="1021"/>
                  </a:lnTo>
                  <a:lnTo>
                    <a:pt x="728" y="1021"/>
                  </a:lnTo>
                  <a:lnTo>
                    <a:pt x="584" y="1019"/>
                  </a:lnTo>
                  <a:lnTo>
                    <a:pt x="532" y="1019"/>
                  </a:lnTo>
                  <a:lnTo>
                    <a:pt x="495" y="1019"/>
                  </a:lnTo>
                  <a:lnTo>
                    <a:pt x="479" y="1021"/>
                  </a:lnTo>
                  <a:lnTo>
                    <a:pt x="467" y="1022"/>
                  </a:lnTo>
                  <a:lnTo>
                    <a:pt x="457" y="1025"/>
                  </a:lnTo>
                  <a:lnTo>
                    <a:pt x="448" y="1028"/>
                  </a:lnTo>
                  <a:lnTo>
                    <a:pt x="444" y="1032"/>
                  </a:lnTo>
                  <a:lnTo>
                    <a:pt x="440" y="1038"/>
                  </a:lnTo>
                  <a:lnTo>
                    <a:pt x="439" y="1045"/>
                  </a:lnTo>
                  <a:lnTo>
                    <a:pt x="440" y="1052"/>
                  </a:lnTo>
                  <a:lnTo>
                    <a:pt x="440" y="1052"/>
                  </a:lnTo>
                  <a:lnTo>
                    <a:pt x="441" y="1066"/>
                  </a:lnTo>
                  <a:lnTo>
                    <a:pt x="447" y="1081"/>
                  </a:lnTo>
                  <a:lnTo>
                    <a:pt x="458" y="1117"/>
                  </a:lnTo>
                  <a:lnTo>
                    <a:pt x="464" y="1138"/>
                  </a:lnTo>
                  <a:lnTo>
                    <a:pt x="469" y="1158"/>
                  </a:lnTo>
                  <a:lnTo>
                    <a:pt x="472" y="1179"/>
                  </a:lnTo>
                  <a:lnTo>
                    <a:pt x="474" y="1198"/>
                  </a:lnTo>
                  <a:lnTo>
                    <a:pt x="474" y="1198"/>
                  </a:lnTo>
                  <a:lnTo>
                    <a:pt x="474" y="1211"/>
                  </a:lnTo>
                  <a:lnTo>
                    <a:pt x="472" y="1222"/>
                  </a:lnTo>
                  <a:lnTo>
                    <a:pt x="469" y="1232"/>
                  </a:lnTo>
                  <a:lnTo>
                    <a:pt x="465" y="1242"/>
                  </a:lnTo>
                  <a:lnTo>
                    <a:pt x="460" y="1251"/>
                  </a:lnTo>
                  <a:lnTo>
                    <a:pt x="453" y="1260"/>
                  </a:lnTo>
                  <a:lnTo>
                    <a:pt x="446" y="1267"/>
                  </a:lnTo>
                  <a:lnTo>
                    <a:pt x="437" y="1274"/>
                  </a:lnTo>
                  <a:lnTo>
                    <a:pt x="429" y="1279"/>
                  </a:lnTo>
                  <a:lnTo>
                    <a:pt x="419" y="1285"/>
                  </a:lnTo>
                  <a:lnTo>
                    <a:pt x="409" y="1289"/>
                  </a:lnTo>
                  <a:lnTo>
                    <a:pt x="398" y="1293"/>
                  </a:lnTo>
                  <a:lnTo>
                    <a:pt x="377" y="1298"/>
                  </a:lnTo>
                  <a:lnTo>
                    <a:pt x="355" y="1299"/>
                  </a:lnTo>
                  <a:lnTo>
                    <a:pt x="332" y="1298"/>
                  </a:lnTo>
                  <a:lnTo>
                    <a:pt x="321" y="1295"/>
                  </a:lnTo>
                  <a:lnTo>
                    <a:pt x="310" y="1292"/>
                  </a:lnTo>
                  <a:lnTo>
                    <a:pt x="300" y="1289"/>
                  </a:lnTo>
                  <a:lnTo>
                    <a:pt x="290" y="1284"/>
                  </a:lnTo>
                  <a:lnTo>
                    <a:pt x="282" y="1279"/>
                  </a:lnTo>
                  <a:lnTo>
                    <a:pt x="274" y="1272"/>
                  </a:lnTo>
                  <a:lnTo>
                    <a:pt x="267" y="1265"/>
                  </a:lnTo>
                  <a:lnTo>
                    <a:pt x="260" y="1258"/>
                  </a:lnTo>
                  <a:lnTo>
                    <a:pt x="254" y="1249"/>
                  </a:lnTo>
                  <a:lnTo>
                    <a:pt x="250" y="1240"/>
                  </a:lnTo>
                  <a:lnTo>
                    <a:pt x="247" y="1229"/>
                  </a:lnTo>
                  <a:lnTo>
                    <a:pt x="244" y="1218"/>
                  </a:lnTo>
                  <a:lnTo>
                    <a:pt x="244" y="1207"/>
                  </a:lnTo>
                  <a:lnTo>
                    <a:pt x="244" y="1194"/>
                  </a:lnTo>
                  <a:lnTo>
                    <a:pt x="244" y="1194"/>
                  </a:lnTo>
                  <a:lnTo>
                    <a:pt x="247" y="1183"/>
                  </a:lnTo>
                  <a:lnTo>
                    <a:pt x="250" y="1172"/>
                  </a:lnTo>
                  <a:lnTo>
                    <a:pt x="254" y="1162"/>
                  </a:lnTo>
                  <a:lnTo>
                    <a:pt x="260" y="1151"/>
                  </a:lnTo>
                  <a:lnTo>
                    <a:pt x="271" y="1131"/>
                  </a:lnTo>
                  <a:lnTo>
                    <a:pt x="283" y="1112"/>
                  </a:lnTo>
                  <a:lnTo>
                    <a:pt x="307" y="1080"/>
                  </a:lnTo>
                  <a:lnTo>
                    <a:pt x="316" y="1068"/>
                  </a:lnTo>
                  <a:lnTo>
                    <a:pt x="317" y="1063"/>
                  </a:lnTo>
                  <a:lnTo>
                    <a:pt x="318" y="1060"/>
                  </a:lnTo>
                  <a:lnTo>
                    <a:pt x="318" y="1060"/>
                  </a:lnTo>
                  <a:lnTo>
                    <a:pt x="318" y="1052"/>
                  </a:lnTo>
                  <a:lnTo>
                    <a:pt x="317" y="1045"/>
                  </a:lnTo>
                  <a:lnTo>
                    <a:pt x="313" y="1036"/>
                  </a:lnTo>
                  <a:lnTo>
                    <a:pt x="307" y="1029"/>
                  </a:lnTo>
                  <a:lnTo>
                    <a:pt x="307" y="1029"/>
                  </a:lnTo>
                  <a:lnTo>
                    <a:pt x="299" y="1024"/>
                  </a:lnTo>
                  <a:lnTo>
                    <a:pt x="289" y="1018"/>
                  </a:lnTo>
                  <a:lnTo>
                    <a:pt x="276" y="1015"/>
                  </a:lnTo>
                  <a:lnTo>
                    <a:pt x="261" y="1014"/>
                  </a:lnTo>
                  <a:lnTo>
                    <a:pt x="261" y="1014"/>
                  </a:lnTo>
                  <a:lnTo>
                    <a:pt x="159" y="1015"/>
                  </a:lnTo>
                  <a:lnTo>
                    <a:pt x="5" y="1019"/>
                  </a:lnTo>
                  <a:lnTo>
                    <a:pt x="5" y="1019"/>
                  </a:lnTo>
                  <a:lnTo>
                    <a:pt x="1" y="929"/>
                  </a:lnTo>
                  <a:lnTo>
                    <a:pt x="0" y="885"/>
                  </a:lnTo>
                  <a:lnTo>
                    <a:pt x="1" y="845"/>
                  </a:lnTo>
                  <a:lnTo>
                    <a:pt x="3" y="808"/>
                  </a:lnTo>
                  <a:lnTo>
                    <a:pt x="5" y="793"/>
                  </a:lnTo>
                  <a:lnTo>
                    <a:pt x="8" y="778"/>
                  </a:lnTo>
                  <a:lnTo>
                    <a:pt x="11" y="765"/>
                  </a:lnTo>
                  <a:lnTo>
                    <a:pt x="15" y="752"/>
                  </a:lnTo>
                  <a:lnTo>
                    <a:pt x="21" y="743"/>
                  </a:lnTo>
                  <a:lnTo>
                    <a:pt x="26" y="736"/>
                  </a:lnTo>
                  <a:lnTo>
                    <a:pt x="26" y="736"/>
                  </a:lnTo>
                  <a:lnTo>
                    <a:pt x="35" y="729"/>
                  </a:lnTo>
                  <a:lnTo>
                    <a:pt x="43" y="724"/>
                  </a:lnTo>
                  <a:lnTo>
                    <a:pt x="51" y="723"/>
                  </a:lnTo>
                  <a:lnTo>
                    <a:pt x="61" y="724"/>
                  </a:lnTo>
                  <a:lnTo>
                    <a:pt x="71" y="727"/>
                  </a:lnTo>
                  <a:lnTo>
                    <a:pt x="81" y="731"/>
                  </a:lnTo>
                  <a:lnTo>
                    <a:pt x="102" y="744"/>
                  </a:lnTo>
                  <a:lnTo>
                    <a:pt x="124" y="758"/>
                  </a:lnTo>
                  <a:lnTo>
                    <a:pt x="146" y="771"/>
                  </a:lnTo>
                  <a:lnTo>
                    <a:pt x="158" y="776"/>
                  </a:lnTo>
                  <a:lnTo>
                    <a:pt x="169" y="780"/>
                  </a:lnTo>
                  <a:lnTo>
                    <a:pt x="180" y="783"/>
                  </a:lnTo>
                  <a:lnTo>
                    <a:pt x="191" y="785"/>
                  </a:lnTo>
                  <a:lnTo>
                    <a:pt x="191" y="785"/>
                  </a:lnTo>
                  <a:lnTo>
                    <a:pt x="208" y="785"/>
                  </a:lnTo>
                  <a:lnTo>
                    <a:pt x="222" y="782"/>
                  </a:lnTo>
                  <a:lnTo>
                    <a:pt x="237" y="779"/>
                  </a:lnTo>
                  <a:lnTo>
                    <a:pt x="250" y="773"/>
                  </a:lnTo>
                  <a:lnTo>
                    <a:pt x="263" y="768"/>
                  </a:lnTo>
                  <a:lnTo>
                    <a:pt x="274" y="761"/>
                  </a:lnTo>
                  <a:lnTo>
                    <a:pt x="285" y="754"/>
                  </a:lnTo>
                  <a:lnTo>
                    <a:pt x="293" y="744"/>
                  </a:lnTo>
                  <a:lnTo>
                    <a:pt x="302" y="736"/>
                  </a:lnTo>
                  <a:lnTo>
                    <a:pt x="310" y="724"/>
                  </a:lnTo>
                  <a:lnTo>
                    <a:pt x="316" y="715"/>
                  </a:lnTo>
                  <a:lnTo>
                    <a:pt x="321" y="703"/>
                  </a:lnTo>
                  <a:lnTo>
                    <a:pt x="325" y="691"/>
                  </a:lnTo>
                  <a:lnTo>
                    <a:pt x="330" y="680"/>
                  </a:lnTo>
                  <a:lnTo>
                    <a:pt x="331" y="667"/>
                  </a:lnTo>
                  <a:lnTo>
                    <a:pt x="332" y="655"/>
                  </a:lnTo>
                  <a:lnTo>
                    <a:pt x="332" y="655"/>
                  </a:lnTo>
                  <a:lnTo>
                    <a:pt x="332" y="643"/>
                  </a:lnTo>
                  <a:lnTo>
                    <a:pt x="331" y="631"/>
                  </a:lnTo>
                  <a:lnTo>
                    <a:pt x="330" y="618"/>
                  </a:lnTo>
                  <a:lnTo>
                    <a:pt x="325" y="607"/>
                  </a:lnTo>
                  <a:lnTo>
                    <a:pt x="321" y="596"/>
                  </a:lnTo>
                  <a:lnTo>
                    <a:pt x="316" y="585"/>
                  </a:lnTo>
                  <a:lnTo>
                    <a:pt x="309" y="575"/>
                  </a:lnTo>
                  <a:lnTo>
                    <a:pt x="302" y="565"/>
                  </a:lnTo>
                  <a:lnTo>
                    <a:pt x="292" y="557"/>
                  </a:lnTo>
                  <a:lnTo>
                    <a:pt x="282" y="548"/>
                  </a:lnTo>
                  <a:lnTo>
                    <a:pt x="270" y="541"/>
                  </a:lnTo>
                  <a:lnTo>
                    <a:pt x="257" y="536"/>
                  </a:lnTo>
                  <a:lnTo>
                    <a:pt x="243" y="530"/>
                  </a:lnTo>
                  <a:lnTo>
                    <a:pt x="228" y="527"/>
                  </a:lnTo>
                  <a:lnTo>
                    <a:pt x="211" y="525"/>
                  </a:lnTo>
                  <a:lnTo>
                    <a:pt x="193" y="523"/>
                  </a:lnTo>
                  <a:lnTo>
                    <a:pt x="193" y="523"/>
                  </a:lnTo>
                  <a:lnTo>
                    <a:pt x="180" y="525"/>
                  </a:lnTo>
                  <a:lnTo>
                    <a:pt x="167" y="527"/>
                  </a:lnTo>
                  <a:lnTo>
                    <a:pt x="155" y="532"/>
                  </a:lnTo>
                  <a:lnTo>
                    <a:pt x="142" y="537"/>
                  </a:lnTo>
                  <a:lnTo>
                    <a:pt x="120" y="551"/>
                  </a:lnTo>
                  <a:lnTo>
                    <a:pt x="100" y="564"/>
                  </a:lnTo>
                  <a:lnTo>
                    <a:pt x="89" y="569"/>
                  </a:lnTo>
                  <a:lnTo>
                    <a:pt x="81" y="575"/>
                  </a:lnTo>
                  <a:lnTo>
                    <a:pt x="71" y="578"/>
                  </a:lnTo>
                  <a:lnTo>
                    <a:pt x="61" y="579"/>
                  </a:lnTo>
                  <a:lnTo>
                    <a:pt x="51" y="578"/>
                  </a:lnTo>
                  <a:lnTo>
                    <a:pt x="43" y="573"/>
                  </a:lnTo>
                  <a:lnTo>
                    <a:pt x="33" y="566"/>
                  </a:lnTo>
                  <a:lnTo>
                    <a:pt x="25" y="557"/>
                  </a:lnTo>
                  <a:lnTo>
                    <a:pt x="25" y="557"/>
                  </a:lnTo>
                  <a:lnTo>
                    <a:pt x="22" y="551"/>
                  </a:lnTo>
                  <a:lnTo>
                    <a:pt x="19" y="544"/>
                  </a:lnTo>
                  <a:lnTo>
                    <a:pt x="16" y="525"/>
                  </a:lnTo>
                  <a:lnTo>
                    <a:pt x="14" y="498"/>
                  </a:lnTo>
                  <a:lnTo>
                    <a:pt x="12" y="466"/>
                  </a:lnTo>
                  <a:lnTo>
                    <a:pt x="12" y="390"/>
                  </a:lnTo>
                  <a:lnTo>
                    <a:pt x="14" y="306"/>
                  </a:lnTo>
                  <a:lnTo>
                    <a:pt x="14" y="306"/>
                  </a:lnTo>
                  <a:lnTo>
                    <a:pt x="162" y="309"/>
                  </a:lnTo>
                  <a:lnTo>
                    <a:pt x="260" y="312"/>
                  </a:lnTo>
                  <a:lnTo>
                    <a:pt x="260" y="312"/>
                  </a:lnTo>
                  <a:lnTo>
                    <a:pt x="276" y="311"/>
                  </a:lnTo>
                  <a:lnTo>
                    <a:pt x="289" y="308"/>
                  </a:lnTo>
                  <a:lnTo>
                    <a:pt x="299" y="302"/>
                  </a:lnTo>
                  <a:lnTo>
                    <a:pt x="307" y="297"/>
                  </a:lnTo>
                  <a:lnTo>
                    <a:pt x="313" y="288"/>
                  </a:lnTo>
                  <a:lnTo>
                    <a:pt x="316" y="281"/>
                  </a:lnTo>
                  <a:lnTo>
                    <a:pt x="318" y="273"/>
                  </a:lnTo>
                  <a:lnTo>
                    <a:pt x="318" y="266"/>
                  </a:lnTo>
                  <a:lnTo>
                    <a:pt x="318" y="266"/>
                  </a:lnTo>
                  <a:lnTo>
                    <a:pt x="316" y="258"/>
                  </a:lnTo>
                  <a:lnTo>
                    <a:pt x="309" y="245"/>
                  </a:lnTo>
                  <a:lnTo>
                    <a:pt x="288" y="209"/>
                  </a:lnTo>
                  <a:lnTo>
                    <a:pt x="276" y="188"/>
                  </a:lnTo>
                  <a:lnTo>
                    <a:pt x="265" y="165"/>
                  </a:lnTo>
                  <a:lnTo>
                    <a:pt x="258" y="143"/>
                  </a:lnTo>
                  <a:lnTo>
                    <a:pt x="256" y="132"/>
                  </a:lnTo>
                  <a:lnTo>
                    <a:pt x="253" y="121"/>
                  </a:lnTo>
                  <a:lnTo>
                    <a:pt x="253" y="121"/>
                  </a:lnTo>
                  <a:lnTo>
                    <a:pt x="253" y="108"/>
                  </a:lnTo>
                  <a:lnTo>
                    <a:pt x="254" y="97"/>
                  </a:lnTo>
                  <a:lnTo>
                    <a:pt x="256" y="86"/>
                  </a:lnTo>
                  <a:lnTo>
                    <a:pt x="260" y="74"/>
                  </a:lnTo>
                  <a:lnTo>
                    <a:pt x="264" y="65"/>
                  </a:lnTo>
                  <a:lnTo>
                    <a:pt x="270" y="55"/>
                  </a:lnTo>
                  <a:lnTo>
                    <a:pt x="276" y="46"/>
                  </a:lnTo>
                  <a:lnTo>
                    <a:pt x="285" y="38"/>
                  </a:lnTo>
                  <a:lnTo>
                    <a:pt x="293" y="31"/>
                  </a:lnTo>
                  <a:lnTo>
                    <a:pt x="302" y="24"/>
                  </a:lnTo>
                  <a:lnTo>
                    <a:pt x="311" y="19"/>
                  </a:lnTo>
                  <a:lnTo>
                    <a:pt x="323" y="13"/>
                  </a:lnTo>
                  <a:lnTo>
                    <a:pt x="332" y="9"/>
                  </a:lnTo>
                  <a:lnTo>
                    <a:pt x="344" y="6"/>
                  </a:lnTo>
                  <a:lnTo>
                    <a:pt x="355" y="3"/>
                  </a:lnTo>
                  <a:lnTo>
                    <a:pt x="367" y="2"/>
                  </a:lnTo>
                  <a:lnTo>
                    <a:pt x="367" y="2"/>
                  </a:lnTo>
                  <a:lnTo>
                    <a:pt x="379" y="0"/>
                  </a:lnTo>
                  <a:lnTo>
                    <a:pt x="390" y="0"/>
                  </a:lnTo>
                  <a:lnTo>
                    <a:pt x="401" y="2"/>
                  </a:lnTo>
                  <a:lnTo>
                    <a:pt x="412" y="3"/>
                  </a:lnTo>
                  <a:lnTo>
                    <a:pt x="423" y="7"/>
                  </a:lnTo>
                  <a:lnTo>
                    <a:pt x="433" y="12"/>
                  </a:lnTo>
                  <a:lnTo>
                    <a:pt x="444" y="17"/>
                  </a:lnTo>
                  <a:lnTo>
                    <a:pt x="453" y="23"/>
                  </a:lnTo>
                  <a:lnTo>
                    <a:pt x="462" y="30"/>
                  </a:lnTo>
                  <a:lnTo>
                    <a:pt x="469" y="40"/>
                  </a:lnTo>
                  <a:lnTo>
                    <a:pt x="476" y="49"/>
                  </a:lnTo>
                  <a:lnTo>
                    <a:pt x="483" y="60"/>
                  </a:lnTo>
                  <a:lnTo>
                    <a:pt x="488" y="72"/>
                  </a:lnTo>
                  <a:lnTo>
                    <a:pt x="492" y="86"/>
                  </a:lnTo>
                  <a:lnTo>
                    <a:pt x="495" y="100"/>
                  </a:lnTo>
                  <a:lnTo>
                    <a:pt x="496" y="116"/>
                  </a:lnTo>
                  <a:lnTo>
                    <a:pt x="496" y="116"/>
                  </a:lnTo>
                  <a:lnTo>
                    <a:pt x="496" y="132"/>
                  </a:lnTo>
                  <a:lnTo>
                    <a:pt x="495" y="144"/>
                  </a:lnTo>
                  <a:lnTo>
                    <a:pt x="493" y="157"/>
                  </a:lnTo>
                  <a:lnTo>
                    <a:pt x="489" y="168"/>
                  </a:lnTo>
                  <a:lnTo>
                    <a:pt x="485" y="179"/>
                  </a:lnTo>
                  <a:lnTo>
                    <a:pt x="481" y="189"/>
                  </a:lnTo>
                  <a:lnTo>
                    <a:pt x="471" y="207"/>
                  </a:lnTo>
                  <a:lnTo>
                    <a:pt x="460" y="223"/>
                  </a:lnTo>
                  <a:lnTo>
                    <a:pt x="450" y="239"/>
                  </a:lnTo>
                  <a:lnTo>
                    <a:pt x="447" y="248"/>
                  </a:lnTo>
                  <a:lnTo>
                    <a:pt x="443" y="256"/>
                  </a:lnTo>
                  <a:lnTo>
                    <a:pt x="440" y="265"/>
                  </a:lnTo>
                  <a:lnTo>
                    <a:pt x="439" y="274"/>
                  </a:lnTo>
                  <a:lnTo>
                    <a:pt x="439" y="274"/>
                  </a:lnTo>
                  <a:lnTo>
                    <a:pt x="439" y="279"/>
                  </a:lnTo>
                  <a:lnTo>
                    <a:pt x="440" y="283"/>
                  </a:lnTo>
                  <a:lnTo>
                    <a:pt x="443" y="286"/>
                  </a:lnTo>
                  <a:lnTo>
                    <a:pt x="446" y="288"/>
                  </a:lnTo>
                  <a:lnTo>
                    <a:pt x="457" y="294"/>
                  </a:lnTo>
                  <a:lnTo>
                    <a:pt x="469" y="298"/>
                  </a:lnTo>
                  <a:lnTo>
                    <a:pt x="486" y="301"/>
                  </a:lnTo>
                  <a:lnTo>
                    <a:pt x="506" y="304"/>
                  </a:lnTo>
                  <a:lnTo>
                    <a:pt x="550" y="306"/>
                  </a:lnTo>
                  <a:lnTo>
                    <a:pt x="599" y="306"/>
                  </a:lnTo>
                  <a:lnTo>
                    <a:pt x="648" y="305"/>
                  </a:lnTo>
                  <a:lnTo>
                    <a:pt x="693" y="304"/>
                  </a:lnTo>
                  <a:lnTo>
                    <a:pt x="728" y="304"/>
                  </a:lnTo>
                  <a:lnTo>
                    <a:pt x="728" y="304"/>
                  </a:lnTo>
                  <a:close/>
                </a:path>
              </a:pathLst>
            </a:custGeom>
            <a:noFill/>
            <a:ln w="6350" cap="rnd">
              <a:solidFill>
                <a:schemeClr val="bg1">
                  <a:lumMod val="85000"/>
                </a:schemeClr>
              </a:solidFill>
              <a:round/>
            </a:ln>
          </p:spPr>
          <p:txBody>
            <a:bodyPr vert="horz" wrap="square" lIns="91440" tIns="45720" rIns="91440" bIns="45720" numCol="1" anchor="t" anchorCtr="0" compatLnSpc="1"/>
            <a:lstStyle/>
            <a:p>
              <a:endParaRPr lang="ko-KR" altLang="en-US" sz="1400"/>
            </a:p>
          </p:txBody>
        </p:sp>
        <p:sp>
          <p:nvSpPr>
            <p:cNvPr id="64" name="Freeform 17"/>
            <p:cNvSpPr/>
            <p:nvPr/>
          </p:nvSpPr>
          <p:spPr bwMode="auto">
            <a:xfrm>
              <a:off x="3144839" y="2401887"/>
              <a:ext cx="1157287" cy="2052637"/>
            </a:xfrm>
            <a:custGeom>
              <a:avLst/>
              <a:gdLst>
                <a:gd name="T0" fmla="*/ 0 w 729"/>
                <a:gd name="T1" fmla="*/ 880 h 1293"/>
                <a:gd name="T2" fmla="*/ 15 w 729"/>
                <a:gd name="T3" fmla="*/ 768 h 1293"/>
                <a:gd name="T4" fmla="*/ 43 w 729"/>
                <a:gd name="T5" fmla="*/ 745 h 1293"/>
                <a:gd name="T6" fmla="*/ 97 w 729"/>
                <a:gd name="T7" fmla="*/ 775 h 1293"/>
                <a:gd name="T8" fmla="*/ 155 w 729"/>
                <a:gd name="T9" fmla="*/ 799 h 1293"/>
                <a:gd name="T10" fmla="*/ 204 w 729"/>
                <a:gd name="T11" fmla="*/ 796 h 1293"/>
                <a:gd name="T12" fmla="*/ 247 w 729"/>
                <a:gd name="T13" fmla="*/ 770 h 1293"/>
                <a:gd name="T14" fmla="*/ 273 w 729"/>
                <a:gd name="T15" fmla="*/ 725 h 1293"/>
                <a:gd name="T16" fmla="*/ 276 w 729"/>
                <a:gd name="T17" fmla="*/ 641 h 1293"/>
                <a:gd name="T18" fmla="*/ 250 w 729"/>
                <a:gd name="T19" fmla="*/ 596 h 1293"/>
                <a:gd name="T20" fmla="*/ 204 w 729"/>
                <a:gd name="T21" fmla="*/ 571 h 1293"/>
                <a:gd name="T22" fmla="*/ 153 w 729"/>
                <a:gd name="T23" fmla="*/ 571 h 1293"/>
                <a:gd name="T24" fmla="*/ 64 w 729"/>
                <a:gd name="T25" fmla="*/ 610 h 1293"/>
                <a:gd name="T26" fmla="*/ 27 w 729"/>
                <a:gd name="T27" fmla="*/ 606 h 1293"/>
                <a:gd name="T28" fmla="*/ 15 w 729"/>
                <a:gd name="T29" fmla="*/ 535 h 1293"/>
                <a:gd name="T30" fmla="*/ 95 w 729"/>
                <a:gd name="T31" fmla="*/ 327 h 1293"/>
                <a:gd name="T32" fmla="*/ 237 w 729"/>
                <a:gd name="T33" fmla="*/ 320 h 1293"/>
                <a:gd name="T34" fmla="*/ 275 w 729"/>
                <a:gd name="T35" fmla="*/ 297 h 1293"/>
                <a:gd name="T36" fmla="*/ 282 w 729"/>
                <a:gd name="T37" fmla="*/ 251 h 1293"/>
                <a:gd name="T38" fmla="*/ 240 w 729"/>
                <a:gd name="T39" fmla="*/ 177 h 1293"/>
                <a:gd name="T40" fmla="*/ 232 w 729"/>
                <a:gd name="T41" fmla="*/ 121 h 1293"/>
                <a:gd name="T42" fmla="*/ 255 w 729"/>
                <a:gd name="T43" fmla="*/ 50 h 1293"/>
                <a:gd name="T44" fmla="*/ 303 w 729"/>
                <a:gd name="T45" fmla="*/ 11 h 1293"/>
                <a:gd name="T46" fmla="*/ 363 w 729"/>
                <a:gd name="T47" fmla="*/ 0 h 1293"/>
                <a:gd name="T48" fmla="*/ 410 w 729"/>
                <a:gd name="T49" fmla="*/ 11 h 1293"/>
                <a:gd name="T50" fmla="*/ 461 w 729"/>
                <a:gd name="T51" fmla="*/ 47 h 1293"/>
                <a:gd name="T52" fmla="*/ 490 w 729"/>
                <a:gd name="T53" fmla="*/ 109 h 1293"/>
                <a:gd name="T54" fmla="*/ 489 w 729"/>
                <a:gd name="T55" fmla="*/ 162 h 1293"/>
                <a:gd name="T56" fmla="*/ 440 w 729"/>
                <a:gd name="T57" fmla="*/ 251 h 1293"/>
                <a:gd name="T58" fmla="*/ 436 w 729"/>
                <a:gd name="T59" fmla="*/ 297 h 1293"/>
                <a:gd name="T60" fmla="*/ 472 w 729"/>
                <a:gd name="T61" fmla="*/ 320 h 1293"/>
                <a:gd name="T62" fmla="*/ 592 w 729"/>
                <a:gd name="T63" fmla="*/ 332 h 1293"/>
                <a:gd name="T64" fmla="*/ 728 w 729"/>
                <a:gd name="T65" fmla="*/ 485 h 1293"/>
                <a:gd name="T66" fmla="*/ 715 w 729"/>
                <a:gd name="T67" fmla="*/ 573 h 1293"/>
                <a:gd name="T68" fmla="*/ 689 w 729"/>
                <a:gd name="T69" fmla="*/ 587 h 1293"/>
                <a:gd name="T70" fmla="*/ 634 w 729"/>
                <a:gd name="T71" fmla="*/ 562 h 1293"/>
                <a:gd name="T72" fmla="*/ 556 w 729"/>
                <a:gd name="T73" fmla="*/ 549 h 1293"/>
                <a:gd name="T74" fmla="*/ 517 w 729"/>
                <a:gd name="T75" fmla="*/ 559 h 1293"/>
                <a:gd name="T76" fmla="*/ 486 w 729"/>
                <a:gd name="T77" fmla="*/ 594 h 1293"/>
                <a:gd name="T78" fmla="*/ 476 w 729"/>
                <a:gd name="T79" fmla="*/ 683 h 1293"/>
                <a:gd name="T80" fmla="*/ 511 w 729"/>
                <a:gd name="T81" fmla="*/ 753 h 1293"/>
                <a:gd name="T82" fmla="*/ 552 w 729"/>
                <a:gd name="T83" fmla="*/ 774 h 1293"/>
                <a:gd name="T84" fmla="*/ 612 w 729"/>
                <a:gd name="T85" fmla="*/ 771 h 1293"/>
                <a:gd name="T86" fmla="*/ 690 w 729"/>
                <a:gd name="T87" fmla="*/ 742 h 1293"/>
                <a:gd name="T88" fmla="*/ 712 w 729"/>
                <a:gd name="T89" fmla="*/ 752 h 1293"/>
                <a:gd name="T90" fmla="*/ 728 w 729"/>
                <a:gd name="T91" fmla="*/ 830 h 1293"/>
                <a:gd name="T92" fmla="*/ 725 w 729"/>
                <a:gd name="T93" fmla="*/ 1041 h 1293"/>
                <a:gd name="T94" fmla="*/ 489 w 729"/>
                <a:gd name="T95" fmla="*/ 1041 h 1293"/>
                <a:gd name="T96" fmla="*/ 437 w 729"/>
                <a:gd name="T97" fmla="*/ 1056 h 1293"/>
                <a:gd name="T98" fmla="*/ 436 w 729"/>
                <a:gd name="T99" fmla="*/ 1082 h 1293"/>
                <a:gd name="T100" fmla="*/ 465 w 729"/>
                <a:gd name="T101" fmla="*/ 1168 h 1293"/>
                <a:gd name="T102" fmla="*/ 464 w 729"/>
                <a:gd name="T103" fmla="*/ 1223 h 1293"/>
                <a:gd name="T104" fmla="*/ 438 w 729"/>
                <a:gd name="T105" fmla="*/ 1260 h 1293"/>
                <a:gd name="T106" fmla="*/ 353 w 729"/>
                <a:gd name="T107" fmla="*/ 1293 h 1293"/>
                <a:gd name="T108" fmla="*/ 276 w 729"/>
                <a:gd name="T109" fmla="*/ 1276 h 1293"/>
                <a:gd name="T110" fmla="*/ 247 w 729"/>
                <a:gd name="T111" fmla="*/ 1241 h 1293"/>
                <a:gd name="T112" fmla="*/ 240 w 729"/>
                <a:gd name="T113" fmla="*/ 1191 h 1293"/>
                <a:gd name="T114" fmla="*/ 258 w 729"/>
                <a:gd name="T115" fmla="*/ 1121 h 1293"/>
                <a:gd name="T116" fmla="*/ 278 w 729"/>
                <a:gd name="T117" fmla="*/ 1070 h 1293"/>
                <a:gd name="T118" fmla="*/ 260 w 729"/>
                <a:gd name="T119" fmla="*/ 1047 h 1293"/>
                <a:gd name="T120" fmla="*/ 89 w 729"/>
                <a:gd name="T121" fmla="*/ 103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1293">
                  <a:moveTo>
                    <a:pt x="1" y="1040"/>
                  </a:moveTo>
                  <a:lnTo>
                    <a:pt x="1" y="1040"/>
                  </a:lnTo>
                  <a:lnTo>
                    <a:pt x="0" y="984"/>
                  </a:lnTo>
                  <a:lnTo>
                    <a:pt x="0" y="929"/>
                  </a:lnTo>
                  <a:lnTo>
                    <a:pt x="0" y="880"/>
                  </a:lnTo>
                  <a:lnTo>
                    <a:pt x="2" y="834"/>
                  </a:lnTo>
                  <a:lnTo>
                    <a:pt x="4" y="815"/>
                  </a:lnTo>
                  <a:lnTo>
                    <a:pt x="7" y="796"/>
                  </a:lnTo>
                  <a:lnTo>
                    <a:pt x="11" y="781"/>
                  </a:lnTo>
                  <a:lnTo>
                    <a:pt x="15" y="768"/>
                  </a:lnTo>
                  <a:lnTo>
                    <a:pt x="20" y="757"/>
                  </a:lnTo>
                  <a:lnTo>
                    <a:pt x="26" y="750"/>
                  </a:lnTo>
                  <a:lnTo>
                    <a:pt x="34" y="746"/>
                  </a:lnTo>
                  <a:lnTo>
                    <a:pt x="37" y="745"/>
                  </a:lnTo>
                  <a:lnTo>
                    <a:pt x="43" y="745"/>
                  </a:lnTo>
                  <a:lnTo>
                    <a:pt x="43" y="745"/>
                  </a:lnTo>
                  <a:lnTo>
                    <a:pt x="50" y="746"/>
                  </a:lnTo>
                  <a:lnTo>
                    <a:pt x="55" y="747"/>
                  </a:lnTo>
                  <a:lnTo>
                    <a:pt x="69" y="754"/>
                  </a:lnTo>
                  <a:lnTo>
                    <a:pt x="97" y="775"/>
                  </a:lnTo>
                  <a:lnTo>
                    <a:pt x="113" y="785"/>
                  </a:lnTo>
                  <a:lnTo>
                    <a:pt x="123" y="791"/>
                  </a:lnTo>
                  <a:lnTo>
                    <a:pt x="132" y="794"/>
                  </a:lnTo>
                  <a:lnTo>
                    <a:pt x="142" y="798"/>
                  </a:lnTo>
                  <a:lnTo>
                    <a:pt x="155" y="799"/>
                  </a:lnTo>
                  <a:lnTo>
                    <a:pt x="167" y="801"/>
                  </a:lnTo>
                  <a:lnTo>
                    <a:pt x="181" y="801"/>
                  </a:lnTo>
                  <a:lnTo>
                    <a:pt x="181" y="801"/>
                  </a:lnTo>
                  <a:lnTo>
                    <a:pt x="192" y="799"/>
                  </a:lnTo>
                  <a:lnTo>
                    <a:pt x="204" y="796"/>
                  </a:lnTo>
                  <a:lnTo>
                    <a:pt x="213" y="794"/>
                  </a:lnTo>
                  <a:lnTo>
                    <a:pt x="223" y="789"/>
                  </a:lnTo>
                  <a:lnTo>
                    <a:pt x="232" y="784"/>
                  </a:lnTo>
                  <a:lnTo>
                    <a:pt x="240" y="777"/>
                  </a:lnTo>
                  <a:lnTo>
                    <a:pt x="247" y="770"/>
                  </a:lnTo>
                  <a:lnTo>
                    <a:pt x="254" y="761"/>
                  </a:lnTo>
                  <a:lnTo>
                    <a:pt x="260" y="753"/>
                  </a:lnTo>
                  <a:lnTo>
                    <a:pt x="265" y="745"/>
                  </a:lnTo>
                  <a:lnTo>
                    <a:pt x="269" y="735"/>
                  </a:lnTo>
                  <a:lnTo>
                    <a:pt x="273" y="725"/>
                  </a:lnTo>
                  <a:lnTo>
                    <a:pt x="279" y="704"/>
                  </a:lnTo>
                  <a:lnTo>
                    <a:pt x="280" y="683"/>
                  </a:lnTo>
                  <a:lnTo>
                    <a:pt x="280" y="661"/>
                  </a:lnTo>
                  <a:lnTo>
                    <a:pt x="278" y="651"/>
                  </a:lnTo>
                  <a:lnTo>
                    <a:pt x="276" y="641"/>
                  </a:lnTo>
                  <a:lnTo>
                    <a:pt x="272" y="631"/>
                  </a:lnTo>
                  <a:lnTo>
                    <a:pt x="268" y="622"/>
                  </a:lnTo>
                  <a:lnTo>
                    <a:pt x="264" y="613"/>
                  </a:lnTo>
                  <a:lnTo>
                    <a:pt x="257" y="605"/>
                  </a:lnTo>
                  <a:lnTo>
                    <a:pt x="250" y="596"/>
                  </a:lnTo>
                  <a:lnTo>
                    <a:pt x="243" y="589"/>
                  </a:lnTo>
                  <a:lnTo>
                    <a:pt x="234" y="584"/>
                  </a:lnTo>
                  <a:lnTo>
                    <a:pt x="225" y="578"/>
                  </a:lnTo>
                  <a:lnTo>
                    <a:pt x="215" y="574"/>
                  </a:lnTo>
                  <a:lnTo>
                    <a:pt x="204" y="571"/>
                  </a:lnTo>
                  <a:lnTo>
                    <a:pt x="191" y="569"/>
                  </a:lnTo>
                  <a:lnTo>
                    <a:pt x="178" y="569"/>
                  </a:lnTo>
                  <a:lnTo>
                    <a:pt x="178" y="569"/>
                  </a:lnTo>
                  <a:lnTo>
                    <a:pt x="166" y="569"/>
                  </a:lnTo>
                  <a:lnTo>
                    <a:pt x="153" y="571"/>
                  </a:lnTo>
                  <a:lnTo>
                    <a:pt x="141" y="574"/>
                  </a:lnTo>
                  <a:lnTo>
                    <a:pt x="130" y="580"/>
                  </a:lnTo>
                  <a:lnTo>
                    <a:pt x="106" y="591"/>
                  </a:lnTo>
                  <a:lnTo>
                    <a:pt x="85" y="602"/>
                  </a:lnTo>
                  <a:lnTo>
                    <a:pt x="64" y="610"/>
                  </a:lnTo>
                  <a:lnTo>
                    <a:pt x="55" y="615"/>
                  </a:lnTo>
                  <a:lnTo>
                    <a:pt x="47" y="615"/>
                  </a:lnTo>
                  <a:lnTo>
                    <a:pt x="40" y="615"/>
                  </a:lnTo>
                  <a:lnTo>
                    <a:pt x="33" y="612"/>
                  </a:lnTo>
                  <a:lnTo>
                    <a:pt x="27" y="606"/>
                  </a:lnTo>
                  <a:lnTo>
                    <a:pt x="22" y="598"/>
                  </a:lnTo>
                  <a:lnTo>
                    <a:pt x="22" y="598"/>
                  </a:lnTo>
                  <a:lnTo>
                    <a:pt x="19" y="585"/>
                  </a:lnTo>
                  <a:lnTo>
                    <a:pt x="16" y="563"/>
                  </a:lnTo>
                  <a:lnTo>
                    <a:pt x="15" y="535"/>
                  </a:lnTo>
                  <a:lnTo>
                    <a:pt x="13" y="499"/>
                  </a:lnTo>
                  <a:lnTo>
                    <a:pt x="12" y="415"/>
                  </a:lnTo>
                  <a:lnTo>
                    <a:pt x="13" y="322"/>
                  </a:lnTo>
                  <a:lnTo>
                    <a:pt x="13" y="322"/>
                  </a:lnTo>
                  <a:lnTo>
                    <a:pt x="95" y="327"/>
                  </a:lnTo>
                  <a:lnTo>
                    <a:pt x="132" y="327"/>
                  </a:lnTo>
                  <a:lnTo>
                    <a:pt x="167" y="327"/>
                  </a:lnTo>
                  <a:lnTo>
                    <a:pt x="198" y="325"/>
                  </a:lnTo>
                  <a:lnTo>
                    <a:pt x="226" y="321"/>
                  </a:lnTo>
                  <a:lnTo>
                    <a:pt x="237" y="320"/>
                  </a:lnTo>
                  <a:lnTo>
                    <a:pt x="248" y="316"/>
                  </a:lnTo>
                  <a:lnTo>
                    <a:pt x="257" y="311"/>
                  </a:lnTo>
                  <a:lnTo>
                    <a:pt x="264" y="307"/>
                  </a:lnTo>
                  <a:lnTo>
                    <a:pt x="264" y="307"/>
                  </a:lnTo>
                  <a:lnTo>
                    <a:pt x="275" y="297"/>
                  </a:lnTo>
                  <a:lnTo>
                    <a:pt x="280" y="289"/>
                  </a:lnTo>
                  <a:lnTo>
                    <a:pt x="285" y="279"/>
                  </a:lnTo>
                  <a:lnTo>
                    <a:pt x="286" y="271"/>
                  </a:lnTo>
                  <a:lnTo>
                    <a:pt x="285" y="261"/>
                  </a:lnTo>
                  <a:lnTo>
                    <a:pt x="282" y="251"/>
                  </a:lnTo>
                  <a:lnTo>
                    <a:pt x="278" y="241"/>
                  </a:lnTo>
                  <a:lnTo>
                    <a:pt x="271" y="232"/>
                  </a:lnTo>
                  <a:lnTo>
                    <a:pt x="258" y="211"/>
                  </a:lnTo>
                  <a:lnTo>
                    <a:pt x="246" y="188"/>
                  </a:lnTo>
                  <a:lnTo>
                    <a:pt x="240" y="177"/>
                  </a:lnTo>
                  <a:lnTo>
                    <a:pt x="234" y="165"/>
                  </a:lnTo>
                  <a:lnTo>
                    <a:pt x="232" y="152"/>
                  </a:lnTo>
                  <a:lnTo>
                    <a:pt x="232" y="138"/>
                  </a:lnTo>
                  <a:lnTo>
                    <a:pt x="232" y="138"/>
                  </a:lnTo>
                  <a:lnTo>
                    <a:pt x="232" y="121"/>
                  </a:lnTo>
                  <a:lnTo>
                    <a:pt x="234" y="104"/>
                  </a:lnTo>
                  <a:lnTo>
                    <a:pt x="237" y="89"/>
                  </a:lnTo>
                  <a:lnTo>
                    <a:pt x="243" y="75"/>
                  </a:lnTo>
                  <a:lnTo>
                    <a:pt x="248" y="61"/>
                  </a:lnTo>
                  <a:lnTo>
                    <a:pt x="255" y="50"/>
                  </a:lnTo>
                  <a:lnTo>
                    <a:pt x="264" y="40"/>
                  </a:lnTo>
                  <a:lnTo>
                    <a:pt x="272" y="30"/>
                  </a:lnTo>
                  <a:lnTo>
                    <a:pt x="282" y="22"/>
                  </a:lnTo>
                  <a:lnTo>
                    <a:pt x="292" y="16"/>
                  </a:lnTo>
                  <a:lnTo>
                    <a:pt x="303" y="11"/>
                  </a:lnTo>
                  <a:lnTo>
                    <a:pt x="314" y="5"/>
                  </a:lnTo>
                  <a:lnTo>
                    <a:pt x="327" y="2"/>
                  </a:lnTo>
                  <a:lnTo>
                    <a:pt x="338" y="0"/>
                  </a:lnTo>
                  <a:lnTo>
                    <a:pt x="350" y="0"/>
                  </a:lnTo>
                  <a:lnTo>
                    <a:pt x="363" y="0"/>
                  </a:lnTo>
                  <a:lnTo>
                    <a:pt x="363" y="0"/>
                  </a:lnTo>
                  <a:lnTo>
                    <a:pt x="374" y="0"/>
                  </a:lnTo>
                  <a:lnTo>
                    <a:pt x="387" y="2"/>
                  </a:lnTo>
                  <a:lnTo>
                    <a:pt x="399" y="5"/>
                  </a:lnTo>
                  <a:lnTo>
                    <a:pt x="410" y="11"/>
                  </a:lnTo>
                  <a:lnTo>
                    <a:pt x="422" y="15"/>
                  </a:lnTo>
                  <a:lnTo>
                    <a:pt x="433" y="22"/>
                  </a:lnTo>
                  <a:lnTo>
                    <a:pt x="443" y="29"/>
                  </a:lnTo>
                  <a:lnTo>
                    <a:pt x="452" y="37"/>
                  </a:lnTo>
                  <a:lnTo>
                    <a:pt x="461" y="47"/>
                  </a:lnTo>
                  <a:lnTo>
                    <a:pt x="469" y="58"/>
                  </a:lnTo>
                  <a:lnTo>
                    <a:pt x="476" y="69"/>
                  </a:lnTo>
                  <a:lnTo>
                    <a:pt x="482" y="82"/>
                  </a:lnTo>
                  <a:lnTo>
                    <a:pt x="486" y="95"/>
                  </a:lnTo>
                  <a:lnTo>
                    <a:pt x="490" y="109"/>
                  </a:lnTo>
                  <a:lnTo>
                    <a:pt x="492" y="124"/>
                  </a:lnTo>
                  <a:lnTo>
                    <a:pt x="492" y="141"/>
                  </a:lnTo>
                  <a:lnTo>
                    <a:pt x="492" y="141"/>
                  </a:lnTo>
                  <a:lnTo>
                    <a:pt x="492" y="151"/>
                  </a:lnTo>
                  <a:lnTo>
                    <a:pt x="489" y="162"/>
                  </a:lnTo>
                  <a:lnTo>
                    <a:pt x="483" y="174"/>
                  </a:lnTo>
                  <a:lnTo>
                    <a:pt x="478" y="186"/>
                  </a:lnTo>
                  <a:lnTo>
                    <a:pt x="465" y="208"/>
                  </a:lnTo>
                  <a:lnTo>
                    <a:pt x="451" y="230"/>
                  </a:lnTo>
                  <a:lnTo>
                    <a:pt x="440" y="251"/>
                  </a:lnTo>
                  <a:lnTo>
                    <a:pt x="434" y="261"/>
                  </a:lnTo>
                  <a:lnTo>
                    <a:pt x="431" y="271"/>
                  </a:lnTo>
                  <a:lnTo>
                    <a:pt x="431" y="281"/>
                  </a:lnTo>
                  <a:lnTo>
                    <a:pt x="433" y="289"/>
                  </a:lnTo>
                  <a:lnTo>
                    <a:pt x="436" y="297"/>
                  </a:lnTo>
                  <a:lnTo>
                    <a:pt x="443" y="304"/>
                  </a:lnTo>
                  <a:lnTo>
                    <a:pt x="443" y="304"/>
                  </a:lnTo>
                  <a:lnTo>
                    <a:pt x="451" y="311"/>
                  </a:lnTo>
                  <a:lnTo>
                    <a:pt x="461" y="316"/>
                  </a:lnTo>
                  <a:lnTo>
                    <a:pt x="472" y="320"/>
                  </a:lnTo>
                  <a:lnTo>
                    <a:pt x="485" y="324"/>
                  </a:lnTo>
                  <a:lnTo>
                    <a:pt x="500" y="327"/>
                  </a:lnTo>
                  <a:lnTo>
                    <a:pt x="517" y="328"/>
                  </a:lnTo>
                  <a:lnTo>
                    <a:pt x="552" y="331"/>
                  </a:lnTo>
                  <a:lnTo>
                    <a:pt x="592" y="332"/>
                  </a:lnTo>
                  <a:lnTo>
                    <a:pt x="636" y="331"/>
                  </a:lnTo>
                  <a:lnTo>
                    <a:pt x="726" y="327"/>
                  </a:lnTo>
                  <a:lnTo>
                    <a:pt x="726" y="327"/>
                  </a:lnTo>
                  <a:lnTo>
                    <a:pt x="728" y="409"/>
                  </a:lnTo>
                  <a:lnTo>
                    <a:pt x="728" y="485"/>
                  </a:lnTo>
                  <a:lnTo>
                    <a:pt x="726" y="517"/>
                  </a:lnTo>
                  <a:lnTo>
                    <a:pt x="725" y="542"/>
                  </a:lnTo>
                  <a:lnTo>
                    <a:pt x="721" y="562"/>
                  </a:lnTo>
                  <a:lnTo>
                    <a:pt x="718" y="569"/>
                  </a:lnTo>
                  <a:lnTo>
                    <a:pt x="715" y="573"/>
                  </a:lnTo>
                  <a:lnTo>
                    <a:pt x="715" y="573"/>
                  </a:lnTo>
                  <a:lnTo>
                    <a:pt x="708" y="580"/>
                  </a:lnTo>
                  <a:lnTo>
                    <a:pt x="701" y="584"/>
                  </a:lnTo>
                  <a:lnTo>
                    <a:pt x="696" y="587"/>
                  </a:lnTo>
                  <a:lnTo>
                    <a:pt x="689" y="587"/>
                  </a:lnTo>
                  <a:lnTo>
                    <a:pt x="683" y="587"/>
                  </a:lnTo>
                  <a:lnTo>
                    <a:pt x="676" y="584"/>
                  </a:lnTo>
                  <a:lnTo>
                    <a:pt x="662" y="577"/>
                  </a:lnTo>
                  <a:lnTo>
                    <a:pt x="644" y="567"/>
                  </a:lnTo>
                  <a:lnTo>
                    <a:pt x="634" y="562"/>
                  </a:lnTo>
                  <a:lnTo>
                    <a:pt x="622" y="557"/>
                  </a:lnTo>
                  <a:lnTo>
                    <a:pt x="608" y="553"/>
                  </a:lnTo>
                  <a:lnTo>
                    <a:pt x="592" y="550"/>
                  </a:lnTo>
                  <a:lnTo>
                    <a:pt x="575" y="549"/>
                  </a:lnTo>
                  <a:lnTo>
                    <a:pt x="556" y="549"/>
                  </a:lnTo>
                  <a:lnTo>
                    <a:pt x="556" y="549"/>
                  </a:lnTo>
                  <a:lnTo>
                    <a:pt x="545" y="550"/>
                  </a:lnTo>
                  <a:lnTo>
                    <a:pt x="535" y="552"/>
                  </a:lnTo>
                  <a:lnTo>
                    <a:pt x="525" y="555"/>
                  </a:lnTo>
                  <a:lnTo>
                    <a:pt x="517" y="559"/>
                  </a:lnTo>
                  <a:lnTo>
                    <a:pt x="510" y="564"/>
                  </a:lnTo>
                  <a:lnTo>
                    <a:pt x="503" y="571"/>
                  </a:lnTo>
                  <a:lnTo>
                    <a:pt x="496" y="577"/>
                  </a:lnTo>
                  <a:lnTo>
                    <a:pt x="490" y="585"/>
                  </a:lnTo>
                  <a:lnTo>
                    <a:pt x="486" y="594"/>
                  </a:lnTo>
                  <a:lnTo>
                    <a:pt x="482" y="602"/>
                  </a:lnTo>
                  <a:lnTo>
                    <a:pt x="476" y="622"/>
                  </a:lnTo>
                  <a:lnTo>
                    <a:pt x="473" y="641"/>
                  </a:lnTo>
                  <a:lnTo>
                    <a:pt x="473" y="662"/>
                  </a:lnTo>
                  <a:lnTo>
                    <a:pt x="476" y="683"/>
                  </a:lnTo>
                  <a:lnTo>
                    <a:pt x="480" y="703"/>
                  </a:lnTo>
                  <a:lnTo>
                    <a:pt x="489" y="722"/>
                  </a:lnTo>
                  <a:lnTo>
                    <a:pt x="499" y="739"/>
                  </a:lnTo>
                  <a:lnTo>
                    <a:pt x="504" y="746"/>
                  </a:lnTo>
                  <a:lnTo>
                    <a:pt x="511" y="753"/>
                  </a:lnTo>
                  <a:lnTo>
                    <a:pt x="518" y="760"/>
                  </a:lnTo>
                  <a:lnTo>
                    <a:pt x="527" y="764"/>
                  </a:lnTo>
                  <a:lnTo>
                    <a:pt x="533" y="770"/>
                  </a:lnTo>
                  <a:lnTo>
                    <a:pt x="543" y="773"/>
                  </a:lnTo>
                  <a:lnTo>
                    <a:pt x="552" y="774"/>
                  </a:lnTo>
                  <a:lnTo>
                    <a:pt x="561" y="775"/>
                  </a:lnTo>
                  <a:lnTo>
                    <a:pt x="561" y="775"/>
                  </a:lnTo>
                  <a:lnTo>
                    <a:pt x="580" y="775"/>
                  </a:lnTo>
                  <a:lnTo>
                    <a:pt x="596" y="774"/>
                  </a:lnTo>
                  <a:lnTo>
                    <a:pt x="612" y="771"/>
                  </a:lnTo>
                  <a:lnTo>
                    <a:pt x="626" y="768"/>
                  </a:lnTo>
                  <a:lnTo>
                    <a:pt x="650" y="760"/>
                  </a:lnTo>
                  <a:lnTo>
                    <a:pt x="669" y="752"/>
                  </a:lnTo>
                  <a:lnTo>
                    <a:pt x="684" y="745"/>
                  </a:lnTo>
                  <a:lnTo>
                    <a:pt x="690" y="742"/>
                  </a:lnTo>
                  <a:lnTo>
                    <a:pt x="696" y="740"/>
                  </a:lnTo>
                  <a:lnTo>
                    <a:pt x="701" y="740"/>
                  </a:lnTo>
                  <a:lnTo>
                    <a:pt x="705" y="743"/>
                  </a:lnTo>
                  <a:lnTo>
                    <a:pt x="710" y="746"/>
                  </a:lnTo>
                  <a:lnTo>
                    <a:pt x="712" y="752"/>
                  </a:lnTo>
                  <a:lnTo>
                    <a:pt x="712" y="752"/>
                  </a:lnTo>
                  <a:lnTo>
                    <a:pt x="717" y="760"/>
                  </a:lnTo>
                  <a:lnTo>
                    <a:pt x="721" y="771"/>
                  </a:lnTo>
                  <a:lnTo>
                    <a:pt x="725" y="798"/>
                  </a:lnTo>
                  <a:lnTo>
                    <a:pt x="728" y="830"/>
                  </a:lnTo>
                  <a:lnTo>
                    <a:pt x="729" y="866"/>
                  </a:lnTo>
                  <a:lnTo>
                    <a:pt x="729" y="907"/>
                  </a:lnTo>
                  <a:lnTo>
                    <a:pt x="729" y="950"/>
                  </a:lnTo>
                  <a:lnTo>
                    <a:pt x="725" y="1041"/>
                  </a:lnTo>
                  <a:lnTo>
                    <a:pt x="725" y="1041"/>
                  </a:lnTo>
                  <a:lnTo>
                    <a:pt x="637" y="1037"/>
                  </a:lnTo>
                  <a:lnTo>
                    <a:pt x="595" y="1035"/>
                  </a:lnTo>
                  <a:lnTo>
                    <a:pt x="556" y="1035"/>
                  </a:lnTo>
                  <a:lnTo>
                    <a:pt x="520" y="1037"/>
                  </a:lnTo>
                  <a:lnTo>
                    <a:pt x="489" y="1041"/>
                  </a:lnTo>
                  <a:lnTo>
                    <a:pt x="462" y="1045"/>
                  </a:lnTo>
                  <a:lnTo>
                    <a:pt x="451" y="1048"/>
                  </a:lnTo>
                  <a:lnTo>
                    <a:pt x="443" y="1052"/>
                  </a:lnTo>
                  <a:lnTo>
                    <a:pt x="443" y="1052"/>
                  </a:lnTo>
                  <a:lnTo>
                    <a:pt x="437" y="1056"/>
                  </a:lnTo>
                  <a:lnTo>
                    <a:pt x="434" y="1061"/>
                  </a:lnTo>
                  <a:lnTo>
                    <a:pt x="433" y="1065"/>
                  </a:lnTo>
                  <a:lnTo>
                    <a:pt x="433" y="1069"/>
                  </a:lnTo>
                  <a:lnTo>
                    <a:pt x="434" y="1075"/>
                  </a:lnTo>
                  <a:lnTo>
                    <a:pt x="436" y="1082"/>
                  </a:lnTo>
                  <a:lnTo>
                    <a:pt x="444" y="1097"/>
                  </a:lnTo>
                  <a:lnTo>
                    <a:pt x="452" y="1116"/>
                  </a:lnTo>
                  <a:lnTo>
                    <a:pt x="459" y="1140"/>
                  </a:lnTo>
                  <a:lnTo>
                    <a:pt x="464" y="1153"/>
                  </a:lnTo>
                  <a:lnTo>
                    <a:pt x="465" y="1168"/>
                  </a:lnTo>
                  <a:lnTo>
                    <a:pt x="466" y="1185"/>
                  </a:lnTo>
                  <a:lnTo>
                    <a:pt x="466" y="1203"/>
                  </a:lnTo>
                  <a:lnTo>
                    <a:pt x="466" y="1203"/>
                  </a:lnTo>
                  <a:lnTo>
                    <a:pt x="466" y="1213"/>
                  </a:lnTo>
                  <a:lnTo>
                    <a:pt x="464" y="1223"/>
                  </a:lnTo>
                  <a:lnTo>
                    <a:pt x="461" y="1231"/>
                  </a:lnTo>
                  <a:lnTo>
                    <a:pt x="457" y="1239"/>
                  </a:lnTo>
                  <a:lnTo>
                    <a:pt x="451" y="1248"/>
                  </a:lnTo>
                  <a:lnTo>
                    <a:pt x="445" y="1255"/>
                  </a:lnTo>
                  <a:lnTo>
                    <a:pt x="438" y="1260"/>
                  </a:lnTo>
                  <a:lnTo>
                    <a:pt x="430" y="1267"/>
                  </a:lnTo>
                  <a:lnTo>
                    <a:pt x="413" y="1277"/>
                  </a:lnTo>
                  <a:lnTo>
                    <a:pt x="395" y="1284"/>
                  </a:lnTo>
                  <a:lnTo>
                    <a:pt x="374" y="1290"/>
                  </a:lnTo>
                  <a:lnTo>
                    <a:pt x="353" y="1293"/>
                  </a:lnTo>
                  <a:lnTo>
                    <a:pt x="332" y="1293"/>
                  </a:lnTo>
                  <a:lnTo>
                    <a:pt x="313" y="1290"/>
                  </a:lnTo>
                  <a:lnTo>
                    <a:pt x="293" y="1284"/>
                  </a:lnTo>
                  <a:lnTo>
                    <a:pt x="285" y="1280"/>
                  </a:lnTo>
                  <a:lnTo>
                    <a:pt x="276" y="1276"/>
                  </a:lnTo>
                  <a:lnTo>
                    <a:pt x="269" y="1270"/>
                  </a:lnTo>
                  <a:lnTo>
                    <a:pt x="262" y="1263"/>
                  </a:lnTo>
                  <a:lnTo>
                    <a:pt x="255" y="1256"/>
                  </a:lnTo>
                  <a:lnTo>
                    <a:pt x="251" y="1249"/>
                  </a:lnTo>
                  <a:lnTo>
                    <a:pt x="247" y="1241"/>
                  </a:lnTo>
                  <a:lnTo>
                    <a:pt x="243" y="1231"/>
                  </a:lnTo>
                  <a:lnTo>
                    <a:pt x="241" y="1221"/>
                  </a:lnTo>
                  <a:lnTo>
                    <a:pt x="240" y="1210"/>
                  </a:lnTo>
                  <a:lnTo>
                    <a:pt x="240" y="1210"/>
                  </a:lnTo>
                  <a:lnTo>
                    <a:pt x="240" y="1191"/>
                  </a:lnTo>
                  <a:lnTo>
                    <a:pt x="243" y="1172"/>
                  </a:lnTo>
                  <a:lnTo>
                    <a:pt x="246" y="1157"/>
                  </a:lnTo>
                  <a:lnTo>
                    <a:pt x="248" y="1144"/>
                  </a:lnTo>
                  <a:lnTo>
                    <a:pt x="254" y="1132"/>
                  </a:lnTo>
                  <a:lnTo>
                    <a:pt x="258" y="1121"/>
                  </a:lnTo>
                  <a:lnTo>
                    <a:pt x="268" y="1104"/>
                  </a:lnTo>
                  <a:lnTo>
                    <a:pt x="275" y="1089"/>
                  </a:lnTo>
                  <a:lnTo>
                    <a:pt x="278" y="1083"/>
                  </a:lnTo>
                  <a:lnTo>
                    <a:pt x="279" y="1076"/>
                  </a:lnTo>
                  <a:lnTo>
                    <a:pt x="278" y="1070"/>
                  </a:lnTo>
                  <a:lnTo>
                    <a:pt x="276" y="1063"/>
                  </a:lnTo>
                  <a:lnTo>
                    <a:pt x="271" y="1058"/>
                  </a:lnTo>
                  <a:lnTo>
                    <a:pt x="264" y="1051"/>
                  </a:lnTo>
                  <a:lnTo>
                    <a:pt x="264" y="1051"/>
                  </a:lnTo>
                  <a:lnTo>
                    <a:pt x="260" y="1047"/>
                  </a:lnTo>
                  <a:lnTo>
                    <a:pt x="253" y="1045"/>
                  </a:lnTo>
                  <a:lnTo>
                    <a:pt x="232" y="1041"/>
                  </a:lnTo>
                  <a:lnTo>
                    <a:pt x="204" y="1038"/>
                  </a:lnTo>
                  <a:lnTo>
                    <a:pt x="169" y="1037"/>
                  </a:lnTo>
                  <a:lnTo>
                    <a:pt x="89" y="1038"/>
                  </a:lnTo>
                  <a:lnTo>
                    <a:pt x="1" y="1040"/>
                  </a:lnTo>
                  <a:lnTo>
                    <a:pt x="1" y="1040"/>
                  </a:lnTo>
                  <a:close/>
                </a:path>
              </a:pathLst>
            </a:custGeom>
            <a:solidFill>
              <a:schemeClr val="tx2"/>
            </a:solidFill>
            <a:ln w="6350" cap="rnd">
              <a:solidFill>
                <a:schemeClr val="bg1"/>
              </a:solidFill>
              <a:round/>
            </a:ln>
          </p:spPr>
          <p:txBody>
            <a:bodyPr vert="horz" wrap="square" lIns="91440" tIns="45720" rIns="91440" bIns="45720" numCol="1" anchor="t" anchorCtr="0" compatLnSpc="1"/>
            <a:lstStyle/>
            <a:p>
              <a:endParaRPr lang="ko-KR" altLang="en-US" sz="1600"/>
            </a:p>
          </p:txBody>
        </p:sp>
        <p:sp>
          <p:nvSpPr>
            <p:cNvPr id="65" name="Freeform 19"/>
            <p:cNvSpPr/>
            <p:nvPr/>
          </p:nvSpPr>
          <p:spPr bwMode="auto">
            <a:xfrm>
              <a:off x="2605088" y="4044951"/>
              <a:ext cx="2124075" cy="1160462"/>
            </a:xfrm>
            <a:custGeom>
              <a:avLst/>
              <a:gdLst>
                <a:gd name="T0" fmla="*/ 347 w 1338"/>
                <a:gd name="T1" fmla="*/ 526 h 731"/>
                <a:gd name="T2" fmla="*/ 338 w 1338"/>
                <a:gd name="T3" fmla="*/ 466 h 731"/>
                <a:gd name="T4" fmla="*/ 295 w 1338"/>
                <a:gd name="T5" fmla="*/ 445 h 731"/>
                <a:gd name="T6" fmla="*/ 198 w 1338"/>
                <a:gd name="T7" fmla="*/ 469 h 731"/>
                <a:gd name="T8" fmla="*/ 128 w 1338"/>
                <a:gd name="T9" fmla="*/ 481 h 731"/>
                <a:gd name="T10" fmla="*/ 66 w 1338"/>
                <a:gd name="T11" fmla="*/ 462 h 731"/>
                <a:gd name="T12" fmla="*/ 22 w 1338"/>
                <a:gd name="T13" fmla="*/ 417 h 731"/>
                <a:gd name="T14" fmla="*/ 1 w 1338"/>
                <a:gd name="T15" fmla="*/ 357 h 731"/>
                <a:gd name="T16" fmla="*/ 4 w 1338"/>
                <a:gd name="T17" fmla="*/ 308 h 731"/>
                <a:gd name="T18" fmla="*/ 31 w 1338"/>
                <a:gd name="T19" fmla="*/ 255 h 731"/>
                <a:gd name="T20" fmla="*/ 89 w 1338"/>
                <a:gd name="T21" fmla="*/ 223 h 731"/>
                <a:gd name="T22" fmla="*/ 163 w 1338"/>
                <a:gd name="T23" fmla="*/ 224 h 731"/>
                <a:gd name="T24" fmla="*/ 264 w 1338"/>
                <a:gd name="T25" fmla="*/ 276 h 731"/>
                <a:gd name="T26" fmla="*/ 323 w 1338"/>
                <a:gd name="T27" fmla="*/ 305 h 731"/>
                <a:gd name="T28" fmla="*/ 337 w 1338"/>
                <a:gd name="T29" fmla="*/ 288 h 731"/>
                <a:gd name="T30" fmla="*/ 344 w 1338"/>
                <a:gd name="T31" fmla="*/ 93 h 731"/>
                <a:gd name="T32" fmla="*/ 544 w 1338"/>
                <a:gd name="T33" fmla="*/ 3 h 731"/>
                <a:gd name="T34" fmla="*/ 604 w 1338"/>
                <a:gd name="T35" fmla="*/ 16 h 731"/>
                <a:gd name="T36" fmla="*/ 618 w 1338"/>
                <a:gd name="T37" fmla="*/ 48 h 731"/>
                <a:gd name="T38" fmla="*/ 588 w 1338"/>
                <a:gd name="T39" fmla="*/ 109 h 731"/>
                <a:gd name="T40" fmla="*/ 580 w 1338"/>
                <a:gd name="T41" fmla="*/ 175 h 731"/>
                <a:gd name="T42" fmla="*/ 595 w 1338"/>
                <a:gd name="T43" fmla="*/ 221 h 731"/>
                <a:gd name="T44" fmla="*/ 633 w 1338"/>
                <a:gd name="T45" fmla="*/ 249 h 731"/>
                <a:gd name="T46" fmla="*/ 735 w 1338"/>
                <a:gd name="T47" fmla="*/ 249 h 731"/>
                <a:gd name="T48" fmla="*/ 791 w 1338"/>
                <a:gd name="T49" fmla="*/ 213 h 731"/>
                <a:gd name="T50" fmla="*/ 806 w 1338"/>
                <a:gd name="T51" fmla="*/ 168 h 731"/>
                <a:gd name="T52" fmla="*/ 799 w 1338"/>
                <a:gd name="T53" fmla="*/ 105 h 731"/>
                <a:gd name="T54" fmla="*/ 773 w 1338"/>
                <a:gd name="T55" fmla="*/ 34 h 731"/>
                <a:gd name="T56" fmla="*/ 783 w 1338"/>
                <a:gd name="T57" fmla="*/ 17 h 731"/>
                <a:gd name="T58" fmla="*/ 896 w 1338"/>
                <a:gd name="T59" fmla="*/ 0 h 731"/>
                <a:gd name="T60" fmla="*/ 1061 w 1338"/>
                <a:gd name="T61" fmla="*/ 114 h 731"/>
                <a:gd name="T62" fmla="*/ 1069 w 1338"/>
                <a:gd name="T63" fmla="*/ 259 h 731"/>
                <a:gd name="T64" fmla="*/ 1094 w 1338"/>
                <a:gd name="T65" fmla="*/ 295 h 731"/>
                <a:gd name="T66" fmla="*/ 1127 w 1338"/>
                <a:gd name="T67" fmla="*/ 284 h 731"/>
                <a:gd name="T68" fmla="*/ 1199 w 1338"/>
                <a:gd name="T69" fmla="*/ 242 h 731"/>
                <a:gd name="T70" fmla="*/ 1250 w 1338"/>
                <a:gd name="T71" fmla="*/ 239 h 731"/>
                <a:gd name="T72" fmla="*/ 1297 w 1338"/>
                <a:gd name="T73" fmla="*/ 263 h 731"/>
                <a:gd name="T74" fmla="*/ 1326 w 1338"/>
                <a:gd name="T75" fmla="*/ 305 h 731"/>
                <a:gd name="T76" fmla="*/ 1336 w 1338"/>
                <a:gd name="T77" fmla="*/ 378 h 731"/>
                <a:gd name="T78" fmla="*/ 1319 w 1338"/>
                <a:gd name="T79" fmla="*/ 427 h 731"/>
                <a:gd name="T80" fmla="*/ 1282 w 1338"/>
                <a:gd name="T81" fmla="*/ 462 h 731"/>
                <a:gd name="T82" fmla="*/ 1234 w 1338"/>
                <a:gd name="T83" fmla="*/ 471 h 731"/>
                <a:gd name="T84" fmla="*/ 1163 w 1338"/>
                <a:gd name="T85" fmla="*/ 449 h 731"/>
                <a:gd name="T86" fmla="*/ 1096 w 1338"/>
                <a:gd name="T87" fmla="*/ 425 h 731"/>
                <a:gd name="T88" fmla="*/ 1078 w 1338"/>
                <a:gd name="T89" fmla="*/ 446 h 731"/>
                <a:gd name="T90" fmla="*/ 1069 w 1338"/>
                <a:gd name="T91" fmla="*/ 632 h 731"/>
                <a:gd name="T92" fmla="*/ 911 w 1338"/>
                <a:gd name="T93" fmla="*/ 731 h 731"/>
                <a:gd name="T94" fmla="*/ 799 w 1338"/>
                <a:gd name="T95" fmla="*/ 716 h 731"/>
                <a:gd name="T96" fmla="*/ 776 w 1338"/>
                <a:gd name="T97" fmla="*/ 688 h 731"/>
                <a:gd name="T98" fmla="*/ 806 w 1338"/>
                <a:gd name="T99" fmla="*/ 634 h 731"/>
                <a:gd name="T100" fmla="*/ 832 w 1338"/>
                <a:gd name="T101" fmla="*/ 576 h 731"/>
                <a:gd name="T102" fmla="*/ 829 w 1338"/>
                <a:gd name="T103" fmla="*/ 527 h 731"/>
                <a:gd name="T104" fmla="*/ 801 w 1338"/>
                <a:gd name="T105" fmla="*/ 483 h 731"/>
                <a:gd name="T106" fmla="*/ 756 w 1338"/>
                <a:gd name="T107" fmla="*/ 458 h 731"/>
                <a:gd name="T108" fmla="*/ 672 w 1338"/>
                <a:gd name="T109" fmla="*/ 455 h 731"/>
                <a:gd name="T110" fmla="*/ 627 w 1338"/>
                <a:gd name="T111" fmla="*/ 480 h 731"/>
                <a:gd name="T112" fmla="*/ 602 w 1338"/>
                <a:gd name="T113" fmla="*/ 527 h 731"/>
                <a:gd name="T114" fmla="*/ 602 w 1338"/>
                <a:gd name="T115" fmla="*/ 578 h 731"/>
                <a:gd name="T116" fmla="*/ 643 w 1338"/>
                <a:gd name="T117" fmla="*/ 666 h 731"/>
                <a:gd name="T118" fmla="*/ 639 w 1338"/>
                <a:gd name="T119" fmla="*/ 704 h 731"/>
                <a:gd name="T120" fmla="*/ 594 w 1338"/>
                <a:gd name="T121" fmla="*/ 715 h 731"/>
                <a:gd name="T122" fmla="*/ 347 w 1338"/>
                <a:gd name="T123"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8" h="731">
                  <a:moveTo>
                    <a:pt x="347" y="716"/>
                  </a:moveTo>
                  <a:lnTo>
                    <a:pt x="347" y="716"/>
                  </a:lnTo>
                  <a:lnTo>
                    <a:pt x="348" y="634"/>
                  </a:lnTo>
                  <a:lnTo>
                    <a:pt x="348" y="558"/>
                  </a:lnTo>
                  <a:lnTo>
                    <a:pt x="347" y="526"/>
                  </a:lnTo>
                  <a:lnTo>
                    <a:pt x="345" y="499"/>
                  </a:lnTo>
                  <a:lnTo>
                    <a:pt x="342" y="478"/>
                  </a:lnTo>
                  <a:lnTo>
                    <a:pt x="341" y="471"/>
                  </a:lnTo>
                  <a:lnTo>
                    <a:pt x="338" y="466"/>
                  </a:lnTo>
                  <a:lnTo>
                    <a:pt x="338" y="466"/>
                  </a:lnTo>
                  <a:lnTo>
                    <a:pt x="333" y="458"/>
                  </a:lnTo>
                  <a:lnTo>
                    <a:pt x="324" y="452"/>
                  </a:lnTo>
                  <a:lnTo>
                    <a:pt x="316" y="448"/>
                  </a:lnTo>
                  <a:lnTo>
                    <a:pt x="306" y="446"/>
                  </a:lnTo>
                  <a:lnTo>
                    <a:pt x="295" y="445"/>
                  </a:lnTo>
                  <a:lnTo>
                    <a:pt x="282" y="446"/>
                  </a:lnTo>
                  <a:lnTo>
                    <a:pt x="270" y="449"/>
                  </a:lnTo>
                  <a:lnTo>
                    <a:pt x="256" y="452"/>
                  </a:lnTo>
                  <a:lnTo>
                    <a:pt x="228" y="460"/>
                  </a:lnTo>
                  <a:lnTo>
                    <a:pt x="198" y="469"/>
                  </a:lnTo>
                  <a:lnTo>
                    <a:pt x="170" y="476"/>
                  </a:lnTo>
                  <a:lnTo>
                    <a:pt x="156" y="478"/>
                  </a:lnTo>
                  <a:lnTo>
                    <a:pt x="142" y="481"/>
                  </a:lnTo>
                  <a:lnTo>
                    <a:pt x="142" y="481"/>
                  </a:lnTo>
                  <a:lnTo>
                    <a:pt x="128" y="481"/>
                  </a:lnTo>
                  <a:lnTo>
                    <a:pt x="114" y="480"/>
                  </a:lnTo>
                  <a:lnTo>
                    <a:pt x="100" y="477"/>
                  </a:lnTo>
                  <a:lnTo>
                    <a:pt x="88" y="474"/>
                  </a:lnTo>
                  <a:lnTo>
                    <a:pt x="77" y="469"/>
                  </a:lnTo>
                  <a:lnTo>
                    <a:pt x="66" y="462"/>
                  </a:lnTo>
                  <a:lnTo>
                    <a:pt x="54" y="455"/>
                  </a:lnTo>
                  <a:lnTo>
                    <a:pt x="46" y="446"/>
                  </a:lnTo>
                  <a:lnTo>
                    <a:pt x="36" y="438"/>
                  </a:lnTo>
                  <a:lnTo>
                    <a:pt x="29" y="427"/>
                  </a:lnTo>
                  <a:lnTo>
                    <a:pt x="22" y="417"/>
                  </a:lnTo>
                  <a:lnTo>
                    <a:pt x="17" y="406"/>
                  </a:lnTo>
                  <a:lnTo>
                    <a:pt x="11" y="393"/>
                  </a:lnTo>
                  <a:lnTo>
                    <a:pt x="7" y="382"/>
                  </a:lnTo>
                  <a:lnTo>
                    <a:pt x="4" y="369"/>
                  </a:lnTo>
                  <a:lnTo>
                    <a:pt x="1" y="357"/>
                  </a:lnTo>
                  <a:lnTo>
                    <a:pt x="1" y="357"/>
                  </a:lnTo>
                  <a:lnTo>
                    <a:pt x="0" y="344"/>
                  </a:lnTo>
                  <a:lnTo>
                    <a:pt x="0" y="332"/>
                  </a:lnTo>
                  <a:lnTo>
                    <a:pt x="1" y="321"/>
                  </a:lnTo>
                  <a:lnTo>
                    <a:pt x="4" y="308"/>
                  </a:lnTo>
                  <a:lnTo>
                    <a:pt x="7" y="297"/>
                  </a:lnTo>
                  <a:lnTo>
                    <a:pt x="11" y="286"/>
                  </a:lnTo>
                  <a:lnTo>
                    <a:pt x="17" y="274"/>
                  </a:lnTo>
                  <a:lnTo>
                    <a:pt x="24" y="265"/>
                  </a:lnTo>
                  <a:lnTo>
                    <a:pt x="31" y="255"/>
                  </a:lnTo>
                  <a:lnTo>
                    <a:pt x="40" y="246"/>
                  </a:lnTo>
                  <a:lnTo>
                    <a:pt x="50" y="239"/>
                  </a:lnTo>
                  <a:lnTo>
                    <a:pt x="63" y="232"/>
                  </a:lnTo>
                  <a:lnTo>
                    <a:pt x="75" y="227"/>
                  </a:lnTo>
                  <a:lnTo>
                    <a:pt x="89" y="223"/>
                  </a:lnTo>
                  <a:lnTo>
                    <a:pt x="106" y="220"/>
                  </a:lnTo>
                  <a:lnTo>
                    <a:pt x="123" y="218"/>
                  </a:lnTo>
                  <a:lnTo>
                    <a:pt x="123" y="218"/>
                  </a:lnTo>
                  <a:lnTo>
                    <a:pt x="144" y="220"/>
                  </a:lnTo>
                  <a:lnTo>
                    <a:pt x="163" y="224"/>
                  </a:lnTo>
                  <a:lnTo>
                    <a:pt x="183" y="230"/>
                  </a:lnTo>
                  <a:lnTo>
                    <a:pt x="201" y="237"/>
                  </a:lnTo>
                  <a:lnTo>
                    <a:pt x="218" y="246"/>
                  </a:lnTo>
                  <a:lnTo>
                    <a:pt x="235" y="256"/>
                  </a:lnTo>
                  <a:lnTo>
                    <a:pt x="264" y="276"/>
                  </a:lnTo>
                  <a:lnTo>
                    <a:pt x="289" y="293"/>
                  </a:lnTo>
                  <a:lnTo>
                    <a:pt x="300" y="300"/>
                  </a:lnTo>
                  <a:lnTo>
                    <a:pt x="310" y="304"/>
                  </a:lnTo>
                  <a:lnTo>
                    <a:pt x="319" y="305"/>
                  </a:lnTo>
                  <a:lnTo>
                    <a:pt x="323" y="305"/>
                  </a:lnTo>
                  <a:lnTo>
                    <a:pt x="326" y="304"/>
                  </a:lnTo>
                  <a:lnTo>
                    <a:pt x="330" y="301"/>
                  </a:lnTo>
                  <a:lnTo>
                    <a:pt x="333" y="298"/>
                  </a:lnTo>
                  <a:lnTo>
                    <a:pt x="337" y="288"/>
                  </a:lnTo>
                  <a:lnTo>
                    <a:pt x="337" y="288"/>
                  </a:lnTo>
                  <a:lnTo>
                    <a:pt x="341" y="267"/>
                  </a:lnTo>
                  <a:lnTo>
                    <a:pt x="344" y="241"/>
                  </a:lnTo>
                  <a:lnTo>
                    <a:pt x="345" y="209"/>
                  </a:lnTo>
                  <a:lnTo>
                    <a:pt x="345" y="174"/>
                  </a:lnTo>
                  <a:lnTo>
                    <a:pt x="344" y="93"/>
                  </a:lnTo>
                  <a:lnTo>
                    <a:pt x="341" y="5"/>
                  </a:lnTo>
                  <a:lnTo>
                    <a:pt x="341" y="5"/>
                  </a:lnTo>
                  <a:lnTo>
                    <a:pt x="429" y="3"/>
                  </a:lnTo>
                  <a:lnTo>
                    <a:pt x="509" y="2"/>
                  </a:lnTo>
                  <a:lnTo>
                    <a:pt x="544" y="3"/>
                  </a:lnTo>
                  <a:lnTo>
                    <a:pt x="572" y="6"/>
                  </a:lnTo>
                  <a:lnTo>
                    <a:pt x="593" y="10"/>
                  </a:lnTo>
                  <a:lnTo>
                    <a:pt x="600" y="12"/>
                  </a:lnTo>
                  <a:lnTo>
                    <a:pt x="604" y="16"/>
                  </a:lnTo>
                  <a:lnTo>
                    <a:pt x="604" y="16"/>
                  </a:lnTo>
                  <a:lnTo>
                    <a:pt x="611" y="23"/>
                  </a:lnTo>
                  <a:lnTo>
                    <a:pt x="616" y="28"/>
                  </a:lnTo>
                  <a:lnTo>
                    <a:pt x="618" y="35"/>
                  </a:lnTo>
                  <a:lnTo>
                    <a:pt x="619" y="41"/>
                  </a:lnTo>
                  <a:lnTo>
                    <a:pt x="618" y="48"/>
                  </a:lnTo>
                  <a:lnTo>
                    <a:pt x="615" y="54"/>
                  </a:lnTo>
                  <a:lnTo>
                    <a:pt x="608" y="69"/>
                  </a:lnTo>
                  <a:lnTo>
                    <a:pt x="598" y="86"/>
                  </a:lnTo>
                  <a:lnTo>
                    <a:pt x="594" y="97"/>
                  </a:lnTo>
                  <a:lnTo>
                    <a:pt x="588" y="109"/>
                  </a:lnTo>
                  <a:lnTo>
                    <a:pt x="586" y="122"/>
                  </a:lnTo>
                  <a:lnTo>
                    <a:pt x="583" y="137"/>
                  </a:lnTo>
                  <a:lnTo>
                    <a:pt x="580" y="156"/>
                  </a:lnTo>
                  <a:lnTo>
                    <a:pt x="580" y="175"/>
                  </a:lnTo>
                  <a:lnTo>
                    <a:pt x="580" y="175"/>
                  </a:lnTo>
                  <a:lnTo>
                    <a:pt x="581" y="186"/>
                  </a:lnTo>
                  <a:lnTo>
                    <a:pt x="583" y="196"/>
                  </a:lnTo>
                  <a:lnTo>
                    <a:pt x="587" y="206"/>
                  </a:lnTo>
                  <a:lnTo>
                    <a:pt x="591" y="214"/>
                  </a:lnTo>
                  <a:lnTo>
                    <a:pt x="595" y="221"/>
                  </a:lnTo>
                  <a:lnTo>
                    <a:pt x="602" y="228"/>
                  </a:lnTo>
                  <a:lnTo>
                    <a:pt x="609" y="235"/>
                  </a:lnTo>
                  <a:lnTo>
                    <a:pt x="616" y="241"/>
                  </a:lnTo>
                  <a:lnTo>
                    <a:pt x="625" y="245"/>
                  </a:lnTo>
                  <a:lnTo>
                    <a:pt x="633" y="249"/>
                  </a:lnTo>
                  <a:lnTo>
                    <a:pt x="653" y="255"/>
                  </a:lnTo>
                  <a:lnTo>
                    <a:pt x="672" y="258"/>
                  </a:lnTo>
                  <a:lnTo>
                    <a:pt x="693" y="258"/>
                  </a:lnTo>
                  <a:lnTo>
                    <a:pt x="714" y="255"/>
                  </a:lnTo>
                  <a:lnTo>
                    <a:pt x="735" y="249"/>
                  </a:lnTo>
                  <a:lnTo>
                    <a:pt x="753" y="242"/>
                  </a:lnTo>
                  <a:lnTo>
                    <a:pt x="770" y="232"/>
                  </a:lnTo>
                  <a:lnTo>
                    <a:pt x="778" y="225"/>
                  </a:lnTo>
                  <a:lnTo>
                    <a:pt x="785" y="220"/>
                  </a:lnTo>
                  <a:lnTo>
                    <a:pt x="791" y="213"/>
                  </a:lnTo>
                  <a:lnTo>
                    <a:pt x="797" y="204"/>
                  </a:lnTo>
                  <a:lnTo>
                    <a:pt x="801" y="196"/>
                  </a:lnTo>
                  <a:lnTo>
                    <a:pt x="804" y="188"/>
                  </a:lnTo>
                  <a:lnTo>
                    <a:pt x="806" y="178"/>
                  </a:lnTo>
                  <a:lnTo>
                    <a:pt x="806" y="168"/>
                  </a:lnTo>
                  <a:lnTo>
                    <a:pt x="806" y="168"/>
                  </a:lnTo>
                  <a:lnTo>
                    <a:pt x="806" y="150"/>
                  </a:lnTo>
                  <a:lnTo>
                    <a:pt x="805" y="133"/>
                  </a:lnTo>
                  <a:lnTo>
                    <a:pt x="804" y="118"/>
                  </a:lnTo>
                  <a:lnTo>
                    <a:pt x="799" y="105"/>
                  </a:lnTo>
                  <a:lnTo>
                    <a:pt x="792" y="81"/>
                  </a:lnTo>
                  <a:lnTo>
                    <a:pt x="784" y="62"/>
                  </a:lnTo>
                  <a:lnTo>
                    <a:pt x="776" y="47"/>
                  </a:lnTo>
                  <a:lnTo>
                    <a:pt x="774" y="40"/>
                  </a:lnTo>
                  <a:lnTo>
                    <a:pt x="773" y="34"/>
                  </a:lnTo>
                  <a:lnTo>
                    <a:pt x="773" y="30"/>
                  </a:lnTo>
                  <a:lnTo>
                    <a:pt x="774" y="26"/>
                  </a:lnTo>
                  <a:lnTo>
                    <a:pt x="777" y="21"/>
                  </a:lnTo>
                  <a:lnTo>
                    <a:pt x="783" y="17"/>
                  </a:lnTo>
                  <a:lnTo>
                    <a:pt x="783" y="17"/>
                  </a:lnTo>
                  <a:lnTo>
                    <a:pt x="791" y="13"/>
                  </a:lnTo>
                  <a:lnTo>
                    <a:pt x="802" y="10"/>
                  </a:lnTo>
                  <a:lnTo>
                    <a:pt x="829" y="6"/>
                  </a:lnTo>
                  <a:lnTo>
                    <a:pt x="860" y="2"/>
                  </a:lnTo>
                  <a:lnTo>
                    <a:pt x="896" y="0"/>
                  </a:lnTo>
                  <a:lnTo>
                    <a:pt x="935" y="0"/>
                  </a:lnTo>
                  <a:lnTo>
                    <a:pt x="977" y="2"/>
                  </a:lnTo>
                  <a:lnTo>
                    <a:pt x="1065" y="6"/>
                  </a:lnTo>
                  <a:lnTo>
                    <a:pt x="1065" y="6"/>
                  </a:lnTo>
                  <a:lnTo>
                    <a:pt x="1061" y="114"/>
                  </a:lnTo>
                  <a:lnTo>
                    <a:pt x="1061" y="163"/>
                  </a:lnTo>
                  <a:lnTo>
                    <a:pt x="1062" y="207"/>
                  </a:lnTo>
                  <a:lnTo>
                    <a:pt x="1064" y="225"/>
                  </a:lnTo>
                  <a:lnTo>
                    <a:pt x="1066" y="244"/>
                  </a:lnTo>
                  <a:lnTo>
                    <a:pt x="1069" y="259"/>
                  </a:lnTo>
                  <a:lnTo>
                    <a:pt x="1073" y="272"/>
                  </a:lnTo>
                  <a:lnTo>
                    <a:pt x="1078" y="281"/>
                  </a:lnTo>
                  <a:lnTo>
                    <a:pt x="1083" y="290"/>
                  </a:lnTo>
                  <a:lnTo>
                    <a:pt x="1090" y="294"/>
                  </a:lnTo>
                  <a:lnTo>
                    <a:pt x="1094" y="295"/>
                  </a:lnTo>
                  <a:lnTo>
                    <a:pt x="1099" y="295"/>
                  </a:lnTo>
                  <a:lnTo>
                    <a:pt x="1099" y="295"/>
                  </a:lnTo>
                  <a:lnTo>
                    <a:pt x="1106" y="294"/>
                  </a:lnTo>
                  <a:lnTo>
                    <a:pt x="1113" y="291"/>
                  </a:lnTo>
                  <a:lnTo>
                    <a:pt x="1127" y="284"/>
                  </a:lnTo>
                  <a:lnTo>
                    <a:pt x="1153" y="265"/>
                  </a:lnTo>
                  <a:lnTo>
                    <a:pt x="1170" y="253"/>
                  </a:lnTo>
                  <a:lnTo>
                    <a:pt x="1178" y="249"/>
                  </a:lnTo>
                  <a:lnTo>
                    <a:pt x="1188" y="245"/>
                  </a:lnTo>
                  <a:lnTo>
                    <a:pt x="1199" y="242"/>
                  </a:lnTo>
                  <a:lnTo>
                    <a:pt x="1212" y="239"/>
                  </a:lnTo>
                  <a:lnTo>
                    <a:pt x="1224" y="238"/>
                  </a:lnTo>
                  <a:lnTo>
                    <a:pt x="1238" y="238"/>
                  </a:lnTo>
                  <a:lnTo>
                    <a:pt x="1238" y="238"/>
                  </a:lnTo>
                  <a:lnTo>
                    <a:pt x="1250" y="239"/>
                  </a:lnTo>
                  <a:lnTo>
                    <a:pt x="1261" y="242"/>
                  </a:lnTo>
                  <a:lnTo>
                    <a:pt x="1270" y="246"/>
                  </a:lnTo>
                  <a:lnTo>
                    <a:pt x="1280" y="251"/>
                  </a:lnTo>
                  <a:lnTo>
                    <a:pt x="1289" y="256"/>
                  </a:lnTo>
                  <a:lnTo>
                    <a:pt x="1297" y="263"/>
                  </a:lnTo>
                  <a:lnTo>
                    <a:pt x="1304" y="270"/>
                  </a:lnTo>
                  <a:lnTo>
                    <a:pt x="1311" y="277"/>
                  </a:lnTo>
                  <a:lnTo>
                    <a:pt x="1317" y="286"/>
                  </a:lnTo>
                  <a:lnTo>
                    <a:pt x="1322" y="295"/>
                  </a:lnTo>
                  <a:lnTo>
                    <a:pt x="1326" y="305"/>
                  </a:lnTo>
                  <a:lnTo>
                    <a:pt x="1331" y="315"/>
                  </a:lnTo>
                  <a:lnTo>
                    <a:pt x="1335" y="336"/>
                  </a:lnTo>
                  <a:lnTo>
                    <a:pt x="1338" y="357"/>
                  </a:lnTo>
                  <a:lnTo>
                    <a:pt x="1338" y="357"/>
                  </a:lnTo>
                  <a:lnTo>
                    <a:pt x="1336" y="378"/>
                  </a:lnTo>
                  <a:lnTo>
                    <a:pt x="1335" y="389"/>
                  </a:lnTo>
                  <a:lnTo>
                    <a:pt x="1332" y="399"/>
                  </a:lnTo>
                  <a:lnTo>
                    <a:pt x="1329" y="409"/>
                  </a:lnTo>
                  <a:lnTo>
                    <a:pt x="1325" y="418"/>
                  </a:lnTo>
                  <a:lnTo>
                    <a:pt x="1319" y="427"/>
                  </a:lnTo>
                  <a:lnTo>
                    <a:pt x="1314" y="435"/>
                  </a:lnTo>
                  <a:lnTo>
                    <a:pt x="1307" y="442"/>
                  </a:lnTo>
                  <a:lnTo>
                    <a:pt x="1300" y="449"/>
                  </a:lnTo>
                  <a:lnTo>
                    <a:pt x="1291" y="456"/>
                  </a:lnTo>
                  <a:lnTo>
                    <a:pt x="1282" y="462"/>
                  </a:lnTo>
                  <a:lnTo>
                    <a:pt x="1272" y="466"/>
                  </a:lnTo>
                  <a:lnTo>
                    <a:pt x="1259" y="469"/>
                  </a:lnTo>
                  <a:lnTo>
                    <a:pt x="1248" y="470"/>
                  </a:lnTo>
                  <a:lnTo>
                    <a:pt x="1234" y="471"/>
                  </a:lnTo>
                  <a:lnTo>
                    <a:pt x="1234" y="471"/>
                  </a:lnTo>
                  <a:lnTo>
                    <a:pt x="1223" y="471"/>
                  </a:lnTo>
                  <a:lnTo>
                    <a:pt x="1210" y="469"/>
                  </a:lnTo>
                  <a:lnTo>
                    <a:pt x="1198" y="464"/>
                  </a:lnTo>
                  <a:lnTo>
                    <a:pt x="1185" y="460"/>
                  </a:lnTo>
                  <a:lnTo>
                    <a:pt x="1163" y="449"/>
                  </a:lnTo>
                  <a:lnTo>
                    <a:pt x="1140" y="438"/>
                  </a:lnTo>
                  <a:lnTo>
                    <a:pt x="1121" y="428"/>
                  </a:lnTo>
                  <a:lnTo>
                    <a:pt x="1113" y="425"/>
                  </a:lnTo>
                  <a:lnTo>
                    <a:pt x="1104" y="424"/>
                  </a:lnTo>
                  <a:lnTo>
                    <a:pt x="1096" y="425"/>
                  </a:lnTo>
                  <a:lnTo>
                    <a:pt x="1090" y="428"/>
                  </a:lnTo>
                  <a:lnTo>
                    <a:pt x="1083" y="432"/>
                  </a:lnTo>
                  <a:lnTo>
                    <a:pt x="1079" y="441"/>
                  </a:lnTo>
                  <a:lnTo>
                    <a:pt x="1079" y="441"/>
                  </a:lnTo>
                  <a:lnTo>
                    <a:pt x="1078" y="446"/>
                  </a:lnTo>
                  <a:lnTo>
                    <a:pt x="1075" y="455"/>
                  </a:lnTo>
                  <a:lnTo>
                    <a:pt x="1073" y="477"/>
                  </a:lnTo>
                  <a:lnTo>
                    <a:pt x="1071" y="508"/>
                  </a:lnTo>
                  <a:lnTo>
                    <a:pt x="1071" y="546"/>
                  </a:lnTo>
                  <a:lnTo>
                    <a:pt x="1069" y="632"/>
                  </a:lnTo>
                  <a:lnTo>
                    <a:pt x="1071" y="729"/>
                  </a:lnTo>
                  <a:lnTo>
                    <a:pt x="1071" y="729"/>
                  </a:lnTo>
                  <a:lnTo>
                    <a:pt x="1015" y="731"/>
                  </a:lnTo>
                  <a:lnTo>
                    <a:pt x="962" y="731"/>
                  </a:lnTo>
                  <a:lnTo>
                    <a:pt x="911" y="731"/>
                  </a:lnTo>
                  <a:lnTo>
                    <a:pt x="867" y="729"/>
                  </a:lnTo>
                  <a:lnTo>
                    <a:pt x="846" y="726"/>
                  </a:lnTo>
                  <a:lnTo>
                    <a:pt x="829" y="723"/>
                  </a:lnTo>
                  <a:lnTo>
                    <a:pt x="813" y="720"/>
                  </a:lnTo>
                  <a:lnTo>
                    <a:pt x="799" y="716"/>
                  </a:lnTo>
                  <a:lnTo>
                    <a:pt x="790" y="711"/>
                  </a:lnTo>
                  <a:lnTo>
                    <a:pt x="781" y="704"/>
                  </a:lnTo>
                  <a:lnTo>
                    <a:pt x="777" y="697"/>
                  </a:lnTo>
                  <a:lnTo>
                    <a:pt x="776" y="692"/>
                  </a:lnTo>
                  <a:lnTo>
                    <a:pt x="776" y="688"/>
                  </a:lnTo>
                  <a:lnTo>
                    <a:pt x="776" y="688"/>
                  </a:lnTo>
                  <a:lnTo>
                    <a:pt x="777" y="681"/>
                  </a:lnTo>
                  <a:lnTo>
                    <a:pt x="778" y="674"/>
                  </a:lnTo>
                  <a:lnTo>
                    <a:pt x="787" y="662"/>
                  </a:lnTo>
                  <a:lnTo>
                    <a:pt x="806" y="634"/>
                  </a:lnTo>
                  <a:lnTo>
                    <a:pt x="818" y="618"/>
                  </a:lnTo>
                  <a:lnTo>
                    <a:pt x="822" y="608"/>
                  </a:lnTo>
                  <a:lnTo>
                    <a:pt x="826" y="599"/>
                  </a:lnTo>
                  <a:lnTo>
                    <a:pt x="829" y="588"/>
                  </a:lnTo>
                  <a:lnTo>
                    <a:pt x="832" y="576"/>
                  </a:lnTo>
                  <a:lnTo>
                    <a:pt x="833" y="564"/>
                  </a:lnTo>
                  <a:lnTo>
                    <a:pt x="832" y="550"/>
                  </a:lnTo>
                  <a:lnTo>
                    <a:pt x="832" y="550"/>
                  </a:lnTo>
                  <a:lnTo>
                    <a:pt x="832" y="537"/>
                  </a:lnTo>
                  <a:lnTo>
                    <a:pt x="829" y="527"/>
                  </a:lnTo>
                  <a:lnTo>
                    <a:pt x="825" y="516"/>
                  </a:lnTo>
                  <a:lnTo>
                    <a:pt x="820" y="508"/>
                  </a:lnTo>
                  <a:lnTo>
                    <a:pt x="815" y="498"/>
                  </a:lnTo>
                  <a:lnTo>
                    <a:pt x="808" y="491"/>
                  </a:lnTo>
                  <a:lnTo>
                    <a:pt x="801" y="483"/>
                  </a:lnTo>
                  <a:lnTo>
                    <a:pt x="792" y="477"/>
                  </a:lnTo>
                  <a:lnTo>
                    <a:pt x="784" y="470"/>
                  </a:lnTo>
                  <a:lnTo>
                    <a:pt x="776" y="466"/>
                  </a:lnTo>
                  <a:lnTo>
                    <a:pt x="766" y="460"/>
                  </a:lnTo>
                  <a:lnTo>
                    <a:pt x="756" y="458"/>
                  </a:lnTo>
                  <a:lnTo>
                    <a:pt x="735" y="452"/>
                  </a:lnTo>
                  <a:lnTo>
                    <a:pt x="714" y="449"/>
                  </a:lnTo>
                  <a:lnTo>
                    <a:pt x="693" y="451"/>
                  </a:lnTo>
                  <a:lnTo>
                    <a:pt x="682" y="452"/>
                  </a:lnTo>
                  <a:lnTo>
                    <a:pt x="672" y="455"/>
                  </a:lnTo>
                  <a:lnTo>
                    <a:pt x="662" y="459"/>
                  </a:lnTo>
                  <a:lnTo>
                    <a:pt x="653" y="463"/>
                  </a:lnTo>
                  <a:lnTo>
                    <a:pt x="644" y="467"/>
                  </a:lnTo>
                  <a:lnTo>
                    <a:pt x="636" y="473"/>
                  </a:lnTo>
                  <a:lnTo>
                    <a:pt x="627" y="480"/>
                  </a:lnTo>
                  <a:lnTo>
                    <a:pt x="620" y="488"/>
                  </a:lnTo>
                  <a:lnTo>
                    <a:pt x="615" y="497"/>
                  </a:lnTo>
                  <a:lnTo>
                    <a:pt x="609" y="506"/>
                  </a:lnTo>
                  <a:lnTo>
                    <a:pt x="605" y="516"/>
                  </a:lnTo>
                  <a:lnTo>
                    <a:pt x="602" y="527"/>
                  </a:lnTo>
                  <a:lnTo>
                    <a:pt x="600" y="540"/>
                  </a:lnTo>
                  <a:lnTo>
                    <a:pt x="600" y="553"/>
                  </a:lnTo>
                  <a:lnTo>
                    <a:pt x="600" y="553"/>
                  </a:lnTo>
                  <a:lnTo>
                    <a:pt x="600" y="565"/>
                  </a:lnTo>
                  <a:lnTo>
                    <a:pt x="602" y="578"/>
                  </a:lnTo>
                  <a:lnTo>
                    <a:pt x="607" y="589"/>
                  </a:lnTo>
                  <a:lnTo>
                    <a:pt x="611" y="601"/>
                  </a:lnTo>
                  <a:lnTo>
                    <a:pt x="622" y="625"/>
                  </a:lnTo>
                  <a:lnTo>
                    <a:pt x="633" y="646"/>
                  </a:lnTo>
                  <a:lnTo>
                    <a:pt x="643" y="666"/>
                  </a:lnTo>
                  <a:lnTo>
                    <a:pt x="646" y="676"/>
                  </a:lnTo>
                  <a:lnTo>
                    <a:pt x="647" y="684"/>
                  </a:lnTo>
                  <a:lnTo>
                    <a:pt x="646" y="691"/>
                  </a:lnTo>
                  <a:lnTo>
                    <a:pt x="643" y="698"/>
                  </a:lnTo>
                  <a:lnTo>
                    <a:pt x="639" y="704"/>
                  </a:lnTo>
                  <a:lnTo>
                    <a:pt x="630" y="709"/>
                  </a:lnTo>
                  <a:lnTo>
                    <a:pt x="630" y="709"/>
                  </a:lnTo>
                  <a:lnTo>
                    <a:pt x="625" y="711"/>
                  </a:lnTo>
                  <a:lnTo>
                    <a:pt x="616" y="712"/>
                  </a:lnTo>
                  <a:lnTo>
                    <a:pt x="594" y="715"/>
                  </a:lnTo>
                  <a:lnTo>
                    <a:pt x="565" y="716"/>
                  </a:lnTo>
                  <a:lnTo>
                    <a:pt x="528" y="718"/>
                  </a:lnTo>
                  <a:lnTo>
                    <a:pt x="442" y="718"/>
                  </a:lnTo>
                  <a:lnTo>
                    <a:pt x="347" y="716"/>
                  </a:lnTo>
                  <a:lnTo>
                    <a:pt x="347" y="716"/>
                  </a:lnTo>
                  <a:close/>
                </a:path>
              </a:pathLst>
            </a:custGeom>
            <a:solidFill>
              <a:schemeClr val="bg2"/>
            </a:solidFill>
            <a:ln w="6350" cap="rnd">
              <a:solidFill>
                <a:schemeClr val="bg1"/>
              </a:solidFill>
              <a:round/>
            </a:ln>
          </p:spPr>
          <p:txBody>
            <a:bodyPr vert="horz" wrap="square" lIns="91440" tIns="45720" rIns="91440" bIns="45720" numCol="1" anchor="t" anchorCtr="0" compatLnSpc="1"/>
            <a:lstStyle/>
            <a:p>
              <a:endParaRPr lang="ko-KR" altLang="en-US" sz="1600"/>
            </a:p>
          </p:txBody>
        </p:sp>
        <p:sp>
          <p:nvSpPr>
            <p:cNvPr id="66" name="Freeform 20"/>
            <p:cNvSpPr/>
            <p:nvPr/>
          </p:nvSpPr>
          <p:spPr bwMode="auto">
            <a:xfrm>
              <a:off x="3895725" y="2906714"/>
              <a:ext cx="2052637" cy="1154112"/>
            </a:xfrm>
            <a:custGeom>
              <a:avLst/>
              <a:gdLst>
                <a:gd name="T0" fmla="*/ 757 w 1293"/>
                <a:gd name="T1" fmla="*/ 716 h 727"/>
                <a:gd name="T2" fmla="*/ 687 w 1293"/>
                <a:gd name="T3" fmla="*/ 703 h 727"/>
                <a:gd name="T4" fmla="*/ 681 w 1293"/>
                <a:gd name="T5" fmla="*/ 667 h 727"/>
                <a:gd name="T6" fmla="*/ 722 w 1293"/>
                <a:gd name="T7" fmla="*/ 578 h 727"/>
                <a:gd name="T8" fmla="*/ 722 w 1293"/>
                <a:gd name="T9" fmla="*/ 527 h 727"/>
                <a:gd name="T10" fmla="*/ 697 w 1293"/>
                <a:gd name="T11" fmla="*/ 481 h 727"/>
                <a:gd name="T12" fmla="*/ 652 w 1293"/>
                <a:gd name="T13" fmla="*/ 455 h 727"/>
                <a:gd name="T14" fmla="*/ 589 w 1293"/>
                <a:gd name="T15" fmla="*/ 452 h 727"/>
                <a:gd name="T16" fmla="*/ 532 w 1293"/>
                <a:gd name="T17" fmla="*/ 477 h 727"/>
                <a:gd name="T18" fmla="*/ 499 w 1293"/>
                <a:gd name="T19" fmla="*/ 518 h 727"/>
                <a:gd name="T20" fmla="*/ 492 w 1293"/>
                <a:gd name="T21" fmla="*/ 564 h 727"/>
                <a:gd name="T22" fmla="*/ 508 w 1293"/>
                <a:gd name="T23" fmla="*/ 618 h 727"/>
                <a:gd name="T24" fmla="*/ 548 w 1293"/>
                <a:gd name="T25" fmla="*/ 688 h 727"/>
                <a:gd name="T26" fmla="*/ 543 w 1293"/>
                <a:gd name="T27" fmla="*/ 703 h 727"/>
                <a:gd name="T28" fmla="*/ 477 w 1293"/>
                <a:gd name="T29" fmla="*/ 724 h 727"/>
                <a:gd name="T30" fmla="*/ 252 w 1293"/>
                <a:gd name="T31" fmla="*/ 723 h 727"/>
                <a:gd name="T32" fmla="*/ 252 w 1293"/>
                <a:gd name="T33" fmla="*/ 480 h 727"/>
                <a:gd name="T34" fmla="*/ 237 w 1293"/>
                <a:gd name="T35" fmla="*/ 428 h 727"/>
                <a:gd name="T36" fmla="*/ 211 w 1293"/>
                <a:gd name="T37" fmla="*/ 427 h 727"/>
                <a:gd name="T38" fmla="*/ 123 w 1293"/>
                <a:gd name="T39" fmla="*/ 456 h 727"/>
                <a:gd name="T40" fmla="*/ 70 w 1293"/>
                <a:gd name="T41" fmla="*/ 455 h 727"/>
                <a:gd name="T42" fmla="*/ 31 w 1293"/>
                <a:gd name="T43" fmla="*/ 428 h 727"/>
                <a:gd name="T44" fmla="*/ 0 w 1293"/>
                <a:gd name="T45" fmla="*/ 344 h 727"/>
                <a:gd name="T46" fmla="*/ 17 w 1293"/>
                <a:gd name="T47" fmla="*/ 267 h 727"/>
                <a:gd name="T48" fmla="*/ 52 w 1293"/>
                <a:gd name="T49" fmla="*/ 237 h 727"/>
                <a:gd name="T50" fmla="*/ 102 w 1293"/>
                <a:gd name="T51" fmla="*/ 231 h 727"/>
                <a:gd name="T52" fmla="*/ 171 w 1293"/>
                <a:gd name="T53" fmla="*/ 249 h 727"/>
                <a:gd name="T54" fmla="*/ 223 w 1293"/>
                <a:gd name="T55" fmla="*/ 269 h 727"/>
                <a:gd name="T56" fmla="*/ 245 w 1293"/>
                <a:gd name="T57" fmla="*/ 251 h 727"/>
                <a:gd name="T58" fmla="*/ 255 w 1293"/>
                <a:gd name="T59" fmla="*/ 91 h 727"/>
                <a:gd name="T60" fmla="*/ 457 w 1293"/>
                <a:gd name="T61" fmla="*/ 0 h 727"/>
                <a:gd name="T62" fmla="*/ 534 w 1293"/>
                <a:gd name="T63" fmla="*/ 13 h 727"/>
                <a:gd name="T64" fmla="*/ 548 w 1293"/>
                <a:gd name="T65" fmla="*/ 32 h 727"/>
                <a:gd name="T66" fmla="*/ 518 w 1293"/>
                <a:gd name="T67" fmla="*/ 87 h 727"/>
                <a:gd name="T68" fmla="*/ 492 w 1293"/>
                <a:gd name="T69" fmla="*/ 146 h 727"/>
                <a:gd name="T70" fmla="*/ 495 w 1293"/>
                <a:gd name="T71" fmla="*/ 195 h 727"/>
                <a:gd name="T72" fmla="*/ 523 w 1293"/>
                <a:gd name="T73" fmla="*/ 238 h 727"/>
                <a:gd name="T74" fmla="*/ 568 w 1293"/>
                <a:gd name="T75" fmla="*/ 264 h 727"/>
                <a:gd name="T76" fmla="*/ 652 w 1293"/>
                <a:gd name="T77" fmla="*/ 266 h 727"/>
                <a:gd name="T78" fmla="*/ 697 w 1293"/>
                <a:gd name="T79" fmla="*/ 241 h 727"/>
                <a:gd name="T80" fmla="*/ 722 w 1293"/>
                <a:gd name="T81" fmla="*/ 193 h 727"/>
                <a:gd name="T82" fmla="*/ 722 w 1293"/>
                <a:gd name="T83" fmla="*/ 144 h 727"/>
                <a:gd name="T84" fmla="*/ 681 w 1293"/>
                <a:gd name="T85" fmla="*/ 55 h 727"/>
                <a:gd name="T86" fmla="*/ 685 w 1293"/>
                <a:gd name="T87" fmla="*/ 17 h 727"/>
                <a:gd name="T88" fmla="*/ 759 w 1293"/>
                <a:gd name="T89" fmla="*/ 4 h 727"/>
                <a:gd name="T90" fmla="*/ 973 w 1293"/>
                <a:gd name="T91" fmla="*/ 88 h 727"/>
                <a:gd name="T92" fmla="*/ 983 w 1293"/>
                <a:gd name="T93" fmla="*/ 249 h 727"/>
                <a:gd name="T94" fmla="*/ 1012 w 1293"/>
                <a:gd name="T95" fmla="*/ 276 h 727"/>
                <a:gd name="T96" fmla="*/ 1061 w 1293"/>
                <a:gd name="T97" fmla="*/ 262 h 727"/>
                <a:gd name="T98" fmla="*/ 1141 w 1293"/>
                <a:gd name="T99" fmla="*/ 223 h 727"/>
                <a:gd name="T100" fmla="*/ 1204 w 1293"/>
                <a:gd name="T101" fmla="*/ 228 h 727"/>
                <a:gd name="T102" fmla="*/ 1263 w 1293"/>
                <a:gd name="T103" fmla="*/ 263 h 727"/>
                <a:gd name="T104" fmla="*/ 1291 w 1293"/>
                <a:gd name="T105" fmla="*/ 316 h 727"/>
                <a:gd name="T106" fmla="*/ 1292 w 1293"/>
                <a:gd name="T107" fmla="*/ 365 h 727"/>
                <a:gd name="T108" fmla="*/ 1271 w 1293"/>
                <a:gd name="T109" fmla="*/ 422 h 727"/>
                <a:gd name="T110" fmla="*/ 1224 w 1293"/>
                <a:gd name="T111" fmla="*/ 466 h 727"/>
                <a:gd name="T112" fmla="*/ 1152 w 1293"/>
                <a:gd name="T113" fmla="*/ 483 h 727"/>
                <a:gd name="T114" fmla="*/ 1107 w 1293"/>
                <a:gd name="T115" fmla="*/ 469 h 727"/>
                <a:gd name="T116" fmla="*/ 1022 w 1293"/>
                <a:gd name="T117" fmla="*/ 422 h 727"/>
                <a:gd name="T118" fmla="*/ 987 w 1293"/>
                <a:gd name="T119" fmla="*/ 434 h 727"/>
                <a:gd name="T120" fmla="*/ 966 w 1293"/>
                <a:gd name="T121" fmla="*/ 491 h 727"/>
                <a:gd name="T122" fmla="*/ 966 w 1293"/>
                <a:gd name="T123" fmla="*/ 71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3" h="727">
                  <a:moveTo>
                    <a:pt x="966" y="717"/>
                  </a:moveTo>
                  <a:lnTo>
                    <a:pt x="966" y="717"/>
                  </a:lnTo>
                  <a:lnTo>
                    <a:pt x="874" y="719"/>
                  </a:lnTo>
                  <a:lnTo>
                    <a:pt x="792" y="717"/>
                  </a:lnTo>
                  <a:lnTo>
                    <a:pt x="757" y="716"/>
                  </a:lnTo>
                  <a:lnTo>
                    <a:pt x="729" y="715"/>
                  </a:lnTo>
                  <a:lnTo>
                    <a:pt x="708" y="712"/>
                  </a:lnTo>
                  <a:lnTo>
                    <a:pt x="694" y="709"/>
                  </a:lnTo>
                  <a:lnTo>
                    <a:pt x="694" y="709"/>
                  </a:lnTo>
                  <a:lnTo>
                    <a:pt x="687" y="703"/>
                  </a:lnTo>
                  <a:lnTo>
                    <a:pt x="681" y="698"/>
                  </a:lnTo>
                  <a:lnTo>
                    <a:pt x="678" y="691"/>
                  </a:lnTo>
                  <a:lnTo>
                    <a:pt x="677" y="684"/>
                  </a:lnTo>
                  <a:lnTo>
                    <a:pt x="678" y="675"/>
                  </a:lnTo>
                  <a:lnTo>
                    <a:pt x="681" y="667"/>
                  </a:lnTo>
                  <a:lnTo>
                    <a:pt x="691" y="646"/>
                  </a:lnTo>
                  <a:lnTo>
                    <a:pt x="702" y="625"/>
                  </a:lnTo>
                  <a:lnTo>
                    <a:pt x="713" y="601"/>
                  </a:lnTo>
                  <a:lnTo>
                    <a:pt x="717" y="590"/>
                  </a:lnTo>
                  <a:lnTo>
                    <a:pt x="722" y="578"/>
                  </a:lnTo>
                  <a:lnTo>
                    <a:pt x="724" y="565"/>
                  </a:lnTo>
                  <a:lnTo>
                    <a:pt x="724" y="552"/>
                  </a:lnTo>
                  <a:lnTo>
                    <a:pt x="724" y="552"/>
                  </a:lnTo>
                  <a:lnTo>
                    <a:pt x="724" y="540"/>
                  </a:lnTo>
                  <a:lnTo>
                    <a:pt x="722" y="527"/>
                  </a:lnTo>
                  <a:lnTo>
                    <a:pt x="719" y="516"/>
                  </a:lnTo>
                  <a:lnTo>
                    <a:pt x="715" y="506"/>
                  </a:lnTo>
                  <a:lnTo>
                    <a:pt x="709" y="497"/>
                  </a:lnTo>
                  <a:lnTo>
                    <a:pt x="704" y="488"/>
                  </a:lnTo>
                  <a:lnTo>
                    <a:pt x="697" y="481"/>
                  </a:lnTo>
                  <a:lnTo>
                    <a:pt x="688" y="474"/>
                  </a:lnTo>
                  <a:lnTo>
                    <a:pt x="680" y="467"/>
                  </a:lnTo>
                  <a:lnTo>
                    <a:pt x="671" y="463"/>
                  </a:lnTo>
                  <a:lnTo>
                    <a:pt x="662" y="459"/>
                  </a:lnTo>
                  <a:lnTo>
                    <a:pt x="652" y="455"/>
                  </a:lnTo>
                  <a:lnTo>
                    <a:pt x="642" y="453"/>
                  </a:lnTo>
                  <a:lnTo>
                    <a:pt x="631" y="450"/>
                  </a:lnTo>
                  <a:lnTo>
                    <a:pt x="610" y="450"/>
                  </a:lnTo>
                  <a:lnTo>
                    <a:pt x="610" y="450"/>
                  </a:lnTo>
                  <a:lnTo>
                    <a:pt x="589" y="452"/>
                  </a:lnTo>
                  <a:lnTo>
                    <a:pt x="568" y="457"/>
                  </a:lnTo>
                  <a:lnTo>
                    <a:pt x="558" y="462"/>
                  </a:lnTo>
                  <a:lnTo>
                    <a:pt x="548" y="466"/>
                  </a:lnTo>
                  <a:lnTo>
                    <a:pt x="540" y="471"/>
                  </a:lnTo>
                  <a:lnTo>
                    <a:pt x="532" y="477"/>
                  </a:lnTo>
                  <a:lnTo>
                    <a:pt x="523" y="484"/>
                  </a:lnTo>
                  <a:lnTo>
                    <a:pt x="516" y="491"/>
                  </a:lnTo>
                  <a:lnTo>
                    <a:pt x="509" y="499"/>
                  </a:lnTo>
                  <a:lnTo>
                    <a:pt x="504" y="508"/>
                  </a:lnTo>
                  <a:lnTo>
                    <a:pt x="499" y="518"/>
                  </a:lnTo>
                  <a:lnTo>
                    <a:pt x="495" y="527"/>
                  </a:lnTo>
                  <a:lnTo>
                    <a:pt x="494" y="538"/>
                  </a:lnTo>
                  <a:lnTo>
                    <a:pt x="492" y="550"/>
                  </a:lnTo>
                  <a:lnTo>
                    <a:pt x="492" y="550"/>
                  </a:lnTo>
                  <a:lnTo>
                    <a:pt x="492" y="564"/>
                  </a:lnTo>
                  <a:lnTo>
                    <a:pt x="492" y="576"/>
                  </a:lnTo>
                  <a:lnTo>
                    <a:pt x="495" y="589"/>
                  </a:lnTo>
                  <a:lnTo>
                    <a:pt x="498" y="599"/>
                  </a:lnTo>
                  <a:lnTo>
                    <a:pt x="502" y="608"/>
                  </a:lnTo>
                  <a:lnTo>
                    <a:pt x="508" y="618"/>
                  </a:lnTo>
                  <a:lnTo>
                    <a:pt x="518" y="634"/>
                  </a:lnTo>
                  <a:lnTo>
                    <a:pt x="539" y="661"/>
                  </a:lnTo>
                  <a:lnTo>
                    <a:pt x="546" y="675"/>
                  </a:lnTo>
                  <a:lnTo>
                    <a:pt x="547" y="681"/>
                  </a:lnTo>
                  <a:lnTo>
                    <a:pt x="548" y="688"/>
                  </a:lnTo>
                  <a:lnTo>
                    <a:pt x="548" y="688"/>
                  </a:lnTo>
                  <a:lnTo>
                    <a:pt x="548" y="692"/>
                  </a:lnTo>
                  <a:lnTo>
                    <a:pt x="547" y="696"/>
                  </a:lnTo>
                  <a:lnTo>
                    <a:pt x="546" y="701"/>
                  </a:lnTo>
                  <a:lnTo>
                    <a:pt x="543" y="703"/>
                  </a:lnTo>
                  <a:lnTo>
                    <a:pt x="534" y="710"/>
                  </a:lnTo>
                  <a:lnTo>
                    <a:pt x="525" y="715"/>
                  </a:lnTo>
                  <a:lnTo>
                    <a:pt x="511" y="719"/>
                  </a:lnTo>
                  <a:lnTo>
                    <a:pt x="495" y="722"/>
                  </a:lnTo>
                  <a:lnTo>
                    <a:pt x="477" y="724"/>
                  </a:lnTo>
                  <a:lnTo>
                    <a:pt x="457" y="726"/>
                  </a:lnTo>
                  <a:lnTo>
                    <a:pt x="413" y="727"/>
                  </a:lnTo>
                  <a:lnTo>
                    <a:pt x="362" y="727"/>
                  </a:lnTo>
                  <a:lnTo>
                    <a:pt x="252" y="723"/>
                  </a:lnTo>
                  <a:lnTo>
                    <a:pt x="252" y="723"/>
                  </a:lnTo>
                  <a:lnTo>
                    <a:pt x="256" y="632"/>
                  </a:lnTo>
                  <a:lnTo>
                    <a:pt x="256" y="589"/>
                  </a:lnTo>
                  <a:lnTo>
                    <a:pt x="256" y="548"/>
                  </a:lnTo>
                  <a:lnTo>
                    <a:pt x="255" y="512"/>
                  </a:lnTo>
                  <a:lnTo>
                    <a:pt x="252" y="480"/>
                  </a:lnTo>
                  <a:lnTo>
                    <a:pt x="248" y="453"/>
                  </a:lnTo>
                  <a:lnTo>
                    <a:pt x="244" y="442"/>
                  </a:lnTo>
                  <a:lnTo>
                    <a:pt x="239" y="434"/>
                  </a:lnTo>
                  <a:lnTo>
                    <a:pt x="239" y="434"/>
                  </a:lnTo>
                  <a:lnTo>
                    <a:pt x="237" y="428"/>
                  </a:lnTo>
                  <a:lnTo>
                    <a:pt x="232" y="425"/>
                  </a:lnTo>
                  <a:lnTo>
                    <a:pt x="228" y="422"/>
                  </a:lnTo>
                  <a:lnTo>
                    <a:pt x="223" y="422"/>
                  </a:lnTo>
                  <a:lnTo>
                    <a:pt x="217" y="424"/>
                  </a:lnTo>
                  <a:lnTo>
                    <a:pt x="211" y="427"/>
                  </a:lnTo>
                  <a:lnTo>
                    <a:pt x="196" y="434"/>
                  </a:lnTo>
                  <a:lnTo>
                    <a:pt x="177" y="442"/>
                  </a:lnTo>
                  <a:lnTo>
                    <a:pt x="153" y="450"/>
                  </a:lnTo>
                  <a:lnTo>
                    <a:pt x="139" y="453"/>
                  </a:lnTo>
                  <a:lnTo>
                    <a:pt x="123" y="456"/>
                  </a:lnTo>
                  <a:lnTo>
                    <a:pt x="107" y="457"/>
                  </a:lnTo>
                  <a:lnTo>
                    <a:pt x="88" y="457"/>
                  </a:lnTo>
                  <a:lnTo>
                    <a:pt x="88" y="457"/>
                  </a:lnTo>
                  <a:lnTo>
                    <a:pt x="79" y="456"/>
                  </a:lnTo>
                  <a:lnTo>
                    <a:pt x="70" y="455"/>
                  </a:lnTo>
                  <a:lnTo>
                    <a:pt x="60" y="452"/>
                  </a:lnTo>
                  <a:lnTo>
                    <a:pt x="54" y="446"/>
                  </a:lnTo>
                  <a:lnTo>
                    <a:pt x="45" y="442"/>
                  </a:lnTo>
                  <a:lnTo>
                    <a:pt x="38" y="435"/>
                  </a:lnTo>
                  <a:lnTo>
                    <a:pt x="31" y="428"/>
                  </a:lnTo>
                  <a:lnTo>
                    <a:pt x="26" y="421"/>
                  </a:lnTo>
                  <a:lnTo>
                    <a:pt x="16" y="404"/>
                  </a:lnTo>
                  <a:lnTo>
                    <a:pt x="7" y="385"/>
                  </a:lnTo>
                  <a:lnTo>
                    <a:pt x="3" y="365"/>
                  </a:lnTo>
                  <a:lnTo>
                    <a:pt x="0" y="344"/>
                  </a:lnTo>
                  <a:lnTo>
                    <a:pt x="0" y="323"/>
                  </a:lnTo>
                  <a:lnTo>
                    <a:pt x="3" y="304"/>
                  </a:lnTo>
                  <a:lnTo>
                    <a:pt x="9" y="284"/>
                  </a:lnTo>
                  <a:lnTo>
                    <a:pt x="13" y="276"/>
                  </a:lnTo>
                  <a:lnTo>
                    <a:pt x="17" y="267"/>
                  </a:lnTo>
                  <a:lnTo>
                    <a:pt x="23" y="259"/>
                  </a:lnTo>
                  <a:lnTo>
                    <a:pt x="30" y="253"/>
                  </a:lnTo>
                  <a:lnTo>
                    <a:pt x="37" y="246"/>
                  </a:lnTo>
                  <a:lnTo>
                    <a:pt x="44" y="241"/>
                  </a:lnTo>
                  <a:lnTo>
                    <a:pt x="52" y="237"/>
                  </a:lnTo>
                  <a:lnTo>
                    <a:pt x="62" y="234"/>
                  </a:lnTo>
                  <a:lnTo>
                    <a:pt x="72" y="232"/>
                  </a:lnTo>
                  <a:lnTo>
                    <a:pt x="83" y="231"/>
                  </a:lnTo>
                  <a:lnTo>
                    <a:pt x="83" y="231"/>
                  </a:lnTo>
                  <a:lnTo>
                    <a:pt x="102" y="231"/>
                  </a:lnTo>
                  <a:lnTo>
                    <a:pt x="119" y="232"/>
                  </a:lnTo>
                  <a:lnTo>
                    <a:pt x="135" y="235"/>
                  </a:lnTo>
                  <a:lnTo>
                    <a:pt x="149" y="239"/>
                  </a:lnTo>
                  <a:lnTo>
                    <a:pt x="161" y="244"/>
                  </a:lnTo>
                  <a:lnTo>
                    <a:pt x="171" y="249"/>
                  </a:lnTo>
                  <a:lnTo>
                    <a:pt x="189" y="259"/>
                  </a:lnTo>
                  <a:lnTo>
                    <a:pt x="203" y="266"/>
                  </a:lnTo>
                  <a:lnTo>
                    <a:pt x="210" y="269"/>
                  </a:lnTo>
                  <a:lnTo>
                    <a:pt x="216" y="269"/>
                  </a:lnTo>
                  <a:lnTo>
                    <a:pt x="223" y="269"/>
                  </a:lnTo>
                  <a:lnTo>
                    <a:pt x="228" y="266"/>
                  </a:lnTo>
                  <a:lnTo>
                    <a:pt x="235" y="262"/>
                  </a:lnTo>
                  <a:lnTo>
                    <a:pt x="242" y="255"/>
                  </a:lnTo>
                  <a:lnTo>
                    <a:pt x="242" y="255"/>
                  </a:lnTo>
                  <a:lnTo>
                    <a:pt x="245" y="251"/>
                  </a:lnTo>
                  <a:lnTo>
                    <a:pt x="248" y="244"/>
                  </a:lnTo>
                  <a:lnTo>
                    <a:pt x="252" y="224"/>
                  </a:lnTo>
                  <a:lnTo>
                    <a:pt x="253" y="199"/>
                  </a:lnTo>
                  <a:lnTo>
                    <a:pt x="255" y="167"/>
                  </a:lnTo>
                  <a:lnTo>
                    <a:pt x="255" y="91"/>
                  </a:lnTo>
                  <a:lnTo>
                    <a:pt x="253" y="9"/>
                  </a:lnTo>
                  <a:lnTo>
                    <a:pt x="253" y="9"/>
                  </a:lnTo>
                  <a:lnTo>
                    <a:pt x="362" y="2"/>
                  </a:lnTo>
                  <a:lnTo>
                    <a:pt x="413" y="0"/>
                  </a:lnTo>
                  <a:lnTo>
                    <a:pt x="457" y="0"/>
                  </a:lnTo>
                  <a:lnTo>
                    <a:pt x="477" y="0"/>
                  </a:lnTo>
                  <a:lnTo>
                    <a:pt x="495" y="2"/>
                  </a:lnTo>
                  <a:lnTo>
                    <a:pt x="511" y="4"/>
                  </a:lnTo>
                  <a:lnTo>
                    <a:pt x="525" y="9"/>
                  </a:lnTo>
                  <a:lnTo>
                    <a:pt x="534" y="13"/>
                  </a:lnTo>
                  <a:lnTo>
                    <a:pt x="543" y="18"/>
                  </a:lnTo>
                  <a:lnTo>
                    <a:pt x="546" y="21"/>
                  </a:lnTo>
                  <a:lnTo>
                    <a:pt x="547" y="25"/>
                  </a:lnTo>
                  <a:lnTo>
                    <a:pt x="548" y="28"/>
                  </a:lnTo>
                  <a:lnTo>
                    <a:pt x="548" y="32"/>
                  </a:lnTo>
                  <a:lnTo>
                    <a:pt x="548" y="32"/>
                  </a:lnTo>
                  <a:lnTo>
                    <a:pt x="547" y="39"/>
                  </a:lnTo>
                  <a:lnTo>
                    <a:pt x="546" y="46"/>
                  </a:lnTo>
                  <a:lnTo>
                    <a:pt x="537" y="60"/>
                  </a:lnTo>
                  <a:lnTo>
                    <a:pt x="518" y="87"/>
                  </a:lnTo>
                  <a:lnTo>
                    <a:pt x="506" y="104"/>
                  </a:lnTo>
                  <a:lnTo>
                    <a:pt x="502" y="112"/>
                  </a:lnTo>
                  <a:lnTo>
                    <a:pt x="498" y="122"/>
                  </a:lnTo>
                  <a:lnTo>
                    <a:pt x="495" y="133"/>
                  </a:lnTo>
                  <a:lnTo>
                    <a:pt x="492" y="146"/>
                  </a:lnTo>
                  <a:lnTo>
                    <a:pt x="491" y="158"/>
                  </a:lnTo>
                  <a:lnTo>
                    <a:pt x="492" y="172"/>
                  </a:lnTo>
                  <a:lnTo>
                    <a:pt x="492" y="172"/>
                  </a:lnTo>
                  <a:lnTo>
                    <a:pt x="492" y="183"/>
                  </a:lnTo>
                  <a:lnTo>
                    <a:pt x="495" y="195"/>
                  </a:lnTo>
                  <a:lnTo>
                    <a:pt x="499" y="204"/>
                  </a:lnTo>
                  <a:lnTo>
                    <a:pt x="504" y="214"/>
                  </a:lnTo>
                  <a:lnTo>
                    <a:pt x="509" y="223"/>
                  </a:lnTo>
                  <a:lnTo>
                    <a:pt x="516" y="231"/>
                  </a:lnTo>
                  <a:lnTo>
                    <a:pt x="523" y="238"/>
                  </a:lnTo>
                  <a:lnTo>
                    <a:pt x="532" y="245"/>
                  </a:lnTo>
                  <a:lnTo>
                    <a:pt x="540" y="251"/>
                  </a:lnTo>
                  <a:lnTo>
                    <a:pt x="548" y="256"/>
                  </a:lnTo>
                  <a:lnTo>
                    <a:pt x="558" y="260"/>
                  </a:lnTo>
                  <a:lnTo>
                    <a:pt x="568" y="264"/>
                  </a:lnTo>
                  <a:lnTo>
                    <a:pt x="589" y="269"/>
                  </a:lnTo>
                  <a:lnTo>
                    <a:pt x="610" y="271"/>
                  </a:lnTo>
                  <a:lnTo>
                    <a:pt x="631" y="270"/>
                  </a:lnTo>
                  <a:lnTo>
                    <a:pt x="642" y="269"/>
                  </a:lnTo>
                  <a:lnTo>
                    <a:pt x="652" y="266"/>
                  </a:lnTo>
                  <a:lnTo>
                    <a:pt x="662" y="263"/>
                  </a:lnTo>
                  <a:lnTo>
                    <a:pt x="671" y="259"/>
                  </a:lnTo>
                  <a:lnTo>
                    <a:pt x="680" y="253"/>
                  </a:lnTo>
                  <a:lnTo>
                    <a:pt x="688" y="248"/>
                  </a:lnTo>
                  <a:lnTo>
                    <a:pt x="697" y="241"/>
                  </a:lnTo>
                  <a:lnTo>
                    <a:pt x="704" y="234"/>
                  </a:lnTo>
                  <a:lnTo>
                    <a:pt x="709" y="225"/>
                  </a:lnTo>
                  <a:lnTo>
                    <a:pt x="715" y="216"/>
                  </a:lnTo>
                  <a:lnTo>
                    <a:pt x="719" y="206"/>
                  </a:lnTo>
                  <a:lnTo>
                    <a:pt x="722" y="193"/>
                  </a:lnTo>
                  <a:lnTo>
                    <a:pt x="724" y="182"/>
                  </a:lnTo>
                  <a:lnTo>
                    <a:pt x="724" y="168"/>
                  </a:lnTo>
                  <a:lnTo>
                    <a:pt x="724" y="168"/>
                  </a:lnTo>
                  <a:lnTo>
                    <a:pt x="724" y="157"/>
                  </a:lnTo>
                  <a:lnTo>
                    <a:pt x="722" y="144"/>
                  </a:lnTo>
                  <a:lnTo>
                    <a:pt x="717" y="132"/>
                  </a:lnTo>
                  <a:lnTo>
                    <a:pt x="713" y="119"/>
                  </a:lnTo>
                  <a:lnTo>
                    <a:pt x="702" y="97"/>
                  </a:lnTo>
                  <a:lnTo>
                    <a:pt x="691" y="74"/>
                  </a:lnTo>
                  <a:lnTo>
                    <a:pt x="681" y="55"/>
                  </a:lnTo>
                  <a:lnTo>
                    <a:pt x="678" y="46"/>
                  </a:lnTo>
                  <a:lnTo>
                    <a:pt x="677" y="38"/>
                  </a:lnTo>
                  <a:lnTo>
                    <a:pt x="678" y="30"/>
                  </a:lnTo>
                  <a:lnTo>
                    <a:pt x="681" y="24"/>
                  </a:lnTo>
                  <a:lnTo>
                    <a:pt x="685" y="17"/>
                  </a:lnTo>
                  <a:lnTo>
                    <a:pt x="694" y="13"/>
                  </a:lnTo>
                  <a:lnTo>
                    <a:pt x="694" y="13"/>
                  </a:lnTo>
                  <a:lnTo>
                    <a:pt x="708" y="9"/>
                  </a:lnTo>
                  <a:lnTo>
                    <a:pt x="730" y="7"/>
                  </a:lnTo>
                  <a:lnTo>
                    <a:pt x="759" y="4"/>
                  </a:lnTo>
                  <a:lnTo>
                    <a:pt x="796" y="4"/>
                  </a:lnTo>
                  <a:lnTo>
                    <a:pt x="881" y="3"/>
                  </a:lnTo>
                  <a:lnTo>
                    <a:pt x="975" y="4"/>
                  </a:lnTo>
                  <a:lnTo>
                    <a:pt x="975" y="4"/>
                  </a:lnTo>
                  <a:lnTo>
                    <a:pt x="973" y="88"/>
                  </a:lnTo>
                  <a:lnTo>
                    <a:pt x="973" y="164"/>
                  </a:lnTo>
                  <a:lnTo>
                    <a:pt x="975" y="196"/>
                  </a:lnTo>
                  <a:lnTo>
                    <a:pt x="977" y="223"/>
                  </a:lnTo>
                  <a:lnTo>
                    <a:pt x="980" y="242"/>
                  </a:lnTo>
                  <a:lnTo>
                    <a:pt x="983" y="249"/>
                  </a:lnTo>
                  <a:lnTo>
                    <a:pt x="986" y="255"/>
                  </a:lnTo>
                  <a:lnTo>
                    <a:pt x="986" y="255"/>
                  </a:lnTo>
                  <a:lnTo>
                    <a:pt x="994" y="264"/>
                  </a:lnTo>
                  <a:lnTo>
                    <a:pt x="1004" y="271"/>
                  </a:lnTo>
                  <a:lnTo>
                    <a:pt x="1012" y="276"/>
                  </a:lnTo>
                  <a:lnTo>
                    <a:pt x="1022" y="277"/>
                  </a:lnTo>
                  <a:lnTo>
                    <a:pt x="1032" y="276"/>
                  </a:lnTo>
                  <a:lnTo>
                    <a:pt x="1042" y="273"/>
                  </a:lnTo>
                  <a:lnTo>
                    <a:pt x="1050" y="267"/>
                  </a:lnTo>
                  <a:lnTo>
                    <a:pt x="1061" y="262"/>
                  </a:lnTo>
                  <a:lnTo>
                    <a:pt x="1081" y="249"/>
                  </a:lnTo>
                  <a:lnTo>
                    <a:pt x="1103" y="235"/>
                  </a:lnTo>
                  <a:lnTo>
                    <a:pt x="1116" y="230"/>
                  </a:lnTo>
                  <a:lnTo>
                    <a:pt x="1128" y="225"/>
                  </a:lnTo>
                  <a:lnTo>
                    <a:pt x="1141" y="223"/>
                  </a:lnTo>
                  <a:lnTo>
                    <a:pt x="1154" y="221"/>
                  </a:lnTo>
                  <a:lnTo>
                    <a:pt x="1154" y="221"/>
                  </a:lnTo>
                  <a:lnTo>
                    <a:pt x="1172" y="223"/>
                  </a:lnTo>
                  <a:lnTo>
                    <a:pt x="1189" y="225"/>
                  </a:lnTo>
                  <a:lnTo>
                    <a:pt x="1204" y="228"/>
                  </a:lnTo>
                  <a:lnTo>
                    <a:pt x="1218" y="234"/>
                  </a:lnTo>
                  <a:lnTo>
                    <a:pt x="1231" y="239"/>
                  </a:lnTo>
                  <a:lnTo>
                    <a:pt x="1243" y="246"/>
                  </a:lnTo>
                  <a:lnTo>
                    <a:pt x="1253" y="255"/>
                  </a:lnTo>
                  <a:lnTo>
                    <a:pt x="1263" y="263"/>
                  </a:lnTo>
                  <a:lnTo>
                    <a:pt x="1270" y="273"/>
                  </a:lnTo>
                  <a:lnTo>
                    <a:pt x="1277" y="283"/>
                  </a:lnTo>
                  <a:lnTo>
                    <a:pt x="1282" y="294"/>
                  </a:lnTo>
                  <a:lnTo>
                    <a:pt x="1286" y="305"/>
                  </a:lnTo>
                  <a:lnTo>
                    <a:pt x="1291" y="316"/>
                  </a:lnTo>
                  <a:lnTo>
                    <a:pt x="1292" y="329"/>
                  </a:lnTo>
                  <a:lnTo>
                    <a:pt x="1293" y="341"/>
                  </a:lnTo>
                  <a:lnTo>
                    <a:pt x="1293" y="353"/>
                  </a:lnTo>
                  <a:lnTo>
                    <a:pt x="1293" y="353"/>
                  </a:lnTo>
                  <a:lnTo>
                    <a:pt x="1292" y="365"/>
                  </a:lnTo>
                  <a:lnTo>
                    <a:pt x="1291" y="378"/>
                  </a:lnTo>
                  <a:lnTo>
                    <a:pt x="1286" y="389"/>
                  </a:lnTo>
                  <a:lnTo>
                    <a:pt x="1282" y="401"/>
                  </a:lnTo>
                  <a:lnTo>
                    <a:pt x="1277" y="413"/>
                  </a:lnTo>
                  <a:lnTo>
                    <a:pt x="1271" y="422"/>
                  </a:lnTo>
                  <a:lnTo>
                    <a:pt x="1263" y="434"/>
                  </a:lnTo>
                  <a:lnTo>
                    <a:pt x="1254" y="442"/>
                  </a:lnTo>
                  <a:lnTo>
                    <a:pt x="1246" y="452"/>
                  </a:lnTo>
                  <a:lnTo>
                    <a:pt x="1235" y="459"/>
                  </a:lnTo>
                  <a:lnTo>
                    <a:pt x="1224" y="466"/>
                  </a:lnTo>
                  <a:lnTo>
                    <a:pt x="1211" y="471"/>
                  </a:lnTo>
                  <a:lnTo>
                    <a:pt x="1198" y="477"/>
                  </a:lnTo>
                  <a:lnTo>
                    <a:pt x="1183" y="480"/>
                  </a:lnTo>
                  <a:lnTo>
                    <a:pt x="1169" y="483"/>
                  </a:lnTo>
                  <a:lnTo>
                    <a:pt x="1152" y="483"/>
                  </a:lnTo>
                  <a:lnTo>
                    <a:pt x="1152" y="483"/>
                  </a:lnTo>
                  <a:lnTo>
                    <a:pt x="1141" y="481"/>
                  </a:lnTo>
                  <a:lnTo>
                    <a:pt x="1130" y="478"/>
                  </a:lnTo>
                  <a:lnTo>
                    <a:pt x="1119" y="474"/>
                  </a:lnTo>
                  <a:lnTo>
                    <a:pt x="1107" y="469"/>
                  </a:lnTo>
                  <a:lnTo>
                    <a:pt x="1085" y="456"/>
                  </a:lnTo>
                  <a:lnTo>
                    <a:pt x="1063" y="442"/>
                  </a:lnTo>
                  <a:lnTo>
                    <a:pt x="1042" y="429"/>
                  </a:lnTo>
                  <a:lnTo>
                    <a:pt x="1032" y="425"/>
                  </a:lnTo>
                  <a:lnTo>
                    <a:pt x="1022" y="422"/>
                  </a:lnTo>
                  <a:lnTo>
                    <a:pt x="1012" y="421"/>
                  </a:lnTo>
                  <a:lnTo>
                    <a:pt x="1004" y="422"/>
                  </a:lnTo>
                  <a:lnTo>
                    <a:pt x="996" y="427"/>
                  </a:lnTo>
                  <a:lnTo>
                    <a:pt x="987" y="434"/>
                  </a:lnTo>
                  <a:lnTo>
                    <a:pt x="987" y="434"/>
                  </a:lnTo>
                  <a:lnTo>
                    <a:pt x="982" y="441"/>
                  </a:lnTo>
                  <a:lnTo>
                    <a:pt x="976" y="450"/>
                  </a:lnTo>
                  <a:lnTo>
                    <a:pt x="972" y="463"/>
                  </a:lnTo>
                  <a:lnTo>
                    <a:pt x="969" y="476"/>
                  </a:lnTo>
                  <a:lnTo>
                    <a:pt x="966" y="491"/>
                  </a:lnTo>
                  <a:lnTo>
                    <a:pt x="964" y="506"/>
                  </a:lnTo>
                  <a:lnTo>
                    <a:pt x="962" y="543"/>
                  </a:lnTo>
                  <a:lnTo>
                    <a:pt x="961" y="583"/>
                  </a:lnTo>
                  <a:lnTo>
                    <a:pt x="962" y="627"/>
                  </a:lnTo>
                  <a:lnTo>
                    <a:pt x="966" y="717"/>
                  </a:lnTo>
                  <a:lnTo>
                    <a:pt x="966" y="717"/>
                  </a:lnTo>
                  <a:close/>
                </a:path>
              </a:pathLst>
            </a:custGeom>
            <a:solidFill>
              <a:schemeClr val="bg2"/>
            </a:solidFill>
            <a:ln w="6350" cap="rnd">
              <a:solidFill>
                <a:schemeClr val="bg1"/>
              </a:solidFill>
              <a:round/>
            </a:ln>
          </p:spPr>
          <p:txBody>
            <a:bodyPr vert="horz" wrap="square" lIns="91440" tIns="45720" rIns="91440" bIns="45720" numCol="1" anchor="t" anchorCtr="0" compatLnSpc="1"/>
            <a:lstStyle/>
            <a:p>
              <a:endParaRPr lang="ko-KR" altLang="en-US" sz="1600"/>
            </a:p>
          </p:txBody>
        </p:sp>
        <p:sp>
          <p:nvSpPr>
            <p:cNvPr id="67" name="Freeform 18"/>
            <p:cNvSpPr/>
            <p:nvPr/>
          </p:nvSpPr>
          <p:spPr bwMode="auto">
            <a:xfrm>
              <a:off x="4289425" y="3621087"/>
              <a:ext cx="1154113" cy="2111375"/>
            </a:xfrm>
            <a:custGeom>
              <a:avLst/>
              <a:gdLst>
                <a:gd name="T0" fmla="*/ 10 w 727"/>
                <a:gd name="T1" fmla="*/ 775 h 1330"/>
                <a:gd name="T2" fmla="*/ 18 w 727"/>
                <a:gd name="T3" fmla="*/ 708 h 1330"/>
                <a:gd name="T4" fmla="*/ 52 w 727"/>
                <a:gd name="T5" fmla="*/ 692 h 1330"/>
                <a:gd name="T6" fmla="*/ 137 w 727"/>
                <a:gd name="T7" fmla="*/ 731 h 1330"/>
                <a:gd name="T8" fmla="*/ 187 w 727"/>
                <a:gd name="T9" fmla="*/ 737 h 1330"/>
                <a:gd name="T10" fmla="*/ 239 w 727"/>
                <a:gd name="T11" fmla="*/ 716 h 1330"/>
                <a:gd name="T12" fmla="*/ 268 w 727"/>
                <a:gd name="T13" fmla="*/ 676 h 1330"/>
                <a:gd name="T14" fmla="*/ 277 w 727"/>
                <a:gd name="T15" fmla="*/ 624 h 1330"/>
                <a:gd name="T16" fmla="*/ 256 w 727"/>
                <a:gd name="T17" fmla="*/ 553 h 1330"/>
                <a:gd name="T18" fmla="*/ 219 w 727"/>
                <a:gd name="T19" fmla="*/ 518 h 1330"/>
                <a:gd name="T20" fmla="*/ 177 w 727"/>
                <a:gd name="T21" fmla="*/ 505 h 1330"/>
                <a:gd name="T22" fmla="*/ 117 w 727"/>
                <a:gd name="T23" fmla="*/ 516 h 1330"/>
                <a:gd name="T24" fmla="*/ 45 w 727"/>
                <a:gd name="T25" fmla="*/ 561 h 1330"/>
                <a:gd name="T26" fmla="*/ 22 w 727"/>
                <a:gd name="T27" fmla="*/ 557 h 1330"/>
                <a:gd name="T28" fmla="*/ 3 w 727"/>
                <a:gd name="T29" fmla="*/ 492 h 1330"/>
                <a:gd name="T30" fmla="*/ 4 w 727"/>
                <a:gd name="T31" fmla="*/ 273 h 1330"/>
                <a:gd name="T32" fmla="*/ 247 w 727"/>
                <a:gd name="T33" fmla="*/ 272 h 1330"/>
                <a:gd name="T34" fmla="*/ 298 w 727"/>
                <a:gd name="T35" fmla="*/ 251 h 1330"/>
                <a:gd name="T36" fmla="*/ 299 w 727"/>
                <a:gd name="T37" fmla="*/ 231 h 1330"/>
                <a:gd name="T38" fmla="*/ 254 w 727"/>
                <a:gd name="T39" fmla="*/ 158 h 1330"/>
                <a:gd name="T40" fmla="*/ 244 w 727"/>
                <a:gd name="T41" fmla="*/ 100 h 1330"/>
                <a:gd name="T42" fmla="*/ 256 w 727"/>
                <a:gd name="T43" fmla="*/ 58 h 1330"/>
                <a:gd name="T44" fmla="*/ 292 w 727"/>
                <a:gd name="T45" fmla="*/ 21 h 1330"/>
                <a:gd name="T46" fmla="*/ 362 w 727"/>
                <a:gd name="T47" fmla="*/ 0 h 1330"/>
                <a:gd name="T48" fmla="*/ 414 w 727"/>
                <a:gd name="T49" fmla="*/ 9 h 1330"/>
                <a:gd name="T50" fmla="*/ 456 w 727"/>
                <a:gd name="T51" fmla="*/ 38 h 1330"/>
                <a:gd name="T52" fmla="*/ 476 w 727"/>
                <a:gd name="T53" fmla="*/ 90 h 1330"/>
                <a:gd name="T54" fmla="*/ 469 w 727"/>
                <a:gd name="T55" fmla="*/ 140 h 1330"/>
                <a:gd name="T56" fmla="*/ 430 w 727"/>
                <a:gd name="T57" fmla="*/ 225 h 1330"/>
                <a:gd name="T58" fmla="*/ 446 w 727"/>
                <a:gd name="T59" fmla="*/ 259 h 1330"/>
                <a:gd name="T60" fmla="*/ 544 w 727"/>
                <a:gd name="T61" fmla="*/ 267 h 1330"/>
                <a:gd name="T62" fmla="*/ 727 w 727"/>
                <a:gd name="T63" fmla="*/ 427 h 1330"/>
                <a:gd name="T64" fmla="*/ 718 w 727"/>
                <a:gd name="T65" fmla="*/ 539 h 1330"/>
                <a:gd name="T66" fmla="*/ 697 w 727"/>
                <a:gd name="T67" fmla="*/ 562 h 1330"/>
                <a:gd name="T68" fmla="*/ 667 w 727"/>
                <a:gd name="T69" fmla="*/ 551 h 1330"/>
                <a:gd name="T70" fmla="*/ 594 w 727"/>
                <a:gd name="T71" fmla="*/ 509 h 1330"/>
                <a:gd name="T72" fmla="*/ 544 w 727"/>
                <a:gd name="T73" fmla="*/ 506 h 1330"/>
                <a:gd name="T74" fmla="*/ 496 w 727"/>
                <a:gd name="T75" fmla="*/ 529 h 1330"/>
                <a:gd name="T76" fmla="*/ 467 w 727"/>
                <a:gd name="T77" fmla="*/ 572 h 1330"/>
                <a:gd name="T78" fmla="*/ 458 w 727"/>
                <a:gd name="T79" fmla="*/ 655 h 1330"/>
                <a:gd name="T80" fmla="*/ 479 w 727"/>
                <a:gd name="T81" fmla="*/ 702 h 1330"/>
                <a:gd name="T82" fmla="*/ 521 w 727"/>
                <a:gd name="T83" fmla="*/ 731 h 1330"/>
                <a:gd name="T84" fmla="*/ 570 w 727"/>
                <a:gd name="T85" fmla="*/ 737 h 1330"/>
                <a:gd name="T86" fmla="*/ 651 w 727"/>
                <a:gd name="T87" fmla="*/ 704 h 1330"/>
                <a:gd name="T88" fmla="*/ 703 w 727"/>
                <a:gd name="T89" fmla="*/ 694 h 1330"/>
                <a:gd name="T90" fmla="*/ 717 w 727"/>
                <a:gd name="T91" fmla="*/ 722 h 1330"/>
                <a:gd name="T92" fmla="*/ 723 w 727"/>
                <a:gd name="T93" fmla="*/ 993 h 1330"/>
                <a:gd name="T94" fmla="*/ 504 w 727"/>
                <a:gd name="T95" fmla="*/ 993 h 1330"/>
                <a:gd name="T96" fmla="*/ 464 w 727"/>
                <a:gd name="T97" fmla="*/ 1005 h 1330"/>
                <a:gd name="T98" fmla="*/ 461 w 727"/>
                <a:gd name="T99" fmla="*/ 1053 h 1330"/>
                <a:gd name="T100" fmla="*/ 509 w 727"/>
                <a:gd name="T101" fmla="*/ 1161 h 1330"/>
                <a:gd name="T102" fmla="*/ 513 w 727"/>
                <a:gd name="T103" fmla="*/ 1217 h 1330"/>
                <a:gd name="T104" fmla="*/ 488 w 727"/>
                <a:gd name="T105" fmla="*/ 1275 h 1330"/>
                <a:gd name="T106" fmla="*/ 439 w 727"/>
                <a:gd name="T107" fmla="*/ 1314 h 1330"/>
                <a:gd name="T108" fmla="*/ 390 w 727"/>
                <a:gd name="T109" fmla="*/ 1328 h 1330"/>
                <a:gd name="T110" fmla="*/ 330 w 727"/>
                <a:gd name="T111" fmla="*/ 1324 h 1330"/>
                <a:gd name="T112" fmla="*/ 279 w 727"/>
                <a:gd name="T113" fmla="*/ 1291 h 1330"/>
                <a:gd name="T114" fmla="*/ 253 w 727"/>
                <a:gd name="T115" fmla="*/ 1225 h 1330"/>
                <a:gd name="T116" fmla="*/ 260 w 727"/>
                <a:gd name="T117" fmla="*/ 1148 h 1330"/>
                <a:gd name="T118" fmla="*/ 307 w 727"/>
                <a:gd name="T119" fmla="*/ 1046 h 1330"/>
                <a:gd name="T120" fmla="*/ 303 w 727"/>
                <a:gd name="T121" fmla="*/ 1005 h 1330"/>
                <a:gd name="T122" fmla="*/ 215 w 727"/>
                <a:gd name="T123" fmla="*/ 993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1330">
                  <a:moveTo>
                    <a:pt x="10" y="996"/>
                  </a:moveTo>
                  <a:lnTo>
                    <a:pt x="10" y="996"/>
                  </a:lnTo>
                  <a:lnTo>
                    <a:pt x="8" y="899"/>
                  </a:lnTo>
                  <a:lnTo>
                    <a:pt x="10" y="813"/>
                  </a:lnTo>
                  <a:lnTo>
                    <a:pt x="10" y="775"/>
                  </a:lnTo>
                  <a:lnTo>
                    <a:pt x="12" y="744"/>
                  </a:lnTo>
                  <a:lnTo>
                    <a:pt x="14" y="722"/>
                  </a:lnTo>
                  <a:lnTo>
                    <a:pt x="17" y="713"/>
                  </a:lnTo>
                  <a:lnTo>
                    <a:pt x="18" y="708"/>
                  </a:lnTo>
                  <a:lnTo>
                    <a:pt x="18" y="708"/>
                  </a:lnTo>
                  <a:lnTo>
                    <a:pt x="22" y="699"/>
                  </a:lnTo>
                  <a:lnTo>
                    <a:pt x="29" y="695"/>
                  </a:lnTo>
                  <a:lnTo>
                    <a:pt x="35" y="692"/>
                  </a:lnTo>
                  <a:lnTo>
                    <a:pt x="43" y="691"/>
                  </a:lnTo>
                  <a:lnTo>
                    <a:pt x="52" y="692"/>
                  </a:lnTo>
                  <a:lnTo>
                    <a:pt x="60" y="695"/>
                  </a:lnTo>
                  <a:lnTo>
                    <a:pt x="79" y="705"/>
                  </a:lnTo>
                  <a:lnTo>
                    <a:pt x="102" y="716"/>
                  </a:lnTo>
                  <a:lnTo>
                    <a:pt x="124" y="727"/>
                  </a:lnTo>
                  <a:lnTo>
                    <a:pt x="137" y="731"/>
                  </a:lnTo>
                  <a:lnTo>
                    <a:pt x="149" y="736"/>
                  </a:lnTo>
                  <a:lnTo>
                    <a:pt x="162" y="738"/>
                  </a:lnTo>
                  <a:lnTo>
                    <a:pt x="173" y="738"/>
                  </a:lnTo>
                  <a:lnTo>
                    <a:pt x="173" y="738"/>
                  </a:lnTo>
                  <a:lnTo>
                    <a:pt x="187" y="737"/>
                  </a:lnTo>
                  <a:lnTo>
                    <a:pt x="198" y="736"/>
                  </a:lnTo>
                  <a:lnTo>
                    <a:pt x="211" y="733"/>
                  </a:lnTo>
                  <a:lnTo>
                    <a:pt x="221" y="729"/>
                  </a:lnTo>
                  <a:lnTo>
                    <a:pt x="230" y="723"/>
                  </a:lnTo>
                  <a:lnTo>
                    <a:pt x="239" y="716"/>
                  </a:lnTo>
                  <a:lnTo>
                    <a:pt x="246" y="709"/>
                  </a:lnTo>
                  <a:lnTo>
                    <a:pt x="253" y="702"/>
                  </a:lnTo>
                  <a:lnTo>
                    <a:pt x="258" y="694"/>
                  </a:lnTo>
                  <a:lnTo>
                    <a:pt x="264" y="685"/>
                  </a:lnTo>
                  <a:lnTo>
                    <a:pt x="268" y="676"/>
                  </a:lnTo>
                  <a:lnTo>
                    <a:pt x="271" y="666"/>
                  </a:lnTo>
                  <a:lnTo>
                    <a:pt x="274" y="656"/>
                  </a:lnTo>
                  <a:lnTo>
                    <a:pt x="275" y="645"/>
                  </a:lnTo>
                  <a:lnTo>
                    <a:pt x="277" y="624"/>
                  </a:lnTo>
                  <a:lnTo>
                    <a:pt x="277" y="624"/>
                  </a:lnTo>
                  <a:lnTo>
                    <a:pt x="274" y="603"/>
                  </a:lnTo>
                  <a:lnTo>
                    <a:pt x="270" y="582"/>
                  </a:lnTo>
                  <a:lnTo>
                    <a:pt x="265" y="572"/>
                  </a:lnTo>
                  <a:lnTo>
                    <a:pt x="261" y="562"/>
                  </a:lnTo>
                  <a:lnTo>
                    <a:pt x="256" y="553"/>
                  </a:lnTo>
                  <a:lnTo>
                    <a:pt x="250" y="544"/>
                  </a:lnTo>
                  <a:lnTo>
                    <a:pt x="243" y="537"/>
                  </a:lnTo>
                  <a:lnTo>
                    <a:pt x="236" y="530"/>
                  </a:lnTo>
                  <a:lnTo>
                    <a:pt x="228" y="523"/>
                  </a:lnTo>
                  <a:lnTo>
                    <a:pt x="219" y="518"/>
                  </a:lnTo>
                  <a:lnTo>
                    <a:pt x="209" y="513"/>
                  </a:lnTo>
                  <a:lnTo>
                    <a:pt x="200" y="509"/>
                  </a:lnTo>
                  <a:lnTo>
                    <a:pt x="189" y="506"/>
                  </a:lnTo>
                  <a:lnTo>
                    <a:pt x="177" y="505"/>
                  </a:lnTo>
                  <a:lnTo>
                    <a:pt x="177" y="505"/>
                  </a:lnTo>
                  <a:lnTo>
                    <a:pt x="163" y="505"/>
                  </a:lnTo>
                  <a:lnTo>
                    <a:pt x="151" y="506"/>
                  </a:lnTo>
                  <a:lnTo>
                    <a:pt x="138" y="509"/>
                  </a:lnTo>
                  <a:lnTo>
                    <a:pt x="127" y="512"/>
                  </a:lnTo>
                  <a:lnTo>
                    <a:pt x="117" y="516"/>
                  </a:lnTo>
                  <a:lnTo>
                    <a:pt x="109" y="520"/>
                  </a:lnTo>
                  <a:lnTo>
                    <a:pt x="92" y="532"/>
                  </a:lnTo>
                  <a:lnTo>
                    <a:pt x="66" y="551"/>
                  </a:lnTo>
                  <a:lnTo>
                    <a:pt x="52" y="558"/>
                  </a:lnTo>
                  <a:lnTo>
                    <a:pt x="45" y="561"/>
                  </a:lnTo>
                  <a:lnTo>
                    <a:pt x="38" y="562"/>
                  </a:lnTo>
                  <a:lnTo>
                    <a:pt x="38" y="562"/>
                  </a:lnTo>
                  <a:lnTo>
                    <a:pt x="33" y="562"/>
                  </a:lnTo>
                  <a:lnTo>
                    <a:pt x="29" y="561"/>
                  </a:lnTo>
                  <a:lnTo>
                    <a:pt x="22" y="557"/>
                  </a:lnTo>
                  <a:lnTo>
                    <a:pt x="17" y="548"/>
                  </a:lnTo>
                  <a:lnTo>
                    <a:pt x="12" y="539"/>
                  </a:lnTo>
                  <a:lnTo>
                    <a:pt x="8" y="526"/>
                  </a:lnTo>
                  <a:lnTo>
                    <a:pt x="5" y="511"/>
                  </a:lnTo>
                  <a:lnTo>
                    <a:pt x="3" y="492"/>
                  </a:lnTo>
                  <a:lnTo>
                    <a:pt x="1" y="474"/>
                  </a:lnTo>
                  <a:lnTo>
                    <a:pt x="0" y="430"/>
                  </a:lnTo>
                  <a:lnTo>
                    <a:pt x="0" y="381"/>
                  </a:lnTo>
                  <a:lnTo>
                    <a:pt x="4" y="273"/>
                  </a:lnTo>
                  <a:lnTo>
                    <a:pt x="4" y="273"/>
                  </a:lnTo>
                  <a:lnTo>
                    <a:pt x="114" y="277"/>
                  </a:lnTo>
                  <a:lnTo>
                    <a:pt x="165" y="277"/>
                  </a:lnTo>
                  <a:lnTo>
                    <a:pt x="209" y="276"/>
                  </a:lnTo>
                  <a:lnTo>
                    <a:pt x="229" y="274"/>
                  </a:lnTo>
                  <a:lnTo>
                    <a:pt x="247" y="272"/>
                  </a:lnTo>
                  <a:lnTo>
                    <a:pt x="263" y="269"/>
                  </a:lnTo>
                  <a:lnTo>
                    <a:pt x="277" y="265"/>
                  </a:lnTo>
                  <a:lnTo>
                    <a:pt x="286" y="260"/>
                  </a:lnTo>
                  <a:lnTo>
                    <a:pt x="295" y="253"/>
                  </a:lnTo>
                  <a:lnTo>
                    <a:pt x="298" y="251"/>
                  </a:lnTo>
                  <a:lnTo>
                    <a:pt x="299" y="246"/>
                  </a:lnTo>
                  <a:lnTo>
                    <a:pt x="300" y="242"/>
                  </a:lnTo>
                  <a:lnTo>
                    <a:pt x="300" y="238"/>
                  </a:lnTo>
                  <a:lnTo>
                    <a:pt x="300" y="238"/>
                  </a:lnTo>
                  <a:lnTo>
                    <a:pt x="299" y="231"/>
                  </a:lnTo>
                  <a:lnTo>
                    <a:pt x="298" y="225"/>
                  </a:lnTo>
                  <a:lnTo>
                    <a:pt x="291" y="211"/>
                  </a:lnTo>
                  <a:lnTo>
                    <a:pt x="270" y="184"/>
                  </a:lnTo>
                  <a:lnTo>
                    <a:pt x="260" y="168"/>
                  </a:lnTo>
                  <a:lnTo>
                    <a:pt x="254" y="158"/>
                  </a:lnTo>
                  <a:lnTo>
                    <a:pt x="250" y="149"/>
                  </a:lnTo>
                  <a:lnTo>
                    <a:pt x="247" y="139"/>
                  </a:lnTo>
                  <a:lnTo>
                    <a:pt x="244" y="126"/>
                  </a:lnTo>
                  <a:lnTo>
                    <a:pt x="244" y="114"/>
                  </a:lnTo>
                  <a:lnTo>
                    <a:pt x="244" y="100"/>
                  </a:lnTo>
                  <a:lnTo>
                    <a:pt x="244" y="100"/>
                  </a:lnTo>
                  <a:lnTo>
                    <a:pt x="246" y="88"/>
                  </a:lnTo>
                  <a:lnTo>
                    <a:pt x="247" y="77"/>
                  </a:lnTo>
                  <a:lnTo>
                    <a:pt x="251" y="68"/>
                  </a:lnTo>
                  <a:lnTo>
                    <a:pt x="256" y="58"/>
                  </a:lnTo>
                  <a:lnTo>
                    <a:pt x="261" y="49"/>
                  </a:lnTo>
                  <a:lnTo>
                    <a:pt x="268" y="41"/>
                  </a:lnTo>
                  <a:lnTo>
                    <a:pt x="275" y="34"/>
                  </a:lnTo>
                  <a:lnTo>
                    <a:pt x="284" y="27"/>
                  </a:lnTo>
                  <a:lnTo>
                    <a:pt x="292" y="21"/>
                  </a:lnTo>
                  <a:lnTo>
                    <a:pt x="300" y="16"/>
                  </a:lnTo>
                  <a:lnTo>
                    <a:pt x="310" y="12"/>
                  </a:lnTo>
                  <a:lnTo>
                    <a:pt x="320" y="7"/>
                  </a:lnTo>
                  <a:lnTo>
                    <a:pt x="341" y="2"/>
                  </a:lnTo>
                  <a:lnTo>
                    <a:pt x="362" y="0"/>
                  </a:lnTo>
                  <a:lnTo>
                    <a:pt x="362" y="0"/>
                  </a:lnTo>
                  <a:lnTo>
                    <a:pt x="383" y="0"/>
                  </a:lnTo>
                  <a:lnTo>
                    <a:pt x="394" y="3"/>
                  </a:lnTo>
                  <a:lnTo>
                    <a:pt x="404" y="5"/>
                  </a:lnTo>
                  <a:lnTo>
                    <a:pt x="414" y="9"/>
                  </a:lnTo>
                  <a:lnTo>
                    <a:pt x="423" y="13"/>
                  </a:lnTo>
                  <a:lnTo>
                    <a:pt x="432" y="17"/>
                  </a:lnTo>
                  <a:lnTo>
                    <a:pt x="440" y="24"/>
                  </a:lnTo>
                  <a:lnTo>
                    <a:pt x="449" y="31"/>
                  </a:lnTo>
                  <a:lnTo>
                    <a:pt x="456" y="38"/>
                  </a:lnTo>
                  <a:lnTo>
                    <a:pt x="461" y="47"/>
                  </a:lnTo>
                  <a:lnTo>
                    <a:pt x="467" y="56"/>
                  </a:lnTo>
                  <a:lnTo>
                    <a:pt x="471" y="66"/>
                  </a:lnTo>
                  <a:lnTo>
                    <a:pt x="474" y="77"/>
                  </a:lnTo>
                  <a:lnTo>
                    <a:pt x="476" y="90"/>
                  </a:lnTo>
                  <a:lnTo>
                    <a:pt x="476" y="102"/>
                  </a:lnTo>
                  <a:lnTo>
                    <a:pt x="476" y="102"/>
                  </a:lnTo>
                  <a:lnTo>
                    <a:pt x="476" y="115"/>
                  </a:lnTo>
                  <a:lnTo>
                    <a:pt x="474" y="128"/>
                  </a:lnTo>
                  <a:lnTo>
                    <a:pt x="469" y="140"/>
                  </a:lnTo>
                  <a:lnTo>
                    <a:pt x="465" y="151"/>
                  </a:lnTo>
                  <a:lnTo>
                    <a:pt x="454" y="175"/>
                  </a:lnTo>
                  <a:lnTo>
                    <a:pt x="443" y="196"/>
                  </a:lnTo>
                  <a:lnTo>
                    <a:pt x="433" y="217"/>
                  </a:lnTo>
                  <a:lnTo>
                    <a:pt x="430" y="225"/>
                  </a:lnTo>
                  <a:lnTo>
                    <a:pt x="429" y="234"/>
                  </a:lnTo>
                  <a:lnTo>
                    <a:pt x="430" y="241"/>
                  </a:lnTo>
                  <a:lnTo>
                    <a:pt x="433" y="248"/>
                  </a:lnTo>
                  <a:lnTo>
                    <a:pt x="439" y="253"/>
                  </a:lnTo>
                  <a:lnTo>
                    <a:pt x="446" y="259"/>
                  </a:lnTo>
                  <a:lnTo>
                    <a:pt x="446" y="259"/>
                  </a:lnTo>
                  <a:lnTo>
                    <a:pt x="460" y="262"/>
                  </a:lnTo>
                  <a:lnTo>
                    <a:pt x="481" y="265"/>
                  </a:lnTo>
                  <a:lnTo>
                    <a:pt x="509" y="266"/>
                  </a:lnTo>
                  <a:lnTo>
                    <a:pt x="544" y="267"/>
                  </a:lnTo>
                  <a:lnTo>
                    <a:pt x="626" y="269"/>
                  </a:lnTo>
                  <a:lnTo>
                    <a:pt x="718" y="267"/>
                  </a:lnTo>
                  <a:lnTo>
                    <a:pt x="718" y="267"/>
                  </a:lnTo>
                  <a:lnTo>
                    <a:pt x="725" y="376"/>
                  </a:lnTo>
                  <a:lnTo>
                    <a:pt x="727" y="427"/>
                  </a:lnTo>
                  <a:lnTo>
                    <a:pt x="727" y="471"/>
                  </a:lnTo>
                  <a:lnTo>
                    <a:pt x="727" y="491"/>
                  </a:lnTo>
                  <a:lnTo>
                    <a:pt x="724" y="509"/>
                  </a:lnTo>
                  <a:lnTo>
                    <a:pt x="723" y="525"/>
                  </a:lnTo>
                  <a:lnTo>
                    <a:pt x="718" y="539"/>
                  </a:lnTo>
                  <a:lnTo>
                    <a:pt x="714" y="548"/>
                  </a:lnTo>
                  <a:lnTo>
                    <a:pt x="709" y="557"/>
                  </a:lnTo>
                  <a:lnTo>
                    <a:pt x="706" y="558"/>
                  </a:lnTo>
                  <a:lnTo>
                    <a:pt x="702" y="561"/>
                  </a:lnTo>
                  <a:lnTo>
                    <a:pt x="697" y="562"/>
                  </a:lnTo>
                  <a:lnTo>
                    <a:pt x="693" y="562"/>
                  </a:lnTo>
                  <a:lnTo>
                    <a:pt x="693" y="562"/>
                  </a:lnTo>
                  <a:lnTo>
                    <a:pt x="686" y="561"/>
                  </a:lnTo>
                  <a:lnTo>
                    <a:pt x="681" y="558"/>
                  </a:lnTo>
                  <a:lnTo>
                    <a:pt x="667" y="551"/>
                  </a:lnTo>
                  <a:lnTo>
                    <a:pt x="639" y="532"/>
                  </a:lnTo>
                  <a:lnTo>
                    <a:pt x="623" y="520"/>
                  </a:lnTo>
                  <a:lnTo>
                    <a:pt x="613" y="516"/>
                  </a:lnTo>
                  <a:lnTo>
                    <a:pt x="604" y="512"/>
                  </a:lnTo>
                  <a:lnTo>
                    <a:pt x="594" y="509"/>
                  </a:lnTo>
                  <a:lnTo>
                    <a:pt x="581" y="506"/>
                  </a:lnTo>
                  <a:lnTo>
                    <a:pt x="569" y="505"/>
                  </a:lnTo>
                  <a:lnTo>
                    <a:pt x="555" y="505"/>
                  </a:lnTo>
                  <a:lnTo>
                    <a:pt x="555" y="505"/>
                  </a:lnTo>
                  <a:lnTo>
                    <a:pt x="544" y="506"/>
                  </a:lnTo>
                  <a:lnTo>
                    <a:pt x="532" y="509"/>
                  </a:lnTo>
                  <a:lnTo>
                    <a:pt x="523" y="513"/>
                  </a:lnTo>
                  <a:lnTo>
                    <a:pt x="513" y="518"/>
                  </a:lnTo>
                  <a:lnTo>
                    <a:pt x="504" y="523"/>
                  </a:lnTo>
                  <a:lnTo>
                    <a:pt x="496" y="529"/>
                  </a:lnTo>
                  <a:lnTo>
                    <a:pt x="489" y="537"/>
                  </a:lnTo>
                  <a:lnTo>
                    <a:pt x="482" y="544"/>
                  </a:lnTo>
                  <a:lnTo>
                    <a:pt x="476" y="553"/>
                  </a:lnTo>
                  <a:lnTo>
                    <a:pt x="471" y="562"/>
                  </a:lnTo>
                  <a:lnTo>
                    <a:pt x="467" y="572"/>
                  </a:lnTo>
                  <a:lnTo>
                    <a:pt x="463" y="582"/>
                  </a:lnTo>
                  <a:lnTo>
                    <a:pt x="457" y="603"/>
                  </a:lnTo>
                  <a:lnTo>
                    <a:pt x="456" y="624"/>
                  </a:lnTo>
                  <a:lnTo>
                    <a:pt x="456" y="645"/>
                  </a:lnTo>
                  <a:lnTo>
                    <a:pt x="458" y="655"/>
                  </a:lnTo>
                  <a:lnTo>
                    <a:pt x="460" y="666"/>
                  </a:lnTo>
                  <a:lnTo>
                    <a:pt x="464" y="676"/>
                  </a:lnTo>
                  <a:lnTo>
                    <a:pt x="468" y="684"/>
                  </a:lnTo>
                  <a:lnTo>
                    <a:pt x="472" y="694"/>
                  </a:lnTo>
                  <a:lnTo>
                    <a:pt x="479" y="702"/>
                  </a:lnTo>
                  <a:lnTo>
                    <a:pt x="486" y="709"/>
                  </a:lnTo>
                  <a:lnTo>
                    <a:pt x="493" y="716"/>
                  </a:lnTo>
                  <a:lnTo>
                    <a:pt x="502" y="723"/>
                  </a:lnTo>
                  <a:lnTo>
                    <a:pt x="511" y="727"/>
                  </a:lnTo>
                  <a:lnTo>
                    <a:pt x="521" y="731"/>
                  </a:lnTo>
                  <a:lnTo>
                    <a:pt x="532" y="736"/>
                  </a:lnTo>
                  <a:lnTo>
                    <a:pt x="545" y="737"/>
                  </a:lnTo>
                  <a:lnTo>
                    <a:pt x="558" y="738"/>
                  </a:lnTo>
                  <a:lnTo>
                    <a:pt x="558" y="738"/>
                  </a:lnTo>
                  <a:lnTo>
                    <a:pt x="570" y="737"/>
                  </a:lnTo>
                  <a:lnTo>
                    <a:pt x="583" y="736"/>
                  </a:lnTo>
                  <a:lnTo>
                    <a:pt x="595" y="731"/>
                  </a:lnTo>
                  <a:lnTo>
                    <a:pt x="606" y="727"/>
                  </a:lnTo>
                  <a:lnTo>
                    <a:pt x="630" y="716"/>
                  </a:lnTo>
                  <a:lnTo>
                    <a:pt x="651" y="704"/>
                  </a:lnTo>
                  <a:lnTo>
                    <a:pt x="672" y="695"/>
                  </a:lnTo>
                  <a:lnTo>
                    <a:pt x="681" y="692"/>
                  </a:lnTo>
                  <a:lnTo>
                    <a:pt x="689" y="691"/>
                  </a:lnTo>
                  <a:lnTo>
                    <a:pt x="696" y="691"/>
                  </a:lnTo>
                  <a:lnTo>
                    <a:pt x="703" y="694"/>
                  </a:lnTo>
                  <a:lnTo>
                    <a:pt x="709" y="699"/>
                  </a:lnTo>
                  <a:lnTo>
                    <a:pt x="714" y="708"/>
                  </a:lnTo>
                  <a:lnTo>
                    <a:pt x="714" y="708"/>
                  </a:lnTo>
                  <a:lnTo>
                    <a:pt x="716" y="713"/>
                  </a:lnTo>
                  <a:lnTo>
                    <a:pt x="717" y="722"/>
                  </a:lnTo>
                  <a:lnTo>
                    <a:pt x="720" y="744"/>
                  </a:lnTo>
                  <a:lnTo>
                    <a:pt x="721" y="773"/>
                  </a:lnTo>
                  <a:lnTo>
                    <a:pt x="723" y="810"/>
                  </a:lnTo>
                  <a:lnTo>
                    <a:pt x="724" y="896"/>
                  </a:lnTo>
                  <a:lnTo>
                    <a:pt x="723" y="993"/>
                  </a:lnTo>
                  <a:lnTo>
                    <a:pt x="723" y="993"/>
                  </a:lnTo>
                  <a:lnTo>
                    <a:pt x="637" y="991"/>
                  </a:lnTo>
                  <a:lnTo>
                    <a:pt x="562" y="990"/>
                  </a:lnTo>
                  <a:lnTo>
                    <a:pt x="531" y="991"/>
                  </a:lnTo>
                  <a:lnTo>
                    <a:pt x="504" y="993"/>
                  </a:lnTo>
                  <a:lnTo>
                    <a:pt x="483" y="996"/>
                  </a:lnTo>
                  <a:lnTo>
                    <a:pt x="476" y="997"/>
                  </a:lnTo>
                  <a:lnTo>
                    <a:pt x="472" y="998"/>
                  </a:lnTo>
                  <a:lnTo>
                    <a:pt x="472" y="998"/>
                  </a:lnTo>
                  <a:lnTo>
                    <a:pt x="464" y="1005"/>
                  </a:lnTo>
                  <a:lnTo>
                    <a:pt x="458" y="1012"/>
                  </a:lnTo>
                  <a:lnTo>
                    <a:pt x="456" y="1021"/>
                  </a:lnTo>
                  <a:lnTo>
                    <a:pt x="456" y="1031"/>
                  </a:lnTo>
                  <a:lnTo>
                    <a:pt x="457" y="1042"/>
                  </a:lnTo>
                  <a:lnTo>
                    <a:pt x="461" y="1053"/>
                  </a:lnTo>
                  <a:lnTo>
                    <a:pt x="471" y="1078"/>
                  </a:lnTo>
                  <a:lnTo>
                    <a:pt x="483" y="1105"/>
                  </a:lnTo>
                  <a:lnTo>
                    <a:pt x="497" y="1133"/>
                  </a:lnTo>
                  <a:lnTo>
                    <a:pt x="503" y="1147"/>
                  </a:lnTo>
                  <a:lnTo>
                    <a:pt x="509" y="1161"/>
                  </a:lnTo>
                  <a:lnTo>
                    <a:pt x="511" y="1175"/>
                  </a:lnTo>
                  <a:lnTo>
                    <a:pt x="514" y="1187"/>
                  </a:lnTo>
                  <a:lnTo>
                    <a:pt x="514" y="1187"/>
                  </a:lnTo>
                  <a:lnTo>
                    <a:pt x="514" y="1203"/>
                  </a:lnTo>
                  <a:lnTo>
                    <a:pt x="513" y="1217"/>
                  </a:lnTo>
                  <a:lnTo>
                    <a:pt x="510" y="1229"/>
                  </a:lnTo>
                  <a:lnTo>
                    <a:pt x="507" y="1242"/>
                  </a:lnTo>
                  <a:lnTo>
                    <a:pt x="502" y="1254"/>
                  </a:lnTo>
                  <a:lnTo>
                    <a:pt x="495" y="1265"/>
                  </a:lnTo>
                  <a:lnTo>
                    <a:pt x="488" y="1275"/>
                  </a:lnTo>
                  <a:lnTo>
                    <a:pt x="479" y="1285"/>
                  </a:lnTo>
                  <a:lnTo>
                    <a:pt x="469" y="1293"/>
                  </a:lnTo>
                  <a:lnTo>
                    <a:pt x="460" y="1302"/>
                  </a:lnTo>
                  <a:lnTo>
                    <a:pt x="450" y="1309"/>
                  </a:lnTo>
                  <a:lnTo>
                    <a:pt x="439" y="1314"/>
                  </a:lnTo>
                  <a:lnTo>
                    <a:pt x="426" y="1320"/>
                  </a:lnTo>
                  <a:lnTo>
                    <a:pt x="415" y="1324"/>
                  </a:lnTo>
                  <a:lnTo>
                    <a:pt x="402" y="1327"/>
                  </a:lnTo>
                  <a:lnTo>
                    <a:pt x="390" y="1328"/>
                  </a:lnTo>
                  <a:lnTo>
                    <a:pt x="390" y="1328"/>
                  </a:lnTo>
                  <a:lnTo>
                    <a:pt x="377" y="1330"/>
                  </a:lnTo>
                  <a:lnTo>
                    <a:pt x="365" y="1330"/>
                  </a:lnTo>
                  <a:lnTo>
                    <a:pt x="353" y="1328"/>
                  </a:lnTo>
                  <a:lnTo>
                    <a:pt x="341" y="1327"/>
                  </a:lnTo>
                  <a:lnTo>
                    <a:pt x="330" y="1324"/>
                  </a:lnTo>
                  <a:lnTo>
                    <a:pt x="317" y="1320"/>
                  </a:lnTo>
                  <a:lnTo>
                    <a:pt x="307" y="1314"/>
                  </a:lnTo>
                  <a:lnTo>
                    <a:pt x="298" y="1307"/>
                  </a:lnTo>
                  <a:lnTo>
                    <a:pt x="288" y="1299"/>
                  </a:lnTo>
                  <a:lnTo>
                    <a:pt x="279" y="1291"/>
                  </a:lnTo>
                  <a:lnTo>
                    <a:pt x="271" y="1279"/>
                  </a:lnTo>
                  <a:lnTo>
                    <a:pt x="265" y="1268"/>
                  </a:lnTo>
                  <a:lnTo>
                    <a:pt x="260" y="1254"/>
                  </a:lnTo>
                  <a:lnTo>
                    <a:pt x="256" y="1240"/>
                  </a:lnTo>
                  <a:lnTo>
                    <a:pt x="253" y="1225"/>
                  </a:lnTo>
                  <a:lnTo>
                    <a:pt x="251" y="1208"/>
                  </a:lnTo>
                  <a:lnTo>
                    <a:pt x="251" y="1208"/>
                  </a:lnTo>
                  <a:lnTo>
                    <a:pt x="253" y="1187"/>
                  </a:lnTo>
                  <a:lnTo>
                    <a:pt x="256" y="1168"/>
                  </a:lnTo>
                  <a:lnTo>
                    <a:pt x="260" y="1148"/>
                  </a:lnTo>
                  <a:lnTo>
                    <a:pt x="265" y="1130"/>
                  </a:lnTo>
                  <a:lnTo>
                    <a:pt x="272" y="1113"/>
                  </a:lnTo>
                  <a:lnTo>
                    <a:pt x="281" y="1098"/>
                  </a:lnTo>
                  <a:lnTo>
                    <a:pt x="295" y="1070"/>
                  </a:lnTo>
                  <a:lnTo>
                    <a:pt x="307" y="1046"/>
                  </a:lnTo>
                  <a:lnTo>
                    <a:pt x="312" y="1035"/>
                  </a:lnTo>
                  <a:lnTo>
                    <a:pt x="313" y="1026"/>
                  </a:lnTo>
                  <a:lnTo>
                    <a:pt x="313" y="1018"/>
                  </a:lnTo>
                  <a:lnTo>
                    <a:pt x="310" y="1011"/>
                  </a:lnTo>
                  <a:lnTo>
                    <a:pt x="303" y="1005"/>
                  </a:lnTo>
                  <a:lnTo>
                    <a:pt x="293" y="1001"/>
                  </a:lnTo>
                  <a:lnTo>
                    <a:pt x="293" y="1001"/>
                  </a:lnTo>
                  <a:lnTo>
                    <a:pt x="272" y="997"/>
                  </a:lnTo>
                  <a:lnTo>
                    <a:pt x="246" y="994"/>
                  </a:lnTo>
                  <a:lnTo>
                    <a:pt x="215" y="993"/>
                  </a:lnTo>
                  <a:lnTo>
                    <a:pt x="179" y="991"/>
                  </a:lnTo>
                  <a:lnTo>
                    <a:pt x="98" y="993"/>
                  </a:lnTo>
                  <a:lnTo>
                    <a:pt x="10" y="996"/>
                  </a:lnTo>
                  <a:lnTo>
                    <a:pt x="10" y="996"/>
                  </a:lnTo>
                  <a:close/>
                </a:path>
              </a:pathLst>
            </a:custGeom>
            <a:solidFill>
              <a:schemeClr val="tx2"/>
            </a:solidFill>
            <a:ln w="6350" cap="rnd">
              <a:solidFill>
                <a:schemeClr val="bg1"/>
              </a:solidFill>
              <a:round/>
            </a:ln>
          </p:spPr>
          <p:txBody>
            <a:bodyPr vert="horz" wrap="square" lIns="91440" tIns="45720" rIns="91440" bIns="45720" numCol="1" anchor="t" anchorCtr="0" compatLnSpc="1"/>
            <a:lstStyle/>
            <a:p>
              <a:endParaRPr lang="ko-KR" altLang="en-US" sz="1600"/>
            </a:p>
          </p:txBody>
        </p:sp>
      </p:grpSp>
      <p:sp>
        <p:nvSpPr>
          <p:cNvPr id="69" name="矩形 68"/>
          <p:cNvSpPr/>
          <p:nvPr/>
        </p:nvSpPr>
        <p:spPr>
          <a:xfrm>
            <a:off x="3882691" y="1873156"/>
            <a:ext cx="373820"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70" name="矩形 69"/>
          <p:cNvSpPr/>
          <p:nvPr/>
        </p:nvSpPr>
        <p:spPr>
          <a:xfrm>
            <a:off x="5387723" y="2525435"/>
            <a:ext cx="397866"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71" name="矩形 70"/>
          <p:cNvSpPr/>
          <p:nvPr/>
        </p:nvSpPr>
        <p:spPr>
          <a:xfrm>
            <a:off x="4750198" y="4105404"/>
            <a:ext cx="404278"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72" name="矩形 71"/>
          <p:cNvSpPr/>
          <p:nvPr/>
        </p:nvSpPr>
        <p:spPr>
          <a:xfrm>
            <a:off x="3201587" y="3405504"/>
            <a:ext cx="397866"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zh-CN" altLang="en-US" sz="32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cxnSp>
        <p:nvCxnSpPr>
          <p:cNvPr id="74" name="直接连接符 73"/>
          <p:cNvCxnSpPr/>
          <p:nvPr/>
        </p:nvCxnSpPr>
        <p:spPr>
          <a:xfrm>
            <a:off x="539552" y="2044343"/>
            <a:ext cx="3295431" cy="0"/>
          </a:xfrm>
          <a:prstGeom prst="line">
            <a:avLst/>
          </a:prstGeom>
          <a:ln w="31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11560" y="1490345"/>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79" name="直接连接符 78"/>
          <p:cNvCxnSpPr/>
          <p:nvPr/>
        </p:nvCxnSpPr>
        <p:spPr>
          <a:xfrm>
            <a:off x="5813073" y="2714003"/>
            <a:ext cx="2791375" cy="0"/>
          </a:xfrm>
          <a:prstGeom prst="line">
            <a:avLst/>
          </a:prstGeom>
          <a:ln w="31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452779" y="2161768"/>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82" name="直接连接符 81"/>
          <p:cNvCxnSpPr/>
          <p:nvPr/>
        </p:nvCxnSpPr>
        <p:spPr>
          <a:xfrm>
            <a:off x="5220072" y="4276113"/>
            <a:ext cx="3384376" cy="0"/>
          </a:xfrm>
          <a:prstGeom prst="line">
            <a:avLst/>
          </a:prstGeom>
          <a:ln w="31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452779" y="3723878"/>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cxnSp>
        <p:nvCxnSpPr>
          <p:cNvPr id="85" name="直接连接符 84"/>
          <p:cNvCxnSpPr/>
          <p:nvPr/>
        </p:nvCxnSpPr>
        <p:spPr>
          <a:xfrm>
            <a:off x="539552" y="3562395"/>
            <a:ext cx="2592288" cy="0"/>
          </a:xfrm>
          <a:prstGeom prst="line">
            <a:avLst/>
          </a:prstGeom>
          <a:ln w="31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11560" y="3008397"/>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200" fill="hold"/>
                                            <p:tgtEl>
                                              <p:spTgt spid="69"/>
                                            </p:tgtEl>
                                            <p:attrNameLst>
                                              <p:attrName>ppt_w</p:attrName>
                                            </p:attrNameLst>
                                          </p:cBhvr>
                                          <p:tavLst>
                                            <p:tav tm="0">
                                              <p:val>
                                                <p:fltVal val="0"/>
                                              </p:val>
                                            </p:tav>
                                            <p:tav tm="100000">
                                              <p:val>
                                                <p:strVal val="#ppt_w"/>
                                              </p:val>
                                            </p:tav>
                                          </p:tavLst>
                                        </p:anim>
                                        <p:anim calcmode="lin" valueType="num">
                                          <p:cBhvr>
                                            <p:cTn id="36" dur="200" fill="hold"/>
                                            <p:tgtEl>
                                              <p:spTgt spid="69"/>
                                            </p:tgtEl>
                                            <p:attrNameLst>
                                              <p:attrName>ppt_h</p:attrName>
                                            </p:attrNameLst>
                                          </p:cBhvr>
                                          <p:tavLst>
                                            <p:tav tm="0">
                                              <p:val>
                                                <p:fltVal val="0"/>
                                              </p:val>
                                            </p:tav>
                                            <p:tav tm="100000">
                                              <p:val>
                                                <p:strVal val="#ppt_h"/>
                                              </p:val>
                                            </p:tav>
                                          </p:tavLst>
                                        </p:anim>
                                        <p:animEffect transition="in" filter="fade">
                                          <p:cBhvr>
                                            <p:cTn id="37" dur="200"/>
                                            <p:tgtEl>
                                              <p:spTgt spid="69"/>
                                            </p:tgtEl>
                                          </p:cBhvr>
                                        </p:animEffect>
                                      </p:childTnLst>
                                    </p:cTn>
                                  </p:par>
                                  <p:par>
                                    <p:cTn id="38" presetID="6" presetClass="emph" presetSubtype="0" autoRev="1" fill="hold" grpId="1" nodeType="withEffect">
                                      <p:stCondLst>
                                        <p:cond delay="150"/>
                                      </p:stCondLst>
                                      <p:childTnLst>
                                        <p:animScale>
                                          <p:cBhvr>
                                            <p:cTn id="39" dur="100" fill="hold"/>
                                            <p:tgtEl>
                                              <p:spTgt spid="69"/>
                                            </p:tgtEl>
                                          </p:cBhvr>
                                          <p:by x="130000" y="130000"/>
                                        </p:animScale>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500"/>
                                            <p:tgtEl>
                                              <p:spTgt spid="74"/>
                                            </p:tgtEl>
                                          </p:cBhvr>
                                        </p:animEffect>
                                      </p:childTnLst>
                                    </p:cTn>
                                  </p:par>
                                  <p:par>
                                    <p:cTn id="44" presetID="2" presetClass="entr" presetSubtype="8" fill="hold" grpId="0" nodeType="withEffect" p14:presetBounceEnd="62000">
                                      <p:stCondLst>
                                        <p:cond delay="350"/>
                                      </p:stCondLst>
                                      <p:childTnLst>
                                        <p:set>
                                          <p:cBhvr>
                                            <p:cTn id="45" dur="1" fill="hold">
                                              <p:stCondLst>
                                                <p:cond delay="0"/>
                                              </p:stCondLst>
                                            </p:cTn>
                                            <p:tgtEl>
                                              <p:spTgt spid="78"/>
                                            </p:tgtEl>
                                            <p:attrNameLst>
                                              <p:attrName>style.visibility</p:attrName>
                                            </p:attrNameLst>
                                          </p:cBhvr>
                                          <p:to>
                                            <p:strVal val="visible"/>
                                          </p:to>
                                        </p:set>
                                        <p:anim calcmode="lin" valueType="num" p14:bounceEnd="62000">
                                          <p:cBhvr additive="base">
                                            <p:cTn id="46" dur="500" fill="hold"/>
                                            <p:tgtEl>
                                              <p:spTgt spid="78"/>
                                            </p:tgtEl>
                                            <p:attrNameLst>
                                              <p:attrName>ppt_x</p:attrName>
                                            </p:attrNameLst>
                                          </p:cBhvr>
                                          <p:tavLst>
                                            <p:tav tm="0">
                                              <p:val>
                                                <p:strVal val="0-#ppt_w/2"/>
                                              </p:val>
                                            </p:tav>
                                            <p:tav tm="100000">
                                              <p:val>
                                                <p:strVal val="#ppt_x"/>
                                              </p:val>
                                            </p:tav>
                                          </p:tavLst>
                                        </p:anim>
                                        <p:anim calcmode="lin" valueType="num" p14:bounceEnd="62000">
                                          <p:cBhvr additive="base">
                                            <p:cTn id="47" dur="5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200" fill="hold"/>
                                            <p:tgtEl>
                                              <p:spTgt spid="70"/>
                                            </p:tgtEl>
                                            <p:attrNameLst>
                                              <p:attrName>ppt_w</p:attrName>
                                            </p:attrNameLst>
                                          </p:cBhvr>
                                          <p:tavLst>
                                            <p:tav tm="0">
                                              <p:val>
                                                <p:fltVal val="0"/>
                                              </p:val>
                                            </p:tav>
                                            <p:tav tm="100000">
                                              <p:val>
                                                <p:strVal val="#ppt_w"/>
                                              </p:val>
                                            </p:tav>
                                          </p:tavLst>
                                        </p:anim>
                                        <p:anim calcmode="lin" valueType="num">
                                          <p:cBhvr>
                                            <p:cTn id="52" dur="200" fill="hold"/>
                                            <p:tgtEl>
                                              <p:spTgt spid="70"/>
                                            </p:tgtEl>
                                            <p:attrNameLst>
                                              <p:attrName>ppt_h</p:attrName>
                                            </p:attrNameLst>
                                          </p:cBhvr>
                                          <p:tavLst>
                                            <p:tav tm="0">
                                              <p:val>
                                                <p:fltVal val="0"/>
                                              </p:val>
                                            </p:tav>
                                            <p:tav tm="100000">
                                              <p:val>
                                                <p:strVal val="#ppt_h"/>
                                              </p:val>
                                            </p:tav>
                                          </p:tavLst>
                                        </p:anim>
                                        <p:animEffect transition="in" filter="fade">
                                          <p:cBhvr>
                                            <p:cTn id="53" dur="200"/>
                                            <p:tgtEl>
                                              <p:spTgt spid="70"/>
                                            </p:tgtEl>
                                          </p:cBhvr>
                                        </p:animEffect>
                                      </p:childTnLst>
                                    </p:cTn>
                                  </p:par>
                                  <p:par>
                                    <p:cTn id="54" presetID="6" presetClass="emph" presetSubtype="0" autoRev="1" fill="hold" grpId="1" nodeType="withEffect">
                                      <p:stCondLst>
                                        <p:cond delay="150"/>
                                      </p:stCondLst>
                                      <p:childTnLst>
                                        <p:animScale>
                                          <p:cBhvr>
                                            <p:cTn id="55" dur="100" fill="hold"/>
                                            <p:tgtEl>
                                              <p:spTgt spid="70"/>
                                            </p:tgtEl>
                                          </p:cBhvr>
                                          <p:by x="130000" y="130000"/>
                                        </p:animScale>
                                      </p:childTnLst>
                                    </p:cTn>
                                  </p:par>
                                </p:childTnLst>
                              </p:cTn>
                            </p:par>
                            <p:par>
                              <p:cTn id="56" fill="hold">
                                <p:stCondLst>
                                  <p:cond delay="3000"/>
                                </p:stCondLst>
                                <p:childTnLst>
                                  <p:par>
                                    <p:cTn id="57" presetID="22" presetClass="entr" presetSubtype="2"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500"/>
                                            <p:tgtEl>
                                              <p:spTgt spid="79"/>
                                            </p:tgtEl>
                                          </p:cBhvr>
                                        </p:animEffect>
                                      </p:childTnLst>
                                    </p:cTn>
                                  </p:par>
                                  <p:par>
                                    <p:cTn id="60" presetID="2" presetClass="entr" presetSubtype="2" fill="hold" grpId="0" nodeType="withEffect" p14:presetBounceEnd="62000">
                                      <p:stCondLst>
                                        <p:cond delay="350"/>
                                      </p:stCondLst>
                                      <p:childTnLst>
                                        <p:set>
                                          <p:cBhvr>
                                            <p:cTn id="61" dur="1" fill="hold">
                                              <p:stCondLst>
                                                <p:cond delay="0"/>
                                              </p:stCondLst>
                                            </p:cTn>
                                            <p:tgtEl>
                                              <p:spTgt spid="80"/>
                                            </p:tgtEl>
                                            <p:attrNameLst>
                                              <p:attrName>style.visibility</p:attrName>
                                            </p:attrNameLst>
                                          </p:cBhvr>
                                          <p:to>
                                            <p:strVal val="visible"/>
                                          </p:to>
                                        </p:set>
                                        <p:anim calcmode="lin" valueType="num" p14:bounceEnd="62000">
                                          <p:cBhvr additive="base">
                                            <p:cTn id="62" dur="500" fill="hold"/>
                                            <p:tgtEl>
                                              <p:spTgt spid="80"/>
                                            </p:tgtEl>
                                            <p:attrNameLst>
                                              <p:attrName>ppt_x</p:attrName>
                                            </p:attrNameLst>
                                          </p:cBhvr>
                                          <p:tavLst>
                                            <p:tav tm="0">
                                              <p:val>
                                                <p:strVal val="1+#ppt_w/2"/>
                                              </p:val>
                                            </p:tav>
                                            <p:tav tm="100000">
                                              <p:val>
                                                <p:strVal val="#ppt_x"/>
                                              </p:val>
                                            </p:tav>
                                          </p:tavLst>
                                        </p:anim>
                                        <p:anim calcmode="lin" valueType="num" p14:bounceEnd="62000">
                                          <p:cBhvr additive="base">
                                            <p:cTn id="63" dur="500" fill="hold"/>
                                            <p:tgtEl>
                                              <p:spTgt spid="80"/>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53" presetClass="entr" presetSubtype="16"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200" fill="hold"/>
                                            <p:tgtEl>
                                              <p:spTgt spid="71"/>
                                            </p:tgtEl>
                                            <p:attrNameLst>
                                              <p:attrName>ppt_w</p:attrName>
                                            </p:attrNameLst>
                                          </p:cBhvr>
                                          <p:tavLst>
                                            <p:tav tm="0">
                                              <p:val>
                                                <p:fltVal val="0"/>
                                              </p:val>
                                            </p:tav>
                                            <p:tav tm="100000">
                                              <p:val>
                                                <p:strVal val="#ppt_w"/>
                                              </p:val>
                                            </p:tav>
                                          </p:tavLst>
                                        </p:anim>
                                        <p:anim calcmode="lin" valueType="num">
                                          <p:cBhvr>
                                            <p:cTn id="68" dur="200" fill="hold"/>
                                            <p:tgtEl>
                                              <p:spTgt spid="71"/>
                                            </p:tgtEl>
                                            <p:attrNameLst>
                                              <p:attrName>ppt_h</p:attrName>
                                            </p:attrNameLst>
                                          </p:cBhvr>
                                          <p:tavLst>
                                            <p:tav tm="0">
                                              <p:val>
                                                <p:fltVal val="0"/>
                                              </p:val>
                                            </p:tav>
                                            <p:tav tm="100000">
                                              <p:val>
                                                <p:strVal val="#ppt_h"/>
                                              </p:val>
                                            </p:tav>
                                          </p:tavLst>
                                        </p:anim>
                                        <p:animEffect transition="in" filter="fade">
                                          <p:cBhvr>
                                            <p:cTn id="69" dur="200"/>
                                            <p:tgtEl>
                                              <p:spTgt spid="71"/>
                                            </p:tgtEl>
                                          </p:cBhvr>
                                        </p:animEffect>
                                      </p:childTnLst>
                                    </p:cTn>
                                  </p:par>
                                  <p:par>
                                    <p:cTn id="70" presetID="6" presetClass="emph" presetSubtype="0" autoRev="1" fill="hold" grpId="1" nodeType="withEffect">
                                      <p:stCondLst>
                                        <p:cond delay="150"/>
                                      </p:stCondLst>
                                      <p:childTnLst>
                                        <p:animScale>
                                          <p:cBhvr>
                                            <p:cTn id="71" dur="100" fill="hold"/>
                                            <p:tgtEl>
                                              <p:spTgt spid="71"/>
                                            </p:tgtEl>
                                          </p:cBhvr>
                                          <p:by x="130000" y="130000"/>
                                        </p:animScale>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right)">
                                          <p:cBhvr>
                                            <p:cTn id="75" dur="500"/>
                                            <p:tgtEl>
                                              <p:spTgt spid="82"/>
                                            </p:tgtEl>
                                          </p:cBhvr>
                                        </p:animEffect>
                                      </p:childTnLst>
                                    </p:cTn>
                                  </p:par>
                                  <p:par>
                                    <p:cTn id="76" presetID="2" presetClass="entr" presetSubtype="2" fill="hold" grpId="0" nodeType="withEffect" p14:presetBounceEnd="62000">
                                      <p:stCondLst>
                                        <p:cond delay="350"/>
                                      </p:stCondLst>
                                      <p:childTnLst>
                                        <p:set>
                                          <p:cBhvr>
                                            <p:cTn id="77" dur="1" fill="hold">
                                              <p:stCondLst>
                                                <p:cond delay="0"/>
                                              </p:stCondLst>
                                            </p:cTn>
                                            <p:tgtEl>
                                              <p:spTgt spid="83"/>
                                            </p:tgtEl>
                                            <p:attrNameLst>
                                              <p:attrName>style.visibility</p:attrName>
                                            </p:attrNameLst>
                                          </p:cBhvr>
                                          <p:to>
                                            <p:strVal val="visible"/>
                                          </p:to>
                                        </p:set>
                                        <p:anim calcmode="lin" valueType="num" p14:bounceEnd="62000">
                                          <p:cBhvr additive="base">
                                            <p:cTn id="78" dur="500" fill="hold"/>
                                            <p:tgtEl>
                                              <p:spTgt spid="83"/>
                                            </p:tgtEl>
                                            <p:attrNameLst>
                                              <p:attrName>ppt_x</p:attrName>
                                            </p:attrNameLst>
                                          </p:cBhvr>
                                          <p:tavLst>
                                            <p:tav tm="0">
                                              <p:val>
                                                <p:strVal val="1+#ppt_w/2"/>
                                              </p:val>
                                            </p:tav>
                                            <p:tav tm="100000">
                                              <p:val>
                                                <p:strVal val="#ppt_x"/>
                                              </p:val>
                                            </p:tav>
                                          </p:tavLst>
                                        </p:anim>
                                        <p:anim calcmode="lin" valueType="num" p14:bounceEnd="62000">
                                          <p:cBhvr additive="base">
                                            <p:cTn id="79" dur="500" fill="hold"/>
                                            <p:tgtEl>
                                              <p:spTgt spid="83"/>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53" presetClass="entr" presetSubtype="16"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p:cTn id="83" dur="200" fill="hold"/>
                                            <p:tgtEl>
                                              <p:spTgt spid="72"/>
                                            </p:tgtEl>
                                            <p:attrNameLst>
                                              <p:attrName>ppt_w</p:attrName>
                                            </p:attrNameLst>
                                          </p:cBhvr>
                                          <p:tavLst>
                                            <p:tav tm="0">
                                              <p:val>
                                                <p:fltVal val="0"/>
                                              </p:val>
                                            </p:tav>
                                            <p:tav tm="100000">
                                              <p:val>
                                                <p:strVal val="#ppt_w"/>
                                              </p:val>
                                            </p:tav>
                                          </p:tavLst>
                                        </p:anim>
                                        <p:anim calcmode="lin" valueType="num">
                                          <p:cBhvr>
                                            <p:cTn id="84" dur="200" fill="hold"/>
                                            <p:tgtEl>
                                              <p:spTgt spid="72"/>
                                            </p:tgtEl>
                                            <p:attrNameLst>
                                              <p:attrName>ppt_h</p:attrName>
                                            </p:attrNameLst>
                                          </p:cBhvr>
                                          <p:tavLst>
                                            <p:tav tm="0">
                                              <p:val>
                                                <p:fltVal val="0"/>
                                              </p:val>
                                            </p:tav>
                                            <p:tav tm="100000">
                                              <p:val>
                                                <p:strVal val="#ppt_h"/>
                                              </p:val>
                                            </p:tav>
                                          </p:tavLst>
                                        </p:anim>
                                        <p:animEffect transition="in" filter="fade">
                                          <p:cBhvr>
                                            <p:cTn id="85" dur="200"/>
                                            <p:tgtEl>
                                              <p:spTgt spid="72"/>
                                            </p:tgtEl>
                                          </p:cBhvr>
                                        </p:animEffect>
                                      </p:childTnLst>
                                    </p:cTn>
                                  </p:par>
                                  <p:par>
                                    <p:cTn id="86" presetID="6" presetClass="emph" presetSubtype="0" autoRev="1" fill="hold" grpId="1" nodeType="withEffect">
                                      <p:stCondLst>
                                        <p:cond delay="150"/>
                                      </p:stCondLst>
                                      <p:childTnLst>
                                        <p:animScale>
                                          <p:cBhvr>
                                            <p:cTn id="87" dur="100" fill="hold"/>
                                            <p:tgtEl>
                                              <p:spTgt spid="72"/>
                                            </p:tgtEl>
                                          </p:cBhvr>
                                          <p:by x="130000" y="130000"/>
                                        </p:animScale>
                                      </p:childTnLst>
                                    </p:cTn>
                                  </p:par>
                                </p:childTnLst>
                              </p:cTn>
                            </p:par>
                            <p:par>
                              <p:cTn id="88" fill="hold">
                                <p:stCondLst>
                                  <p:cond delay="5000"/>
                                </p:stCondLst>
                                <p:childTnLst>
                                  <p:par>
                                    <p:cTn id="89" presetID="22" presetClass="entr" presetSubtype="2" fill="hold" nodeType="after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wipe(right)">
                                          <p:cBhvr>
                                            <p:cTn id="91" dur="500"/>
                                            <p:tgtEl>
                                              <p:spTgt spid="85"/>
                                            </p:tgtEl>
                                          </p:cBhvr>
                                        </p:animEffect>
                                      </p:childTnLst>
                                    </p:cTn>
                                  </p:par>
                                  <p:par>
                                    <p:cTn id="92" presetID="2" presetClass="entr" presetSubtype="8" fill="hold" grpId="0" nodeType="withEffect" p14:presetBounceEnd="62000">
                                      <p:stCondLst>
                                        <p:cond delay="350"/>
                                      </p:stCondLst>
                                      <p:childTnLst>
                                        <p:set>
                                          <p:cBhvr>
                                            <p:cTn id="93" dur="1" fill="hold">
                                              <p:stCondLst>
                                                <p:cond delay="0"/>
                                              </p:stCondLst>
                                            </p:cTn>
                                            <p:tgtEl>
                                              <p:spTgt spid="86"/>
                                            </p:tgtEl>
                                            <p:attrNameLst>
                                              <p:attrName>style.visibility</p:attrName>
                                            </p:attrNameLst>
                                          </p:cBhvr>
                                          <p:to>
                                            <p:strVal val="visible"/>
                                          </p:to>
                                        </p:set>
                                        <p:anim calcmode="lin" valueType="num" p14:bounceEnd="62000">
                                          <p:cBhvr additive="base">
                                            <p:cTn id="94" dur="500" fill="hold"/>
                                            <p:tgtEl>
                                              <p:spTgt spid="86"/>
                                            </p:tgtEl>
                                            <p:attrNameLst>
                                              <p:attrName>ppt_x</p:attrName>
                                            </p:attrNameLst>
                                          </p:cBhvr>
                                          <p:tavLst>
                                            <p:tav tm="0">
                                              <p:val>
                                                <p:strVal val="0-#ppt_w/2"/>
                                              </p:val>
                                            </p:tav>
                                            <p:tav tm="100000">
                                              <p:val>
                                                <p:strVal val="#ppt_x"/>
                                              </p:val>
                                            </p:tav>
                                          </p:tavLst>
                                        </p:anim>
                                        <p:anim calcmode="lin" valueType="num" p14:bounceEnd="62000">
                                          <p:cBhvr additive="base">
                                            <p:cTn id="95"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69" grpId="0"/>
          <p:bldP spid="69" grpId="1"/>
          <p:bldP spid="70" grpId="0"/>
          <p:bldP spid="70" grpId="1"/>
          <p:bldP spid="71" grpId="0"/>
          <p:bldP spid="71" grpId="1"/>
          <p:bldP spid="72" grpId="0"/>
          <p:bldP spid="72" grpId="1"/>
          <p:bldP spid="78" grpId="0"/>
          <p:bldP spid="80" grpId="0"/>
          <p:bldP spid="83"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200" fill="hold"/>
                                            <p:tgtEl>
                                              <p:spTgt spid="69"/>
                                            </p:tgtEl>
                                            <p:attrNameLst>
                                              <p:attrName>ppt_w</p:attrName>
                                            </p:attrNameLst>
                                          </p:cBhvr>
                                          <p:tavLst>
                                            <p:tav tm="0">
                                              <p:val>
                                                <p:fltVal val="0"/>
                                              </p:val>
                                            </p:tav>
                                            <p:tav tm="100000">
                                              <p:val>
                                                <p:strVal val="#ppt_w"/>
                                              </p:val>
                                            </p:tav>
                                          </p:tavLst>
                                        </p:anim>
                                        <p:anim calcmode="lin" valueType="num">
                                          <p:cBhvr>
                                            <p:cTn id="36" dur="200" fill="hold"/>
                                            <p:tgtEl>
                                              <p:spTgt spid="69"/>
                                            </p:tgtEl>
                                            <p:attrNameLst>
                                              <p:attrName>ppt_h</p:attrName>
                                            </p:attrNameLst>
                                          </p:cBhvr>
                                          <p:tavLst>
                                            <p:tav tm="0">
                                              <p:val>
                                                <p:fltVal val="0"/>
                                              </p:val>
                                            </p:tav>
                                            <p:tav tm="100000">
                                              <p:val>
                                                <p:strVal val="#ppt_h"/>
                                              </p:val>
                                            </p:tav>
                                          </p:tavLst>
                                        </p:anim>
                                        <p:animEffect transition="in" filter="fade">
                                          <p:cBhvr>
                                            <p:cTn id="37" dur="200"/>
                                            <p:tgtEl>
                                              <p:spTgt spid="69"/>
                                            </p:tgtEl>
                                          </p:cBhvr>
                                        </p:animEffect>
                                      </p:childTnLst>
                                    </p:cTn>
                                  </p:par>
                                  <p:par>
                                    <p:cTn id="38" presetID="6" presetClass="emph" presetSubtype="0" autoRev="1" fill="hold" grpId="1" nodeType="withEffect">
                                      <p:stCondLst>
                                        <p:cond delay="150"/>
                                      </p:stCondLst>
                                      <p:childTnLst>
                                        <p:animScale>
                                          <p:cBhvr>
                                            <p:cTn id="39" dur="100" fill="hold"/>
                                            <p:tgtEl>
                                              <p:spTgt spid="69"/>
                                            </p:tgtEl>
                                          </p:cBhvr>
                                          <p:by x="130000" y="130000"/>
                                        </p:animScale>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500"/>
                                            <p:tgtEl>
                                              <p:spTgt spid="74"/>
                                            </p:tgtEl>
                                          </p:cBhvr>
                                        </p:animEffect>
                                      </p:childTnLst>
                                    </p:cTn>
                                  </p:par>
                                  <p:par>
                                    <p:cTn id="44" presetID="2" presetClass="entr" presetSubtype="8" fill="hold" grpId="0" nodeType="withEffect">
                                      <p:stCondLst>
                                        <p:cond delay="35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500" fill="hold"/>
                                            <p:tgtEl>
                                              <p:spTgt spid="78"/>
                                            </p:tgtEl>
                                            <p:attrNameLst>
                                              <p:attrName>ppt_x</p:attrName>
                                            </p:attrNameLst>
                                          </p:cBhvr>
                                          <p:tavLst>
                                            <p:tav tm="0">
                                              <p:val>
                                                <p:strVal val="0-#ppt_w/2"/>
                                              </p:val>
                                            </p:tav>
                                            <p:tav tm="100000">
                                              <p:val>
                                                <p:strVal val="#ppt_x"/>
                                              </p:val>
                                            </p:tav>
                                          </p:tavLst>
                                        </p:anim>
                                        <p:anim calcmode="lin" valueType="num">
                                          <p:cBhvr additive="base">
                                            <p:cTn id="47" dur="5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200" fill="hold"/>
                                            <p:tgtEl>
                                              <p:spTgt spid="70"/>
                                            </p:tgtEl>
                                            <p:attrNameLst>
                                              <p:attrName>ppt_w</p:attrName>
                                            </p:attrNameLst>
                                          </p:cBhvr>
                                          <p:tavLst>
                                            <p:tav tm="0">
                                              <p:val>
                                                <p:fltVal val="0"/>
                                              </p:val>
                                            </p:tav>
                                            <p:tav tm="100000">
                                              <p:val>
                                                <p:strVal val="#ppt_w"/>
                                              </p:val>
                                            </p:tav>
                                          </p:tavLst>
                                        </p:anim>
                                        <p:anim calcmode="lin" valueType="num">
                                          <p:cBhvr>
                                            <p:cTn id="52" dur="200" fill="hold"/>
                                            <p:tgtEl>
                                              <p:spTgt spid="70"/>
                                            </p:tgtEl>
                                            <p:attrNameLst>
                                              <p:attrName>ppt_h</p:attrName>
                                            </p:attrNameLst>
                                          </p:cBhvr>
                                          <p:tavLst>
                                            <p:tav tm="0">
                                              <p:val>
                                                <p:fltVal val="0"/>
                                              </p:val>
                                            </p:tav>
                                            <p:tav tm="100000">
                                              <p:val>
                                                <p:strVal val="#ppt_h"/>
                                              </p:val>
                                            </p:tav>
                                          </p:tavLst>
                                        </p:anim>
                                        <p:animEffect transition="in" filter="fade">
                                          <p:cBhvr>
                                            <p:cTn id="53" dur="200"/>
                                            <p:tgtEl>
                                              <p:spTgt spid="70"/>
                                            </p:tgtEl>
                                          </p:cBhvr>
                                        </p:animEffect>
                                      </p:childTnLst>
                                    </p:cTn>
                                  </p:par>
                                  <p:par>
                                    <p:cTn id="54" presetID="6" presetClass="emph" presetSubtype="0" autoRev="1" fill="hold" grpId="1" nodeType="withEffect">
                                      <p:stCondLst>
                                        <p:cond delay="150"/>
                                      </p:stCondLst>
                                      <p:childTnLst>
                                        <p:animScale>
                                          <p:cBhvr>
                                            <p:cTn id="55" dur="100" fill="hold"/>
                                            <p:tgtEl>
                                              <p:spTgt spid="70"/>
                                            </p:tgtEl>
                                          </p:cBhvr>
                                          <p:by x="130000" y="130000"/>
                                        </p:animScale>
                                      </p:childTnLst>
                                    </p:cTn>
                                  </p:par>
                                </p:childTnLst>
                              </p:cTn>
                            </p:par>
                            <p:par>
                              <p:cTn id="56" fill="hold">
                                <p:stCondLst>
                                  <p:cond delay="3000"/>
                                </p:stCondLst>
                                <p:childTnLst>
                                  <p:par>
                                    <p:cTn id="57" presetID="22" presetClass="entr" presetSubtype="2"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500"/>
                                            <p:tgtEl>
                                              <p:spTgt spid="79"/>
                                            </p:tgtEl>
                                          </p:cBhvr>
                                        </p:animEffect>
                                      </p:childTnLst>
                                    </p:cTn>
                                  </p:par>
                                  <p:par>
                                    <p:cTn id="60" presetID="2" presetClass="entr" presetSubtype="2" fill="hold" grpId="0" nodeType="withEffect">
                                      <p:stCondLst>
                                        <p:cond delay="35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fill="hold"/>
                                            <p:tgtEl>
                                              <p:spTgt spid="80"/>
                                            </p:tgtEl>
                                            <p:attrNameLst>
                                              <p:attrName>ppt_x</p:attrName>
                                            </p:attrNameLst>
                                          </p:cBhvr>
                                          <p:tavLst>
                                            <p:tav tm="0">
                                              <p:val>
                                                <p:strVal val="1+#ppt_w/2"/>
                                              </p:val>
                                            </p:tav>
                                            <p:tav tm="100000">
                                              <p:val>
                                                <p:strVal val="#ppt_x"/>
                                              </p:val>
                                            </p:tav>
                                          </p:tavLst>
                                        </p:anim>
                                        <p:anim calcmode="lin" valueType="num">
                                          <p:cBhvr additive="base">
                                            <p:cTn id="63" dur="500" fill="hold"/>
                                            <p:tgtEl>
                                              <p:spTgt spid="80"/>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53" presetClass="entr" presetSubtype="16"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200" fill="hold"/>
                                            <p:tgtEl>
                                              <p:spTgt spid="71"/>
                                            </p:tgtEl>
                                            <p:attrNameLst>
                                              <p:attrName>ppt_w</p:attrName>
                                            </p:attrNameLst>
                                          </p:cBhvr>
                                          <p:tavLst>
                                            <p:tav tm="0">
                                              <p:val>
                                                <p:fltVal val="0"/>
                                              </p:val>
                                            </p:tav>
                                            <p:tav tm="100000">
                                              <p:val>
                                                <p:strVal val="#ppt_w"/>
                                              </p:val>
                                            </p:tav>
                                          </p:tavLst>
                                        </p:anim>
                                        <p:anim calcmode="lin" valueType="num">
                                          <p:cBhvr>
                                            <p:cTn id="68" dur="200" fill="hold"/>
                                            <p:tgtEl>
                                              <p:spTgt spid="71"/>
                                            </p:tgtEl>
                                            <p:attrNameLst>
                                              <p:attrName>ppt_h</p:attrName>
                                            </p:attrNameLst>
                                          </p:cBhvr>
                                          <p:tavLst>
                                            <p:tav tm="0">
                                              <p:val>
                                                <p:fltVal val="0"/>
                                              </p:val>
                                            </p:tav>
                                            <p:tav tm="100000">
                                              <p:val>
                                                <p:strVal val="#ppt_h"/>
                                              </p:val>
                                            </p:tav>
                                          </p:tavLst>
                                        </p:anim>
                                        <p:animEffect transition="in" filter="fade">
                                          <p:cBhvr>
                                            <p:cTn id="69" dur="200"/>
                                            <p:tgtEl>
                                              <p:spTgt spid="71"/>
                                            </p:tgtEl>
                                          </p:cBhvr>
                                        </p:animEffect>
                                      </p:childTnLst>
                                    </p:cTn>
                                  </p:par>
                                  <p:par>
                                    <p:cTn id="70" presetID="6" presetClass="emph" presetSubtype="0" autoRev="1" fill="hold" grpId="1" nodeType="withEffect">
                                      <p:stCondLst>
                                        <p:cond delay="150"/>
                                      </p:stCondLst>
                                      <p:childTnLst>
                                        <p:animScale>
                                          <p:cBhvr>
                                            <p:cTn id="71" dur="100" fill="hold"/>
                                            <p:tgtEl>
                                              <p:spTgt spid="71"/>
                                            </p:tgtEl>
                                          </p:cBhvr>
                                          <p:by x="130000" y="130000"/>
                                        </p:animScale>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right)">
                                          <p:cBhvr>
                                            <p:cTn id="75" dur="500"/>
                                            <p:tgtEl>
                                              <p:spTgt spid="82"/>
                                            </p:tgtEl>
                                          </p:cBhvr>
                                        </p:animEffect>
                                      </p:childTnLst>
                                    </p:cTn>
                                  </p:par>
                                  <p:par>
                                    <p:cTn id="76" presetID="2" presetClass="entr" presetSubtype="2" fill="hold" grpId="0" nodeType="withEffect">
                                      <p:stCondLst>
                                        <p:cond delay="35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500" fill="hold"/>
                                            <p:tgtEl>
                                              <p:spTgt spid="83"/>
                                            </p:tgtEl>
                                            <p:attrNameLst>
                                              <p:attrName>ppt_x</p:attrName>
                                            </p:attrNameLst>
                                          </p:cBhvr>
                                          <p:tavLst>
                                            <p:tav tm="0">
                                              <p:val>
                                                <p:strVal val="1+#ppt_w/2"/>
                                              </p:val>
                                            </p:tav>
                                            <p:tav tm="100000">
                                              <p:val>
                                                <p:strVal val="#ppt_x"/>
                                              </p:val>
                                            </p:tav>
                                          </p:tavLst>
                                        </p:anim>
                                        <p:anim calcmode="lin" valueType="num">
                                          <p:cBhvr additive="base">
                                            <p:cTn id="79" dur="500" fill="hold"/>
                                            <p:tgtEl>
                                              <p:spTgt spid="83"/>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53" presetClass="entr" presetSubtype="16"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p:cTn id="83" dur="200" fill="hold"/>
                                            <p:tgtEl>
                                              <p:spTgt spid="72"/>
                                            </p:tgtEl>
                                            <p:attrNameLst>
                                              <p:attrName>ppt_w</p:attrName>
                                            </p:attrNameLst>
                                          </p:cBhvr>
                                          <p:tavLst>
                                            <p:tav tm="0">
                                              <p:val>
                                                <p:fltVal val="0"/>
                                              </p:val>
                                            </p:tav>
                                            <p:tav tm="100000">
                                              <p:val>
                                                <p:strVal val="#ppt_w"/>
                                              </p:val>
                                            </p:tav>
                                          </p:tavLst>
                                        </p:anim>
                                        <p:anim calcmode="lin" valueType="num">
                                          <p:cBhvr>
                                            <p:cTn id="84" dur="200" fill="hold"/>
                                            <p:tgtEl>
                                              <p:spTgt spid="72"/>
                                            </p:tgtEl>
                                            <p:attrNameLst>
                                              <p:attrName>ppt_h</p:attrName>
                                            </p:attrNameLst>
                                          </p:cBhvr>
                                          <p:tavLst>
                                            <p:tav tm="0">
                                              <p:val>
                                                <p:fltVal val="0"/>
                                              </p:val>
                                            </p:tav>
                                            <p:tav tm="100000">
                                              <p:val>
                                                <p:strVal val="#ppt_h"/>
                                              </p:val>
                                            </p:tav>
                                          </p:tavLst>
                                        </p:anim>
                                        <p:animEffect transition="in" filter="fade">
                                          <p:cBhvr>
                                            <p:cTn id="85" dur="200"/>
                                            <p:tgtEl>
                                              <p:spTgt spid="72"/>
                                            </p:tgtEl>
                                          </p:cBhvr>
                                        </p:animEffect>
                                      </p:childTnLst>
                                    </p:cTn>
                                  </p:par>
                                  <p:par>
                                    <p:cTn id="86" presetID="6" presetClass="emph" presetSubtype="0" autoRev="1" fill="hold" grpId="1" nodeType="withEffect">
                                      <p:stCondLst>
                                        <p:cond delay="150"/>
                                      </p:stCondLst>
                                      <p:childTnLst>
                                        <p:animScale>
                                          <p:cBhvr>
                                            <p:cTn id="87" dur="100" fill="hold"/>
                                            <p:tgtEl>
                                              <p:spTgt spid="72"/>
                                            </p:tgtEl>
                                          </p:cBhvr>
                                          <p:by x="130000" y="130000"/>
                                        </p:animScale>
                                      </p:childTnLst>
                                    </p:cTn>
                                  </p:par>
                                </p:childTnLst>
                              </p:cTn>
                            </p:par>
                            <p:par>
                              <p:cTn id="88" fill="hold">
                                <p:stCondLst>
                                  <p:cond delay="5000"/>
                                </p:stCondLst>
                                <p:childTnLst>
                                  <p:par>
                                    <p:cTn id="89" presetID="22" presetClass="entr" presetSubtype="2" fill="hold" nodeType="after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wipe(right)">
                                          <p:cBhvr>
                                            <p:cTn id="91" dur="500"/>
                                            <p:tgtEl>
                                              <p:spTgt spid="85"/>
                                            </p:tgtEl>
                                          </p:cBhvr>
                                        </p:animEffect>
                                      </p:childTnLst>
                                    </p:cTn>
                                  </p:par>
                                  <p:par>
                                    <p:cTn id="92" presetID="2" presetClass="entr" presetSubtype="8" fill="hold" grpId="0" nodeType="withEffect">
                                      <p:stCondLst>
                                        <p:cond delay="3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500" fill="hold"/>
                                            <p:tgtEl>
                                              <p:spTgt spid="86"/>
                                            </p:tgtEl>
                                            <p:attrNameLst>
                                              <p:attrName>ppt_x</p:attrName>
                                            </p:attrNameLst>
                                          </p:cBhvr>
                                          <p:tavLst>
                                            <p:tav tm="0">
                                              <p:val>
                                                <p:strVal val="0-#ppt_w/2"/>
                                              </p:val>
                                            </p:tav>
                                            <p:tav tm="100000">
                                              <p:val>
                                                <p:strVal val="#ppt_x"/>
                                              </p:val>
                                            </p:tav>
                                          </p:tavLst>
                                        </p:anim>
                                        <p:anim calcmode="lin" valueType="num">
                                          <p:cBhvr additive="base">
                                            <p:cTn id="95"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69" grpId="0"/>
          <p:bldP spid="69" grpId="1"/>
          <p:bldP spid="70" grpId="0"/>
          <p:bldP spid="70" grpId="1"/>
          <p:bldP spid="71" grpId="0"/>
          <p:bldP spid="71" grpId="1"/>
          <p:bldP spid="72" grpId="0"/>
          <p:bldP spid="72" grpId="1"/>
          <p:bldP spid="78" grpId="0"/>
          <p:bldP spid="80" grpId="0"/>
          <p:bldP spid="83" grpId="0"/>
          <p:bldP spid="8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모서리가 둥근 직사각형 39"/>
          <p:cNvSpPr/>
          <p:nvPr/>
        </p:nvSpPr>
        <p:spPr>
          <a:xfrm>
            <a:off x="1167921" y="3135991"/>
            <a:ext cx="6701594" cy="1541271"/>
          </a:xfrm>
          <a:prstGeom prst="roundRect">
            <a:avLst>
              <a:gd name="adj" fmla="val 50000"/>
            </a:avLst>
          </a:prstGeom>
          <a:noFill/>
          <a:ln w="12700" cap="rnd">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56"/>
          <p:cNvSpPr/>
          <p:nvPr/>
        </p:nvSpPr>
        <p:spPr>
          <a:xfrm rot="16200000" flipV="1">
            <a:off x="3971415" y="918942"/>
            <a:ext cx="1094608" cy="3154565"/>
          </a:xfrm>
          <a:prstGeom prst="rightArrow">
            <a:avLst>
              <a:gd name="adj1" fmla="val 67126"/>
              <a:gd name="adj2" fmla="val 60212"/>
            </a:avLst>
          </a:prstGeom>
          <a:gradFill flip="none" rotWithShape="1">
            <a:gsLst>
              <a:gs pos="0">
                <a:srgbClr val="939393">
                  <a:alpha val="0"/>
                </a:srgbClr>
              </a:gs>
              <a:gs pos="100000">
                <a:srgbClr val="939393">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组合 4"/>
          <p:cNvGrpSpPr/>
          <p:nvPr/>
        </p:nvGrpSpPr>
        <p:grpSpPr>
          <a:xfrm>
            <a:off x="2987824" y="1419622"/>
            <a:ext cx="3025252" cy="412302"/>
            <a:chOff x="2987824" y="1466388"/>
            <a:chExt cx="3025252" cy="412302"/>
          </a:xfrm>
        </p:grpSpPr>
        <p:grpSp>
          <p:nvGrpSpPr>
            <p:cNvPr id="24" name="Group 49"/>
            <p:cNvGrpSpPr/>
            <p:nvPr/>
          </p:nvGrpSpPr>
          <p:grpSpPr>
            <a:xfrm>
              <a:off x="3090065" y="1466388"/>
              <a:ext cx="2857308" cy="412302"/>
              <a:chOff x="4513385" y="1938525"/>
              <a:chExt cx="3165231" cy="532563"/>
            </a:xfrm>
          </p:grpSpPr>
          <p:sp>
            <p:nvSpPr>
              <p:cNvPr id="25" name="Rectangle 44"/>
              <p:cNvSpPr/>
              <p:nvPr/>
            </p:nvSpPr>
            <p:spPr>
              <a:xfrm>
                <a:off x="4513385" y="1938526"/>
                <a:ext cx="3165231" cy="532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45"/>
              <p:cNvSpPr/>
              <p:nvPr/>
            </p:nvSpPr>
            <p:spPr>
              <a:xfrm flipH="1">
                <a:off x="4513385" y="1938525"/>
                <a:ext cx="3165231"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9" name="TextBox 28"/>
            <p:cNvSpPr txBox="1"/>
            <p:nvPr/>
          </p:nvSpPr>
          <p:spPr>
            <a:xfrm>
              <a:off x="2987824" y="1513116"/>
              <a:ext cx="3025252" cy="338554"/>
            </a:xfrm>
            <a:prstGeom prst="rect">
              <a:avLst/>
            </a:prstGeom>
            <a:noFill/>
            <a:effectLst>
              <a:innerShdw blurRad="25400" dist="25400" dir="13500000">
                <a:prstClr val="black">
                  <a:alpha val="50000"/>
                </a:prstClr>
              </a:innerShdw>
            </a:effectLst>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在这里填写标题内容</a:t>
              </a:r>
            </a:p>
          </p:txBody>
        </p:sp>
      </p:grpSp>
      <p:grpSp>
        <p:nvGrpSpPr>
          <p:cNvPr id="6" name="组合 5"/>
          <p:cNvGrpSpPr/>
          <p:nvPr/>
        </p:nvGrpSpPr>
        <p:grpSpPr>
          <a:xfrm>
            <a:off x="1244942" y="3215241"/>
            <a:ext cx="1360574" cy="1360572"/>
            <a:chOff x="1244942" y="3262007"/>
            <a:chExt cx="1360574" cy="1360572"/>
          </a:xfrm>
        </p:grpSpPr>
        <p:sp>
          <p:nvSpPr>
            <p:cNvPr id="20" name="도넛 4"/>
            <p:cNvSpPr/>
            <p:nvPr/>
          </p:nvSpPr>
          <p:spPr>
            <a:xfrm>
              <a:off x="1244942" y="3262007"/>
              <a:ext cx="1360574" cy="1360572"/>
            </a:xfrm>
            <a:prstGeom prst="donut">
              <a:avLst>
                <a:gd name="adj" fmla="val 9304"/>
              </a:avLst>
            </a:prstGeom>
            <a:solidFill>
              <a:schemeClr val="bg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4254"/>
                </a:solidFill>
              </a:endParaRPr>
            </a:p>
          </p:txBody>
        </p:sp>
        <p:sp>
          <p:nvSpPr>
            <p:cNvPr id="31" name="矩形 30"/>
            <p:cNvSpPr/>
            <p:nvPr/>
          </p:nvSpPr>
          <p:spPr>
            <a:xfrm>
              <a:off x="1403648" y="3753337"/>
              <a:ext cx="1021765" cy="400110"/>
            </a:xfrm>
            <a:prstGeom prst="rect">
              <a:avLst/>
            </a:prstGeom>
          </p:spPr>
          <p:txBody>
            <a:bodyPr wrap="square">
              <a:spAutoFit/>
            </a:bodyPr>
            <a:lstStyle/>
            <a:p>
              <a:pPr algn="ctr">
                <a:lnSpc>
                  <a:spcPts val="1200"/>
                </a:lnSpc>
              </a:pPr>
              <a:r>
                <a:rPr lang="zh-CN" altLang="en-US" sz="1200" dirty="0">
                  <a:latin typeface="微软雅黑" panose="020B0503020204020204" pitchFamily="34" charset="-122"/>
                  <a:ea typeface="微软雅黑" panose="020B0503020204020204" pitchFamily="34" charset="-122"/>
                </a:rPr>
                <a:t>这里填写标</a:t>
              </a:r>
              <a:endParaRPr lang="en-US" altLang="zh-CN" sz="1200" dirty="0">
                <a:latin typeface="微软雅黑" panose="020B0503020204020204" pitchFamily="34" charset="-122"/>
                <a:ea typeface="微软雅黑" panose="020B0503020204020204" pitchFamily="34" charset="-122"/>
              </a:endParaRPr>
            </a:p>
            <a:p>
              <a:pPr algn="ctr">
                <a:lnSpc>
                  <a:spcPts val="1200"/>
                </a:lnSpc>
              </a:pPr>
              <a:r>
                <a:rPr lang="zh-CN" altLang="en-US" sz="1200" dirty="0">
                  <a:latin typeface="微软雅黑" panose="020B0503020204020204" pitchFamily="34" charset="-122"/>
                  <a:ea typeface="微软雅黑" panose="020B0503020204020204" pitchFamily="34" charset="-122"/>
                </a:rPr>
                <a:t>题内容说明</a:t>
              </a:r>
              <a:endParaRPr lang="en-US" altLang="zh-CN" sz="12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973934" y="3215241"/>
            <a:ext cx="1360574" cy="1360572"/>
            <a:chOff x="2973934" y="3262007"/>
            <a:chExt cx="1360574" cy="1360572"/>
          </a:xfrm>
        </p:grpSpPr>
        <p:sp>
          <p:nvSpPr>
            <p:cNvPr id="21" name="도넛 4"/>
            <p:cNvSpPr/>
            <p:nvPr/>
          </p:nvSpPr>
          <p:spPr>
            <a:xfrm>
              <a:off x="2973934" y="3262007"/>
              <a:ext cx="1360574" cy="1360572"/>
            </a:xfrm>
            <a:prstGeom prst="donut">
              <a:avLst>
                <a:gd name="adj" fmla="val 9304"/>
              </a:avLst>
            </a:prstGeom>
            <a:solidFill>
              <a:schemeClr val="tx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4254"/>
                </a:solidFill>
              </a:endParaRPr>
            </a:p>
          </p:txBody>
        </p:sp>
        <p:sp>
          <p:nvSpPr>
            <p:cNvPr id="32" name="矩形 31"/>
            <p:cNvSpPr/>
            <p:nvPr/>
          </p:nvSpPr>
          <p:spPr>
            <a:xfrm>
              <a:off x="3143338" y="3753337"/>
              <a:ext cx="1021765" cy="400110"/>
            </a:xfrm>
            <a:prstGeom prst="rect">
              <a:avLst/>
            </a:prstGeom>
          </p:spPr>
          <p:txBody>
            <a:bodyPr wrap="square">
              <a:spAutoFit/>
            </a:bodyPr>
            <a:lstStyle/>
            <a:p>
              <a:pPr algn="ctr">
                <a:lnSpc>
                  <a:spcPts val="1200"/>
                </a:lnSpc>
              </a:pPr>
              <a:r>
                <a:rPr lang="zh-CN" altLang="en-US" sz="1200" dirty="0">
                  <a:latin typeface="微软雅黑" panose="020B0503020204020204" pitchFamily="34" charset="-122"/>
                  <a:ea typeface="微软雅黑" panose="020B0503020204020204" pitchFamily="34" charset="-122"/>
                </a:rPr>
                <a:t>这里填写标</a:t>
              </a:r>
              <a:endParaRPr lang="en-US" altLang="zh-CN" sz="1200" dirty="0">
                <a:latin typeface="微软雅黑" panose="020B0503020204020204" pitchFamily="34" charset="-122"/>
                <a:ea typeface="微软雅黑" panose="020B0503020204020204" pitchFamily="34" charset="-122"/>
              </a:endParaRPr>
            </a:p>
            <a:p>
              <a:pPr algn="ctr">
                <a:lnSpc>
                  <a:spcPts val="1200"/>
                </a:lnSpc>
              </a:pPr>
              <a:r>
                <a:rPr lang="zh-CN" altLang="en-US" sz="1200" dirty="0">
                  <a:latin typeface="微软雅黑" panose="020B0503020204020204" pitchFamily="34" charset="-122"/>
                  <a:ea typeface="微软雅黑" panose="020B0503020204020204" pitchFamily="34" charset="-122"/>
                </a:rPr>
                <a:t>题内容说明</a:t>
              </a:r>
              <a:endParaRPr lang="en-US" altLang="zh-CN" sz="1200" dirty="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702927" y="3215241"/>
            <a:ext cx="1360574" cy="1360572"/>
            <a:chOff x="4702927" y="3262007"/>
            <a:chExt cx="1360574" cy="1360572"/>
          </a:xfrm>
        </p:grpSpPr>
        <p:sp>
          <p:nvSpPr>
            <p:cNvPr id="22" name="도넛 4"/>
            <p:cNvSpPr/>
            <p:nvPr/>
          </p:nvSpPr>
          <p:spPr>
            <a:xfrm>
              <a:off x="4702927" y="3262007"/>
              <a:ext cx="1360574" cy="1360572"/>
            </a:xfrm>
            <a:prstGeom prst="donut">
              <a:avLst>
                <a:gd name="adj" fmla="val 9304"/>
              </a:avLst>
            </a:prstGeom>
            <a:solidFill>
              <a:schemeClr val="bg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4254"/>
                </a:solidFill>
              </a:endParaRPr>
            </a:p>
          </p:txBody>
        </p:sp>
        <p:sp>
          <p:nvSpPr>
            <p:cNvPr id="33" name="矩形 32"/>
            <p:cNvSpPr/>
            <p:nvPr/>
          </p:nvSpPr>
          <p:spPr>
            <a:xfrm>
              <a:off x="4872331" y="3753337"/>
              <a:ext cx="1021765" cy="400110"/>
            </a:xfrm>
            <a:prstGeom prst="rect">
              <a:avLst/>
            </a:prstGeom>
          </p:spPr>
          <p:txBody>
            <a:bodyPr wrap="square">
              <a:spAutoFit/>
            </a:bodyPr>
            <a:lstStyle/>
            <a:p>
              <a:pPr algn="ctr">
                <a:lnSpc>
                  <a:spcPts val="1200"/>
                </a:lnSpc>
              </a:pPr>
              <a:r>
                <a:rPr lang="zh-CN" altLang="en-US" sz="1200" dirty="0">
                  <a:latin typeface="微软雅黑" panose="020B0503020204020204" pitchFamily="34" charset="-122"/>
                  <a:ea typeface="微软雅黑" panose="020B0503020204020204" pitchFamily="34" charset="-122"/>
                </a:rPr>
                <a:t>这里填写标</a:t>
              </a:r>
              <a:endParaRPr lang="en-US" altLang="zh-CN" sz="1200" dirty="0">
                <a:latin typeface="微软雅黑" panose="020B0503020204020204" pitchFamily="34" charset="-122"/>
                <a:ea typeface="微软雅黑" panose="020B0503020204020204" pitchFamily="34" charset="-122"/>
              </a:endParaRPr>
            </a:p>
            <a:p>
              <a:pPr algn="ctr">
                <a:lnSpc>
                  <a:spcPts val="1200"/>
                </a:lnSpc>
              </a:pPr>
              <a:r>
                <a:rPr lang="zh-CN" altLang="en-US" sz="1200" dirty="0">
                  <a:latin typeface="微软雅黑" panose="020B0503020204020204" pitchFamily="34" charset="-122"/>
                  <a:ea typeface="微软雅黑" panose="020B0503020204020204" pitchFamily="34" charset="-122"/>
                </a:rPr>
                <a:t>题内容说明</a:t>
              </a:r>
              <a:endParaRPr lang="en-US" altLang="zh-CN" sz="1200"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431920" y="3215241"/>
            <a:ext cx="1360574" cy="1360572"/>
            <a:chOff x="6431920" y="3262007"/>
            <a:chExt cx="1360574" cy="1360572"/>
          </a:xfrm>
        </p:grpSpPr>
        <p:sp>
          <p:nvSpPr>
            <p:cNvPr id="23" name="도넛 4"/>
            <p:cNvSpPr/>
            <p:nvPr/>
          </p:nvSpPr>
          <p:spPr>
            <a:xfrm>
              <a:off x="6431920" y="3262007"/>
              <a:ext cx="1360574" cy="1360572"/>
            </a:xfrm>
            <a:prstGeom prst="donut">
              <a:avLst>
                <a:gd name="adj" fmla="val 9304"/>
              </a:avLst>
            </a:prstGeom>
            <a:solidFill>
              <a:schemeClr val="tx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4254"/>
                </a:solidFill>
              </a:endParaRPr>
            </a:p>
          </p:txBody>
        </p:sp>
        <p:sp>
          <p:nvSpPr>
            <p:cNvPr id="34" name="矩形 33"/>
            <p:cNvSpPr/>
            <p:nvPr/>
          </p:nvSpPr>
          <p:spPr>
            <a:xfrm>
              <a:off x="6601324" y="3753337"/>
              <a:ext cx="1021765" cy="400110"/>
            </a:xfrm>
            <a:prstGeom prst="rect">
              <a:avLst/>
            </a:prstGeom>
          </p:spPr>
          <p:txBody>
            <a:bodyPr wrap="square">
              <a:spAutoFit/>
            </a:bodyPr>
            <a:lstStyle/>
            <a:p>
              <a:pPr algn="ctr">
                <a:lnSpc>
                  <a:spcPts val="1200"/>
                </a:lnSpc>
              </a:pPr>
              <a:r>
                <a:rPr lang="zh-CN" altLang="en-US" sz="1200" dirty="0">
                  <a:latin typeface="微软雅黑" panose="020B0503020204020204" pitchFamily="34" charset="-122"/>
                  <a:ea typeface="微软雅黑" panose="020B0503020204020204" pitchFamily="34" charset="-122"/>
                </a:rPr>
                <a:t>这里填写标</a:t>
              </a:r>
              <a:endParaRPr lang="en-US" altLang="zh-CN" sz="1200" dirty="0">
                <a:latin typeface="微软雅黑" panose="020B0503020204020204" pitchFamily="34" charset="-122"/>
                <a:ea typeface="微软雅黑" panose="020B0503020204020204" pitchFamily="34" charset="-122"/>
              </a:endParaRPr>
            </a:p>
            <a:p>
              <a:pPr algn="ctr">
                <a:lnSpc>
                  <a:spcPts val="1200"/>
                </a:lnSpc>
              </a:pPr>
              <a:r>
                <a:rPr lang="zh-CN" altLang="en-US" sz="1200" dirty="0">
                  <a:latin typeface="微软雅黑" panose="020B0503020204020204" pitchFamily="34" charset="-122"/>
                  <a:ea typeface="微软雅黑" panose="020B0503020204020204" pitchFamily="34" charset="-122"/>
                </a:rPr>
                <a:t>题内容说明</a:t>
              </a:r>
              <a:endParaRPr lang="en-US" altLang="zh-CN" sz="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1"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2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 fill="hold"/>
                                            <p:tgtEl>
                                              <p:spTgt spid="6"/>
                                            </p:tgtEl>
                                            <p:attrNameLst>
                                              <p:attrName>ppt_w</p:attrName>
                                            </p:attrNameLst>
                                          </p:cBhvr>
                                          <p:tavLst>
                                            <p:tav tm="0">
                                              <p:val>
                                                <p:fltVal val="0"/>
                                              </p:val>
                                            </p:tav>
                                            <p:tav tm="100000">
                                              <p:val>
                                                <p:strVal val="#ppt_w"/>
                                              </p:val>
                                            </p:tav>
                                          </p:tavLst>
                                        </p:anim>
                                        <p:anim calcmode="lin" valueType="num">
                                          <p:cBhvr>
                                            <p:cTn id="36" dur="200" fill="hold"/>
                                            <p:tgtEl>
                                              <p:spTgt spid="6"/>
                                            </p:tgtEl>
                                            <p:attrNameLst>
                                              <p:attrName>ppt_h</p:attrName>
                                            </p:attrNameLst>
                                          </p:cBhvr>
                                          <p:tavLst>
                                            <p:tav tm="0">
                                              <p:val>
                                                <p:fltVal val="0"/>
                                              </p:val>
                                            </p:tav>
                                            <p:tav tm="100000">
                                              <p:val>
                                                <p:strVal val="#ppt_h"/>
                                              </p:val>
                                            </p:tav>
                                          </p:tavLst>
                                        </p:anim>
                                        <p:animEffect transition="in" filter="fade">
                                          <p:cBhvr>
                                            <p:cTn id="37" dur="200"/>
                                            <p:tgtEl>
                                              <p:spTgt spid="6"/>
                                            </p:tgtEl>
                                          </p:cBhvr>
                                        </p:animEffect>
                                      </p:childTnLst>
                                    </p:cTn>
                                  </p:par>
                                  <p:par>
                                    <p:cTn id="38" presetID="6" presetClass="emph" presetSubtype="0" autoRev="1" fill="hold" nodeType="withEffect">
                                      <p:stCondLst>
                                        <p:cond delay="150"/>
                                      </p:stCondLst>
                                      <p:childTnLst>
                                        <p:animScale>
                                          <p:cBhvr>
                                            <p:cTn id="39" dur="100" fill="hold"/>
                                            <p:tgtEl>
                                              <p:spTgt spid="6"/>
                                            </p:tgtEl>
                                          </p:cBhvr>
                                          <p:by x="130000" y="130000"/>
                                        </p:animScale>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200" fill="hold"/>
                                            <p:tgtEl>
                                              <p:spTgt spid="28"/>
                                            </p:tgtEl>
                                            <p:attrNameLst>
                                              <p:attrName>ppt_w</p:attrName>
                                            </p:attrNameLst>
                                          </p:cBhvr>
                                          <p:tavLst>
                                            <p:tav tm="0">
                                              <p:val>
                                                <p:fltVal val="0"/>
                                              </p:val>
                                            </p:tav>
                                            <p:tav tm="100000">
                                              <p:val>
                                                <p:strVal val="#ppt_w"/>
                                              </p:val>
                                            </p:tav>
                                          </p:tavLst>
                                        </p:anim>
                                        <p:anim calcmode="lin" valueType="num">
                                          <p:cBhvr>
                                            <p:cTn id="44" dur="200" fill="hold"/>
                                            <p:tgtEl>
                                              <p:spTgt spid="28"/>
                                            </p:tgtEl>
                                            <p:attrNameLst>
                                              <p:attrName>ppt_h</p:attrName>
                                            </p:attrNameLst>
                                          </p:cBhvr>
                                          <p:tavLst>
                                            <p:tav tm="0">
                                              <p:val>
                                                <p:fltVal val="0"/>
                                              </p:val>
                                            </p:tav>
                                            <p:tav tm="100000">
                                              <p:val>
                                                <p:strVal val="#ppt_h"/>
                                              </p:val>
                                            </p:tav>
                                          </p:tavLst>
                                        </p:anim>
                                        <p:animEffect transition="in" filter="fade">
                                          <p:cBhvr>
                                            <p:cTn id="45" dur="200"/>
                                            <p:tgtEl>
                                              <p:spTgt spid="28"/>
                                            </p:tgtEl>
                                          </p:cBhvr>
                                        </p:animEffect>
                                      </p:childTnLst>
                                    </p:cTn>
                                  </p:par>
                                  <p:par>
                                    <p:cTn id="46" presetID="6" presetClass="emph" presetSubtype="0" autoRev="1" fill="hold" nodeType="withEffect">
                                      <p:stCondLst>
                                        <p:cond delay="150"/>
                                      </p:stCondLst>
                                      <p:childTnLst>
                                        <p:animScale>
                                          <p:cBhvr>
                                            <p:cTn id="47" dur="100" fill="hold"/>
                                            <p:tgtEl>
                                              <p:spTgt spid="28"/>
                                            </p:tgtEl>
                                          </p:cBhvr>
                                          <p:by x="130000" y="130000"/>
                                        </p:animScale>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200" fill="hold"/>
                                            <p:tgtEl>
                                              <p:spTgt spid="30"/>
                                            </p:tgtEl>
                                            <p:attrNameLst>
                                              <p:attrName>ppt_w</p:attrName>
                                            </p:attrNameLst>
                                          </p:cBhvr>
                                          <p:tavLst>
                                            <p:tav tm="0">
                                              <p:val>
                                                <p:fltVal val="0"/>
                                              </p:val>
                                            </p:tav>
                                            <p:tav tm="100000">
                                              <p:val>
                                                <p:strVal val="#ppt_w"/>
                                              </p:val>
                                            </p:tav>
                                          </p:tavLst>
                                        </p:anim>
                                        <p:anim calcmode="lin" valueType="num">
                                          <p:cBhvr>
                                            <p:cTn id="52" dur="200" fill="hold"/>
                                            <p:tgtEl>
                                              <p:spTgt spid="30"/>
                                            </p:tgtEl>
                                            <p:attrNameLst>
                                              <p:attrName>ppt_h</p:attrName>
                                            </p:attrNameLst>
                                          </p:cBhvr>
                                          <p:tavLst>
                                            <p:tav tm="0">
                                              <p:val>
                                                <p:fltVal val="0"/>
                                              </p:val>
                                            </p:tav>
                                            <p:tav tm="100000">
                                              <p:val>
                                                <p:strVal val="#ppt_h"/>
                                              </p:val>
                                            </p:tav>
                                          </p:tavLst>
                                        </p:anim>
                                        <p:animEffect transition="in" filter="fade">
                                          <p:cBhvr>
                                            <p:cTn id="53" dur="200"/>
                                            <p:tgtEl>
                                              <p:spTgt spid="30"/>
                                            </p:tgtEl>
                                          </p:cBhvr>
                                        </p:animEffect>
                                      </p:childTnLst>
                                    </p:cTn>
                                  </p:par>
                                  <p:par>
                                    <p:cTn id="54" presetID="6" presetClass="emph" presetSubtype="0" autoRev="1" fill="hold" nodeType="withEffect">
                                      <p:stCondLst>
                                        <p:cond delay="150"/>
                                      </p:stCondLst>
                                      <p:childTnLst>
                                        <p:animScale>
                                          <p:cBhvr>
                                            <p:cTn id="55" dur="100" fill="hold"/>
                                            <p:tgtEl>
                                              <p:spTgt spid="30"/>
                                            </p:tgtEl>
                                          </p:cBhvr>
                                          <p:by x="130000" y="130000"/>
                                        </p:animScale>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200" fill="hold"/>
                                            <p:tgtEl>
                                              <p:spTgt spid="35"/>
                                            </p:tgtEl>
                                            <p:attrNameLst>
                                              <p:attrName>ppt_w</p:attrName>
                                            </p:attrNameLst>
                                          </p:cBhvr>
                                          <p:tavLst>
                                            <p:tav tm="0">
                                              <p:val>
                                                <p:fltVal val="0"/>
                                              </p:val>
                                            </p:tav>
                                            <p:tav tm="100000">
                                              <p:val>
                                                <p:strVal val="#ppt_w"/>
                                              </p:val>
                                            </p:tav>
                                          </p:tavLst>
                                        </p:anim>
                                        <p:anim calcmode="lin" valueType="num">
                                          <p:cBhvr>
                                            <p:cTn id="60" dur="200" fill="hold"/>
                                            <p:tgtEl>
                                              <p:spTgt spid="35"/>
                                            </p:tgtEl>
                                            <p:attrNameLst>
                                              <p:attrName>ppt_h</p:attrName>
                                            </p:attrNameLst>
                                          </p:cBhvr>
                                          <p:tavLst>
                                            <p:tav tm="0">
                                              <p:val>
                                                <p:fltVal val="0"/>
                                              </p:val>
                                            </p:tav>
                                            <p:tav tm="100000">
                                              <p:val>
                                                <p:strVal val="#ppt_h"/>
                                              </p:val>
                                            </p:tav>
                                          </p:tavLst>
                                        </p:anim>
                                        <p:animEffect transition="in" filter="fade">
                                          <p:cBhvr>
                                            <p:cTn id="61" dur="200"/>
                                            <p:tgtEl>
                                              <p:spTgt spid="35"/>
                                            </p:tgtEl>
                                          </p:cBhvr>
                                        </p:animEffect>
                                      </p:childTnLst>
                                    </p:cTn>
                                  </p:par>
                                  <p:par>
                                    <p:cTn id="62" presetID="6" presetClass="emph" presetSubtype="0" autoRev="1" fill="hold" nodeType="withEffect">
                                      <p:stCondLst>
                                        <p:cond delay="150"/>
                                      </p:stCondLst>
                                      <p:childTnLst>
                                        <p:animScale>
                                          <p:cBhvr>
                                            <p:cTn id="63" dur="100" fill="hold"/>
                                            <p:tgtEl>
                                              <p:spTgt spid="35"/>
                                            </p:tgtEl>
                                          </p:cBhvr>
                                          <p:by x="130000" y="130000"/>
                                        </p:animScale>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53" presetClass="entr" presetSubtype="16" fill="hold" nodeType="withEffect">
                                      <p:stCondLst>
                                        <p:cond delay="8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1"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2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 fill="hold"/>
                                            <p:tgtEl>
                                              <p:spTgt spid="6"/>
                                            </p:tgtEl>
                                            <p:attrNameLst>
                                              <p:attrName>ppt_w</p:attrName>
                                            </p:attrNameLst>
                                          </p:cBhvr>
                                          <p:tavLst>
                                            <p:tav tm="0">
                                              <p:val>
                                                <p:fltVal val="0"/>
                                              </p:val>
                                            </p:tav>
                                            <p:tav tm="100000">
                                              <p:val>
                                                <p:strVal val="#ppt_w"/>
                                              </p:val>
                                            </p:tav>
                                          </p:tavLst>
                                        </p:anim>
                                        <p:anim calcmode="lin" valueType="num">
                                          <p:cBhvr>
                                            <p:cTn id="36" dur="200" fill="hold"/>
                                            <p:tgtEl>
                                              <p:spTgt spid="6"/>
                                            </p:tgtEl>
                                            <p:attrNameLst>
                                              <p:attrName>ppt_h</p:attrName>
                                            </p:attrNameLst>
                                          </p:cBhvr>
                                          <p:tavLst>
                                            <p:tav tm="0">
                                              <p:val>
                                                <p:fltVal val="0"/>
                                              </p:val>
                                            </p:tav>
                                            <p:tav tm="100000">
                                              <p:val>
                                                <p:strVal val="#ppt_h"/>
                                              </p:val>
                                            </p:tav>
                                          </p:tavLst>
                                        </p:anim>
                                        <p:animEffect transition="in" filter="fade">
                                          <p:cBhvr>
                                            <p:cTn id="37" dur="200"/>
                                            <p:tgtEl>
                                              <p:spTgt spid="6"/>
                                            </p:tgtEl>
                                          </p:cBhvr>
                                        </p:animEffect>
                                      </p:childTnLst>
                                    </p:cTn>
                                  </p:par>
                                  <p:par>
                                    <p:cTn id="38" presetID="6" presetClass="emph" presetSubtype="0" autoRev="1" fill="hold" nodeType="withEffect">
                                      <p:stCondLst>
                                        <p:cond delay="150"/>
                                      </p:stCondLst>
                                      <p:childTnLst>
                                        <p:animScale>
                                          <p:cBhvr>
                                            <p:cTn id="39" dur="100" fill="hold"/>
                                            <p:tgtEl>
                                              <p:spTgt spid="6"/>
                                            </p:tgtEl>
                                          </p:cBhvr>
                                          <p:by x="130000" y="130000"/>
                                        </p:animScale>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200" fill="hold"/>
                                            <p:tgtEl>
                                              <p:spTgt spid="28"/>
                                            </p:tgtEl>
                                            <p:attrNameLst>
                                              <p:attrName>ppt_w</p:attrName>
                                            </p:attrNameLst>
                                          </p:cBhvr>
                                          <p:tavLst>
                                            <p:tav tm="0">
                                              <p:val>
                                                <p:fltVal val="0"/>
                                              </p:val>
                                            </p:tav>
                                            <p:tav tm="100000">
                                              <p:val>
                                                <p:strVal val="#ppt_w"/>
                                              </p:val>
                                            </p:tav>
                                          </p:tavLst>
                                        </p:anim>
                                        <p:anim calcmode="lin" valueType="num">
                                          <p:cBhvr>
                                            <p:cTn id="44" dur="200" fill="hold"/>
                                            <p:tgtEl>
                                              <p:spTgt spid="28"/>
                                            </p:tgtEl>
                                            <p:attrNameLst>
                                              <p:attrName>ppt_h</p:attrName>
                                            </p:attrNameLst>
                                          </p:cBhvr>
                                          <p:tavLst>
                                            <p:tav tm="0">
                                              <p:val>
                                                <p:fltVal val="0"/>
                                              </p:val>
                                            </p:tav>
                                            <p:tav tm="100000">
                                              <p:val>
                                                <p:strVal val="#ppt_h"/>
                                              </p:val>
                                            </p:tav>
                                          </p:tavLst>
                                        </p:anim>
                                        <p:animEffect transition="in" filter="fade">
                                          <p:cBhvr>
                                            <p:cTn id="45" dur="200"/>
                                            <p:tgtEl>
                                              <p:spTgt spid="28"/>
                                            </p:tgtEl>
                                          </p:cBhvr>
                                        </p:animEffect>
                                      </p:childTnLst>
                                    </p:cTn>
                                  </p:par>
                                  <p:par>
                                    <p:cTn id="46" presetID="6" presetClass="emph" presetSubtype="0" autoRev="1" fill="hold" nodeType="withEffect">
                                      <p:stCondLst>
                                        <p:cond delay="150"/>
                                      </p:stCondLst>
                                      <p:childTnLst>
                                        <p:animScale>
                                          <p:cBhvr>
                                            <p:cTn id="47" dur="100" fill="hold"/>
                                            <p:tgtEl>
                                              <p:spTgt spid="28"/>
                                            </p:tgtEl>
                                          </p:cBhvr>
                                          <p:by x="130000" y="130000"/>
                                        </p:animScale>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200" fill="hold"/>
                                            <p:tgtEl>
                                              <p:spTgt spid="30"/>
                                            </p:tgtEl>
                                            <p:attrNameLst>
                                              <p:attrName>ppt_w</p:attrName>
                                            </p:attrNameLst>
                                          </p:cBhvr>
                                          <p:tavLst>
                                            <p:tav tm="0">
                                              <p:val>
                                                <p:fltVal val="0"/>
                                              </p:val>
                                            </p:tav>
                                            <p:tav tm="100000">
                                              <p:val>
                                                <p:strVal val="#ppt_w"/>
                                              </p:val>
                                            </p:tav>
                                          </p:tavLst>
                                        </p:anim>
                                        <p:anim calcmode="lin" valueType="num">
                                          <p:cBhvr>
                                            <p:cTn id="52" dur="200" fill="hold"/>
                                            <p:tgtEl>
                                              <p:spTgt spid="30"/>
                                            </p:tgtEl>
                                            <p:attrNameLst>
                                              <p:attrName>ppt_h</p:attrName>
                                            </p:attrNameLst>
                                          </p:cBhvr>
                                          <p:tavLst>
                                            <p:tav tm="0">
                                              <p:val>
                                                <p:fltVal val="0"/>
                                              </p:val>
                                            </p:tav>
                                            <p:tav tm="100000">
                                              <p:val>
                                                <p:strVal val="#ppt_h"/>
                                              </p:val>
                                            </p:tav>
                                          </p:tavLst>
                                        </p:anim>
                                        <p:animEffect transition="in" filter="fade">
                                          <p:cBhvr>
                                            <p:cTn id="53" dur="200"/>
                                            <p:tgtEl>
                                              <p:spTgt spid="30"/>
                                            </p:tgtEl>
                                          </p:cBhvr>
                                        </p:animEffect>
                                      </p:childTnLst>
                                    </p:cTn>
                                  </p:par>
                                  <p:par>
                                    <p:cTn id="54" presetID="6" presetClass="emph" presetSubtype="0" autoRev="1" fill="hold" nodeType="withEffect">
                                      <p:stCondLst>
                                        <p:cond delay="150"/>
                                      </p:stCondLst>
                                      <p:childTnLst>
                                        <p:animScale>
                                          <p:cBhvr>
                                            <p:cTn id="55" dur="100" fill="hold"/>
                                            <p:tgtEl>
                                              <p:spTgt spid="30"/>
                                            </p:tgtEl>
                                          </p:cBhvr>
                                          <p:by x="130000" y="130000"/>
                                        </p:animScale>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200" fill="hold"/>
                                            <p:tgtEl>
                                              <p:spTgt spid="35"/>
                                            </p:tgtEl>
                                            <p:attrNameLst>
                                              <p:attrName>ppt_w</p:attrName>
                                            </p:attrNameLst>
                                          </p:cBhvr>
                                          <p:tavLst>
                                            <p:tav tm="0">
                                              <p:val>
                                                <p:fltVal val="0"/>
                                              </p:val>
                                            </p:tav>
                                            <p:tav tm="100000">
                                              <p:val>
                                                <p:strVal val="#ppt_w"/>
                                              </p:val>
                                            </p:tav>
                                          </p:tavLst>
                                        </p:anim>
                                        <p:anim calcmode="lin" valueType="num">
                                          <p:cBhvr>
                                            <p:cTn id="60" dur="200" fill="hold"/>
                                            <p:tgtEl>
                                              <p:spTgt spid="35"/>
                                            </p:tgtEl>
                                            <p:attrNameLst>
                                              <p:attrName>ppt_h</p:attrName>
                                            </p:attrNameLst>
                                          </p:cBhvr>
                                          <p:tavLst>
                                            <p:tav tm="0">
                                              <p:val>
                                                <p:fltVal val="0"/>
                                              </p:val>
                                            </p:tav>
                                            <p:tav tm="100000">
                                              <p:val>
                                                <p:strVal val="#ppt_h"/>
                                              </p:val>
                                            </p:tav>
                                          </p:tavLst>
                                        </p:anim>
                                        <p:animEffect transition="in" filter="fade">
                                          <p:cBhvr>
                                            <p:cTn id="61" dur="200"/>
                                            <p:tgtEl>
                                              <p:spTgt spid="35"/>
                                            </p:tgtEl>
                                          </p:cBhvr>
                                        </p:animEffect>
                                      </p:childTnLst>
                                    </p:cTn>
                                  </p:par>
                                  <p:par>
                                    <p:cTn id="62" presetID="6" presetClass="emph" presetSubtype="0" autoRev="1" fill="hold" nodeType="withEffect">
                                      <p:stCondLst>
                                        <p:cond delay="150"/>
                                      </p:stCondLst>
                                      <p:childTnLst>
                                        <p:animScale>
                                          <p:cBhvr>
                                            <p:cTn id="63" dur="100" fill="hold"/>
                                            <p:tgtEl>
                                              <p:spTgt spid="35"/>
                                            </p:tgtEl>
                                          </p:cBhvr>
                                          <p:by x="130000" y="130000"/>
                                        </p:animScale>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53" presetClass="entr" presetSubtype="16" fill="hold" nodeType="withEffect">
                                      <p:stCondLst>
                                        <p:cond delay="8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sp>
        <p:nvSpPr>
          <p:cNvPr id="7" name="Rechthoek 14"/>
          <p:cNvSpPr/>
          <p:nvPr/>
        </p:nvSpPr>
        <p:spPr>
          <a:xfrm rot="10800000" flipV="1">
            <a:off x="683568" y="2004146"/>
            <a:ext cx="4390586" cy="1728601"/>
          </a:xfrm>
          <a:prstGeom prst="rect">
            <a:avLst/>
          </a:prstGeom>
          <a:solidFill>
            <a:schemeClr val="bg2">
              <a:alpha val="6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solidFill>
                <a:schemeClr val="bg1"/>
              </a:solidFill>
              <a:latin typeface="Bebas Neue" panose="020B0606020202050201" pitchFamily="34" charset="0"/>
            </a:endParaRPr>
          </a:p>
        </p:txBody>
      </p:sp>
      <p:grpSp>
        <p:nvGrpSpPr>
          <p:cNvPr id="8" name="组合 7"/>
          <p:cNvGrpSpPr/>
          <p:nvPr/>
        </p:nvGrpSpPr>
        <p:grpSpPr>
          <a:xfrm>
            <a:off x="816034" y="1649639"/>
            <a:ext cx="4124326" cy="2913437"/>
            <a:chOff x="1097754" y="1577631"/>
            <a:chExt cx="4124326" cy="2913437"/>
          </a:xfrm>
        </p:grpSpPr>
        <p:pic>
          <p:nvPicPr>
            <p:cNvPr id="9" name="Afbeelding 3"/>
            <p:cNvPicPr>
              <a:picLocks noChangeAspect="1"/>
            </p:cNvPicPr>
            <p:nvPr/>
          </p:nvPicPr>
          <p:blipFill rotWithShape="1">
            <a:blip r:embed="rId4" cstate="email"/>
            <a:srcRect l="1" r="1482"/>
            <a:stretch>
              <a:fillRect/>
            </a:stretch>
          </p:blipFill>
          <p:spPr>
            <a:xfrm>
              <a:off x="1110739" y="1577631"/>
              <a:ext cx="4094301" cy="2767907"/>
            </a:xfrm>
            <a:prstGeom prst="rect">
              <a:avLst/>
            </a:prstGeom>
            <a:ln>
              <a:solidFill>
                <a:schemeClr val="tx2"/>
              </a:solidFill>
            </a:ln>
          </p:spPr>
        </p:pic>
        <p:sp>
          <p:nvSpPr>
            <p:cNvPr id="10" name="Rechthoek 7"/>
            <p:cNvSpPr/>
            <p:nvPr/>
          </p:nvSpPr>
          <p:spPr>
            <a:xfrm rot="10800000" flipV="1">
              <a:off x="1097754" y="4007506"/>
              <a:ext cx="4124326" cy="4835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solidFill>
                  <a:schemeClr val="bg1"/>
                </a:solidFill>
                <a:latin typeface="Bebas Neue" panose="020B0606020202050201" pitchFamily="34" charset="0"/>
              </a:endParaRPr>
            </a:p>
          </p:txBody>
        </p:sp>
      </p:grpSp>
      <p:grpSp>
        <p:nvGrpSpPr>
          <p:cNvPr id="11" name="组合 10"/>
          <p:cNvGrpSpPr/>
          <p:nvPr/>
        </p:nvGrpSpPr>
        <p:grpSpPr>
          <a:xfrm>
            <a:off x="5512795" y="1421335"/>
            <a:ext cx="715943" cy="715944"/>
            <a:chOff x="5868144" y="1056758"/>
            <a:chExt cx="1211308" cy="1211309"/>
          </a:xfrm>
        </p:grpSpPr>
        <p:sp>
          <p:nvSpPr>
            <p:cNvPr id="12" name="Ovaal 12"/>
            <p:cNvSpPr/>
            <p:nvPr/>
          </p:nvSpPr>
          <p:spPr>
            <a:xfrm>
              <a:off x="5868144" y="1056758"/>
              <a:ext cx="1211308" cy="12113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chemeClr val="bg1"/>
                </a:solidFill>
                <a:latin typeface="Impact" panose="020B0806030902050204" pitchFamily="34" charset="0"/>
              </a:endParaRPr>
            </a:p>
          </p:txBody>
        </p:sp>
        <p:grpSp>
          <p:nvGrpSpPr>
            <p:cNvPr id="13" name="组合 12"/>
            <p:cNvGrpSpPr/>
            <p:nvPr/>
          </p:nvGrpSpPr>
          <p:grpSpPr>
            <a:xfrm>
              <a:off x="6095179" y="1265239"/>
              <a:ext cx="757238" cy="749300"/>
              <a:chOff x="4163268" y="1524001"/>
              <a:chExt cx="757238" cy="749300"/>
            </a:xfrm>
            <a:solidFill>
              <a:schemeClr val="bg1"/>
            </a:solidFill>
          </p:grpSpPr>
          <p:sp>
            <p:nvSpPr>
              <p:cNvPr id="14" name="Freeform 34"/>
              <p:cNvSpPr/>
              <p:nvPr/>
            </p:nvSpPr>
            <p:spPr bwMode="auto">
              <a:xfrm>
                <a:off x="4163268" y="1730376"/>
                <a:ext cx="757238" cy="542925"/>
              </a:xfrm>
              <a:custGeom>
                <a:avLst/>
                <a:gdLst>
                  <a:gd name="T0" fmla="*/ 254 w 254"/>
                  <a:gd name="T1" fmla="*/ 21 h 182"/>
                  <a:gd name="T2" fmla="*/ 254 w 254"/>
                  <a:gd name="T3" fmla="*/ 161 h 182"/>
                  <a:gd name="T4" fmla="*/ 233 w 254"/>
                  <a:gd name="T5" fmla="*/ 182 h 182"/>
                  <a:gd name="T6" fmla="*/ 21 w 254"/>
                  <a:gd name="T7" fmla="*/ 182 h 182"/>
                  <a:gd name="T8" fmla="*/ 0 w 254"/>
                  <a:gd name="T9" fmla="*/ 161 h 182"/>
                  <a:gd name="T10" fmla="*/ 0 w 254"/>
                  <a:gd name="T11" fmla="*/ 21 h 182"/>
                  <a:gd name="T12" fmla="*/ 21 w 254"/>
                  <a:gd name="T13" fmla="*/ 0 h 182"/>
                  <a:gd name="T14" fmla="*/ 67 w 254"/>
                  <a:gd name="T15" fmla="*/ 0 h 182"/>
                  <a:gd name="T16" fmla="*/ 67 w 254"/>
                  <a:gd name="T17" fmla="*/ 13 h 182"/>
                  <a:gd name="T18" fmla="*/ 34 w 254"/>
                  <a:gd name="T19" fmla="*/ 13 h 182"/>
                  <a:gd name="T20" fmla="*/ 16 w 254"/>
                  <a:gd name="T21" fmla="*/ 31 h 182"/>
                  <a:gd name="T22" fmla="*/ 16 w 254"/>
                  <a:gd name="T23" fmla="*/ 151 h 182"/>
                  <a:gd name="T24" fmla="*/ 34 w 254"/>
                  <a:gd name="T25" fmla="*/ 169 h 182"/>
                  <a:gd name="T26" fmla="*/ 220 w 254"/>
                  <a:gd name="T27" fmla="*/ 169 h 182"/>
                  <a:gd name="T28" fmla="*/ 238 w 254"/>
                  <a:gd name="T29" fmla="*/ 151 h 182"/>
                  <a:gd name="T30" fmla="*/ 238 w 254"/>
                  <a:gd name="T31" fmla="*/ 31 h 182"/>
                  <a:gd name="T32" fmla="*/ 220 w 254"/>
                  <a:gd name="T33" fmla="*/ 13 h 182"/>
                  <a:gd name="T34" fmla="*/ 187 w 254"/>
                  <a:gd name="T35" fmla="*/ 13 h 182"/>
                  <a:gd name="T36" fmla="*/ 187 w 254"/>
                  <a:gd name="T37" fmla="*/ 0 h 182"/>
                  <a:gd name="T38" fmla="*/ 233 w 254"/>
                  <a:gd name="T39" fmla="*/ 0 h 182"/>
                  <a:gd name="T40" fmla="*/ 254 w 254"/>
                  <a:gd name="T41" fmla="*/ 2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2">
                    <a:moveTo>
                      <a:pt x="254" y="21"/>
                    </a:moveTo>
                    <a:cubicBezTo>
                      <a:pt x="254" y="161"/>
                      <a:pt x="254" y="161"/>
                      <a:pt x="254" y="161"/>
                    </a:cubicBezTo>
                    <a:cubicBezTo>
                      <a:pt x="254" y="173"/>
                      <a:pt x="245" y="182"/>
                      <a:pt x="233" y="182"/>
                    </a:cubicBezTo>
                    <a:cubicBezTo>
                      <a:pt x="21" y="182"/>
                      <a:pt x="21" y="182"/>
                      <a:pt x="21" y="182"/>
                    </a:cubicBezTo>
                    <a:cubicBezTo>
                      <a:pt x="9" y="182"/>
                      <a:pt x="0" y="173"/>
                      <a:pt x="0" y="161"/>
                    </a:cubicBezTo>
                    <a:cubicBezTo>
                      <a:pt x="0" y="21"/>
                      <a:pt x="0" y="21"/>
                      <a:pt x="0" y="21"/>
                    </a:cubicBezTo>
                    <a:cubicBezTo>
                      <a:pt x="0" y="9"/>
                      <a:pt x="9" y="0"/>
                      <a:pt x="21" y="0"/>
                    </a:cubicBezTo>
                    <a:cubicBezTo>
                      <a:pt x="67" y="0"/>
                      <a:pt x="67" y="0"/>
                      <a:pt x="67" y="0"/>
                    </a:cubicBezTo>
                    <a:cubicBezTo>
                      <a:pt x="67" y="13"/>
                      <a:pt x="67" y="13"/>
                      <a:pt x="67" y="13"/>
                    </a:cubicBezTo>
                    <a:cubicBezTo>
                      <a:pt x="34" y="13"/>
                      <a:pt x="34" y="13"/>
                      <a:pt x="34" y="13"/>
                    </a:cubicBezTo>
                    <a:cubicBezTo>
                      <a:pt x="24" y="13"/>
                      <a:pt x="16" y="21"/>
                      <a:pt x="16" y="31"/>
                    </a:cubicBezTo>
                    <a:cubicBezTo>
                      <a:pt x="16" y="151"/>
                      <a:pt x="16" y="151"/>
                      <a:pt x="16" y="151"/>
                    </a:cubicBezTo>
                    <a:cubicBezTo>
                      <a:pt x="16" y="161"/>
                      <a:pt x="24" y="169"/>
                      <a:pt x="34" y="169"/>
                    </a:cubicBezTo>
                    <a:cubicBezTo>
                      <a:pt x="220" y="169"/>
                      <a:pt x="220" y="169"/>
                      <a:pt x="220" y="169"/>
                    </a:cubicBezTo>
                    <a:cubicBezTo>
                      <a:pt x="230" y="169"/>
                      <a:pt x="238" y="161"/>
                      <a:pt x="238" y="151"/>
                    </a:cubicBezTo>
                    <a:cubicBezTo>
                      <a:pt x="238" y="31"/>
                      <a:pt x="238" y="31"/>
                      <a:pt x="238" y="31"/>
                    </a:cubicBezTo>
                    <a:cubicBezTo>
                      <a:pt x="238" y="21"/>
                      <a:pt x="230" y="13"/>
                      <a:pt x="220" y="13"/>
                    </a:cubicBezTo>
                    <a:cubicBezTo>
                      <a:pt x="187" y="13"/>
                      <a:pt x="187" y="13"/>
                      <a:pt x="187" y="13"/>
                    </a:cubicBezTo>
                    <a:cubicBezTo>
                      <a:pt x="187" y="0"/>
                      <a:pt x="187" y="0"/>
                      <a:pt x="187" y="0"/>
                    </a:cubicBezTo>
                    <a:cubicBezTo>
                      <a:pt x="233" y="0"/>
                      <a:pt x="233" y="0"/>
                      <a:pt x="233" y="0"/>
                    </a:cubicBezTo>
                    <a:cubicBezTo>
                      <a:pt x="245" y="0"/>
                      <a:pt x="254" y="9"/>
                      <a:pt x="25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35"/>
              <p:cNvSpPr>
                <a:spLocks noChangeArrowheads="1"/>
              </p:cNvSpPr>
              <p:nvPr/>
            </p:nvSpPr>
            <p:spPr bwMode="auto">
              <a:xfrm>
                <a:off x="4566493" y="1920876"/>
                <a:ext cx="2508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36"/>
              <p:cNvSpPr>
                <a:spLocks noChangeArrowheads="1"/>
              </p:cNvSpPr>
              <p:nvPr/>
            </p:nvSpPr>
            <p:spPr bwMode="auto">
              <a:xfrm>
                <a:off x="4712543" y="2058988"/>
                <a:ext cx="1047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37"/>
              <p:cNvSpPr>
                <a:spLocks noChangeArrowheads="1"/>
              </p:cNvSpPr>
              <p:nvPr/>
            </p:nvSpPr>
            <p:spPr bwMode="auto">
              <a:xfrm>
                <a:off x="4712543" y="2127251"/>
                <a:ext cx="1016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38"/>
              <p:cNvSpPr>
                <a:spLocks noChangeArrowheads="1"/>
              </p:cNvSpPr>
              <p:nvPr/>
            </p:nvSpPr>
            <p:spPr bwMode="auto">
              <a:xfrm>
                <a:off x="4563318" y="1990726"/>
                <a:ext cx="2508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39"/>
              <p:cNvSpPr>
                <a:spLocks noChangeArrowheads="1"/>
              </p:cNvSpPr>
              <p:nvPr/>
            </p:nvSpPr>
            <p:spPr bwMode="auto">
              <a:xfrm>
                <a:off x="4395043" y="1716088"/>
                <a:ext cx="2936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40"/>
              <p:cNvSpPr>
                <a:spLocks noChangeArrowheads="1"/>
              </p:cNvSpPr>
              <p:nvPr/>
            </p:nvSpPr>
            <p:spPr bwMode="auto">
              <a:xfrm>
                <a:off x="4395043" y="1682751"/>
                <a:ext cx="29368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41"/>
              <p:cNvSpPr>
                <a:spLocks noEditPoints="1"/>
              </p:cNvSpPr>
              <p:nvPr/>
            </p:nvSpPr>
            <p:spPr bwMode="auto">
              <a:xfrm>
                <a:off x="4395043" y="1524001"/>
                <a:ext cx="293688" cy="147638"/>
              </a:xfrm>
              <a:custGeom>
                <a:avLst/>
                <a:gdLst>
                  <a:gd name="T0" fmla="*/ 98 w 98"/>
                  <a:gd name="T1" fmla="*/ 29 h 49"/>
                  <a:gd name="T2" fmla="*/ 98 w 98"/>
                  <a:gd name="T3" fmla="*/ 49 h 49"/>
                  <a:gd name="T4" fmla="*/ 0 w 98"/>
                  <a:gd name="T5" fmla="*/ 49 h 49"/>
                  <a:gd name="T6" fmla="*/ 0 w 98"/>
                  <a:gd name="T7" fmla="*/ 29 h 49"/>
                  <a:gd name="T8" fmla="*/ 29 w 98"/>
                  <a:gd name="T9" fmla="*/ 29 h 49"/>
                  <a:gd name="T10" fmla="*/ 29 w 98"/>
                  <a:gd name="T11" fmla="*/ 20 h 49"/>
                  <a:gd name="T12" fmla="*/ 49 w 98"/>
                  <a:gd name="T13" fmla="*/ 0 h 49"/>
                  <a:gd name="T14" fmla="*/ 69 w 98"/>
                  <a:gd name="T15" fmla="*/ 20 h 49"/>
                  <a:gd name="T16" fmla="*/ 69 w 98"/>
                  <a:gd name="T17" fmla="*/ 29 h 49"/>
                  <a:gd name="T18" fmla="*/ 98 w 98"/>
                  <a:gd name="T19" fmla="*/ 29 h 49"/>
                  <a:gd name="T20" fmla="*/ 57 w 98"/>
                  <a:gd name="T21" fmla="*/ 17 h 49"/>
                  <a:gd name="T22" fmla="*/ 49 w 98"/>
                  <a:gd name="T23" fmla="*/ 9 h 49"/>
                  <a:gd name="T24" fmla="*/ 41 w 98"/>
                  <a:gd name="T25" fmla="*/ 17 h 49"/>
                  <a:gd name="T26" fmla="*/ 49 w 98"/>
                  <a:gd name="T27" fmla="*/ 25 h 49"/>
                  <a:gd name="T28" fmla="*/ 57 w 98"/>
                  <a:gd name="T29"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49">
                    <a:moveTo>
                      <a:pt x="98" y="29"/>
                    </a:moveTo>
                    <a:cubicBezTo>
                      <a:pt x="98" y="49"/>
                      <a:pt x="98" y="49"/>
                      <a:pt x="98" y="49"/>
                    </a:cubicBezTo>
                    <a:cubicBezTo>
                      <a:pt x="0" y="49"/>
                      <a:pt x="0" y="49"/>
                      <a:pt x="0" y="49"/>
                    </a:cubicBezTo>
                    <a:cubicBezTo>
                      <a:pt x="0" y="29"/>
                      <a:pt x="0" y="29"/>
                      <a:pt x="0" y="29"/>
                    </a:cubicBezTo>
                    <a:cubicBezTo>
                      <a:pt x="29" y="29"/>
                      <a:pt x="29" y="29"/>
                      <a:pt x="29" y="29"/>
                    </a:cubicBezTo>
                    <a:cubicBezTo>
                      <a:pt x="29" y="20"/>
                      <a:pt x="29" y="20"/>
                      <a:pt x="29" y="20"/>
                    </a:cubicBezTo>
                    <a:cubicBezTo>
                      <a:pt x="29" y="9"/>
                      <a:pt x="38" y="0"/>
                      <a:pt x="49" y="0"/>
                    </a:cubicBezTo>
                    <a:cubicBezTo>
                      <a:pt x="60" y="0"/>
                      <a:pt x="69" y="9"/>
                      <a:pt x="69" y="20"/>
                    </a:cubicBezTo>
                    <a:cubicBezTo>
                      <a:pt x="69" y="29"/>
                      <a:pt x="69" y="29"/>
                      <a:pt x="69" y="29"/>
                    </a:cubicBezTo>
                    <a:lnTo>
                      <a:pt x="98" y="29"/>
                    </a:lnTo>
                    <a:close/>
                    <a:moveTo>
                      <a:pt x="57" y="17"/>
                    </a:moveTo>
                    <a:cubicBezTo>
                      <a:pt x="57" y="12"/>
                      <a:pt x="53" y="9"/>
                      <a:pt x="49" y="9"/>
                    </a:cubicBezTo>
                    <a:cubicBezTo>
                      <a:pt x="45" y="9"/>
                      <a:pt x="41" y="12"/>
                      <a:pt x="41" y="17"/>
                    </a:cubicBezTo>
                    <a:cubicBezTo>
                      <a:pt x="41" y="21"/>
                      <a:pt x="45" y="25"/>
                      <a:pt x="49" y="25"/>
                    </a:cubicBezTo>
                    <a:cubicBezTo>
                      <a:pt x="53" y="25"/>
                      <a:pt x="57" y="21"/>
                      <a:pt x="5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
              <p:cNvSpPr/>
              <p:nvPr/>
            </p:nvSpPr>
            <p:spPr bwMode="auto">
              <a:xfrm>
                <a:off x="4299793" y="1971676"/>
                <a:ext cx="192088" cy="152400"/>
              </a:xfrm>
              <a:custGeom>
                <a:avLst/>
                <a:gdLst>
                  <a:gd name="T0" fmla="*/ 64 w 64"/>
                  <a:gd name="T1" fmla="*/ 22 h 51"/>
                  <a:gd name="T2" fmla="*/ 64 w 64"/>
                  <a:gd name="T3" fmla="*/ 51 h 51"/>
                  <a:gd name="T4" fmla="*/ 40 w 64"/>
                  <a:gd name="T5" fmla="*/ 51 h 51"/>
                  <a:gd name="T6" fmla="*/ 24 w 64"/>
                  <a:gd name="T7" fmla="*/ 51 h 51"/>
                  <a:gd name="T8" fmla="*/ 0 w 64"/>
                  <a:gd name="T9" fmla="*/ 51 h 51"/>
                  <a:gd name="T10" fmla="*/ 0 w 64"/>
                  <a:gd name="T11" fmla="*/ 22 h 51"/>
                  <a:gd name="T12" fmla="*/ 19 w 64"/>
                  <a:gd name="T13" fmla="*/ 0 h 51"/>
                  <a:gd name="T14" fmla="*/ 32 w 64"/>
                  <a:gd name="T15" fmla="*/ 35 h 51"/>
                  <a:gd name="T16" fmla="*/ 45 w 64"/>
                  <a:gd name="T17" fmla="*/ 0 h 51"/>
                  <a:gd name="T18" fmla="*/ 64 w 64"/>
                  <a:gd name="T1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1">
                    <a:moveTo>
                      <a:pt x="64" y="22"/>
                    </a:moveTo>
                    <a:cubicBezTo>
                      <a:pt x="64" y="45"/>
                      <a:pt x="64" y="51"/>
                      <a:pt x="64" y="51"/>
                    </a:cubicBezTo>
                    <a:cubicBezTo>
                      <a:pt x="40" y="51"/>
                      <a:pt x="40" y="51"/>
                      <a:pt x="40" y="51"/>
                    </a:cubicBezTo>
                    <a:cubicBezTo>
                      <a:pt x="24" y="51"/>
                      <a:pt x="24" y="51"/>
                      <a:pt x="24" y="51"/>
                    </a:cubicBezTo>
                    <a:cubicBezTo>
                      <a:pt x="0" y="51"/>
                      <a:pt x="0" y="51"/>
                      <a:pt x="0" y="51"/>
                    </a:cubicBezTo>
                    <a:cubicBezTo>
                      <a:pt x="0" y="51"/>
                      <a:pt x="0" y="45"/>
                      <a:pt x="0" y="22"/>
                    </a:cubicBezTo>
                    <a:cubicBezTo>
                      <a:pt x="0" y="8"/>
                      <a:pt x="10" y="2"/>
                      <a:pt x="19" y="0"/>
                    </a:cubicBezTo>
                    <a:cubicBezTo>
                      <a:pt x="32" y="35"/>
                      <a:pt x="32" y="35"/>
                      <a:pt x="32" y="35"/>
                    </a:cubicBezTo>
                    <a:cubicBezTo>
                      <a:pt x="45" y="0"/>
                      <a:pt x="45" y="0"/>
                      <a:pt x="45" y="0"/>
                    </a:cubicBezTo>
                    <a:cubicBezTo>
                      <a:pt x="54" y="2"/>
                      <a:pt x="64" y="8"/>
                      <a:pt x="6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3"/>
              <p:cNvSpPr/>
              <p:nvPr/>
            </p:nvSpPr>
            <p:spPr bwMode="auto">
              <a:xfrm>
                <a:off x="4360118" y="1879601"/>
                <a:ext cx="71438" cy="92075"/>
              </a:xfrm>
              <a:custGeom>
                <a:avLst/>
                <a:gdLst>
                  <a:gd name="T0" fmla="*/ 12 w 24"/>
                  <a:gd name="T1" fmla="*/ 0 h 31"/>
                  <a:gd name="T2" fmla="*/ 24 w 24"/>
                  <a:gd name="T3" fmla="*/ 16 h 31"/>
                  <a:gd name="T4" fmla="*/ 12 w 24"/>
                  <a:gd name="T5" fmla="*/ 31 h 31"/>
                  <a:gd name="T6" fmla="*/ 0 w 24"/>
                  <a:gd name="T7" fmla="*/ 16 h 31"/>
                  <a:gd name="T8" fmla="*/ 12 w 24"/>
                  <a:gd name="T9" fmla="*/ 0 h 31"/>
                </a:gdLst>
                <a:ahLst/>
                <a:cxnLst>
                  <a:cxn ang="0">
                    <a:pos x="T0" y="T1"/>
                  </a:cxn>
                  <a:cxn ang="0">
                    <a:pos x="T2" y="T3"/>
                  </a:cxn>
                  <a:cxn ang="0">
                    <a:pos x="T4" y="T5"/>
                  </a:cxn>
                  <a:cxn ang="0">
                    <a:pos x="T6" y="T7"/>
                  </a:cxn>
                  <a:cxn ang="0">
                    <a:pos x="T8" y="T9"/>
                  </a:cxn>
                </a:cxnLst>
                <a:rect l="0" t="0" r="r" b="b"/>
                <a:pathLst>
                  <a:path w="24" h="31">
                    <a:moveTo>
                      <a:pt x="12" y="0"/>
                    </a:moveTo>
                    <a:cubicBezTo>
                      <a:pt x="21" y="0"/>
                      <a:pt x="24" y="7"/>
                      <a:pt x="24" y="16"/>
                    </a:cubicBezTo>
                    <a:cubicBezTo>
                      <a:pt x="24" y="24"/>
                      <a:pt x="17" y="31"/>
                      <a:pt x="12" y="31"/>
                    </a:cubicBezTo>
                    <a:cubicBezTo>
                      <a:pt x="7" y="31"/>
                      <a:pt x="0" y="24"/>
                      <a:pt x="0" y="16"/>
                    </a:cubicBezTo>
                    <a:cubicBezTo>
                      <a:pt x="0" y="7"/>
                      <a:pt x="2"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4"/>
              <p:cNvSpPr/>
              <p:nvPr/>
            </p:nvSpPr>
            <p:spPr bwMode="auto">
              <a:xfrm>
                <a:off x="4383931" y="1981201"/>
                <a:ext cx="26988" cy="74613"/>
              </a:xfrm>
              <a:custGeom>
                <a:avLst/>
                <a:gdLst>
                  <a:gd name="T0" fmla="*/ 9 w 17"/>
                  <a:gd name="T1" fmla="*/ 0 h 47"/>
                  <a:gd name="T2" fmla="*/ 17 w 17"/>
                  <a:gd name="T3" fmla="*/ 23 h 47"/>
                  <a:gd name="T4" fmla="*/ 7 w 17"/>
                  <a:gd name="T5" fmla="*/ 47 h 47"/>
                  <a:gd name="T6" fmla="*/ 0 w 17"/>
                  <a:gd name="T7" fmla="*/ 23 h 47"/>
                  <a:gd name="T8" fmla="*/ 6 w 17"/>
                  <a:gd name="T9" fmla="*/ 0 h 47"/>
                  <a:gd name="T10" fmla="*/ 9 w 17"/>
                  <a:gd name="T11" fmla="*/ 0 h 47"/>
                </a:gdLst>
                <a:ahLst/>
                <a:cxnLst>
                  <a:cxn ang="0">
                    <a:pos x="T0" y="T1"/>
                  </a:cxn>
                  <a:cxn ang="0">
                    <a:pos x="T2" y="T3"/>
                  </a:cxn>
                  <a:cxn ang="0">
                    <a:pos x="T4" y="T5"/>
                  </a:cxn>
                  <a:cxn ang="0">
                    <a:pos x="T6" y="T7"/>
                  </a:cxn>
                  <a:cxn ang="0">
                    <a:pos x="T8" y="T9"/>
                  </a:cxn>
                  <a:cxn ang="0">
                    <a:pos x="T10" y="T11"/>
                  </a:cxn>
                </a:cxnLst>
                <a:rect l="0" t="0" r="r" b="b"/>
                <a:pathLst>
                  <a:path w="17" h="47">
                    <a:moveTo>
                      <a:pt x="9" y="0"/>
                    </a:moveTo>
                    <a:lnTo>
                      <a:pt x="17" y="23"/>
                    </a:lnTo>
                    <a:lnTo>
                      <a:pt x="7" y="47"/>
                    </a:lnTo>
                    <a:lnTo>
                      <a:pt x="0" y="23"/>
                    </a:lnTo>
                    <a:lnTo>
                      <a:pt x="6"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p:nvGrpSpPr>
        <p:grpSpPr>
          <a:xfrm>
            <a:off x="5512795" y="2646683"/>
            <a:ext cx="715943" cy="715944"/>
            <a:chOff x="5868144" y="2111262"/>
            <a:chExt cx="715943" cy="715944"/>
          </a:xfrm>
        </p:grpSpPr>
        <p:sp>
          <p:nvSpPr>
            <p:cNvPr id="26" name="Ovaal 12"/>
            <p:cNvSpPr/>
            <p:nvPr/>
          </p:nvSpPr>
          <p:spPr>
            <a:xfrm>
              <a:off x="5868144" y="2111262"/>
              <a:ext cx="715943" cy="7159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chemeClr val="bg1"/>
                </a:solidFill>
                <a:latin typeface="Impact" panose="020B0806030902050204" pitchFamily="34" charset="0"/>
              </a:endParaRPr>
            </a:p>
          </p:txBody>
        </p:sp>
        <p:grpSp>
          <p:nvGrpSpPr>
            <p:cNvPr id="27" name="组合 26"/>
            <p:cNvGrpSpPr/>
            <p:nvPr/>
          </p:nvGrpSpPr>
          <p:grpSpPr>
            <a:xfrm>
              <a:off x="6025783" y="2227738"/>
              <a:ext cx="401002" cy="508000"/>
              <a:chOff x="4051301" y="3468688"/>
              <a:chExt cx="660400" cy="836612"/>
            </a:xfrm>
            <a:solidFill>
              <a:schemeClr val="bg1"/>
            </a:solidFill>
          </p:grpSpPr>
          <p:sp>
            <p:nvSpPr>
              <p:cNvPr id="28" name="Freeform 104"/>
              <p:cNvSpPr>
                <a:spLocks noEditPoints="1"/>
              </p:cNvSpPr>
              <p:nvPr/>
            </p:nvSpPr>
            <p:spPr bwMode="auto">
              <a:xfrm>
                <a:off x="4051301" y="3468688"/>
                <a:ext cx="660400" cy="661987"/>
              </a:xfrm>
              <a:custGeom>
                <a:avLst/>
                <a:gdLst>
                  <a:gd name="T0" fmla="*/ 108 w 215"/>
                  <a:gd name="T1" fmla="*/ 0 h 215"/>
                  <a:gd name="T2" fmla="*/ 215 w 215"/>
                  <a:gd name="T3" fmla="*/ 107 h 215"/>
                  <a:gd name="T4" fmla="*/ 108 w 215"/>
                  <a:gd name="T5" fmla="*/ 215 h 215"/>
                  <a:gd name="T6" fmla="*/ 0 w 215"/>
                  <a:gd name="T7" fmla="*/ 107 h 215"/>
                  <a:gd name="T8" fmla="*/ 108 w 215"/>
                  <a:gd name="T9" fmla="*/ 0 h 215"/>
                  <a:gd name="T10" fmla="*/ 197 w 215"/>
                  <a:gd name="T11" fmla="*/ 107 h 215"/>
                  <a:gd name="T12" fmla="*/ 108 w 215"/>
                  <a:gd name="T13" fmla="*/ 18 h 215"/>
                  <a:gd name="T14" fmla="*/ 19 w 215"/>
                  <a:gd name="T15" fmla="*/ 107 h 215"/>
                  <a:gd name="T16" fmla="*/ 108 w 215"/>
                  <a:gd name="T17" fmla="*/ 197 h 215"/>
                  <a:gd name="T18" fmla="*/ 197 w 215"/>
                  <a:gd name="T19" fmla="*/ 10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8" y="0"/>
                    </a:moveTo>
                    <a:cubicBezTo>
                      <a:pt x="167" y="0"/>
                      <a:pt x="215" y="48"/>
                      <a:pt x="215" y="107"/>
                    </a:cubicBezTo>
                    <a:cubicBezTo>
                      <a:pt x="215" y="167"/>
                      <a:pt x="167" y="215"/>
                      <a:pt x="108" y="215"/>
                    </a:cubicBezTo>
                    <a:cubicBezTo>
                      <a:pt x="49" y="215"/>
                      <a:pt x="0" y="167"/>
                      <a:pt x="0" y="107"/>
                    </a:cubicBezTo>
                    <a:cubicBezTo>
                      <a:pt x="0" y="48"/>
                      <a:pt x="49" y="0"/>
                      <a:pt x="108" y="0"/>
                    </a:cubicBezTo>
                    <a:close/>
                    <a:moveTo>
                      <a:pt x="197" y="107"/>
                    </a:moveTo>
                    <a:cubicBezTo>
                      <a:pt x="197" y="58"/>
                      <a:pt x="157" y="18"/>
                      <a:pt x="108" y="18"/>
                    </a:cubicBezTo>
                    <a:cubicBezTo>
                      <a:pt x="59" y="18"/>
                      <a:pt x="19" y="58"/>
                      <a:pt x="19" y="107"/>
                    </a:cubicBezTo>
                    <a:cubicBezTo>
                      <a:pt x="19" y="157"/>
                      <a:pt x="59" y="197"/>
                      <a:pt x="108" y="197"/>
                    </a:cubicBezTo>
                    <a:cubicBezTo>
                      <a:pt x="157" y="197"/>
                      <a:pt x="197" y="157"/>
                      <a:pt x="19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 name="Freeform 105"/>
              <p:cNvSpPr/>
              <p:nvPr/>
            </p:nvSpPr>
            <p:spPr bwMode="auto">
              <a:xfrm>
                <a:off x="4468813" y="4117975"/>
                <a:ext cx="120650" cy="187325"/>
              </a:xfrm>
              <a:custGeom>
                <a:avLst/>
                <a:gdLst>
                  <a:gd name="T0" fmla="*/ 37 w 39"/>
                  <a:gd name="T1" fmla="*/ 47 h 61"/>
                  <a:gd name="T2" fmla="*/ 33 w 39"/>
                  <a:gd name="T3" fmla="*/ 59 h 61"/>
                  <a:gd name="T4" fmla="*/ 21 w 39"/>
                  <a:gd name="T5" fmla="*/ 54 h 61"/>
                  <a:gd name="T6" fmla="*/ 0 w 39"/>
                  <a:gd name="T7" fmla="*/ 6 h 61"/>
                  <a:gd name="T8" fmla="*/ 17 w 39"/>
                  <a:gd name="T9" fmla="*/ 0 h 61"/>
                  <a:gd name="T10" fmla="*/ 37 w 39"/>
                  <a:gd name="T11" fmla="*/ 47 h 61"/>
                </a:gdLst>
                <a:ahLst/>
                <a:cxnLst>
                  <a:cxn ang="0">
                    <a:pos x="T0" y="T1"/>
                  </a:cxn>
                  <a:cxn ang="0">
                    <a:pos x="T2" y="T3"/>
                  </a:cxn>
                  <a:cxn ang="0">
                    <a:pos x="T4" y="T5"/>
                  </a:cxn>
                  <a:cxn ang="0">
                    <a:pos x="T6" y="T7"/>
                  </a:cxn>
                  <a:cxn ang="0">
                    <a:pos x="T8" y="T9"/>
                  </a:cxn>
                  <a:cxn ang="0">
                    <a:pos x="T10" y="T11"/>
                  </a:cxn>
                </a:cxnLst>
                <a:rect l="0" t="0" r="r" b="b"/>
                <a:pathLst>
                  <a:path w="39" h="61">
                    <a:moveTo>
                      <a:pt x="37" y="47"/>
                    </a:moveTo>
                    <a:cubicBezTo>
                      <a:pt x="39" y="51"/>
                      <a:pt x="37" y="57"/>
                      <a:pt x="33" y="59"/>
                    </a:cubicBezTo>
                    <a:cubicBezTo>
                      <a:pt x="28" y="61"/>
                      <a:pt x="23" y="59"/>
                      <a:pt x="21" y="54"/>
                    </a:cubicBezTo>
                    <a:cubicBezTo>
                      <a:pt x="0" y="6"/>
                      <a:pt x="0" y="6"/>
                      <a:pt x="0" y="6"/>
                    </a:cubicBezTo>
                    <a:cubicBezTo>
                      <a:pt x="6" y="5"/>
                      <a:pt x="12" y="3"/>
                      <a:pt x="17" y="0"/>
                    </a:cubicBezTo>
                    <a:lnTo>
                      <a:pt x="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 name="Freeform 106"/>
              <p:cNvSpPr>
                <a:spLocks noEditPoints="1"/>
              </p:cNvSpPr>
              <p:nvPr/>
            </p:nvSpPr>
            <p:spPr bwMode="auto">
              <a:xfrm>
                <a:off x="4156076" y="3570288"/>
                <a:ext cx="452438" cy="452437"/>
              </a:xfrm>
              <a:custGeom>
                <a:avLst/>
                <a:gdLst>
                  <a:gd name="T0" fmla="*/ 74 w 147"/>
                  <a:gd name="T1" fmla="*/ 0 h 147"/>
                  <a:gd name="T2" fmla="*/ 147 w 147"/>
                  <a:gd name="T3" fmla="*/ 74 h 147"/>
                  <a:gd name="T4" fmla="*/ 74 w 147"/>
                  <a:gd name="T5" fmla="*/ 147 h 147"/>
                  <a:gd name="T6" fmla="*/ 0 w 147"/>
                  <a:gd name="T7" fmla="*/ 74 h 147"/>
                  <a:gd name="T8" fmla="*/ 74 w 147"/>
                  <a:gd name="T9" fmla="*/ 0 h 147"/>
                  <a:gd name="T10" fmla="*/ 134 w 147"/>
                  <a:gd name="T11" fmla="*/ 74 h 147"/>
                  <a:gd name="T12" fmla="*/ 74 w 147"/>
                  <a:gd name="T13" fmla="*/ 14 h 147"/>
                  <a:gd name="T14" fmla="*/ 14 w 147"/>
                  <a:gd name="T15" fmla="*/ 74 h 147"/>
                  <a:gd name="T16" fmla="*/ 74 w 147"/>
                  <a:gd name="T17" fmla="*/ 134 h 147"/>
                  <a:gd name="T18" fmla="*/ 134 w 147"/>
                  <a:gd name="T19"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4" y="0"/>
                    </a:moveTo>
                    <a:cubicBezTo>
                      <a:pt x="115" y="0"/>
                      <a:pt x="147" y="33"/>
                      <a:pt x="147" y="74"/>
                    </a:cubicBezTo>
                    <a:cubicBezTo>
                      <a:pt x="147" y="114"/>
                      <a:pt x="115" y="147"/>
                      <a:pt x="74" y="147"/>
                    </a:cubicBezTo>
                    <a:cubicBezTo>
                      <a:pt x="33" y="147"/>
                      <a:pt x="0" y="114"/>
                      <a:pt x="0" y="74"/>
                    </a:cubicBezTo>
                    <a:cubicBezTo>
                      <a:pt x="0" y="33"/>
                      <a:pt x="33" y="0"/>
                      <a:pt x="74" y="0"/>
                    </a:cubicBezTo>
                    <a:close/>
                    <a:moveTo>
                      <a:pt x="134" y="74"/>
                    </a:moveTo>
                    <a:cubicBezTo>
                      <a:pt x="134" y="41"/>
                      <a:pt x="107" y="14"/>
                      <a:pt x="74" y="14"/>
                    </a:cubicBezTo>
                    <a:cubicBezTo>
                      <a:pt x="41" y="14"/>
                      <a:pt x="14" y="41"/>
                      <a:pt x="14" y="74"/>
                    </a:cubicBezTo>
                    <a:cubicBezTo>
                      <a:pt x="14" y="107"/>
                      <a:pt x="41" y="134"/>
                      <a:pt x="74" y="134"/>
                    </a:cubicBezTo>
                    <a:cubicBezTo>
                      <a:pt x="107" y="134"/>
                      <a:pt x="134" y="107"/>
                      <a:pt x="13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 name="Freeform 107"/>
              <p:cNvSpPr>
                <a:spLocks noEditPoints="1"/>
              </p:cNvSpPr>
              <p:nvPr/>
            </p:nvSpPr>
            <p:spPr bwMode="auto">
              <a:xfrm>
                <a:off x="4251326" y="3665538"/>
                <a:ext cx="263525" cy="265112"/>
              </a:xfrm>
              <a:custGeom>
                <a:avLst/>
                <a:gdLst>
                  <a:gd name="T0" fmla="*/ 43 w 86"/>
                  <a:gd name="T1" fmla="*/ 0 h 86"/>
                  <a:gd name="T2" fmla="*/ 86 w 86"/>
                  <a:gd name="T3" fmla="*/ 43 h 86"/>
                  <a:gd name="T4" fmla="*/ 43 w 86"/>
                  <a:gd name="T5" fmla="*/ 86 h 86"/>
                  <a:gd name="T6" fmla="*/ 0 w 86"/>
                  <a:gd name="T7" fmla="*/ 43 h 86"/>
                  <a:gd name="T8" fmla="*/ 43 w 86"/>
                  <a:gd name="T9" fmla="*/ 0 h 86"/>
                  <a:gd name="T10" fmla="*/ 70 w 86"/>
                  <a:gd name="T11" fmla="*/ 43 h 86"/>
                  <a:gd name="T12" fmla="*/ 43 w 86"/>
                  <a:gd name="T13" fmla="*/ 16 h 86"/>
                  <a:gd name="T14" fmla="*/ 16 w 86"/>
                  <a:gd name="T15" fmla="*/ 43 h 86"/>
                  <a:gd name="T16" fmla="*/ 43 w 86"/>
                  <a:gd name="T17" fmla="*/ 70 h 86"/>
                  <a:gd name="T18" fmla="*/ 70 w 86"/>
                  <a:gd name="T19"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70" y="43"/>
                    </a:moveTo>
                    <a:cubicBezTo>
                      <a:pt x="70" y="28"/>
                      <a:pt x="58" y="16"/>
                      <a:pt x="43" y="16"/>
                    </a:cubicBezTo>
                    <a:cubicBezTo>
                      <a:pt x="28" y="16"/>
                      <a:pt x="16" y="28"/>
                      <a:pt x="16" y="43"/>
                    </a:cubicBezTo>
                    <a:cubicBezTo>
                      <a:pt x="16" y="58"/>
                      <a:pt x="28" y="70"/>
                      <a:pt x="43" y="70"/>
                    </a:cubicBezTo>
                    <a:cubicBezTo>
                      <a:pt x="58" y="70"/>
                      <a:pt x="70" y="58"/>
                      <a:pt x="7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 name="Freeform 108"/>
              <p:cNvSpPr/>
              <p:nvPr/>
            </p:nvSpPr>
            <p:spPr bwMode="auto">
              <a:xfrm>
                <a:off x="4176713" y="4117975"/>
                <a:ext cx="120650" cy="187325"/>
              </a:xfrm>
              <a:custGeom>
                <a:avLst/>
                <a:gdLst>
                  <a:gd name="T0" fmla="*/ 39 w 39"/>
                  <a:gd name="T1" fmla="*/ 6 h 61"/>
                  <a:gd name="T2" fmla="*/ 18 w 39"/>
                  <a:gd name="T3" fmla="*/ 54 h 61"/>
                  <a:gd name="T4" fmla="*/ 6 w 39"/>
                  <a:gd name="T5" fmla="*/ 59 h 61"/>
                  <a:gd name="T6" fmla="*/ 2 w 39"/>
                  <a:gd name="T7" fmla="*/ 47 h 61"/>
                  <a:gd name="T8" fmla="*/ 22 w 39"/>
                  <a:gd name="T9" fmla="*/ 0 h 61"/>
                  <a:gd name="T10" fmla="*/ 39 w 39"/>
                  <a:gd name="T11" fmla="*/ 6 h 61"/>
                </a:gdLst>
                <a:ahLst/>
                <a:cxnLst>
                  <a:cxn ang="0">
                    <a:pos x="T0" y="T1"/>
                  </a:cxn>
                  <a:cxn ang="0">
                    <a:pos x="T2" y="T3"/>
                  </a:cxn>
                  <a:cxn ang="0">
                    <a:pos x="T4" y="T5"/>
                  </a:cxn>
                  <a:cxn ang="0">
                    <a:pos x="T6" y="T7"/>
                  </a:cxn>
                  <a:cxn ang="0">
                    <a:pos x="T8" y="T9"/>
                  </a:cxn>
                  <a:cxn ang="0">
                    <a:pos x="T10" y="T11"/>
                  </a:cxn>
                </a:cxnLst>
                <a:rect l="0" t="0" r="r" b="b"/>
                <a:pathLst>
                  <a:path w="39" h="61">
                    <a:moveTo>
                      <a:pt x="39" y="6"/>
                    </a:moveTo>
                    <a:cubicBezTo>
                      <a:pt x="18" y="54"/>
                      <a:pt x="18" y="54"/>
                      <a:pt x="18" y="54"/>
                    </a:cubicBezTo>
                    <a:cubicBezTo>
                      <a:pt x="16" y="59"/>
                      <a:pt x="11" y="61"/>
                      <a:pt x="6" y="59"/>
                    </a:cubicBezTo>
                    <a:cubicBezTo>
                      <a:pt x="2" y="57"/>
                      <a:pt x="0" y="51"/>
                      <a:pt x="2" y="47"/>
                    </a:cubicBezTo>
                    <a:cubicBezTo>
                      <a:pt x="22" y="0"/>
                      <a:pt x="22" y="0"/>
                      <a:pt x="22" y="0"/>
                    </a:cubicBezTo>
                    <a:cubicBezTo>
                      <a:pt x="28" y="3"/>
                      <a:pt x="33" y="5"/>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grpSp>
        <p:nvGrpSpPr>
          <p:cNvPr id="33" name="组合 32"/>
          <p:cNvGrpSpPr/>
          <p:nvPr/>
        </p:nvGrpSpPr>
        <p:grpSpPr>
          <a:xfrm>
            <a:off x="5512795" y="3872030"/>
            <a:ext cx="715943" cy="715944"/>
            <a:chOff x="5868144" y="3075806"/>
            <a:chExt cx="715943" cy="715944"/>
          </a:xfrm>
        </p:grpSpPr>
        <p:sp>
          <p:nvSpPr>
            <p:cNvPr id="34" name="Ovaal 12"/>
            <p:cNvSpPr/>
            <p:nvPr/>
          </p:nvSpPr>
          <p:spPr>
            <a:xfrm>
              <a:off x="5868144" y="3075806"/>
              <a:ext cx="715943" cy="7159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chemeClr val="bg1"/>
                </a:solidFill>
                <a:latin typeface="Impact" panose="020B0806030902050204" pitchFamily="34" charset="0"/>
              </a:endParaRPr>
            </a:p>
          </p:txBody>
        </p:sp>
        <p:grpSp>
          <p:nvGrpSpPr>
            <p:cNvPr id="35" name="组合 34"/>
            <p:cNvGrpSpPr/>
            <p:nvPr/>
          </p:nvGrpSpPr>
          <p:grpSpPr>
            <a:xfrm>
              <a:off x="6021822" y="3158341"/>
              <a:ext cx="428076" cy="499259"/>
              <a:chOff x="354013" y="3462338"/>
              <a:chExt cx="696913" cy="812799"/>
            </a:xfrm>
            <a:solidFill>
              <a:schemeClr val="bg1"/>
            </a:solidFill>
          </p:grpSpPr>
          <p:sp>
            <p:nvSpPr>
              <p:cNvPr id="36" name="Freeform 70"/>
              <p:cNvSpPr/>
              <p:nvPr/>
            </p:nvSpPr>
            <p:spPr bwMode="auto">
              <a:xfrm>
                <a:off x="692151" y="3616325"/>
                <a:ext cx="42863" cy="111125"/>
              </a:xfrm>
              <a:custGeom>
                <a:avLst/>
                <a:gdLst>
                  <a:gd name="T0" fmla="*/ 14 w 27"/>
                  <a:gd name="T1" fmla="*/ 70 h 70"/>
                  <a:gd name="T2" fmla="*/ 0 w 27"/>
                  <a:gd name="T3" fmla="*/ 35 h 70"/>
                  <a:gd name="T4" fmla="*/ 10 w 27"/>
                  <a:gd name="T5" fmla="*/ 0 h 70"/>
                  <a:gd name="T6" fmla="*/ 15 w 27"/>
                  <a:gd name="T7" fmla="*/ 0 h 70"/>
                  <a:gd name="T8" fmla="*/ 27 w 27"/>
                  <a:gd name="T9" fmla="*/ 35 h 70"/>
                  <a:gd name="T10" fmla="*/ 14 w 27"/>
                  <a:gd name="T11" fmla="*/ 70 h 70"/>
                </a:gdLst>
                <a:ahLst/>
                <a:cxnLst>
                  <a:cxn ang="0">
                    <a:pos x="T0" y="T1"/>
                  </a:cxn>
                  <a:cxn ang="0">
                    <a:pos x="T2" y="T3"/>
                  </a:cxn>
                  <a:cxn ang="0">
                    <a:pos x="T4" y="T5"/>
                  </a:cxn>
                  <a:cxn ang="0">
                    <a:pos x="T6" y="T7"/>
                  </a:cxn>
                  <a:cxn ang="0">
                    <a:pos x="T8" y="T9"/>
                  </a:cxn>
                  <a:cxn ang="0">
                    <a:pos x="T10" y="T11"/>
                  </a:cxn>
                </a:cxnLst>
                <a:rect l="0" t="0" r="r" b="b"/>
                <a:pathLst>
                  <a:path w="27" h="70">
                    <a:moveTo>
                      <a:pt x="14" y="70"/>
                    </a:moveTo>
                    <a:lnTo>
                      <a:pt x="0" y="35"/>
                    </a:lnTo>
                    <a:lnTo>
                      <a:pt x="10" y="0"/>
                    </a:lnTo>
                    <a:lnTo>
                      <a:pt x="15" y="0"/>
                    </a:lnTo>
                    <a:lnTo>
                      <a:pt x="27" y="35"/>
                    </a:lnTo>
                    <a:lnTo>
                      <a:pt x="14"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1"/>
              <p:cNvSpPr/>
              <p:nvPr/>
            </p:nvSpPr>
            <p:spPr bwMode="auto">
              <a:xfrm>
                <a:off x="658813" y="3462338"/>
                <a:ext cx="106363" cy="139700"/>
              </a:xfrm>
              <a:custGeom>
                <a:avLst/>
                <a:gdLst>
                  <a:gd name="T0" fmla="*/ 35 w 35"/>
                  <a:gd name="T1" fmla="*/ 23 h 45"/>
                  <a:gd name="T2" fmla="*/ 17 w 35"/>
                  <a:gd name="T3" fmla="*/ 45 h 45"/>
                  <a:gd name="T4" fmla="*/ 0 w 35"/>
                  <a:gd name="T5" fmla="*/ 23 h 45"/>
                  <a:gd name="T6" fmla="*/ 17 w 35"/>
                  <a:gd name="T7" fmla="*/ 0 h 45"/>
                  <a:gd name="T8" fmla="*/ 35 w 35"/>
                  <a:gd name="T9" fmla="*/ 23 h 45"/>
                </a:gdLst>
                <a:ahLst/>
                <a:cxnLst>
                  <a:cxn ang="0">
                    <a:pos x="T0" y="T1"/>
                  </a:cxn>
                  <a:cxn ang="0">
                    <a:pos x="T2" y="T3"/>
                  </a:cxn>
                  <a:cxn ang="0">
                    <a:pos x="T4" y="T5"/>
                  </a:cxn>
                  <a:cxn ang="0">
                    <a:pos x="T6" y="T7"/>
                  </a:cxn>
                  <a:cxn ang="0">
                    <a:pos x="T8" y="T9"/>
                  </a:cxn>
                </a:cxnLst>
                <a:rect l="0" t="0" r="r" b="b"/>
                <a:pathLst>
                  <a:path w="35" h="45">
                    <a:moveTo>
                      <a:pt x="35" y="23"/>
                    </a:moveTo>
                    <a:cubicBezTo>
                      <a:pt x="35" y="35"/>
                      <a:pt x="25" y="45"/>
                      <a:pt x="17" y="45"/>
                    </a:cubicBezTo>
                    <a:cubicBezTo>
                      <a:pt x="10" y="45"/>
                      <a:pt x="0" y="35"/>
                      <a:pt x="0" y="23"/>
                    </a:cubicBezTo>
                    <a:cubicBezTo>
                      <a:pt x="0" y="10"/>
                      <a:pt x="4" y="0"/>
                      <a:pt x="17" y="0"/>
                    </a:cubicBezTo>
                    <a:cubicBezTo>
                      <a:pt x="31" y="0"/>
                      <a:pt x="35" y="10"/>
                      <a:pt x="3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
              <p:cNvSpPr>
                <a:spLocks noEditPoints="1"/>
              </p:cNvSpPr>
              <p:nvPr/>
            </p:nvSpPr>
            <p:spPr bwMode="auto">
              <a:xfrm>
                <a:off x="566738" y="3602038"/>
                <a:ext cx="293688" cy="230187"/>
              </a:xfrm>
              <a:custGeom>
                <a:avLst/>
                <a:gdLst>
                  <a:gd name="T0" fmla="*/ 0 w 96"/>
                  <a:gd name="T1" fmla="*/ 75 h 75"/>
                  <a:gd name="T2" fmla="*/ 0 w 96"/>
                  <a:gd name="T3" fmla="*/ 32 h 75"/>
                  <a:gd name="T4" fmla="*/ 29 w 96"/>
                  <a:gd name="T5" fmla="*/ 0 h 75"/>
                  <a:gd name="T6" fmla="*/ 48 w 96"/>
                  <a:gd name="T7" fmla="*/ 52 h 75"/>
                  <a:gd name="T8" fmla="*/ 67 w 96"/>
                  <a:gd name="T9" fmla="*/ 0 h 75"/>
                  <a:gd name="T10" fmla="*/ 96 w 96"/>
                  <a:gd name="T11" fmla="*/ 32 h 75"/>
                  <a:gd name="T12" fmla="*/ 96 w 96"/>
                  <a:gd name="T13" fmla="*/ 75 h 75"/>
                  <a:gd name="T14" fmla="*/ 60 w 96"/>
                  <a:gd name="T15" fmla="*/ 75 h 75"/>
                  <a:gd name="T16" fmla="*/ 36 w 96"/>
                  <a:gd name="T17" fmla="*/ 75 h 75"/>
                  <a:gd name="T18" fmla="*/ 0 w 96"/>
                  <a:gd name="T19" fmla="*/ 75 h 75"/>
                  <a:gd name="T20" fmla="*/ 86 w 96"/>
                  <a:gd name="T21" fmla="*/ 42 h 75"/>
                  <a:gd name="T22" fmla="*/ 86 w 96"/>
                  <a:gd name="T23" fmla="*/ 33 h 75"/>
                  <a:gd name="T24" fmla="*/ 65 w 96"/>
                  <a:gd name="T25" fmla="*/ 33 h 75"/>
                  <a:gd name="T26" fmla="*/ 65 w 96"/>
                  <a:gd name="T27" fmla="*/ 42 h 75"/>
                  <a:gd name="T28" fmla="*/ 86 w 96"/>
                  <a:gd name="T29"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75">
                    <a:moveTo>
                      <a:pt x="0" y="75"/>
                    </a:moveTo>
                    <a:cubicBezTo>
                      <a:pt x="0" y="75"/>
                      <a:pt x="0" y="67"/>
                      <a:pt x="0" y="32"/>
                    </a:cubicBezTo>
                    <a:cubicBezTo>
                      <a:pt x="0" y="12"/>
                      <a:pt x="16" y="3"/>
                      <a:pt x="29" y="0"/>
                    </a:cubicBezTo>
                    <a:cubicBezTo>
                      <a:pt x="48" y="52"/>
                      <a:pt x="48" y="52"/>
                      <a:pt x="48" y="52"/>
                    </a:cubicBezTo>
                    <a:cubicBezTo>
                      <a:pt x="67" y="0"/>
                      <a:pt x="67" y="0"/>
                      <a:pt x="67" y="0"/>
                    </a:cubicBezTo>
                    <a:cubicBezTo>
                      <a:pt x="80" y="3"/>
                      <a:pt x="96" y="12"/>
                      <a:pt x="96" y="32"/>
                    </a:cubicBezTo>
                    <a:cubicBezTo>
                      <a:pt x="96" y="67"/>
                      <a:pt x="96" y="75"/>
                      <a:pt x="96" y="75"/>
                    </a:cubicBezTo>
                    <a:cubicBezTo>
                      <a:pt x="60" y="75"/>
                      <a:pt x="60" y="75"/>
                      <a:pt x="60" y="75"/>
                    </a:cubicBezTo>
                    <a:cubicBezTo>
                      <a:pt x="36" y="75"/>
                      <a:pt x="36" y="75"/>
                      <a:pt x="36" y="75"/>
                    </a:cubicBezTo>
                    <a:lnTo>
                      <a:pt x="0" y="75"/>
                    </a:lnTo>
                    <a:close/>
                    <a:moveTo>
                      <a:pt x="86" y="42"/>
                    </a:moveTo>
                    <a:cubicBezTo>
                      <a:pt x="86" y="33"/>
                      <a:pt x="86" y="33"/>
                      <a:pt x="86" y="33"/>
                    </a:cubicBezTo>
                    <a:cubicBezTo>
                      <a:pt x="65" y="33"/>
                      <a:pt x="65" y="33"/>
                      <a:pt x="65" y="33"/>
                    </a:cubicBezTo>
                    <a:cubicBezTo>
                      <a:pt x="65" y="42"/>
                      <a:pt x="65" y="42"/>
                      <a:pt x="65" y="42"/>
                    </a:cubicBezTo>
                    <a:lnTo>
                      <a:pt x="8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73"/>
              <p:cNvSpPr>
                <a:spLocks noChangeArrowheads="1"/>
              </p:cNvSpPr>
              <p:nvPr/>
            </p:nvSpPr>
            <p:spPr bwMode="auto">
              <a:xfrm>
                <a:off x="381001" y="3930650"/>
                <a:ext cx="642938" cy="344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74"/>
              <p:cNvSpPr/>
              <p:nvPr/>
            </p:nvSpPr>
            <p:spPr bwMode="auto">
              <a:xfrm>
                <a:off x="381001" y="3930650"/>
                <a:ext cx="642938" cy="344487"/>
              </a:xfrm>
              <a:custGeom>
                <a:avLst/>
                <a:gdLst>
                  <a:gd name="T0" fmla="*/ 0 w 405"/>
                  <a:gd name="T1" fmla="*/ 0 h 217"/>
                  <a:gd name="T2" fmla="*/ 405 w 405"/>
                  <a:gd name="T3" fmla="*/ 0 h 217"/>
                  <a:gd name="T4" fmla="*/ 405 w 405"/>
                  <a:gd name="T5" fmla="*/ 217 h 217"/>
                  <a:gd name="T6" fmla="*/ 0 w 405"/>
                  <a:gd name="T7" fmla="*/ 217 h 217"/>
                </a:gdLst>
                <a:ahLst/>
                <a:cxnLst>
                  <a:cxn ang="0">
                    <a:pos x="T0" y="T1"/>
                  </a:cxn>
                  <a:cxn ang="0">
                    <a:pos x="T2" y="T3"/>
                  </a:cxn>
                  <a:cxn ang="0">
                    <a:pos x="T4" y="T5"/>
                  </a:cxn>
                  <a:cxn ang="0">
                    <a:pos x="T6" y="T7"/>
                  </a:cxn>
                </a:cxnLst>
                <a:rect l="0" t="0" r="r" b="b"/>
                <a:pathLst>
                  <a:path w="405" h="217">
                    <a:moveTo>
                      <a:pt x="0" y="0"/>
                    </a:moveTo>
                    <a:lnTo>
                      <a:pt x="405" y="0"/>
                    </a:lnTo>
                    <a:lnTo>
                      <a:pt x="405" y="217"/>
                    </a:lnTo>
                    <a:lnTo>
                      <a:pt x="0" y="217"/>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75"/>
              <p:cNvSpPr>
                <a:spLocks noChangeArrowheads="1"/>
              </p:cNvSpPr>
              <p:nvPr/>
            </p:nvSpPr>
            <p:spPr bwMode="auto">
              <a:xfrm>
                <a:off x="354013" y="3856038"/>
                <a:ext cx="696913"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Freeform 76"/>
              <p:cNvSpPr/>
              <p:nvPr/>
            </p:nvSpPr>
            <p:spPr bwMode="auto">
              <a:xfrm>
                <a:off x="354013" y="3856038"/>
                <a:ext cx="696913" cy="49212"/>
              </a:xfrm>
              <a:custGeom>
                <a:avLst/>
                <a:gdLst>
                  <a:gd name="T0" fmla="*/ 0 w 439"/>
                  <a:gd name="T1" fmla="*/ 0 h 31"/>
                  <a:gd name="T2" fmla="*/ 439 w 439"/>
                  <a:gd name="T3" fmla="*/ 0 h 31"/>
                  <a:gd name="T4" fmla="*/ 439 w 439"/>
                  <a:gd name="T5" fmla="*/ 31 h 31"/>
                  <a:gd name="T6" fmla="*/ 0 w 439"/>
                  <a:gd name="T7" fmla="*/ 31 h 31"/>
                </a:gdLst>
                <a:ahLst/>
                <a:cxnLst>
                  <a:cxn ang="0">
                    <a:pos x="T0" y="T1"/>
                  </a:cxn>
                  <a:cxn ang="0">
                    <a:pos x="T2" y="T3"/>
                  </a:cxn>
                  <a:cxn ang="0">
                    <a:pos x="T4" y="T5"/>
                  </a:cxn>
                  <a:cxn ang="0">
                    <a:pos x="T6" y="T7"/>
                  </a:cxn>
                </a:cxnLst>
                <a:rect l="0" t="0" r="r" b="b"/>
                <a:pathLst>
                  <a:path w="439" h="31">
                    <a:moveTo>
                      <a:pt x="0" y="0"/>
                    </a:moveTo>
                    <a:lnTo>
                      <a:pt x="439" y="0"/>
                    </a:lnTo>
                    <a:lnTo>
                      <a:pt x="439" y="31"/>
                    </a:lnTo>
                    <a:lnTo>
                      <a:pt x="0" y="3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3" name="矩形 42"/>
          <p:cNvSpPr/>
          <p:nvPr/>
        </p:nvSpPr>
        <p:spPr>
          <a:xfrm>
            <a:off x="6372200" y="147773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4" name="矩形 43"/>
          <p:cNvSpPr/>
          <p:nvPr/>
        </p:nvSpPr>
        <p:spPr>
          <a:xfrm>
            <a:off x="6372200" y="2713679"/>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6" name="矩形 45"/>
          <p:cNvSpPr/>
          <p:nvPr/>
        </p:nvSpPr>
        <p:spPr>
          <a:xfrm>
            <a:off x="6372200" y="3949623"/>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00" fill="hold"/>
                                            <p:tgtEl>
                                              <p:spTgt spid="11"/>
                                            </p:tgtEl>
                                            <p:attrNameLst>
                                              <p:attrName>ppt_w</p:attrName>
                                            </p:attrNameLst>
                                          </p:cBhvr>
                                          <p:tavLst>
                                            <p:tav tm="0">
                                              <p:val>
                                                <p:fltVal val="0"/>
                                              </p:val>
                                            </p:tav>
                                            <p:tav tm="100000">
                                              <p:val>
                                                <p:strVal val="#ppt_w"/>
                                              </p:val>
                                            </p:tav>
                                          </p:tavLst>
                                        </p:anim>
                                        <p:anim calcmode="lin" valueType="num">
                                          <p:cBhvr>
                                            <p:cTn id="40" dur="200" fill="hold"/>
                                            <p:tgtEl>
                                              <p:spTgt spid="11"/>
                                            </p:tgtEl>
                                            <p:attrNameLst>
                                              <p:attrName>ppt_h</p:attrName>
                                            </p:attrNameLst>
                                          </p:cBhvr>
                                          <p:tavLst>
                                            <p:tav tm="0">
                                              <p:val>
                                                <p:fltVal val="0"/>
                                              </p:val>
                                            </p:tav>
                                            <p:tav tm="100000">
                                              <p:val>
                                                <p:strVal val="#ppt_h"/>
                                              </p:val>
                                            </p:tav>
                                          </p:tavLst>
                                        </p:anim>
                                        <p:animEffect transition="in" filter="fade">
                                          <p:cBhvr>
                                            <p:cTn id="41" dur="200"/>
                                            <p:tgtEl>
                                              <p:spTgt spid="11"/>
                                            </p:tgtEl>
                                          </p:cBhvr>
                                        </p:animEffect>
                                      </p:childTnLst>
                                    </p:cTn>
                                  </p:par>
                                  <p:par>
                                    <p:cTn id="42" presetID="6" presetClass="emph" presetSubtype="0" autoRev="1" fill="hold" nodeType="withEffect">
                                      <p:stCondLst>
                                        <p:cond delay="150"/>
                                      </p:stCondLst>
                                      <p:childTnLst>
                                        <p:animScale>
                                          <p:cBhvr>
                                            <p:cTn id="43" dur="100" fill="hold"/>
                                            <p:tgtEl>
                                              <p:spTgt spid="11"/>
                                            </p:tgtEl>
                                          </p:cBhvr>
                                          <p:by x="130000" y="130000"/>
                                        </p:animScale>
                                      </p:childTnLst>
                                    </p:cTn>
                                  </p:par>
                                  <p:par>
                                    <p:cTn id="44" presetID="2" presetClass="entr" presetSubtype="2" fill="hold" grpId="0" nodeType="withEffect" p14:presetBounceEnd="62000">
                                      <p:stCondLst>
                                        <p:cond delay="150"/>
                                      </p:stCondLst>
                                      <p:childTnLst>
                                        <p:set>
                                          <p:cBhvr>
                                            <p:cTn id="45" dur="1" fill="hold">
                                              <p:stCondLst>
                                                <p:cond delay="0"/>
                                              </p:stCondLst>
                                            </p:cTn>
                                            <p:tgtEl>
                                              <p:spTgt spid="43"/>
                                            </p:tgtEl>
                                            <p:attrNameLst>
                                              <p:attrName>style.visibility</p:attrName>
                                            </p:attrNameLst>
                                          </p:cBhvr>
                                          <p:to>
                                            <p:strVal val="visible"/>
                                          </p:to>
                                        </p:set>
                                        <p:anim calcmode="lin" valueType="num" p14:bounceEnd="62000">
                                          <p:cBhvr additive="base">
                                            <p:cTn id="46" dur="500" fill="hold"/>
                                            <p:tgtEl>
                                              <p:spTgt spid="43"/>
                                            </p:tgtEl>
                                            <p:attrNameLst>
                                              <p:attrName>ppt_x</p:attrName>
                                            </p:attrNameLst>
                                          </p:cBhvr>
                                          <p:tavLst>
                                            <p:tav tm="0">
                                              <p:val>
                                                <p:strVal val="1+#ppt_w/2"/>
                                              </p:val>
                                            </p:tav>
                                            <p:tav tm="100000">
                                              <p:val>
                                                <p:strVal val="#ppt_x"/>
                                              </p:val>
                                            </p:tav>
                                          </p:tavLst>
                                        </p:anim>
                                        <p:anim calcmode="lin" valueType="num" p14:bounceEnd="62000">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200" fill="hold"/>
                                            <p:tgtEl>
                                              <p:spTgt spid="25"/>
                                            </p:tgtEl>
                                            <p:attrNameLst>
                                              <p:attrName>ppt_w</p:attrName>
                                            </p:attrNameLst>
                                          </p:cBhvr>
                                          <p:tavLst>
                                            <p:tav tm="0">
                                              <p:val>
                                                <p:fltVal val="0"/>
                                              </p:val>
                                            </p:tav>
                                            <p:tav tm="100000">
                                              <p:val>
                                                <p:strVal val="#ppt_w"/>
                                              </p:val>
                                            </p:tav>
                                          </p:tavLst>
                                        </p:anim>
                                        <p:anim calcmode="lin" valueType="num">
                                          <p:cBhvr>
                                            <p:cTn id="52" dur="200" fill="hold"/>
                                            <p:tgtEl>
                                              <p:spTgt spid="25"/>
                                            </p:tgtEl>
                                            <p:attrNameLst>
                                              <p:attrName>ppt_h</p:attrName>
                                            </p:attrNameLst>
                                          </p:cBhvr>
                                          <p:tavLst>
                                            <p:tav tm="0">
                                              <p:val>
                                                <p:fltVal val="0"/>
                                              </p:val>
                                            </p:tav>
                                            <p:tav tm="100000">
                                              <p:val>
                                                <p:strVal val="#ppt_h"/>
                                              </p:val>
                                            </p:tav>
                                          </p:tavLst>
                                        </p:anim>
                                        <p:animEffect transition="in" filter="fade">
                                          <p:cBhvr>
                                            <p:cTn id="53" dur="200"/>
                                            <p:tgtEl>
                                              <p:spTgt spid="25"/>
                                            </p:tgtEl>
                                          </p:cBhvr>
                                        </p:animEffect>
                                      </p:childTnLst>
                                    </p:cTn>
                                  </p:par>
                                  <p:par>
                                    <p:cTn id="54" presetID="6" presetClass="emph" presetSubtype="0" autoRev="1" fill="hold" nodeType="withEffect">
                                      <p:stCondLst>
                                        <p:cond delay="150"/>
                                      </p:stCondLst>
                                      <p:childTnLst>
                                        <p:animScale>
                                          <p:cBhvr>
                                            <p:cTn id="55" dur="100" fill="hold"/>
                                            <p:tgtEl>
                                              <p:spTgt spid="25"/>
                                            </p:tgtEl>
                                          </p:cBhvr>
                                          <p:by x="130000" y="130000"/>
                                        </p:animScale>
                                      </p:childTnLst>
                                    </p:cTn>
                                  </p:par>
                                  <p:par>
                                    <p:cTn id="56" presetID="2" presetClass="entr" presetSubtype="2" fill="hold" grpId="0" nodeType="withEffect" p14:presetBounceEnd="62000">
                                      <p:stCondLst>
                                        <p:cond delay="150"/>
                                      </p:stCondLst>
                                      <p:childTnLst>
                                        <p:set>
                                          <p:cBhvr>
                                            <p:cTn id="57" dur="1" fill="hold">
                                              <p:stCondLst>
                                                <p:cond delay="0"/>
                                              </p:stCondLst>
                                            </p:cTn>
                                            <p:tgtEl>
                                              <p:spTgt spid="44"/>
                                            </p:tgtEl>
                                            <p:attrNameLst>
                                              <p:attrName>style.visibility</p:attrName>
                                            </p:attrNameLst>
                                          </p:cBhvr>
                                          <p:to>
                                            <p:strVal val="visible"/>
                                          </p:to>
                                        </p:set>
                                        <p:anim calcmode="lin" valueType="num" p14:bounceEnd="62000">
                                          <p:cBhvr additive="base">
                                            <p:cTn id="58" dur="500" fill="hold"/>
                                            <p:tgtEl>
                                              <p:spTgt spid="44"/>
                                            </p:tgtEl>
                                            <p:attrNameLst>
                                              <p:attrName>ppt_x</p:attrName>
                                            </p:attrNameLst>
                                          </p:cBhvr>
                                          <p:tavLst>
                                            <p:tav tm="0">
                                              <p:val>
                                                <p:strVal val="1+#ppt_w/2"/>
                                              </p:val>
                                            </p:tav>
                                            <p:tav tm="100000">
                                              <p:val>
                                                <p:strVal val="#ppt_x"/>
                                              </p:val>
                                            </p:tav>
                                          </p:tavLst>
                                        </p:anim>
                                        <p:anim calcmode="lin" valueType="num" p14:bounceEnd="62000">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53" presetClass="entr" presetSubtype="16"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200" fill="hold"/>
                                            <p:tgtEl>
                                              <p:spTgt spid="33"/>
                                            </p:tgtEl>
                                            <p:attrNameLst>
                                              <p:attrName>ppt_w</p:attrName>
                                            </p:attrNameLst>
                                          </p:cBhvr>
                                          <p:tavLst>
                                            <p:tav tm="0">
                                              <p:val>
                                                <p:fltVal val="0"/>
                                              </p:val>
                                            </p:tav>
                                            <p:tav tm="100000">
                                              <p:val>
                                                <p:strVal val="#ppt_w"/>
                                              </p:val>
                                            </p:tav>
                                          </p:tavLst>
                                        </p:anim>
                                        <p:anim calcmode="lin" valueType="num">
                                          <p:cBhvr>
                                            <p:cTn id="64" dur="200" fill="hold"/>
                                            <p:tgtEl>
                                              <p:spTgt spid="33"/>
                                            </p:tgtEl>
                                            <p:attrNameLst>
                                              <p:attrName>ppt_h</p:attrName>
                                            </p:attrNameLst>
                                          </p:cBhvr>
                                          <p:tavLst>
                                            <p:tav tm="0">
                                              <p:val>
                                                <p:fltVal val="0"/>
                                              </p:val>
                                            </p:tav>
                                            <p:tav tm="100000">
                                              <p:val>
                                                <p:strVal val="#ppt_h"/>
                                              </p:val>
                                            </p:tav>
                                          </p:tavLst>
                                        </p:anim>
                                        <p:animEffect transition="in" filter="fade">
                                          <p:cBhvr>
                                            <p:cTn id="65" dur="200"/>
                                            <p:tgtEl>
                                              <p:spTgt spid="33"/>
                                            </p:tgtEl>
                                          </p:cBhvr>
                                        </p:animEffect>
                                      </p:childTnLst>
                                    </p:cTn>
                                  </p:par>
                                  <p:par>
                                    <p:cTn id="66" presetID="6" presetClass="emph" presetSubtype="0" autoRev="1" fill="hold" nodeType="withEffect">
                                      <p:stCondLst>
                                        <p:cond delay="150"/>
                                      </p:stCondLst>
                                      <p:childTnLst>
                                        <p:animScale>
                                          <p:cBhvr>
                                            <p:cTn id="67" dur="100" fill="hold"/>
                                            <p:tgtEl>
                                              <p:spTgt spid="33"/>
                                            </p:tgtEl>
                                          </p:cBhvr>
                                          <p:by x="130000" y="130000"/>
                                        </p:animScale>
                                      </p:childTnLst>
                                    </p:cTn>
                                  </p:par>
                                  <p:par>
                                    <p:cTn id="68" presetID="2" presetClass="entr" presetSubtype="2" fill="hold" grpId="0" nodeType="withEffect" p14:presetBounceEnd="62000">
                                      <p:stCondLst>
                                        <p:cond delay="150"/>
                                      </p:stCondLst>
                                      <p:childTnLst>
                                        <p:set>
                                          <p:cBhvr>
                                            <p:cTn id="69" dur="1" fill="hold">
                                              <p:stCondLst>
                                                <p:cond delay="0"/>
                                              </p:stCondLst>
                                            </p:cTn>
                                            <p:tgtEl>
                                              <p:spTgt spid="46"/>
                                            </p:tgtEl>
                                            <p:attrNameLst>
                                              <p:attrName>style.visibility</p:attrName>
                                            </p:attrNameLst>
                                          </p:cBhvr>
                                          <p:to>
                                            <p:strVal val="visible"/>
                                          </p:to>
                                        </p:set>
                                        <p:anim calcmode="lin" valueType="num" p14:bounceEnd="62000">
                                          <p:cBhvr additive="base">
                                            <p:cTn id="70" dur="500" fill="hold"/>
                                            <p:tgtEl>
                                              <p:spTgt spid="46"/>
                                            </p:tgtEl>
                                            <p:attrNameLst>
                                              <p:attrName>ppt_x</p:attrName>
                                            </p:attrNameLst>
                                          </p:cBhvr>
                                          <p:tavLst>
                                            <p:tav tm="0">
                                              <p:val>
                                                <p:strVal val="1+#ppt_w/2"/>
                                              </p:val>
                                            </p:tav>
                                            <p:tav tm="100000">
                                              <p:val>
                                                <p:strVal val="#ppt_x"/>
                                              </p:val>
                                            </p:tav>
                                          </p:tavLst>
                                        </p:anim>
                                        <p:anim calcmode="lin" valueType="num" p14:bounceEnd="62000">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43" grpId="0"/>
          <p:bldP spid="44"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00" fill="hold"/>
                                            <p:tgtEl>
                                              <p:spTgt spid="11"/>
                                            </p:tgtEl>
                                            <p:attrNameLst>
                                              <p:attrName>ppt_w</p:attrName>
                                            </p:attrNameLst>
                                          </p:cBhvr>
                                          <p:tavLst>
                                            <p:tav tm="0">
                                              <p:val>
                                                <p:fltVal val="0"/>
                                              </p:val>
                                            </p:tav>
                                            <p:tav tm="100000">
                                              <p:val>
                                                <p:strVal val="#ppt_w"/>
                                              </p:val>
                                            </p:tav>
                                          </p:tavLst>
                                        </p:anim>
                                        <p:anim calcmode="lin" valueType="num">
                                          <p:cBhvr>
                                            <p:cTn id="40" dur="200" fill="hold"/>
                                            <p:tgtEl>
                                              <p:spTgt spid="11"/>
                                            </p:tgtEl>
                                            <p:attrNameLst>
                                              <p:attrName>ppt_h</p:attrName>
                                            </p:attrNameLst>
                                          </p:cBhvr>
                                          <p:tavLst>
                                            <p:tav tm="0">
                                              <p:val>
                                                <p:fltVal val="0"/>
                                              </p:val>
                                            </p:tav>
                                            <p:tav tm="100000">
                                              <p:val>
                                                <p:strVal val="#ppt_h"/>
                                              </p:val>
                                            </p:tav>
                                          </p:tavLst>
                                        </p:anim>
                                        <p:animEffect transition="in" filter="fade">
                                          <p:cBhvr>
                                            <p:cTn id="41" dur="200"/>
                                            <p:tgtEl>
                                              <p:spTgt spid="11"/>
                                            </p:tgtEl>
                                          </p:cBhvr>
                                        </p:animEffect>
                                      </p:childTnLst>
                                    </p:cTn>
                                  </p:par>
                                  <p:par>
                                    <p:cTn id="42" presetID="6" presetClass="emph" presetSubtype="0" autoRev="1" fill="hold" nodeType="withEffect">
                                      <p:stCondLst>
                                        <p:cond delay="150"/>
                                      </p:stCondLst>
                                      <p:childTnLst>
                                        <p:animScale>
                                          <p:cBhvr>
                                            <p:cTn id="43" dur="100" fill="hold"/>
                                            <p:tgtEl>
                                              <p:spTgt spid="11"/>
                                            </p:tgtEl>
                                          </p:cBhvr>
                                          <p:by x="130000" y="130000"/>
                                        </p:animScale>
                                      </p:childTnLst>
                                    </p:cTn>
                                  </p:par>
                                  <p:par>
                                    <p:cTn id="44" presetID="2" presetClass="entr" presetSubtype="2" fill="hold" grpId="0" nodeType="withEffect">
                                      <p:stCondLst>
                                        <p:cond delay="15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200" fill="hold"/>
                                            <p:tgtEl>
                                              <p:spTgt spid="25"/>
                                            </p:tgtEl>
                                            <p:attrNameLst>
                                              <p:attrName>ppt_w</p:attrName>
                                            </p:attrNameLst>
                                          </p:cBhvr>
                                          <p:tavLst>
                                            <p:tav tm="0">
                                              <p:val>
                                                <p:fltVal val="0"/>
                                              </p:val>
                                            </p:tav>
                                            <p:tav tm="100000">
                                              <p:val>
                                                <p:strVal val="#ppt_w"/>
                                              </p:val>
                                            </p:tav>
                                          </p:tavLst>
                                        </p:anim>
                                        <p:anim calcmode="lin" valueType="num">
                                          <p:cBhvr>
                                            <p:cTn id="52" dur="200" fill="hold"/>
                                            <p:tgtEl>
                                              <p:spTgt spid="25"/>
                                            </p:tgtEl>
                                            <p:attrNameLst>
                                              <p:attrName>ppt_h</p:attrName>
                                            </p:attrNameLst>
                                          </p:cBhvr>
                                          <p:tavLst>
                                            <p:tav tm="0">
                                              <p:val>
                                                <p:fltVal val="0"/>
                                              </p:val>
                                            </p:tav>
                                            <p:tav tm="100000">
                                              <p:val>
                                                <p:strVal val="#ppt_h"/>
                                              </p:val>
                                            </p:tav>
                                          </p:tavLst>
                                        </p:anim>
                                        <p:animEffect transition="in" filter="fade">
                                          <p:cBhvr>
                                            <p:cTn id="53" dur="200"/>
                                            <p:tgtEl>
                                              <p:spTgt spid="25"/>
                                            </p:tgtEl>
                                          </p:cBhvr>
                                        </p:animEffect>
                                      </p:childTnLst>
                                    </p:cTn>
                                  </p:par>
                                  <p:par>
                                    <p:cTn id="54" presetID="6" presetClass="emph" presetSubtype="0" autoRev="1" fill="hold" nodeType="withEffect">
                                      <p:stCondLst>
                                        <p:cond delay="150"/>
                                      </p:stCondLst>
                                      <p:childTnLst>
                                        <p:animScale>
                                          <p:cBhvr>
                                            <p:cTn id="55" dur="100" fill="hold"/>
                                            <p:tgtEl>
                                              <p:spTgt spid="25"/>
                                            </p:tgtEl>
                                          </p:cBhvr>
                                          <p:by x="130000" y="130000"/>
                                        </p:animScale>
                                      </p:childTnLst>
                                    </p:cTn>
                                  </p:par>
                                  <p:par>
                                    <p:cTn id="56" presetID="2" presetClass="entr" presetSubtype="2" fill="hold" grpId="0" nodeType="withEffect">
                                      <p:stCondLst>
                                        <p:cond delay="15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53" presetClass="entr" presetSubtype="16"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200" fill="hold"/>
                                            <p:tgtEl>
                                              <p:spTgt spid="33"/>
                                            </p:tgtEl>
                                            <p:attrNameLst>
                                              <p:attrName>ppt_w</p:attrName>
                                            </p:attrNameLst>
                                          </p:cBhvr>
                                          <p:tavLst>
                                            <p:tav tm="0">
                                              <p:val>
                                                <p:fltVal val="0"/>
                                              </p:val>
                                            </p:tav>
                                            <p:tav tm="100000">
                                              <p:val>
                                                <p:strVal val="#ppt_w"/>
                                              </p:val>
                                            </p:tav>
                                          </p:tavLst>
                                        </p:anim>
                                        <p:anim calcmode="lin" valueType="num">
                                          <p:cBhvr>
                                            <p:cTn id="64" dur="200" fill="hold"/>
                                            <p:tgtEl>
                                              <p:spTgt spid="33"/>
                                            </p:tgtEl>
                                            <p:attrNameLst>
                                              <p:attrName>ppt_h</p:attrName>
                                            </p:attrNameLst>
                                          </p:cBhvr>
                                          <p:tavLst>
                                            <p:tav tm="0">
                                              <p:val>
                                                <p:fltVal val="0"/>
                                              </p:val>
                                            </p:tav>
                                            <p:tav tm="100000">
                                              <p:val>
                                                <p:strVal val="#ppt_h"/>
                                              </p:val>
                                            </p:tav>
                                          </p:tavLst>
                                        </p:anim>
                                        <p:animEffect transition="in" filter="fade">
                                          <p:cBhvr>
                                            <p:cTn id="65" dur="200"/>
                                            <p:tgtEl>
                                              <p:spTgt spid="33"/>
                                            </p:tgtEl>
                                          </p:cBhvr>
                                        </p:animEffect>
                                      </p:childTnLst>
                                    </p:cTn>
                                  </p:par>
                                  <p:par>
                                    <p:cTn id="66" presetID="6" presetClass="emph" presetSubtype="0" autoRev="1" fill="hold" nodeType="withEffect">
                                      <p:stCondLst>
                                        <p:cond delay="150"/>
                                      </p:stCondLst>
                                      <p:childTnLst>
                                        <p:animScale>
                                          <p:cBhvr>
                                            <p:cTn id="67" dur="100" fill="hold"/>
                                            <p:tgtEl>
                                              <p:spTgt spid="33"/>
                                            </p:tgtEl>
                                          </p:cBhvr>
                                          <p:by x="130000" y="130000"/>
                                        </p:animScale>
                                      </p:childTnLst>
                                    </p:cTn>
                                  </p:par>
                                  <p:par>
                                    <p:cTn id="68" presetID="2" presetClass="entr" presetSubtype="2" fill="hold" grpId="0" nodeType="withEffect">
                                      <p:stCondLst>
                                        <p:cond delay="15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7" grpId="0" animBg="1"/>
          <p:bldP spid="43" grpId="0"/>
          <p:bldP spid="44" grpId="0"/>
          <p:bldP spid="4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pic>
        <p:nvPicPr>
          <p:cNvPr id="7" name="Picture 5"/>
          <p:cNvPicPr>
            <a:picLocks noChangeAspect="1"/>
          </p:cNvPicPr>
          <p:nvPr/>
        </p:nvPicPr>
        <p:blipFill rotWithShape="1">
          <a:blip r:embed="rId4" cstate="email"/>
          <a:srcRect/>
          <a:stretch>
            <a:fillRect/>
          </a:stretch>
        </p:blipFill>
        <p:spPr>
          <a:xfrm>
            <a:off x="3843413" y="2801867"/>
            <a:ext cx="1273980" cy="2341633"/>
          </a:xfrm>
          <a:prstGeom prst="rect">
            <a:avLst/>
          </a:prstGeom>
        </p:spPr>
      </p:pic>
      <p:sp>
        <p:nvSpPr>
          <p:cNvPr id="8" name="Arc 6"/>
          <p:cNvSpPr/>
          <p:nvPr/>
        </p:nvSpPr>
        <p:spPr>
          <a:xfrm>
            <a:off x="2911104" y="2144499"/>
            <a:ext cx="3155987" cy="3155987"/>
          </a:xfrm>
          <a:prstGeom prst="arc">
            <a:avLst>
              <a:gd name="adj1" fmla="val 10808241"/>
              <a:gd name="adj2" fmla="val 0"/>
            </a:avLst>
          </a:prstGeom>
          <a:ln>
            <a:solidFill>
              <a:srgbClr val="3142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9" name="Group 7"/>
          <p:cNvGrpSpPr/>
          <p:nvPr/>
        </p:nvGrpSpPr>
        <p:grpSpPr>
          <a:xfrm>
            <a:off x="2606819" y="3161718"/>
            <a:ext cx="719257" cy="649319"/>
            <a:chOff x="2021390" y="5775160"/>
            <a:chExt cx="639718" cy="577514"/>
          </a:xfrm>
        </p:grpSpPr>
        <p:sp>
          <p:nvSpPr>
            <p:cNvPr id="10" name="Oval 8"/>
            <p:cNvSpPr/>
            <p:nvPr/>
          </p:nvSpPr>
          <p:spPr>
            <a:xfrm>
              <a:off x="2057400" y="5775160"/>
              <a:ext cx="577516" cy="577514"/>
            </a:xfrm>
            <a:prstGeom prst="ellipse">
              <a:avLst/>
            </a:prstGeom>
            <a:solidFill>
              <a:schemeClr val="bg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14254"/>
                </a:solidFill>
              </a:endParaRPr>
            </a:p>
          </p:txBody>
        </p:sp>
        <p:sp>
          <p:nvSpPr>
            <p:cNvPr id="11" name="Rectangle 3"/>
            <p:cNvSpPr txBox="1">
              <a:spLocks noChangeArrowheads="1"/>
            </p:cNvSpPr>
            <p:nvPr/>
          </p:nvSpPr>
          <p:spPr bwMode="auto">
            <a:xfrm>
              <a:off x="2021390" y="5857640"/>
              <a:ext cx="639718" cy="4125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chemeClr val="tx2"/>
                  </a:solidFill>
                  <a:effectLst/>
                  <a:latin typeface="Impact" panose="020B0806030902050204" pitchFamily="34" charset="0"/>
                </a:rPr>
                <a:t>01</a:t>
              </a:r>
            </a:p>
          </p:txBody>
        </p:sp>
      </p:grpSp>
      <p:grpSp>
        <p:nvGrpSpPr>
          <p:cNvPr id="12" name="Group 13"/>
          <p:cNvGrpSpPr/>
          <p:nvPr/>
        </p:nvGrpSpPr>
        <p:grpSpPr>
          <a:xfrm>
            <a:off x="4120775" y="1796732"/>
            <a:ext cx="719257" cy="649319"/>
            <a:chOff x="2026299" y="5775160"/>
            <a:chExt cx="639718" cy="577514"/>
          </a:xfrm>
        </p:grpSpPr>
        <p:sp>
          <p:nvSpPr>
            <p:cNvPr id="13" name="Oval 14"/>
            <p:cNvSpPr/>
            <p:nvPr/>
          </p:nvSpPr>
          <p:spPr>
            <a:xfrm>
              <a:off x="2057400" y="5775160"/>
              <a:ext cx="577516" cy="577514"/>
            </a:xfrm>
            <a:prstGeom prst="ellipse">
              <a:avLst/>
            </a:prstGeom>
            <a:solidFill>
              <a:schemeClr val="bg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
            <p:cNvSpPr txBox="1">
              <a:spLocks noChangeArrowheads="1"/>
            </p:cNvSpPr>
            <p:nvPr/>
          </p:nvSpPr>
          <p:spPr bwMode="auto">
            <a:xfrm>
              <a:off x="2026299" y="5848587"/>
              <a:ext cx="639718" cy="4125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chemeClr val="tx2"/>
                  </a:solidFill>
                  <a:effectLst/>
                  <a:latin typeface="Impact" panose="020B0806030902050204" pitchFamily="34" charset="0"/>
                </a:rPr>
                <a:t>03</a:t>
              </a:r>
            </a:p>
          </p:txBody>
        </p:sp>
      </p:grpSp>
      <p:grpSp>
        <p:nvGrpSpPr>
          <p:cNvPr id="15" name="Group 16"/>
          <p:cNvGrpSpPr/>
          <p:nvPr/>
        </p:nvGrpSpPr>
        <p:grpSpPr>
          <a:xfrm>
            <a:off x="5646601" y="3161718"/>
            <a:ext cx="719257" cy="649319"/>
            <a:chOff x="2026299" y="5775160"/>
            <a:chExt cx="639718" cy="577514"/>
          </a:xfrm>
        </p:grpSpPr>
        <p:sp>
          <p:nvSpPr>
            <p:cNvPr id="16" name="Oval 17"/>
            <p:cNvSpPr/>
            <p:nvPr/>
          </p:nvSpPr>
          <p:spPr>
            <a:xfrm>
              <a:off x="2057400" y="5775160"/>
              <a:ext cx="577516" cy="577514"/>
            </a:xfrm>
            <a:prstGeom prst="ellipse">
              <a:avLst/>
            </a:prstGeom>
            <a:solidFill>
              <a:schemeClr val="bg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3"/>
            <p:cNvSpPr txBox="1">
              <a:spLocks noChangeArrowheads="1"/>
            </p:cNvSpPr>
            <p:nvPr/>
          </p:nvSpPr>
          <p:spPr bwMode="auto">
            <a:xfrm>
              <a:off x="2026299" y="5857639"/>
              <a:ext cx="639718" cy="4125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chemeClr val="tx2"/>
                  </a:solidFill>
                  <a:effectLst/>
                  <a:latin typeface="Impact" panose="020B0806030902050204" pitchFamily="34" charset="0"/>
                </a:rPr>
                <a:t>05</a:t>
              </a:r>
            </a:p>
          </p:txBody>
        </p:sp>
      </p:grpSp>
      <p:grpSp>
        <p:nvGrpSpPr>
          <p:cNvPr id="18" name="Group 10"/>
          <p:cNvGrpSpPr/>
          <p:nvPr/>
        </p:nvGrpSpPr>
        <p:grpSpPr>
          <a:xfrm>
            <a:off x="3068115" y="2226012"/>
            <a:ext cx="719257" cy="649319"/>
            <a:chOff x="2026298" y="5775160"/>
            <a:chExt cx="639718" cy="577514"/>
          </a:xfrm>
        </p:grpSpPr>
        <p:sp>
          <p:nvSpPr>
            <p:cNvPr id="19" name="Oval 11"/>
            <p:cNvSpPr/>
            <p:nvPr/>
          </p:nvSpPr>
          <p:spPr>
            <a:xfrm>
              <a:off x="2057400" y="5775160"/>
              <a:ext cx="577516" cy="577514"/>
            </a:xfrm>
            <a:prstGeom prst="ellipse">
              <a:avLst/>
            </a:prstGeom>
            <a:solidFill>
              <a:schemeClr val="tx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3"/>
            <p:cNvSpPr txBox="1">
              <a:spLocks noChangeArrowheads="1"/>
            </p:cNvSpPr>
            <p:nvPr/>
          </p:nvSpPr>
          <p:spPr bwMode="auto">
            <a:xfrm>
              <a:off x="2026298" y="5850780"/>
              <a:ext cx="639718" cy="4125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effectLst/>
                  <a:latin typeface="Impact" panose="020B0806030902050204" pitchFamily="34" charset="0"/>
                </a:rPr>
                <a:t>02</a:t>
              </a:r>
            </a:p>
          </p:txBody>
        </p:sp>
      </p:grpSp>
      <p:grpSp>
        <p:nvGrpSpPr>
          <p:cNvPr id="21" name="Group 19"/>
          <p:cNvGrpSpPr/>
          <p:nvPr/>
        </p:nvGrpSpPr>
        <p:grpSpPr>
          <a:xfrm>
            <a:off x="5173433" y="2226012"/>
            <a:ext cx="719257" cy="649319"/>
            <a:chOff x="2026297" y="5775160"/>
            <a:chExt cx="639718" cy="577514"/>
          </a:xfrm>
        </p:grpSpPr>
        <p:sp>
          <p:nvSpPr>
            <p:cNvPr id="22" name="Oval 20"/>
            <p:cNvSpPr/>
            <p:nvPr/>
          </p:nvSpPr>
          <p:spPr>
            <a:xfrm>
              <a:off x="2057400" y="5775160"/>
              <a:ext cx="577516" cy="577514"/>
            </a:xfrm>
            <a:prstGeom prst="ellipse">
              <a:avLst/>
            </a:prstGeom>
            <a:solidFill>
              <a:schemeClr val="tx2"/>
            </a:solidFill>
            <a:ln>
              <a:solidFill>
                <a:schemeClr val="bg1"/>
              </a:solidFill>
            </a:ln>
            <a:effectLst>
              <a:outerShdw dist="38100" dir="5400000" sx="99000" sy="99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14254"/>
                </a:solidFill>
              </a:endParaRPr>
            </a:p>
          </p:txBody>
        </p:sp>
        <p:sp>
          <p:nvSpPr>
            <p:cNvPr id="23" name="Rectangle 3"/>
            <p:cNvSpPr txBox="1">
              <a:spLocks noChangeArrowheads="1"/>
            </p:cNvSpPr>
            <p:nvPr/>
          </p:nvSpPr>
          <p:spPr bwMode="auto">
            <a:xfrm>
              <a:off x="2026297" y="5865774"/>
              <a:ext cx="639718" cy="41255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effectLst/>
                  <a:latin typeface="Impact" panose="020B0806030902050204" pitchFamily="34" charset="0"/>
                </a:rPr>
                <a:t>04</a:t>
              </a:r>
            </a:p>
          </p:txBody>
        </p:sp>
      </p:grpSp>
      <p:sp>
        <p:nvSpPr>
          <p:cNvPr id="25" name="矩形 24"/>
          <p:cNvSpPr/>
          <p:nvPr/>
        </p:nvSpPr>
        <p:spPr>
          <a:xfrm>
            <a:off x="467544" y="3244607"/>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6" name="矩形 25"/>
          <p:cNvSpPr/>
          <p:nvPr/>
        </p:nvSpPr>
        <p:spPr>
          <a:xfrm>
            <a:off x="875553" y="2305784"/>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 name="矩形 26"/>
          <p:cNvSpPr/>
          <p:nvPr/>
        </p:nvSpPr>
        <p:spPr>
          <a:xfrm>
            <a:off x="3481088" y="1081648"/>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 name="矩形 27"/>
          <p:cNvSpPr/>
          <p:nvPr/>
        </p:nvSpPr>
        <p:spPr>
          <a:xfrm>
            <a:off x="6051132" y="228281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9" name="矩形 28"/>
          <p:cNvSpPr/>
          <p:nvPr/>
        </p:nvSpPr>
        <p:spPr>
          <a:xfrm>
            <a:off x="6577536" y="3209376"/>
            <a:ext cx="2016018" cy="553998"/>
          </a:xfrm>
          <a:prstGeom prst="rect">
            <a:avLst/>
          </a:prstGeom>
        </p:spPr>
        <p:txBody>
          <a:bodyPr wrap="square">
            <a:spAutoFit/>
          </a:bodyPr>
          <a:lstStyle/>
          <a:p>
            <a:pPr algn="just">
              <a:lnSpc>
                <a:spcPts val="12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3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7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nodeType="withEffect">
                                      <p:stCondLst>
                                        <p:cond delay="9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nodeType="withEffect">
                                      <p:stCondLst>
                                        <p:cond delay="11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par>
                              <p:cTn id="63" fill="hold">
                                <p:stCondLst>
                                  <p:cond delay="2500"/>
                                </p:stCondLst>
                                <p:childTnLst>
                                  <p:par>
                                    <p:cTn id="64" presetID="2" presetClass="entr" presetSubtype="8" fill="hold" grpId="0" nodeType="afterEffect" p14:presetBounceEnd="62000">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14:bounceEnd="62000">
                                          <p:cBhvr additive="base">
                                            <p:cTn id="66" dur="500" fill="hold"/>
                                            <p:tgtEl>
                                              <p:spTgt spid="25"/>
                                            </p:tgtEl>
                                            <p:attrNameLst>
                                              <p:attrName>ppt_x</p:attrName>
                                            </p:attrNameLst>
                                          </p:cBhvr>
                                          <p:tavLst>
                                            <p:tav tm="0">
                                              <p:val>
                                                <p:strVal val="0-#ppt_w/2"/>
                                              </p:val>
                                            </p:tav>
                                            <p:tav tm="100000">
                                              <p:val>
                                                <p:strVal val="#ppt_x"/>
                                              </p:val>
                                            </p:tav>
                                          </p:tavLst>
                                        </p:anim>
                                        <p:anim calcmode="lin" valueType="num" p14:bounceEnd="62000">
                                          <p:cBhvr additive="base">
                                            <p:cTn id="67" dur="50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14:presetBounceEnd="62000">
                                      <p:stCondLst>
                                        <p:cond delay="150"/>
                                      </p:stCondLst>
                                      <p:childTnLst>
                                        <p:set>
                                          <p:cBhvr>
                                            <p:cTn id="69" dur="1" fill="hold">
                                              <p:stCondLst>
                                                <p:cond delay="0"/>
                                              </p:stCondLst>
                                            </p:cTn>
                                            <p:tgtEl>
                                              <p:spTgt spid="26"/>
                                            </p:tgtEl>
                                            <p:attrNameLst>
                                              <p:attrName>style.visibility</p:attrName>
                                            </p:attrNameLst>
                                          </p:cBhvr>
                                          <p:to>
                                            <p:strVal val="visible"/>
                                          </p:to>
                                        </p:set>
                                        <p:anim calcmode="lin" valueType="num" p14:bounceEnd="62000">
                                          <p:cBhvr additive="base">
                                            <p:cTn id="70" dur="500" fill="hold"/>
                                            <p:tgtEl>
                                              <p:spTgt spid="26"/>
                                            </p:tgtEl>
                                            <p:attrNameLst>
                                              <p:attrName>ppt_x</p:attrName>
                                            </p:attrNameLst>
                                          </p:cBhvr>
                                          <p:tavLst>
                                            <p:tav tm="0">
                                              <p:val>
                                                <p:strVal val="0-#ppt_w/2"/>
                                              </p:val>
                                            </p:tav>
                                            <p:tav tm="100000">
                                              <p:val>
                                                <p:strVal val="#ppt_x"/>
                                              </p:val>
                                            </p:tav>
                                          </p:tavLst>
                                        </p:anim>
                                        <p:anim calcmode="lin" valueType="num" p14:bounceEnd="62000">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50"/>
                                            <p:tgtEl>
                                              <p:spTgt spid="27"/>
                                            </p:tgtEl>
                                          </p:cBhvr>
                                        </p:animEffect>
                                        <p:anim calcmode="lin" valueType="num">
                                          <p:cBhvr>
                                            <p:cTn id="75" dur="550" fill="hold"/>
                                            <p:tgtEl>
                                              <p:spTgt spid="27"/>
                                            </p:tgtEl>
                                            <p:attrNameLst>
                                              <p:attrName>ppt_x</p:attrName>
                                            </p:attrNameLst>
                                          </p:cBhvr>
                                          <p:tavLst>
                                            <p:tav tm="0">
                                              <p:val>
                                                <p:strVal val="#ppt_x"/>
                                              </p:val>
                                            </p:tav>
                                            <p:tav tm="100000">
                                              <p:val>
                                                <p:strVal val="#ppt_x"/>
                                              </p:val>
                                            </p:tav>
                                          </p:tavLst>
                                        </p:anim>
                                        <p:anim calcmode="lin" valueType="num">
                                          <p:cBhvr>
                                            <p:cTn id="76" dur="550" fill="hold"/>
                                            <p:tgtEl>
                                              <p:spTgt spid="27"/>
                                            </p:tgtEl>
                                            <p:attrNameLst>
                                              <p:attrName>ppt_y</p:attrName>
                                            </p:attrNameLst>
                                          </p:cBhvr>
                                          <p:tavLst>
                                            <p:tav tm="0">
                                              <p:val>
                                                <p:strVal val="#ppt_y+.1"/>
                                              </p:val>
                                            </p:tav>
                                            <p:tav tm="100000">
                                              <p:val>
                                                <p:strVal val="#ppt_y"/>
                                              </p:val>
                                            </p:tav>
                                          </p:tavLst>
                                        </p:anim>
                                      </p:childTnLst>
                                    </p:cTn>
                                  </p:par>
                                  <p:par>
                                    <p:cTn id="77" presetID="2" presetClass="entr" presetSubtype="2" fill="hold" grpId="0" nodeType="withEffect" p14:presetBounceEnd="62000">
                                      <p:stCondLst>
                                        <p:cond delay="600"/>
                                      </p:stCondLst>
                                      <p:childTnLst>
                                        <p:set>
                                          <p:cBhvr>
                                            <p:cTn id="78" dur="1" fill="hold">
                                              <p:stCondLst>
                                                <p:cond delay="0"/>
                                              </p:stCondLst>
                                            </p:cTn>
                                            <p:tgtEl>
                                              <p:spTgt spid="28"/>
                                            </p:tgtEl>
                                            <p:attrNameLst>
                                              <p:attrName>style.visibility</p:attrName>
                                            </p:attrNameLst>
                                          </p:cBhvr>
                                          <p:to>
                                            <p:strVal val="visible"/>
                                          </p:to>
                                        </p:set>
                                        <p:anim calcmode="lin" valueType="num" p14:bounceEnd="62000">
                                          <p:cBhvr additive="base">
                                            <p:cTn id="79" dur="500" fill="hold"/>
                                            <p:tgtEl>
                                              <p:spTgt spid="28"/>
                                            </p:tgtEl>
                                            <p:attrNameLst>
                                              <p:attrName>ppt_x</p:attrName>
                                            </p:attrNameLst>
                                          </p:cBhvr>
                                          <p:tavLst>
                                            <p:tav tm="0">
                                              <p:val>
                                                <p:strVal val="1+#ppt_w/2"/>
                                              </p:val>
                                            </p:tav>
                                            <p:tav tm="100000">
                                              <p:val>
                                                <p:strVal val="#ppt_x"/>
                                              </p:val>
                                            </p:tav>
                                          </p:tavLst>
                                        </p:anim>
                                        <p:anim calcmode="lin" valueType="num" p14:bounceEnd="62000">
                                          <p:cBhvr additive="base">
                                            <p:cTn id="80" dur="500" fill="hold"/>
                                            <p:tgtEl>
                                              <p:spTgt spid="28"/>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14:presetBounceEnd="62000">
                                      <p:stCondLst>
                                        <p:cond delay="800"/>
                                      </p:stCondLst>
                                      <p:childTnLst>
                                        <p:set>
                                          <p:cBhvr>
                                            <p:cTn id="82" dur="1" fill="hold">
                                              <p:stCondLst>
                                                <p:cond delay="0"/>
                                              </p:stCondLst>
                                            </p:cTn>
                                            <p:tgtEl>
                                              <p:spTgt spid="29"/>
                                            </p:tgtEl>
                                            <p:attrNameLst>
                                              <p:attrName>style.visibility</p:attrName>
                                            </p:attrNameLst>
                                          </p:cBhvr>
                                          <p:to>
                                            <p:strVal val="visible"/>
                                          </p:to>
                                        </p:set>
                                        <p:anim calcmode="lin" valueType="num" p14:bounceEnd="62000">
                                          <p:cBhvr additive="base">
                                            <p:cTn id="83" dur="500" fill="hold"/>
                                            <p:tgtEl>
                                              <p:spTgt spid="29"/>
                                            </p:tgtEl>
                                            <p:attrNameLst>
                                              <p:attrName>ppt_x</p:attrName>
                                            </p:attrNameLst>
                                          </p:cBhvr>
                                          <p:tavLst>
                                            <p:tav tm="0">
                                              <p:val>
                                                <p:strVal val="1+#ppt_w/2"/>
                                              </p:val>
                                            </p:tav>
                                            <p:tav tm="100000">
                                              <p:val>
                                                <p:strVal val="#ppt_x"/>
                                              </p:val>
                                            </p:tav>
                                          </p:tavLst>
                                        </p:anim>
                                        <p:anim calcmode="lin" valueType="num" p14:bounceEnd="62000">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 grpId="0" animBg="1"/>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3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7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nodeType="withEffect">
                                      <p:stCondLst>
                                        <p:cond delay="9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nodeType="withEffect">
                                      <p:stCondLst>
                                        <p:cond delay="11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par>
                              <p:cTn id="63" fill="hold">
                                <p:stCondLst>
                                  <p:cond delay="2500"/>
                                </p:stCondLst>
                                <p:childTnLst>
                                  <p:par>
                                    <p:cTn id="64" presetID="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0-#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50"/>
                                            <p:tgtEl>
                                              <p:spTgt spid="27"/>
                                            </p:tgtEl>
                                          </p:cBhvr>
                                        </p:animEffect>
                                        <p:anim calcmode="lin" valueType="num">
                                          <p:cBhvr>
                                            <p:cTn id="75" dur="550" fill="hold"/>
                                            <p:tgtEl>
                                              <p:spTgt spid="27"/>
                                            </p:tgtEl>
                                            <p:attrNameLst>
                                              <p:attrName>ppt_x</p:attrName>
                                            </p:attrNameLst>
                                          </p:cBhvr>
                                          <p:tavLst>
                                            <p:tav tm="0">
                                              <p:val>
                                                <p:strVal val="#ppt_x"/>
                                              </p:val>
                                            </p:tav>
                                            <p:tav tm="100000">
                                              <p:val>
                                                <p:strVal val="#ppt_x"/>
                                              </p:val>
                                            </p:tav>
                                          </p:tavLst>
                                        </p:anim>
                                        <p:anim calcmode="lin" valueType="num">
                                          <p:cBhvr>
                                            <p:cTn id="76" dur="550" fill="hold"/>
                                            <p:tgtEl>
                                              <p:spTgt spid="27"/>
                                            </p:tgtEl>
                                            <p:attrNameLst>
                                              <p:attrName>ppt_y</p:attrName>
                                            </p:attrNameLst>
                                          </p:cBhvr>
                                          <p:tavLst>
                                            <p:tav tm="0">
                                              <p:val>
                                                <p:strVal val="#ppt_y+.1"/>
                                              </p:val>
                                            </p:tav>
                                            <p:tav tm="100000">
                                              <p:val>
                                                <p:strVal val="#ppt_y"/>
                                              </p:val>
                                            </p:tav>
                                          </p:tavLst>
                                        </p:anim>
                                      </p:childTnLst>
                                    </p:cTn>
                                  </p:par>
                                  <p:par>
                                    <p:cTn id="77" presetID="2" presetClass="entr" presetSubtype="2" fill="hold" grpId="0" nodeType="withEffect">
                                      <p:stCondLst>
                                        <p:cond delay="60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1+#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8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1+#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P spid="8" grpId="0" animBg="1"/>
          <p:bldP spid="25" grpId="0"/>
          <p:bldP spid="26" grpId="0"/>
          <p:bldP spid="27" grpId="0"/>
          <p:bldP spid="28" grpId="0"/>
          <p:bldP spid="2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0" y="154931"/>
            <a:ext cx="9144000" cy="58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9144000" cy="649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层"/>
          <p:cNvSpPr txBox="1"/>
          <p:nvPr/>
        </p:nvSpPr>
        <p:spPr bwMode="auto">
          <a:xfrm>
            <a:off x="395536" y="155416"/>
            <a:ext cx="3013442" cy="40011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000"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章节</a:t>
            </a:r>
            <a:r>
              <a:rPr kumimoji="0" lang="zh-CN" altLang="en-US" sz="20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标题</a:t>
            </a:r>
          </a:p>
        </p:txBody>
      </p:sp>
      <p:sp>
        <p:nvSpPr>
          <p:cNvPr id="4" name="等腰三角形 3"/>
          <p:cNvSpPr/>
          <p:nvPr/>
        </p:nvSpPr>
        <p:spPr>
          <a:xfrm rot="5400000">
            <a:off x="280588" y="243068"/>
            <a:ext cx="312797" cy="2269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49"/>
          <p:cNvPicPr>
            <a:picLocks noChangeAspect="1"/>
          </p:cNvPicPr>
          <p:nvPr/>
        </p:nvPicPr>
        <p:blipFill rotWithShape="1">
          <a:blip r:embed="rId3" cstate="email"/>
          <a:srcRect/>
          <a:stretch>
            <a:fillRect/>
          </a:stretch>
        </p:blipFill>
        <p:spPr>
          <a:xfrm>
            <a:off x="8028384" y="81009"/>
            <a:ext cx="858895" cy="576201"/>
          </a:xfrm>
          <a:prstGeom prst="rect">
            <a:avLst/>
          </a:prstGeom>
        </p:spPr>
      </p:pic>
      <p:grpSp>
        <p:nvGrpSpPr>
          <p:cNvPr id="7" name="Group 13"/>
          <p:cNvGrpSpPr/>
          <p:nvPr/>
        </p:nvGrpSpPr>
        <p:grpSpPr>
          <a:xfrm>
            <a:off x="3420364" y="1458040"/>
            <a:ext cx="2436984" cy="3351587"/>
            <a:chOff x="4591134" y="2101175"/>
            <a:chExt cx="3009732" cy="4139288"/>
          </a:xfrm>
        </p:grpSpPr>
        <p:grpSp>
          <p:nvGrpSpPr>
            <p:cNvPr id="8" name="Group 8"/>
            <p:cNvGrpSpPr/>
            <p:nvPr/>
          </p:nvGrpSpPr>
          <p:grpSpPr>
            <a:xfrm>
              <a:off x="4591134" y="2101175"/>
              <a:ext cx="3009732" cy="4139288"/>
              <a:chOff x="4591134" y="2101175"/>
              <a:chExt cx="3009732" cy="4139288"/>
            </a:xfrm>
          </p:grpSpPr>
          <p:sp>
            <p:nvSpPr>
              <p:cNvPr id="14" name="Rectangle 35"/>
              <p:cNvSpPr/>
              <p:nvPr/>
            </p:nvSpPr>
            <p:spPr>
              <a:xfrm>
                <a:off x="4591134" y="2101175"/>
                <a:ext cx="3009732" cy="4139287"/>
              </a:xfrm>
              <a:prstGeom prst="rect">
                <a:avLst/>
              </a:prstGeom>
              <a:solidFill>
                <a:schemeClr val="bg1">
                  <a:lumMod val="95000"/>
                </a:schemeClr>
              </a:solidFill>
              <a:ln>
                <a:noFill/>
              </a:ln>
              <a:effectLst>
                <a:outerShdw blurRad="50800" dist="1016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5" name="Rectangle 36"/>
              <p:cNvSpPr/>
              <p:nvPr/>
            </p:nvSpPr>
            <p:spPr>
              <a:xfrm>
                <a:off x="4591134" y="2101175"/>
                <a:ext cx="3009732" cy="4338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37"/>
              <p:cNvSpPr/>
              <p:nvPr/>
            </p:nvSpPr>
            <p:spPr>
              <a:xfrm>
                <a:off x="4591134" y="6138726"/>
                <a:ext cx="3009732" cy="10173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Rounded Rectangle 62"/>
            <p:cNvSpPr/>
            <p:nvPr/>
          </p:nvSpPr>
          <p:spPr>
            <a:xfrm>
              <a:off x="4831270" y="4560041"/>
              <a:ext cx="2529461" cy="386642"/>
            </a:xfrm>
            <a:prstGeom prst="roundRect">
              <a:avLst/>
            </a:prstGeom>
            <a:solidFill>
              <a:srgbClr val="FBBF3B"/>
            </a:solidFill>
            <a:ln>
              <a:noFill/>
            </a:ln>
            <a:effectLst>
              <a:innerShdw blurRad="635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
            <p:cNvSpPr txBox="1">
              <a:spLocks noChangeArrowheads="1"/>
            </p:cNvSpPr>
            <p:nvPr/>
          </p:nvSpPr>
          <p:spPr bwMode="auto">
            <a:xfrm>
              <a:off x="4929418" y="4033321"/>
              <a:ext cx="2333165" cy="57286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rgbClr val="314254"/>
                  </a:solidFill>
                  <a:effectLst/>
                  <a:latin typeface="Impact" panose="020B0806030902050204" pitchFamily="34" charset="0"/>
                </a:rPr>
                <a:t>02</a:t>
              </a:r>
            </a:p>
          </p:txBody>
        </p:sp>
        <p:pic>
          <p:nvPicPr>
            <p:cNvPr id="11" name="Picture 5"/>
            <p:cNvPicPr>
              <a:picLocks noChangeAspect="1"/>
            </p:cNvPicPr>
            <p:nvPr/>
          </p:nvPicPr>
          <p:blipFill rotWithShape="1">
            <a:blip r:embed="rId4" cstate="email"/>
            <a:srcRect/>
            <a:stretch>
              <a:fillRect/>
            </a:stretch>
          </p:blipFill>
          <p:spPr>
            <a:xfrm flipH="1">
              <a:off x="5222332" y="2581930"/>
              <a:ext cx="1747336" cy="1162084"/>
            </a:xfrm>
            <a:prstGeom prst="rect">
              <a:avLst/>
            </a:prstGeom>
            <a:effectLst>
              <a:outerShdw blurRad="50800" dist="50800" dir="2700000" sx="99000" sy="99000" algn="tl" rotWithShape="0">
                <a:prstClr val="black">
                  <a:alpha val="30000"/>
                </a:prstClr>
              </a:outerShdw>
            </a:effectLst>
          </p:spPr>
        </p:pic>
        <p:sp>
          <p:nvSpPr>
            <p:cNvPr id="12" name="Rectangle 3"/>
            <p:cNvSpPr txBox="1">
              <a:spLocks noChangeArrowheads="1"/>
            </p:cNvSpPr>
            <p:nvPr/>
          </p:nvSpPr>
          <p:spPr bwMode="auto">
            <a:xfrm>
              <a:off x="4727397" y="4543811"/>
              <a:ext cx="2737207" cy="42081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zh-CN" altLang="en-US" sz="1600" b="0" dirty="0">
                  <a:solidFill>
                    <a:srgbClr val="314254"/>
                  </a:solidFill>
                  <a:effectLst/>
                  <a:latin typeface="微软雅黑" panose="020B0503020204020204" pitchFamily="34" charset="-122"/>
                  <a:ea typeface="微软雅黑" panose="020B0503020204020204" pitchFamily="34" charset="-122"/>
                  <a:cs typeface="+mn-cs"/>
                </a:rPr>
                <a:t>填写小标题</a:t>
              </a:r>
              <a:endParaRPr lang="en-US" altLang="ko-KR" sz="1600" b="0" dirty="0">
                <a:solidFill>
                  <a:srgbClr val="314254"/>
                </a:solidFill>
                <a:effectLst/>
                <a:latin typeface="微软雅黑" panose="020B0503020204020204" pitchFamily="34" charset="-122"/>
                <a:ea typeface="微软雅黑" panose="020B0503020204020204" pitchFamily="34" charset="-122"/>
                <a:cs typeface="+mn-cs"/>
              </a:endParaRPr>
            </a:p>
          </p:txBody>
        </p:sp>
        <p:sp>
          <p:nvSpPr>
            <p:cNvPr id="13" name="Rectangle 3"/>
            <p:cNvSpPr txBox="1">
              <a:spLocks noChangeArrowheads="1"/>
            </p:cNvSpPr>
            <p:nvPr/>
          </p:nvSpPr>
          <p:spPr bwMode="auto">
            <a:xfrm>
              <a:off x="4929417" y="5190891"/>
              <a:ext cx="2333165" cy="686894"/>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just">
                <a:lnSpc>
                  <a:spcPts val="1200"/>
                </a:lnSpc>
              </a:pPr>
              <a:r>
                <a:rPr lang="zh-CN" altLang="en-US" sz="1000" b="0" dirty="0">
                  <a:solidFill>
                    <a:prstClr val="black">
                      <a:lumMod val="65000"/>
                      <a:lumOff val="35000"/>
                    </a:prstClr>
                  </a:solidFill>
                  <a:effectLst/>
                  <a:latin typeface="微软雅黑" panose="020B0503020204020204" pitchFamily="34" charset="-122"/>
                  <a:ea typeface="微软雅黑" panose="020B0503020204020204" pitchFamily="34" charset="-122"/>
                  <a:cs typeface="+mn-cs"/>
                </a:rPr>
                <a:t>随着计算机技术的发展及印刷技术的进步，平面设计在视觉感观领域的表现也越来越丰富。</a:t>
              </a:r>
            </a:p>
          </p:txBody>
        </p:sp>
      </p:grpSp>
      <p:grpSp>
        <p:nvGrpSpPr>
          <p:cNvPr id="17" name="Group 14"/>
          <p:cNvGrpSpPr/>
          <p:nvPr/>
        </p:nvGrpSpPr>
        <p:grpSpPr>
          <a:xfrm>
            <a:off x="6196897" y="1458040"/>
            <a:ext cx="2436984" cy="3351587"/>
            <a:chOff x="8020218" y="2101175"/>
            <a:chExt cx="3009732" cy="4139288"/>
          </a:xfrm>
        </p:grpSpPr>
        <p:grpSp>
          <p:nvGrpSpPr>
            <p:cNvPr id="18" name="Group 7"/>
            <p:cNvGrpSpPr/>
            <p:nvPr/>
          </p:nvGrpSpPr>
          <p:grpSpPr>
            <a:xfrm>
              <a:off x="8020218" y="2101175"/>
              <a:ext cx="3009732" cy="4139288"/>
              <a:chOff x="8020218" y="2101175"/>
              <a:chExt cx="3009732" cy="4139288"/>
            </a:xfrm>
          </p:grpSpPr>
          <p:sp>
            <p:nvSpPr>
              <p:cNvPr id="24" name="Rectangle 39"/>
              <p:cNvSpPr/>
              <p:nvPr/>
            </p:nvSpPr>
            <p:spPr>
              <a:xfrm>
                <a:off x="8020218" y="2101175"/>
                <a:ext cx="3009732" cy="4139287"/>
              </a:xfrm>
              <a:prstGeom prst="rect">
                <a:avLst/>
              </a:prstGeom>
              <a:solidFill>
                <a:schemeClr val="bg1">
                  <a:lumMod val="95000"/>
                </a:schemeClr>
              </a:solidFill>
              <a:ln>
                <a:noFill/>
              </a:ln>
              <a:effectLst>
                <a:outerShdw blurRad="50800" dist="1016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25" name="Rectangle 40"/>
              <p:cNvSpPr/>
              <p:nvPr/>
            </p:nvSpPr>
            <p:spPr>
              <a:xfrm>
                <a:off x="8020218" y="2101175"/>
                <a:ext cx="3009732" cy="4338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41"/>
              <p:cNvSpPr/>
              <p:nvPr/>
            </p:nvSpPr>
            <p:spPr>
              <a:xfrm>
                <a:off x="8020218" y="6138726"/>
                <a:ext cx="3009732" cy="10173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Rounded Rectangle 64"/>
            <p:cNvSpPr/>
            <p:nvPr/>
          </p:nvSpPr>
          <p:spPr>
            <a:xfrm>
              <a:off x="8260354" y="4560041"/>
              <a:ext cx="2529461" cy="386642"/>
            </a:xfrm>
            <a:prstGeom prst="roundRect">
              <a:avLst/>
            </a:prstGeom>
            <a:solidFill>
              <a:srgbClr val="FBBF3B"/>
            </a:solidFill>
            <a:ln>
              <a:noFill/>
            </a:ln>
            <a:effectLst>
              <a:innerShdw blurRad="635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3"/>
            <p:cNvSpPr txBox="1">
              <a:spLocks noChangeArrowheads="1"/>
            </p:cNvSpPr>
            <p:nvPr/>
          </p:nvSpPr>
          <p:spPr bwMode="auto">
            <a:xfrm>
              <a:off x="8358502" y="4033321"/>
              <a:ext cx="2333165" cy="57286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altLang="ko-KR" sz="2400" b="0" dirty="0">
                  <a:solidFill>
                    <a:srgbClr val="314254"/>
                  </a:solidFill>
                  <a:effectLst/>
                  <a:latin typeface="Impact" panose="020B0806030902050204" pitchFamily="34" charset="0"/>
                </a:rPr>
                <a:t>03</a:t>
              </a:r>
            </a:p>
          </p:txBody>
        </p:sp>
        <p:pic>
          <p:nvPicPr>
            <p:cNvPr id="21" name="Picture 6"/>
            <p:cNvPicPr>
              <a:picLocks noChangeAspect="1"/>
            </p:cNvPicPr>
            <p:nvPr/>
          </p:nvPicPr>
          <p:blipFill rotWithShape="1">
            <a:blip r:embed="rId5" cstate="email"/>
            <a:srcRect/>
            <a:stretch>
              <a:fillRect/>
            </a:stretch>
          </p:blipFill>
          <p:spPr>
            <a:xfrm flipH="1">
              <a:off x="8667508" y="2511846"/>
              <a:ext cx="1715152" cy="1227244"/>
            </a:xfrm>
            <a:prstGeom prst="rect">
              <a:avLst/>
            </a:prstGeom>
            <a:effectLst>
              <a:outerShdw blurRad="50800" dist="50800" dir="2700000" sx="99000" sy="99000" algn="tl" rotWithShape="0">
                <a:prstClr val="black">
                  <a:alpha val="30000"/>
                </a:prstClr>
              </a:outerShdw>
            </a:effectLst>
          </p:spPr>
        </p:pic>
        <p:sp>
          <p:nvSpPr>
            <p:cNvPr id="22" name="Rectangle 3"/>
            <p:cNvSpPr txBox="1">
              <a:spLocks noChangeArrowheads="1"/>
            </p:cNvSpPr>
            <p:nvPr/>
          </p:nvSpPr>
          <p:spPr bwMode="auto">
            <a:xfrm>
              <a:off x="8156481" y="4543811"/>
              <a:ext cx="2737207" cy="42081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zh-CN" altLang="en-US" sz="1600" b="0" dirty="0">
                  <a:solidFill>
                    <a:srgbClr val="314254"/>
                  </a:solidFill>
                  <a:effectLst/>
                  <a:latin typeface="微软雅黑" panose="020B0503020204020204" pitchFamily="34" charset="-122"/>
                  <a:ea typeface="微软雅黑" panose="020B0503020204020204" pitchFamily="34" charset="-122"/>
                  <a:cs typeface="+mn-cs"/>
                </a:rPr>
                <a:t>填写小标题</a:t>
              </a:r>
              <a:endParaRPr lang="en-US" altLang="ko-KR" sz="1600" b="0" dirty="0">
                <a:solidFill>
                  <a:srgbClr val="314254"/>
                </a:solidFill>
                <a:effectLst/>
                <a:latin typeface="微软雅黑" panose="020B0503020204020204" pitchFamily="34" charset="-122"/>
                <a:ea typeface="微软雅黑" panose="020B0503020204020204" pitchFamily="34" charset="-122"/>
                <a:cs typeface="+mn-cs"/>
              </a:endParaRPr>
            </a:p>
          </p:txBody>
        </p:sp>
        <p:sp>
          <p:nvSpPr>
            <p:cNvPr id="23" name="Rectangle 3"/>
            <p:cNvSpPr txBox="1">
              <a:spLocks noChangeArrowheads="1"/>
            </p:cNvSpPr>
            <p:nvPr/>
          </p:nvSpPr>
          <p:spPr bwMode="auto">
            <a:xfrm>
              <a:off x="8358501" y="5190891"/>
              <a:ext cx="2333165" cy="686894"/>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just">
                <a:lnSpc>
                  <a:spcPts val="1200"/>
                </a:lnSpc>
              </a:pPr>
              <a:r>
                <a:rPr lang="zh-CN" altLang="en-US" sz="1000" b="0" dirty="0">
                  <a:solidFill>
                    <a:prstClr val="black">
                      <a:lumMod val="65000"/>
                      <a:lumOff val="35000"/>
                    </a:prstClr>
                  </a:solidFill>
                  <a:effectLst/>
                  <a:latin typeface="微软雅黑" panose="020B0503020204020204" pitchFamily="34" charset="-122"/>
                  <a:ea typeface="微软雅黑" panose="020B0503020204020204" pitchFamily="34" charset="-122"/>
                  <a:cs typeface="+mn-cs"/>
                </a:rPr>
                <a:t>随着计算机技术的发展及印刷技术的进步，平面设计在视觉感观领域的表现也越来越丰富。</a:t>
              </a:r>
            </a:p>
          </p:txBody>
        </p:sp>
      </p:grpSp>
      <p:grpSp>
        <p:nvGrpSpPr>
          <p:cNvPr id="28" name="Group 12"/>
          <p:cNvGrpSpPr/>
          <p:nvPr/>
        </p:nvGrpSpPr>
        <p:grpSpPr>
          <a:xfrm>
            <a:off x="643830" y="1458040"/>
            <a:ext cx="2436984" cy="3351587"/>
            <a:chOff x="1162050" y="2101175"/>
            <a:chExt cx="3009732" cy="4139288"/>
          </a:xfrm>
        </p:grpSpPr>
        <p:grpSp>
          <p:nvGrpSpPr>
            <p:cNvPr id="29" name="Group 11"/>
            <p:cNvGrpSpPr/>
            <p:nvPr/>
          </p:nvGrpSpPr>
          <p:grpSpPr>
            <a:xfrm>
              <a:off x="1162050" y="2101175"/>
              <a:ext cx="3009732" cy="4139288"/>
              <a:chOff x="1162050" y="2101175"/>
              <a:chExt cx="3009732" cy="4139288"/>
            </a:xfrm>
          </p:grpSpPr>
          <p:sp>
            <p:nvSpPr>
              <p:cNvPr id="35" name="Rectangle 29"/>
              <p:cNvSpPr/>
              <p:nvPr/>
            </p:nvSpPr>
            <p:spPr>
              <a:xfrm>
                <a:off x="1162050" y="2101175"/>
                <a:ext cx="3009732" cy="4139287"/>
              </a:xfrm>
              <a:prstGeom prst="rect">
                <a:avLst/>
              </a:prstGeom>
              <a:solidFill>
                <a:schemeClr val="bg1">
                  <a:lumMod val="95000"/>
                </a:schemeClr>
              </a:solidFill>
              <a:ln>
                <a:noFill/>
              </a:ln>
              <a:effectLst>
                <a:outerShdw blurRad="50800" dist="1016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36" name="Rectangle 30"/>
              <p:cNvSpPr/>
              <p:nvPr/>
            </p:nvSpPr>
            <p:spPr>
              <a:xfrm>
                <a:off x="1162050" y="2101175"/>
                <a:ext cx="3009732" cy="43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ectangle 31"/>
              <p:cNvSpPr/>
              <p:nvPr/>
            </p:nvSpPr>
            <p:spPr>
              <a:xfrm>
                <a:off x="1162050" y="6138726"/>
                <a:ext cx="3009732" cy="101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0" name="Rounded Rectangle 60"/>
            <p:cNvSpPr/>
            <p:nvPr/>
          </p:nvSpPr>
          <p:spPr>
            <a:xfrm>
              <a:off x="1402186" y="4560041"/>
              <a:ext cx="2529461" cy="386642"/>
            </a:xfrm>
            <a:prstGeom prst="roundRect">
              <a:avLst/>
            </a:prstGeom>
            <a:solidFill>
              <a:schemeClr val="bg2"/>
            </a:solidFill>
            <a:ln>
              <a:noFill/>
            </a:ln>
            <a:effectLst>
              <a:innerShdw blurRad="63500" dist="127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1" name="Picture 4"/>
            <p:cNvPicPr>
              <a:picLocks noChangeAspect="1"/>
            </p:cNvPicPr>
            <p:nvPr/>
          </p:nvPicPr>
          <p:blipFill rotWithShape="1">
            <a:blip r:embed="rId6" cstate="email"/>
            <a:srcRect/>
            <a:stretch>
              <a:fillRect/>
            </a:stretch>
          </p:blipFill>
          <p:spPr>
            <a:xfrm>
              <a:off x="1804190" y="2601955"/>
              <a:ext cx="1725452" cy="1143466"/>
            </a:xfrm>
            <a:prstGeom prst="rect">
              <a:avLst/>
            </a:prstGeom>
            <a:effectLst>
              <a:outerShdw blurRad="50800" dist="50800" dir="2700000" sx="99000" sy="99000" algn="tl" rotWithShape="0">
                <a:prstClr val="black">
                  <a:alpha val="30000"/>
                </a:prstClr>
              </a:outerShdw>
            </a:effectLst>
          </p:spPr>
        </p:pic>
        <p:sp>
          <p:nvSpPr>
            <p:cNvPr id="32" name="Rectangle 3"/>
            <p:cNvSpPr txBox="1">
              <a:spLocks noChangeArrowheads="1"/>
            </p:cNvSpPr>
            <p:nvPr/>
          </p:nvSpPr>
          <p:spPr bwMode="auto">
            <a:xfrm>
              <a:off x="1500333" y="5190891"/>
              <a:ext cx="2333165" cy="686894"/>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just">
                <a:lnSpc>
                  <a:spcPts val="1200"/>
                </a:lnSpc>
              </a:pPr>
              <a:r>
                <a:rPr lang="zh-CN" altLang="en-US" sz="1000" b="0" dirty="0">
                  <a:solidFill>
                    <a:prstClr val="black">
                      <a:lumMod val="65000"/>
                      <a:lumOff val="35000"/>
                    </a:prstClr>
                  </a:solidFill>
                  <a:effectLst/>
                  <a:latin typeface="微软雅黑" panose="020B0503020204020204" pitchFamily="34" charset="-122"/>
                  <a:ea typeface="微软雅黑" panose="020B0503020204020204" pitchFamily="34" charset="-122"/>
                  <a:cs typeface="+mn-cs"/>
                </a:rPr>
                <a:t>随着计算机技术的发展及印刷技术的进步，平面设计在视觉感观领域的表现也越来越丰富。</a:t>
              </a:r>
            </a:p>
          </p:txBody>
        </p:sp>
        <p:sp>
          <p:nvSpPr>
            <p:cNvPr id="33" name="Rectangle 3"/>
            <p:cNvSpPr txBox="1">
              <a:spLocks noChangeArrowheads="1"/>
            </p:cNvSpPr>
            <p:nvPr/>
          </p:nvSpPr>
          <p:spPr bwMode="auto">
            <a:xfrm>
              <a:off x="1500333" y="4543811"/>
              <a:ext cx="2333165" cy="42081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zh-CN" altLang="en-US" sz="1600" b="0" dirty="0">
                  <a:solidFill>
                    <a:srgbClr val="314254"/>
                  </a:solidFill>
                  <a:effectLst/>
                  <a:latin typeface="微软雅黑" panose="020B0503020204020204" pitchFamily="34" charset="-122"/>
                  <a:ea typeface="微软雅黑" panose="020B0503020204020204" pitchFamily="34" charset="-122"/>
                </a:rPr>
                <a:t>填写小标题</a:t>
              </a:r>
              <a:endParaRPr lang="en-US" altLang="ko-KR" sz="1600" b="0" dirty="0">
                <a:solidFill>
                  <a:srgbClr val="314254"/>
                </a:solidFill>
                <a:effectLst/>
                <a:latin typeface="微软雅黑" panose="020B0503020204020204" pitchFamily="34" charset="-122"/>
                <a:ea typeface="微软雅黑" panose="020B0503020204020204" pitchFamily="34" charset="-122"/>
              </a:endParaRPr>
            </a:p>
          </p:txBody>
        </p:sp>
        <p:sp>
          <p:nvSpPr>
            <p:cNvPr id="34" name="Rectangle 3"/>
            <p:cNvSpPr txBox="1">
              <a:spLocks noChangeArrowheads="1"/>
            </p:cNvSpPr>
            <p:nvPr/>
          </p:nvSpPr>
          <p:spPr bwMode="auto">
            <a:xfrm>
              <a:off x="1500333" y="4033321"/>
              <a:ext cx="2333165" cy="572861"/>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rgbClr val="314254"/>
                  </a:solidFill>
                  <a:effectLst/>
                  <a:latin typeface="Impact" panose="020B0806030902050204" pitchFamily="34" charset="0"/>
                </a:rPr>
                <a:t>01</a:t>
              </a:r>
            </a:p>
          </p:txBody>
        </p:sp>
      </p:grpSp>
    </p:spTree>
  </p:cSld>
  <p:clrMapOvr>
    <a:masterClrMapping/>
  </p:clrMapOvr>
  <mc:AlternateContent xmlns:mc="http://schemas.openxmlformats.org/markup-compatibility/2006" xmlns:p14="http://schemas.microsoft.com/office/powerpoint/2010/main">
    <mc:Choice Requires="p14">
      <p:transition spd="slow" p14:dur="175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14:presetBounceEnd="54000">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14:bounceEnd="54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54000">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600"/>
                                            <p:tgtEl>
                                              <p:spTgt spid="28"/>
                                            </p:tgtEl>
                                          </p:cBhvr>
                                        </p:animEffect>
                                        <p:anim calcmode="lin" valueType="num">
                                          <p:cBhvr>
                                            <p:cTn id="32" dur="600" fill="hold"/>
                                            <p:tgtEl>
                                              <p:spTgt spid="28"/>
                                            </p:tgtEl>
                                            <p:attrNameLst>
                                              <p:attrName>ppt_x</p:attrName>
                                            </p:attrNameLst>
                                          </p:cBhvr>
                                          <p:tavLst>
                                            <p:tav tm="0">
                                              <p:val>
                                                <p:strVal val="#ppt_x"/>
                                              </p:val>
                                            </p:tav>
                                            <p:tav tm="100000">
                                              <p:val>
                                                <p:strVal val="#ppt_x"/>
                                              </p:val>
                                            </p:tav>
                                          </p:tavLst>
                                        </p:anim>
                                        <p:anim calcmode="lin" valueType="num">
                                          <p:cBhvr>
                                            <p:cTn id="33" dur="6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4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600"/>
                                            <p:tgtEl>
                                              <p:spTgt spid="17"/>
                                            </p:tgtEl>
                                          </p:cBhvr>
                                        </p:animEffect>
                                        <p:anim calcmode="lin" valueType="num">
                                          <p:cBhvr>
                                            <p:cTn id="42" dur="600" fill="hold"/>
                                            <p:tgtEl>
                                              <p:spTgt spid="17"/>
                                            </p:tgtEl>
                                            <p:attrNameLst>
                                              <p:attrName>ppt_x</p:attrName>
                                            </p:attrNameLst>
                                          </p:cBhvr>
                                          <p:tavLst>
                                            <p:tav tm="0">
                                              <p:val>
                                                <p:strVal val="#ppt_x"/>
                                              </p:val>
                                            </p:tav>
                                            <p:tav tm="100000">
                                              <p:val>
                                                <p:strVal val="#ppt_x"/>
                                              </p:val>
                                            </p:tav>
                                          </p:tavLst>
                                        </p:anim>
                                        <p:anim calcmode="lin" valueType="num">
                                          <p:cBhvr>
                                            <p:cTn id="43" dur="6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700"/>
                                            <p:tgtEl>
                                              <p:spTgt spid="45"/>
                                            </p:tgtEl>
                                          </p:cBhvr>
                                        </p:animEffect>
                                        <p:anim calcmode="lin" valueType="num">
                                          <p:cBhvr>
                                            <p:cTn id="18" dur="700" fill="hold"/>
                                            <p:tgtEl>
                                              <p:spTgt spid="45"/>
                                            </p:tgtEl>
                                            <p:attrNameLst>
                                              <p:attrName>ppt_x</p:attrName>
                                            </p:attrNameLst>
                                          </p:cBhvr>
                                          <p:tavLst>
                                            <p:tav tm="0">
                                              <p:val>
                                                <p:strVal val="#ppt_x"/>
                                              </p:val>
                                            </p:tav>
                                            <p:tav tm="100000">
                                              <p:val>
                                                <p:strVal val="#ppt_x"/>
                                              </p:val>
                                            </p:tav>
                                          </p:tavLst>
                                        </p:anim>
                                        <p:anim calcmode="lin" valueType="num">
                                          <p:cBhvr>
                                            <p:cTn id="19" dur="700" fill="hold"/>
                                            <p:tgtEl>
                                              <p:spTgt spid="45"/>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600"/>
                                            <p:tgtEl>
                                              <p:spTgt spid="28"/>
                                            </p:tgtEl>
                                          </p:cBhvr>
                                        </p:animEffect>
                                        <p:anim calcmode="lin" valueType="num">
                                          <p:cBhvr>
                                            <p:cTn id="32" dur="600" fill="hold"/>
                                            <p:tgtEl>
                                              <p:spTgt spid="28"/>
                                            </p:tgtEl>
                                            <p:attrNameLst>
                                              <p:attrName>ppt_x</p:attrName>
                                            </p:attrNameLst>
                                          </p:cBhvr>
                                          <p:tavLst>
                                            <p:tav tm="0">
                                              <p:val>
                                                <p:strVal val="#ppt_x"/>
                                              </p:val>
                                            </p:tav>
                                            <p:tav tm="100000">
                                              <p:val>
                                                <p:strVal val="#ppt_x"/>
                                              </p:val>
                                            </p:tav>
                                          </p:tavLst>
                                        </p:anim>
                                        <p:anim calcmode="lin" valueType="num">
                                          <p:cBhvr>
                                            <p:cTn id="33" dur="6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4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600"/>
                                            <p:tgtEl>
                                              <p:spTgt spid="17"/>
                                            </p:tgtEl>
                                          </p:cBhvr>
                                        </p:animEffect>
                                        <p:anim calcmode="lin" valueType="num">
                                          <p:cBhvr>
                                            <p:cTn id="42" dur="600" fill="hold"/>
                                            <p:tgtEl>
                                              <p:spTgt spid="17"/>
                                            </p:tgtEl>
                                            <p:attrNameLst>
                                              <p:attrName>ppt_x</p:attrName>
                                            </p:attrNameLst>
                                          </p:cBhvr>
                                          <p:tavLst>
                                            <p:tav tm="0">
                                              <p:val>
                                                <p:strVal val="#ppt_x"/>
                                              </p:val>
                                            </p:tav>
                                            <p:tav tm="100000">
                                              <p:val>
                                                <p:strVal val="#ppt_x"/>
                                              </p:val>
                                            </p:tav>
                                          </p:tavLst>
                                        </p:anim>
                                        <p:anim calcmode="lin" valueType="num">
                                          <p:cBhvr>
                                            <p:cTn id="43" dur="6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5" grpId="0"/>
          <p:bldP spid="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工程建设项目施工报告类PPT模板"/>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314254"/>
      </a:dk2>
      <a:lt2>
        <a:srgbClr val="FBBF3B"/>
      </a:lt2>
      <a:accent1>
        <a:srgbClr val="74BB2B"/>
      </a:accent1>
      <a:accent2>
        <a:srgbClr val="C0504D"/>
      </a:accent2>
      <a:accent3>
        <a:srgbClr val="9BBB59"/>
      </a:accent3>
      <a:accent4>
        <a:srgbClr val="8064A2"/>
      </a:accent4>
      <a:accent5>
        <a:srgbClr val="4BACC6"/>
      </a:accent5>
      <a:accent6>
        <a:srgbClr val="F79646"/>
      </a:accent6>
      <a:hlink>
        <a:srgbClr val="BFBFB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全屏显示(16:9)</PresentationFormat>
  <Paragraphs>226</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Bebas Neue</vt:lpstr>
      <vt:lpstr>FontAwesome</vt:lpstr>
      <vt:lpstr>Gill Sans</vt:lpstr>
      <vt:lpstr>Open Sans</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工程建设项目施工报告类PPT模板</dc:title>
  <dc:creator>Windows 用户</dc:creator>
  <cp:lastModifiedBy>天 下</cp:lastModifiedBy>
  <cp:revision>1168</cp:revision>
  <dcterms:created xsi:type="dcterms:W3CDTF">2013-02-20T08:47:00Z</dcterms:created>
  <dcterms:modified xsi:type="dcterms:W3CDTF">2021-01-05T06:12:22Z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