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4" r:id="rId2"/>
    <p:sldId id="3315" r:id="rId3"/>
    <p:sldId id="3316" r:id="rId4"/>
    <p:sldId id="3260" r:id="rId5"/>
    <p:sldId id="3257" r:id="rId6"/>
    <p:sldId id="3270" r:id="rId7"/>
    <p:sldId id="3282" r:id="rId8"/>
    <p:sldId id="3317" r:id="rId9"/>
    <p:sldId id="3281" r:id="rId10"/>
    <p:sldId id="3258" r:id="rId11"/>
    <p:sldId id="3280" r:id="rId12"/>
    <p:sldId id="3267" r:id="rId13"/>
    <p:sldId id="3318" r:id="rId14"/>
    <p:sldId id="3264" r:id="rId15"/>
    <p:sldId id="3262" r:id="rId16"/>
    <p:sldId id="3259" r:id="rId17"/>
    <p:sldId id="3263" r:id="rId18"/>
    <p:sldId id="3319" r:id="rId19"/>
    <p:sldId id="3265" r:id="rId20"/>
    <p:sldId id="3261" r:id="rId21"/>
    <p:sldId id="3266" r:id="rId22"/>
    <p:sldId id="332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orient="horz" pos="3966">
          <p15:clr>
            <a:srgbClr val="A4A3A4"/>
          </p15:clr>
        </p15:guide>
        <p15:guide id="3" pos="3840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1"/>
    <a:srgbClr val="FAAEB3"/>
    <a:srgbClr val="F29194"/>
    <a:srgbClr val="900000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1" autoAdjust="0"/>
    <p:restoredTop sz="92986" autoAdjust="0"/>
  </p:normalViewPr>
  <p:slideViewPr>
    <p:cSldViewPr>
      <p:cViewPr varScale="1">
        <p:scale>
          <a:sx n="115" d="100"/>
          <a:sy n="115" d="100"/>
        </p:scale>
        <p:origin x="504" y="96"/>
      </p:cViewPr>
      <p:guideLst>
        <p:guide orient="horz" pos="311"/>
        <p:guide orient="horz" pos="3966"/>
        <p:guide pos="3840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6C5-41BF-A09B-5AC2D02B05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6C5-41BF-A09B-5AC2D02B05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66C5-41BF-A09B-5AC2D02B0548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66C5-41BF-A09B-5AC2D02B0548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66C5-41BF-A09B-5AC2D02B05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66C5-41BF-A09B-5AC2D02B05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66C5-41BF-A09B-5AC2D02B0548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66C5-41BF-A09B-5AC2D02B0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581296128"/>
        <c:axId val="581297664"/>
      </c:barChart>
      <c:catAx>
        <c:axId val="58129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297664"/>
        <c:crosses val="autoZero"/>
        <c:auto val="1"/>
        <c:lblAlgn val="ctr"/>
        <c:lblOffset val="100"/>
        <c:noMultiLvlLbl val="0"/>
      </c:catAx>
      <c:valAx>
        <c:axId val="5812976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2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12712" y="-243408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228" y="5242628"/>
            <a:ext cx="5359545" cy="1248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24680" y="-82848"/>
            <a:ext cx="1503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LOGO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4588" y="4913336"/>
            <a:ext cx="9902825" cy="1577763"/>
          </a:xfrm>
          <a:prstGeom prst="rect">
            <a:avLst/>
          </a:prstGeom>
          <a:solidFill>
            <a:srgbClr val="00B0F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9526" y="6045078"/>
            <a:ext cx="989294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pc="600" dirty="0">
                <a:solidFill>
                  <a:schemeClr val="bg1"/>
                </a:solidFill>
                <a:ea typeface="方正正准黑简体" panose="02000000000000000000" pitchFamily="2" charset="-122"/>
                <a:cs typeface="Arial" panose="020B0604020202020204" pitchFamily="34" charset="0"/>
              </a:rPr>
              <a:t>Mechanical industry electromechanical lathe PPT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55973" y="4961721"/>
            <a:ext cx="10280054" cy="11988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机械机电车床行业</a:t>
            </a:r>
            <a:r>
              <a:rPr lang="en-US" altLang="zh-CN" sz="72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PPT</a:t>
            </a:r>
            <a:endParaRPr lang="zh-CN" altLang="en-US" sz="72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44588" y="4893141"/>
            <a:ext cx="9902825" cy="678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44588" y="6446801"/>
            <a:ext cx="9902825" cy="678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39650" y="6015915"/>
            <a:ext cx="9912700" cy="29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8" grpId="0"/>
      <p:bldP spid="9" grpId="0" bldLvl="0" animBg="1"/>
      <p:bldP spid="10" grpId="0"/>
      <p:bldP spid="11" grpId="0"/>
      <p:bldP spid="12" grpId="0" bldLvl="0" animBg="1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88088" y="3645024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8535" y="3204709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53684" y="2742564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12392" y="2367604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111111" y="2170918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252616" y="2476419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2616" y="2189481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3747" y="3434648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3747" y="3203658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539205" y="3159337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986638" y="4348953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6638" y="4062017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1371" y="5307182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1371" y="5076192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919437" y="4051045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413431" y="4440309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47664" y="-215900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706660" y="-200773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32201" y="-227667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347664" y="3944330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643213" y="2609211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3777206" y="2849785"/>
            <a:ext cx="266429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764972" y="4715657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48387" y="1419450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60103" y="2144643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22554" y="2653475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98436" y="3265266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35519" y="2068543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35298" y="2731068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09686" y="2463969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72136" y="1725343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342577" y="1022033"/>
            <a:ext cx="70294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049424" y="1357541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358282" y="1763639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296138" y="2276523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304749" y="2881673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219985" y="1688101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125942" y="2370318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092150" y="2123225"/>
            <a:ext cx="589915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0828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98377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4208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06069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70810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8794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7954" y="5427245"/>
            <a:ext cx="62357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17701" y="5427245"/>
            <a:ext cx="63500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1764972" y="6069124"/>
            <a:ext cx="8662058" cy="29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535921" y="5818857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-186878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642774" y="-186876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46217" y="1992993"/>
            <a:ext cx="2506612" cy="351790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46217" y="1718233"/>
            <a:ext cx="2647861" cy="259715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60257" y="3413332"/>
            <a:ext cx="1597025" cy="2229485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45" grpId="0"/>
      <p:bldP spid="46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982905" y="2606190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486158" y="1799920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478044" y="2256027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055471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116352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541901" y="1799920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541901" y="2256027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640569" y="1961955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7701449" y="2058224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486158" y="4751552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478044" y="5207659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00399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064881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536417" y="4751552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536417" y="5207659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640569" y="4913587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701449" y="5009856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1718611" y="1848926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5749087" y="3022366"/>
            <a:ext cx="1446080" cy="395605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749087" y="3438084"/>
            <a:ext cx="1884212" cy="44196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4987325" y="322051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050131" y="330412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787811" y="3007470"/>
            <a:ext cx="1415747" cy="395605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787811" y="3423191"/>
            <a:ext cx="1844691" cy="44196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007448" y="320562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070254" y="328922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5791744" y="4379483"/>
            <a:ext cx="1415747" cy="395605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5791743" y="4795205"/>
            <a:ext cx="1844691" cy="44196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4987325" y="457763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050131" y="4661238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8787813" y="4392588"/>
            <a:ext cx="1415747" cy="395605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8787813" y="4808308"/>
            <a:ext cx="1844691" cy="44196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007448" y="459073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070254" y="4674342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4960887" y="1810500"/>
            <a:ext cx="1644353" cy="395605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4960888" y="2206599"/>
            <a:ext cx="6220224" cy="294640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ldLvl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ldLvl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487951" y="4365104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716869" y="2206717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026337" y="3108559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95370" y="3899718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095370" y="1742590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95372" y="2644432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928181" y="2501043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675169" y="2036916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827362" y="4221714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3720643" y="4685843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136782" y="3021772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298022" y="3487159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445236" y="3655621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02378" y="4349962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02378" y="320683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02378" y="213922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45236" y="261423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45236" y="4825915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573539" y="1885466"/>
            <a:ext cx="177093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259347" y="3070761"/>
            <a:ext cx="1740271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8739617" y="4170319"/>
            <a:ext cx="172091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1946522" y="2377775"/>
            <a:ext cx="1691106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259129" y="3563068"/>
            <a:ext cx="1746675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613970" y="4662629"/>
            <a:ext cx="1859324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584702" y="3501008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665272" y="3412539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258248" y="4106556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5964168" y="3006930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265552" y="3411980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5964170" y="4538478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657967" y="4121273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570897" y="1943370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6948617" y="4184651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173151" y="2789573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565498" y="5003209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159923" y="4184651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6958983" y="2784689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638313" y="3106295"/>
            <a:ext cx="2391087" cy="662559"/>
            <a:chOff x="844734" y="1897307"/>
            <a:chExt cx="2294202" cy="608727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44766" y="1897307"/>
              <a:ext cx="1194170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631504" y="4306324"/>
            <a:ext cx="2420365" cy="662562"/>
            <a:chOff x="844734" y="1897308"/>
            <a:chExt cx="2322294" cy="608729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72858" y="1897308"/>
              <a:ext cx="1194170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284225" y="2851717"/>
            <a:ext cx="2392206" cy="662559"/>
            <a:chOff x="844734" y="1897308"/>
            <a:chExt cx="2287091" cy="608727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18991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284225" y="4050883"/>
            <a:ext cx="2392206" cy="662564"/>
            <a:chOff x="844734" y="1897307"/>
            <a:chExt cx="2287091" cy="608728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604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189912" cy="2368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034751" y="1906261"/>
            <a:ext cx="2383676" cy="662563"/>
            <a:chOff x="844734" y="1897307"/>
            <a:chExt cx="2287091" cy="608728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604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36301" y="1897307"/>
              <a:ext cx="1194170" cy="23686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868722" y="5250051"/>
            <a:ext cx="2392206" cy="662561"/>
            <a:chOff x="844734" y="1897308"/>
            <a:chExt cx="2287091" cy="608729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60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189912" cy="23686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 bldLvl="0" animBg="1"/>
      <p:bldP spid="45" grpId="0" bldLvl="0" animBg="1"/>
      <p:bldP spid="48" grpId="0" bldLvl="0" animBg="1"/>
      <p:bldP spid="56" grpId="0" bldLvl="0" animBg="1"/>
      <p:bldP spid="5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-186878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642774" y="-186876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46217" y="1992993"/>
            <a:ext cx="2506612" cy="351790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46217" y="1718233"/>
            <a:ext cx="2647861" cy="259715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60257" y="3413332"/>
            <a:ext cx="1526540" cy="2229485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45" grpId="0"/>
      <p:bldP spid="46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457225" y="2762003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258005" y="2023284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2936665" y="2830069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191940" y="3506727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1853448" y="3350992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632480" y="2594165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345214" y="4190014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2800229" y="4994501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4898158" y="2853945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89013" y="2142734"/>
            <a:ext cx="496622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ldLvl="0" animBg="1"/>
      <p:bldP spid="2054" grpId="0" bldLvl="0" animBg="1"/>
      <p:bldP spid="2055" grpId="0" bldLvl="0" animBg="1"/>
      <p:bldP spid="205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Graphic spid="22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连接符 85"/>
          <p:cNvCxnSpPr/>
          <p:nvPr/>
        </p:nvCxnSpPr>
        <p:spPr>
          <a:xfrm flipV="1">
            <a:off x="1483281" y="-350646"/>
            <a:ext cx="2046326" cy="429099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062176" y="-1233985"/>
            <a:ext cx="2619400" cy="54926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057911" y="2750978"/>
            <a:ext cx="1059815" cy="3138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6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59394" y="1120778"/>
            <a:ext cx="1573290" cy="1573290"/>
            <a:chOff x="1892209" y="1307818"/>
            <a:chExt cx="1573484" cy="1573484"/>
          </a:xfrm>
        </p:grpSpPr>
        <p:sp>
          <p:nvSpPr>
            <p:cNvPr id="4" name="椭圆 3"/>
            <p:cNvSpPr/>
            <p:nvPr/>
          </p:nvSpPr>
          <p:spPr>
            <a:xfrm>
              <a:off x="1892209" y="1307818"/>
              <a:ext cx="1573484" cy="15734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50800" dir="8100000" algn="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85569" y="1519146"/>
              <a:ext cx="1186766" cy="1258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364246" y="951250"/>
            <a:ext cx="6063613" cy="1252792"/>
            <a:chOff x="4915789" y="1052513"/>
            <a:chExt cx="5750624" cy="1188126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53" name="任意多边形 52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373257" y="1167088"/>
              <a:ext cx="3048000" cy="4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790251" y="2161478"/>
            <a:ext cx="6063613" cy="1252792"/>
            <a:chOff x="4915789" y="1052513"/>
            <a:chExt cx="5750624" cy="1188126"/>
          </a:xfrm>
        </p:grpSpPr>
        <p:grpSp>
          <p:nvGrpSpPr>
            <p:cNvPr id="64" name="组合 63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66" name="任意多边形 65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7373257" y="1174615"/>
              <a:ext cx="3048000" cy="4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216257" y="3521529"/>
            <a:ext cx="6063613" cy="1252792"/>
            <a:chOff x="4915789" y="1052513"/>
            <a:chExt cx="5750624" cy="1188126"/>
          </a:xfrm>
        </p:grpSpPr>
        <p:grpSp>
          <p:nvGrpSpPr>
            <p:cNvPr id="70" name="组合 69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2" name="任意多边形 71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7373257" y="1174615"/>
              <a:ext cx="3048000" cy="4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642263" y="4825474"/>
            <a:ext cx="6063613" cy="1252792"/>
            <a:chOff x="4915789" y="1052513"/>
            <a:chExt cx="5750624" cy="1188126"/>
          </a:xfrm>
        </p:grpSpPr>
        <p:grpSp>
          <p:nvGrpSpPr>
            <p:cNvPr id="76" name="组合 7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8" name="任意多边形 77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-1" fmla="*/ 0 w 1494790"/>
                  <a:gd name="connsiteY0-2" fmla="*/ 488950 h 488950"/>
                  <a:gd name="connsiteX1-3" fmla="*/ 450850 w 1494790"/>
                  <a:gd name="connsiteY1-4" fmla="*/ 0 h 488950"/>
                  <a:gd name="connsiteX2-5" fmla="*/ 1494790 w 1494790"/>
                  <a:gd name="connsiteY2-6" fmla="*/ 7620 h 488950"/>
                  <a:gd name="connsiteX0-7" fmla="*/ 0 w 1497172"/>
                  <a:gd name="connsiteY0-8" fmla="*/ 490855 h 490855"/>
                  <a:gd name="connsiteX1-9" fmla="*/ 450850 w 1497172"/>
                  <a:gd name="connsiteY1-10" fmla="*/ 1905 h 490855"/>
                  <a:gd name="connsiteX2-11" fmla="*/ 1497172 w 1497172"/>
                  <a:gd name="connsiteY2-12" fmla="*/ 0 h 49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32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373257" y="1189455"/>
              <a:ext cx="3048000" cy="4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69820" y="2435019"/>
            <a:ext cx="888947" cy="920527"/>
            <a:chOff x="2797919" y="2726482"/>
            <a:chExt cx="843062" cy="873011"/>
          </a:xfrm>
        </p:grpSpPr>
        <p:sp>
          <p:nvSpPr>
            <p:cNvPr id="5" name="椭圆 4"/>
            <p:cNvSpPr/>
            <p:nvPr/>
          </p:nvSpPr>
          <p:spPr>
            <a:xfrm>
              <a:off x="2797919" y="2726482"/>
              <a:ext cx="843062" cy="8430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63557" y="2836477"/>
              <a:ext cx="742783" cy="76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6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录</a:t>
              </a:r>
            </a:p>
          </p:txBody>
        </p:sp>
      </p:grpSp>
      <p:cxnSp>
        <p:nvCxnSpPr>
          <p:cNvPr id="85" name="直接连接符 84"/>
          <p:cNvCxnSpPr/>
          <p:nvPr/>
        </p:nvCxnSpPr>
        <p:spPr>
          <a:xfrm flipV="1">
            <a:off x="-2425075" y="3297652"/>
            <a:ext cx="4007300" cy="8403014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4829035" y="3841697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029105" y="3386308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6777832" y="3439883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104794" y="2890737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135906" y="4321780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135906" y="5357707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508632" y="4321780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508632" y="5357707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332627" y="2688156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451916" y="2864787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164578" y="2755125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283867" y="2916687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005876" y="3040580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005875" y="2740894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469942" y="3000398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2747137" y="2700712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5749021" y="1966565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5867891" y="2142359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253909" y="5004446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372779" y="5181077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253909" y="3968100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372779" y="4144731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298866" y="5004446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298866" y="3968100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417736" y="4144731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417736" y="5181077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365042" y="4257698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642237" y="3958012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365042" y="5343548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642237" y="5043862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129826" y="4259780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129825" y="3960094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129826" y="5307530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129825" y="5007844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bldLvl="0" animBg="1" autoUpdateAnimBg="0"/>
      <p:bldP spid="54294" grpId="0" bldLvl="0" animBg="1" autoUpdateAnimBg="0"/>
      <p:bldP spid="54295" grpId="0" bldLvl="0" animBg="1" autoUpdateAnimBg="0"/>
      <p:bldP spid="54296" grpId="0" bldLvl="0" animBg="1" autoUpdateAnimBg="0"/>
      <p:bldP spid="54297" grpId="0" bldLvl="0" animBg="1" autoUpdateAnimBg="0"/>
      <p:bldP spid="54298" grpId="0" bldLvl="0" animBg="1" autoUpdateAnimBg="0"/>
      <p:bldP spid="54300" grpId="0" bldLvl="0" animBg="1" autoUpdateAnimBg="0"/>
      <p:bldP spid="54302" grpId="0" bldLvl="0" animBg="1" autoUpdateAnimBg="0"/>
      <p:bldP spid="54304" grpId="0" bldLvl="0" animBg="1" autoUpdateAnimBg="0"/>
      <p:bldP spid="54311" grpId="0" bldLvl="0" animBg="1" autoUpdateAnimBg="0"/>
      <p:bldP spid="54312" grpId="0" bldLvl="0" animBg="1" autoUpdateAnimBg="0"/>
      <p:bldP spid="40" grpId="0" bldLvl="0" animBg="1" autoUpdateAnimBg="0"/>
      <p:bldP spid="41" grpId="0" bldLvl="0" animBg="1" autoUpdateAnimBg="0"/>
      <p:bldP spid="42" grpId="0" bldLvl="0" animBg="1" autoUpdateAnimBg="0"/>
      <p:bldP spid="43" grpId="0" bldLvl="0" animBg="1" autoUpdateAnimBg="0"/>
      <p:bldP spid="44" grpId="0" bldLvl="0" animBg="1" autoUpdateAnimBg="0"/>
      <p:bldP spid="45" grpId="0" bldLvl="0" animBg="1" autoUpdateAnimBg="0"/>
      <p:bldP spid="46" grpId="0" bldLvl="0" animBg="1" autoUpdateAnimBg="0"/>
      <p:bldP spid="47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586567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1705543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609404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842402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108414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227390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131251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36424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63026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4749238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65309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88609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13689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25586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159728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392727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7704392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7823369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7727230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7960229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291431" y="2110210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410407" y="2271710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314269" y="3484447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547268" y="2479096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609404" y="4750758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609404" y="4391844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ldLvl="0" animBg="1"/>
      <p:bldP spid="39" grpId="0" bldLvl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ldLvl="0" animBg="1"/>
      <p:bldP spid="43" grpId="0" bldLvl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ldLvl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ldLvl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ldLvl="0" animBg="1"/>
      <p:bldP spid="55" grpId="0" bldLvl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-332581" y="-186879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228" y="5242628"/>
            <a:ext cx="5359545" cy="1248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8695" y="104477"/>
            <a:ext cx="1503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LOGO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4588" y="4913336"/>
            <a:ext cx="9902825" cy="1577763"/>
          </a:xfrm>
          <a:prstGeom prst="rect">
            <a:avLst/>
          </a:prstGeom>
          <a:solidFill>
            <a:srgbClr val="00B0F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82901" y="6232403"/>
            <a:ext cx="989294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pc="600" dirty="0">
                <a:solidFill>
                  <a:schemeClr val="bg1"/>
                </a:solidFill>
                <a:ea typeface="方正正准黑简体" panose="02000000000000000000" pitchFamily="2" charset="-122"/>
                <a:cs typeface="Arial" panose="020B0604020202020204" pitchFamily="34" charset="0"/>
              </a:rPr>
              <a:t>Mechanical industry electromechanical lathe PPT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89348" y="5149046"/>
            <a:ext cx="10280054" cy="11988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感谢聆听 批评指导</a:t>
            </a:r>
          </a:p>
        </p:txBody>
      </p:sp>
      <p:sp>
        <p:nvSpPr>
          <p:cNvPr id="12" name="矩形 11"/>
          <p:cNvSpPr/>
          <p:nvPr/>
        </p:nvSpPr>
        <p:spPr>
          <a:xfrm>
            <a:off x="1144588" y="4893141"/>
            <a:ext cx="9902825" cy="678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44588" y="6446801"/>
            <a:ext cx="9902825" cy="678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139650" y="6015915"/>
            <a:ext cx="9912700" cy="29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8" grpId="0"/>
      <p:bldP spid="9" grpId="0" bldLvl="0" animBg="1"/>
      <p:bldP spid="10" grpId="0"/>
      <p:bldP spid="11" grpId="0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-186878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642774" y="-186876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46217" y="1992993"/>
            <a:ext cx="2506612" cy="351790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46217" y="1718233"/>
            <a:ext cx="2647861" cy="259715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60257" y="3413332"/>
            <a:ext cx="1202690" cy="2229485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334076" y="2031973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276184" y="2293757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6978289" y="2598572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240838" y="3062968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245703" y="3312201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6430" y="3731287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107950" y="288710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84549" y="2199265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176429" y="187022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299446" y="34908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515699" y="219732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451355" y="3219497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3696245" y="2626440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525414" y="381892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625511" y="4197521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1968748" y="3670842"/>
            <a:ext cx="1405454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119960" y="2496434"/>
            <a:ext cx="1405454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7759322" y="2007908"/>
            <a:ext cx="142675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660772" y="3014597"/>
            <a:ext cx="142675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579351" y="4015953"/>
            <a:ext cx="142675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1891008" y="5124548"/>
            <a:ext cx="711200" cy="51625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169064" y="5156622"/>
            <a:ext cx="2632298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560715" y="5124548"/>
            <a:ext cx="711200" cy="51625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701775" y="5001020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215048" y="4998570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443174" y="5156622"/>
            <a:ext cx="2632298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1" grpId="0" bldLvl="0" animBg="1"/>
      <p:bldP spid="52" grpId="0" bldLvl="0" animBg="1"/>
      <p:bldP spid="53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278523" y="4906435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3839945" y="4857643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189467" y="2308719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3929898" y="2308719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3920660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631504" y="2337048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3879140" y="514309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631504" y="5087335"/>
            <a:ext cx="2055981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516348" y="2380528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426739" y="2331518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599288" y="510983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426739" y="5087335"/>
            <a:ext cx="2100598" cy="44196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462750" y="3687034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5833552" y="4000682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135547" y="2333576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462749" y="2333578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126882" y="2758984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4882313" y="4231090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6785014" y="3048892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541022" y="4463476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ldLvl="0" animBg="1" advAuto="0"/>
      <p:bldP spid="53" grpId="0" bldLvl="0" animBg="1" advAuto="0"/>
      <p:bldP spid="54" grpId="0" bldLvl="0" animBg="1" advAuto="0"/>
      <p:bldP spid="55" grpId="0" bldLvl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2581" y="1952836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982372" y="1952836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97326" y="1952836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32580" y="1805942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332580" y="5006342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511824" y="945514"/>
            <a:ext cx="8352209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23392" y="5517284"/>
            <a:ext cx="76739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369" y="955547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07661" y="1290258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421705" y="5699249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176502" y="992031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488677" y="2826280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412637" y="5699249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033497" y="5699249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189897" y="5699250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3698511" y="4413445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658330" y="4199144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404198" y="4413445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366249" y="4199144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658328" y="3848672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366248" y="3848672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" grpId="0" bldLvl="0" animBg="1"/>
      <p:bldP spid="34825" grpId="0" bldLvl="0" animBg="1"/>
      <p:bldP spid="34826" grpId="0" bldLvl="0" animBg="1"/>
      <p:bldP spid="34827" grpId="0" bldLvl="0" animBg="1"/>
      <p:bldP spid="34828" grpId="0" bldLvl="0" animBg="1"/>
      <p:bldP spid="34832" grpId="0" bldLvl="0" animBg="1" autoUpdateAnimBg="0"/>
      <p:bldP spid="34833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32581" y="-186878"/>
            <a:ext cx="12857163" cy="72324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642774" y="-186876"/>
            <a:ext cx="5881809" cy="7232466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/>
        </p:spPr>
        <p:txBody>
          <a:bodyPr vert="horz" wrap="square" lIns="45311" tIns="22656" rIns="45311" bIns="2265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46217" y="1992993"/>
            <a:ext cx="2506612" cy="351790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46217" y="1718233"/>
            <a:ext cx="2647861" cy="259715"/>
          </a:xfrm>
          <a:prstGeom prst="rect">
            <a:avLst/>
          </a:prstGeom>
          <a:noFill/>
        </p:spPr>
        <p:txBody>
          <a:bodyPr wrap="square" lIns="45311" tIns="22656" rIns="45311" bIns="2265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60257" y="3413332"/>
            <a:ext cx="1539875" cy="2229485"/>
          </a:xfrm>
          <a:prstGeom prst="rect">
            <a:avLst/>
          </a:prstGeom>
          <a:noFill/>
        </p:spPr>
        <p:txBody>
          <a:bodyPr wrap="none" lIns="45311" tIns="22656" rIns="45311" bIns="22656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45" grpId="0"/>
      <p:bldP spid="46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33022" y="-187325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6960096" y="1340768"/>
            <a:ext cx="374441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6960096" y="2614289"/>
            <a:ext cx="374441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6960096" y="3887810"/>
            <a:ext cx="374441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6960096" y="5161330"/>
            <a:ext cx="3744416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-312225" y="-76930"/>
            <a:ext cx="36004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37D8"/>
      </a:accent1>
      <a:accent2>
        <a:srgbClr val="D9D9D9"/>
      </a:accent2>
      <a:accent3>
        <a:srgbClr val="0237D8"/>
      </a:accent3>
      <a:accent4>
        <a:srgbClr val="D9D9D9"/>
      </a:accent4>
      <a:accent5>
        <a:srgbClr val="0237D8"/>
      </a:accent5>
      <a:accent6>
        <a:srgbClr val="D9D9D9"/>
      </a:accent6>
      <a:hlink>
        <a:srgbClr val="0237D8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Microsoft Office PowerPoint</Application>
  <PresentationFormat>宽屏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2019-02-13T02:21:00Z</dcterms:created>
  <dcterms:modified xsi:type="dcterms:W3CDTF">2021-01-05T06:08:15Z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