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77" r:id="rId2"/>
    <p:sldId id="3178" r:id="rId3"/>
    <p:sldId id="3179" r:id="rId4"/>
    <p:sldId id="3130" r:id="rId5"/>
    <p:sldId id="3131" r:id="rId6"/>
    <p:sldId id="3141" r:id="rId7"/>
    <p:sldId id="3149" r:id="rId8"/>
    <p:sldId id="3180" r:id="rId9"/>
    <p:sldId id="3138" r:id="rId10"/>
    <p:sldId id="3150" r:id="rId11"/>
    <p:sldId id="3135" r:id="rId12"/>
    <p:sldId id="3134" r:id="rId13"/>
    <p:sldId id="3181" r:id="rId14"/>
    <p:sldId id="3129" r:id="rId15"/>
    <p:sldId id="3132" r:id="rId16"/>
    <p:sldId id="3133" r:id="rId17"/>
    <p:sldId id="3142" r:id="rId18"/>
    <p:sldId id="3182" r:id="rId19"/>
    <p:sldId id="3136" r:id="rId20"/>
    <p:sldId id="3143" r:id="rId21"/>
    <p:sldId id="3148" r:id="rId22"/>
    <p:sldId id="3183" r:id="rId2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p15:clr>
            <a:srgbClr val="A4A3A4"/>
          </p15:clr>
        </p15:guide>
        <p15:guide id="2" pos="3840">
          <p15:clr>
            <a:srgbClr val="A4A3A4"/>
          </p15:clr>
        </p15:guide>
        <p15:guide id="3" pos="528">
          <p15:clr>
            <a:srgbClr val="A4A3A4"/>
          </p15:clr>
        </p15:guide>
        <p15:guide id="4" orient="horz" pos="3966">
          <p15:clr>
            <a:srgbClr val="A4A3A4"/>
          </p15:clr>
        </p15:guide>
        <p15:guide id="5" pos="7194">
          <p15:clr>
            <a:srgbClr val="A4A3A4"/>
          </p15:clr>
        </p15:guide>
        <p15:guide id="6" pos="356">
          <p15:clr>
            <a:srgbClr val="A4A3A4"/>
          </p15:clr>
        </p15:guide>
        <p15:guide id="7" pos="12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5" autoAdjust="0"/>
    <p:restoredTop sz="82751" autoAdjust="0"/>
  </p:normalViewPr>
  <p:slideViewPr>
    <p:cSldViewPr>
      <p:cViewPr varScale="1">
        <p:scale>
          <a:sx n="90" d="100"/>
          <a:sy n="90" d="100"/>
        </p:scale>
        <p:origin x="1278" y="114"/>
      </p:cViewPr>
      <p:guideLst>
        <p:guide orient="horz" pos="311"/>
        <p:guide pos="3840"/>
        <p:guide pos="528"/>
        <p:guide orient="horz" pos="3966"/>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E018A50-0272-459E-8BED-66D2F382125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16632"/>
            <a:ext cx="7489354" cy="5389194"/>
          </a:xfrm>
          <a:prstGeom prst="rect">
            <a:avLst/>
          </a:prstGeom>
        </p:spPr>
      </p:pic>
      <p:sp>
        <p:nvSpPr>
          <p:cNvPr id="14" name="矩形 259"/>
          <p:cNvSpPr>
            <a:spLocks noChangeArrowheads="1"/>
          </p:cNvSpPr>
          <p:nvPr/>
        </p:nvSpPr>
        <p:spPr bwMode="auto">
          <a:xfrm>
            <a:off x="4845199" y="6404884"/>
            <a:ext cx="5428952" cy="6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a:solidFill>
                  <a:srgbClr val="FEA600"/>
                </a:solidFill>
                <a:cs typeface="Arial" panose="020B0604020202020204" pitchFamily="34" charset="0"/>
              </a:rPr>
              <a:t>汇报人：</a:t>
            </a:r>
            <a:r>
              <a:rPr lang="en-US" altLang="zh-CN" sz="2000">
                <a:solidFill>
                  <a:srgbClr val="FEA600"/>
                </a:solidFill>
                <a:cs typeface="Arial" panose="020B0604020202020204" pitchFamily="34" charset="0"/>
              </a:rPr>
              <a:t>xiazaii</a:t>
            </a:r>
          </a:p>
          <a:p>
            <a:pPr>
              <a:buNone/>
            </a:pPr>
            <a:endParaRPr lang="en-US" sz="2000" dirty="0">
              <a:solidFill>
                <a:srgbClr val="FEA600"/>
              </a:solidFill>
              <a:cs typeface="Arial" panose="020B0604020202020204" pitchFamily="34" charset="0"/>
            </a:endParaRPr>
          </a:p>
        </p:txBody>
      </p:sp>
      <p:sp>
        <p:nvSpPr>
          <p:cNvPr id="15" name="矩形 259"/>
          <p:cNvSpPr>
            <a:spLocks noChangeArrowheads="1"/>
          </p:cNvSpPr>
          <p:nvPr/>
        </p:nvSpPr>
        <p:spPr bwMode="auto">
          <a:xfrm>
            <a:off x="4845199" y="5178497"/>
            <a:ext cx="7488642"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机械机电车床行业</a:t>
            </a:r>
            <a:r>
              <a:rPr lang="en-US" altLang="zh-CN"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PPT</a:t>
            </a:r>
            <a:endParaRPr lang="zh-CN" altLang="en-US"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
        <p:nvSpPr>
          <p:cNvPr id="16" name="矩形 259"/>
          <p:cNvSpPr>
            <a:spLocks noChangeArrowheads="1"/>
          </p:cNvSpPr>
          <p:nvPr/>
        </p:nvSpPr>
        <p:spPr bwMode="auto">
          <a:xfrm>
            <a:off x="4845199" y="5934539"/>
            <a:ext cx="6326623"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a:solidFill>
                  <a:srgbClr val="FEA600"/>
                </a:solidFill>
                <a:latin typeface="Arial" panose="020B0604020202020204" pitchFamily="34" charset="0"/>
                <a:cs typeface="Arial" panose="020B0604020202020204" pitchFamily="34" charset="0"/>
              </a:rPr>
              <a:t>MECHANICAL ELECTRICAL PPT GENERAL LATHE INDUSTRY</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20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8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20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8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271810" y="1484784"/>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272464" y="4760745"/>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020"/>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0420"/>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009776" y="179819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050461" y="3021627"/>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53450" y="4245055"/>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009776" y="546848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2933159" y="1615126"/>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2711625" y="3429000"/>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968476" y="2024079"/>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3900970" y="2690111"/>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40118" y="1988841"/>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3798080" y="2554971"/>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456041" y="1988841"/>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114003" y="2554971"/>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2886779"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544741"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202702"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7" grpId="0" bldLvl="0" animBg="1"/>
      <p:bldP spid="20" grpId="0" bldLvl="0" animBg="1"/>
      <p:bldP spid="35" grpId="0"/>
      <p:bldP spid="36" grpId="0"/>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5301" y="2736764"/>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546182" y="3231900"/>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638097" y="3231900"/>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362352" y="3231900"/>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454267" y="3231900"/>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270437" y="3231900"/>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1826654" y="4646176"/>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017167" y="4646176"/>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200995" y="4646176"/>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3925251" y="2546986"/>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109081" y="2546986"/>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648245" y="36791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634289" y="2943311"/>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4695778" y="3697481"/>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58626" y="2595601"/>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558626" y="3574205"/>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649212" y="2607228"/>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649212" y="3585834"/>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4695778" y="296168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108669" y="2430885"/>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096002" y="2430885"/>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096002" y="3415981"/>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108669" y="3415981"/>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448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4480"/>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3996939" y="2750331"/>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010531" y="3709370"/>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7862549" y="2739560"/>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7755878" y="3703576"/>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6705"/>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6705"/>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781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89915"/>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781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89915"/>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9" grpId="0" bldLvl="0" animBg="1"/>
      <p:bldP spid="42" grpId="0" bldLvl="0" animBg="1"/>
      <p:bldP spid="45" grpId="0" bldLvl="0" animBg="1"/>
      <p:bldP spid="46" grpId="0" build="p"/>
      <p:bldP spid="47" grpId="0" build="p"/>
      <p:bldP spid="33" grpId="0" bldLvl="0" animBg="1"/>
      <p:bldP spid="52" grpId="0" bldLvl="0" animBg="1"/>
      <p:bldP spid="43" grpId="0" build="p"/>
      <p:bldP spid="44" grpId="0" build="p"/>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626519" y="3098760"/>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095406" y="3250643"/>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551057" y="3332302"/>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1917529" y="3630352"/>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234533" y="3732768"/>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079196" y="1816202"/>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280548" y="2483011"/>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610788" y="3174828"/>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142382" y="4187256"/>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522090" y="5189598"/>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86701" y="4989422"/>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86701" y="4002179"/>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86701" y="2999683"/>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86701" y="2318552"/>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86701" y="1630421"/>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81" y="4901393"/>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577719" y="5291507"/>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1979"/>
            <a:chOff x="3147645" y="5176167"/>
            <a:chExt cx="8558432" cy="1234621"/>
          </a:xfrm>
        </p:grpSpPr>
        <p:sp>
          <p:nvSpPr>
            <p:cNvPr id="13" name="Rectangle 12"/>
            <p:cNvSpPr/>
            <p:nvPr/>
          </p:nvSpPr>
          <p:spPr>
            <a:xfrm>
              <a:off x="3147645" y="5176167"/>
              <a:ext cx="8331592" cy="202924"/>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19741"/>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19741"/>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9708370" y="1721761"/>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6978695" y="1721761"/>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519345" y="1721761"/>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249020" y="1721761"/>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377116"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6000"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40511"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4" grpId="0"/>
      <p:bldP spid="45" grpId="0"/>
      <p:bldP spid="46" grpId="0"/>
      <p:bldP spid="47"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33813" y="1834109"/>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2903900" y="1834109"/>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233813" y="3973839"/>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2899306" y="3997933"/>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1999643" y="2169615"/>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3836694" y="2554498"/>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1416058" y="367495"/>
            <a:ext cx="11474254" cy="1672827"/>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26" name="MH_Entry_1"/>
          <p:cNvSpPr>
            <a:spLocks noChangeArrowheads="1"/>
          </p:cNvSpPr>
          <p:nvPr>
            <p:custDataLst>
              <p:tags r:id="rId2"/>
            </p:custDataLst>
          </p:nvPr>
        </p:nvSpPr>
        <p:spPr bwMode="auto">
          <a:xfrm>
            <a:off x="7250452" y="2602782"/>
            <a:ext cx="2943433"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MH_Entry_2"/>
          <p:cNvSpPr>
            <a:spLocks noChangeArrowheads="1"/>
          </p:cNvSpPr>
          <p:nvPr>
            <p:custDataLst>
              <p:tags r:id="rId3"/>
            </p:custDataLst>
          </p:nvPr>
        </p:nvSpPr>
        <p:spPr bwMode="auto">
          <a:xfrm>
            <a:off x="3144401" y="3539345"/>
            <a:ext cx="2865168"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MH_Entry_3"/>
          <p:cNvSpPr>
            <a:spLocks noChangeArrowheads="1"/>
          </p:cNvSpPr>
          <p:nvPr>
            <p:custDataLst>
              <p:tags r:id="rId4"/>
            </p:custDataLst>
          </p:nvPr>
        </p:nvSpPr>
        <p:spPr bwMode="auto">
          <a:xfrm>
            <a:off x="6847853" y="4476915"/>
            <a:ext cx="2943433"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MH_Entry_4"/>
          <p:cNvSpPr>
            <a:spLocks noChangeArrowheads="1"/>
          </p:cNvSpPr>
          <p:nvPr>
            <p:custDataLst>
              <p:tags r:id="rId5"/>
            </p:custDataLst>
          </p:nvPr>
        </p:nvSpPr>
        <p:spPr bwMode="auto">
          <a:xfrm>
            <a:off x="2743655" y="5416483"/>
            <a:ext cx="2865168"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Number_1"/>
          <p:cNvSpPr/>
          <p:nvPr>
            <p:custDataLst>
              <p:tags r:id="rId6"/>
            </p:custDataLst>
          </p:nvPr>
        </p:nvSpPr>
        <p:spPr>
          <a:xfrm rot="413314">
            <a:off x="6181087" y="2427037"/>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MH_Number_2"/>
          <p:cNvSpPr/>
          <p:nvPr>
            <p:custDataLst>
              <p:tags r:id="rId7"/>
            </p:custDataLst>
          </p:nvPr>
        </p:nvSpPr>
        <p:spPr>
          <a:xfrm rot="413314">
            <a:off x="5974753" y="3366890"/>
            <a:ext cx="485888" cy="525898"/>
          </a:xfrm>
          <a:custGeom>
            <a:avLst/>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ah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MH_Number_3"/>
          <p:cNvSpPr/>
          <p:nvPr>
            <p:custDataLst>
              <p:tags r:id="rId8"/>
            </p:custDataLst>
          </p:nvPr>
        </p:nvSpPr>
        <p:spPr>
          <a:xfrm rot="413314">
            <a:off x="5768420" y="4306740"/>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MH_Number_4"/>
          <p:cNvSpPr/>
          <p:nvPr>
            <p:custDataLst>
              <p:tags r:id="rId9"/>
            </p:custDataLst>
          </p:nvPr>
        </p:nvSpPr>
        <p:spPr>
          <a:xfrm rot="413314">
            <a:off x="5561971" y="5246593"/>
            <a:ext cx="486111" cy="524054"/>
          </a:xfrm>
          <a:custGeom>
            <a:avLst/>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ah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2"/>
          <p:cNvSpPr txBox="1">
            <a:spLocks noChangeArrowheads="1"/>
          </p:cNvSpPr>
          <p:nvPr>
            <p:custDataLst>
              <p:tags r:id="rId10"/>
            </p:custDataLst>
          </p:nvPr>
        </p:nvSpPr>
        <p:spPr bwMode="auto">
          <a:xfrm>
            <a:off x="2488250" y="768542"/>
            <a:ext cx="113469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2" name="MH_Others_3"/>
          <p:cNvSpPr/>
          <p:nvPr>
            <p:custDataLst>
              <p:tags r:id="rId11"/>
            </p:custDataLst>
          </p:nvPr>
        </p:nvSpPr>
        <p:spPr>
          <a:xfrm>
            <a:off x="3622941" y="783464"/>
            <a:ext cx="2795270" cy="615315"/>
          </a:xfrm>
          <a:prstGeom prst="rect">
            <a:avLst/>
          </a:prstGeom>
        </p:spPr>
        <p:txBody>
          <a:bodyPr wrap="none" lIns="0" tIns="0" rIns="0" bIns="0" anchor="ctr" anchorCtr="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平行四边形 12"/>
          <p:cNvSpPr/>
          <p:nvPr/>
        </p:nvSpPr>
        <p:spPr>
          <a:xfrm>
            <a:off x="-1247909" y="367495"/>
            <a:ext cx="3424041" cy="1672827"/>
          </a:xfrm>
          <a:prstGeom prst="parallelogram">
            <a:avLst>
              <a:gd name="adj" fmla="val 44396"/>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500" autoRev="1" fill="hold">
                                          <p:stCondLst>
                                            <p:cond delay="0"/>
                                          </p:stCondLst>
                                        </p:cTn>
                                        <p:tgtEl>
                                          <p:spTgt spid="22"/>
                                        </p:tgtEl>
                                        <p:attrNameLst>
                                          <p:attrName>ppt_w</p:attrName>
                                        </p:attrNameLst>
                                      </p:cBhvr>
                                    </p:anim>
                                    <p:anim by="(#ppt_w*0.50)" calcmode="lin" valueType="num">
                                      <p:cBhvr>
                                        <p:cTn id="24" dur="500" decel="50000" autoRev="1" fill="hold">
                                          <p:stCondLst>
                                            <p:cond delay="0"/>
                                          </p:stCondLst>
                                        </p:cTn>
                                        <p:tgtEl>
                                          <p:spTgt spid="22"/>
                                        </p:tgtEl>
                                        <p:attrNameLst>
                                          <p:attrName>ppt_x</p:attrName>
                                        </p:attrNameLst>
                                      </p:cBhvr>
                                    </p:anim>
                                    <p:anim from="(-#ppt_h/2)" to="(#ppt_y)" calcmode="lin" valueType="num">
                                      <p:cBhvr>
                                        <p:cTn id="25" dur="1000" fill="hold">
                                          <p:stCondLst>
                                            <p:cond delay="0"/>
                                          </p:stCondLst>
                                        </p:cTn>
                                        <p:tgtEl>
                                          <p:spTgt spid="22"/>
                                        </p:tgtEl>
                                        <p:attrNameLst>
                                          <p:attrName>ppt_y</p:attrName>
                                        </p:attrNameLst>
                                      </p:cBhvr>
                                    </p:anim>
                                    <p:animRot by="21600000">
                                      <p:cBhvr>
                                        <p:cTn id="26" dur="1000" fill="hold">
                                          <p:stCondLst>
                                            <p:cond delay="0"/>
                                          </p:stCondLst>
                                        </p:cTn>
                                        <p:tgtEl>
                                          <p:spTgt spid="2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additive="base">
                                        <p:cTn id="36" dur="500" fill="hold"/>
                                        <p:tgtEl>
                                          <p:spTgt spid="5126"/>
                                        </p:tgtEl>
                                        <p:attrNameLst>
                                          <p:attrName>ppt_x</p:attrName>
                                        </p:attrNameLst>
                                      </p:cBhvr>
                                      <p:tavLst>
                                        <p:tav tm="0">
                                          <p:val>
                                            <p:strVal val="1+#ppt_w/2"/>
                                          </p:val>
                                        </p:tav>
                                        <p:tav tm="100000">
                                          <p:val>
                                            <p:strVal val="#ppt_x"/>
                                          </p:val>
                                        </p:tav>
                                      </p:tavLst>
                                    </p:anim>
                                    <p:anim calcmode="lin" valueType="num">
                                      <p:cBhvr additive="base">
                                        <p:cTn id="3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0-#ppt_w/2"/>
                                          </p:val>
                                        </p:tav>
                                        <p:tav tm="100000">
                                          <p:val>
                                            <p:strVal val="#ppt_x"/>
                                          </p:val>
                                        </p:tav>
                                      </p:tavLst>
                                    </p:anim>
                                    <p:anim calcmode="lin" valueType="num">
                                      <p:cBhvr additive="base">
                                        <p:cTn id="4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1+#ppt_w/2"/>
                                          </p:val>
                                        </p:tav>
                                        <p:tav tm="100000">
                                          <p:val>
                                            <p:strVal val="#ppt_x"/>
                                          </p:val>
                                        </p:tav>
                                      </p:tavLst>
                                    </p:anim>
                                    <p:anim calcmode="lin" valueType="num">
                                      <p:cBhvr additive="base">
                                        <p:cTn id="5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29"/>
                                        </p:tgtEl>
                                        <p:attrNameLst>
                                          <p:attrName>style.visibility</p:attrName>
                                        </p:attrNameLst>
                                      </p:cBhvr>
                                      <p:to>
                                        <p:strVal val="visible"/>
                                      </p:to>
                                    </p:set>
                                    <p:anim calcmode="lin" valueType="num">
                                      <p:cBhvr additive="base">
                                        <p:cTn id="69" dur="500" fill="hold"/>
                                        <p:tgtEl>
                                          <p:spTgt spid="5129"/>
                                        </p:tgtEl>
                                        <p:attrNameLst>
                                          <p:attrName>ppt_x</p:attrName>
                                        </p:attrNameLst>
                                      </p:cBhvr>
                                      <p:tavLst>
                                        <p:tav tm="0">
                                          <p:val>
                                            <p:strVal val="0-#ppt_w/2"/>
                                          </p:val>
                                        </p:tav>
                                        <p:tav tm="100000">
                                          <p:val>
                                            <p:strVal val="#ppt_x"/>
                                          </p:val>
                                        </p:tav>
                                      </p:tavLst>
                                    </p:anim>
                                    <p:anim calcmode="lin" valueType="num">
                                      <p:cBhvr additive="base">
                                        <p:cTn id="7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5126" grpId="0"/>
      <p:bldP spid="5127" grpId="0"/>
      <p:bldP spid="5128" grpId="0"/>
      <p:bldP spid="5129" grpId="0"/>
      <p:bldP spid="54" grpId="0" bldLvl="0" animBg="1"/>
      <p:bldP spid="55" grpId="0" bldLvl="0" animBg="1"/>
      <p:bldP spid="56" grpId="0" bldLvl="0" animBg="1"/>
      <p:bldP spid="57" grpId="0" bldLvl="0" animBg="1"/>
      <p:bldP spid="21" grpId="0"/>
      <p:bldP spid="22" grpId="0"/>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964989" y="3359565"/>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096001" y="2519848"/>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267560" y="1686429"/>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096002" y="4453367"/>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3815201" y="3332695"/>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166296" y="4624149"/>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581" y="1700808"/>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903701" y="170080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139983" y="1700808"/>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76264" y="170080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32581" y="394108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03701" y="3941088"/>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139983" y="394108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376264" y="3941088"/>
            <a:ext cx="3148318" cy="21602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1050925"/>
          </a:xfrm>
          <a:prstGeom prst="rect">
            <a:avLst/>
          </a:prstGeom>
          <a:noFill/>
        </p:spPr>
        <p:txBody>
          <a:bodyPr wrap="square" rtlCol="0">
            <a:spAutoFit/>
          </a:bodyPr>
          <a:lstStyle/>
          <a:p>
            <a:pPr algn="just">
              <a:lnSpc>
                <a:spcPct val="130000"/>
              </a:lnSpc>
            </a:pPr>
            <a:r>
              <a:rPr lang="en-US" altLang="zh-CN" sz="4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P spid="28" grpId="0" bldLvl="0" animBg="1"/>
      <p:bldP spid="29" grpId="0" bldLvl="0" animBg="1"/>
      <p:bldP spid="30" grpId="0" bldLvl="0" animBg="1"/>
      <p:bldP spid="31" grpId="0" bldLvl="0" animBg="1"/>
      <p:bldP spid="33" grpId="0"/>
      <p:bldP spid="15"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16632"/>
            <a:ext cx="7489354" cy="5389194"/>
          </a:xfrm>
          <a:prstGeom prst="rect">
            <a:avLst/>
          </a:prstGeom>
        </p:spPr>
      </p:pic>
      <p:sp>
        <p:nvSpPr>
          <p:cNvPr id="14" name="矩形 259"/>
          <p:cNvSpPr>
            <a:spLocks noChangeArrowheads="1"/>
          </p:cNvSpPr>
          <p:nvPr/>
        </p:nvSpPr>
        <p:spPr bwMode="auto">
          <a:xfrm>
            <a:off x="4845199" y="6404884"/>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a:solidFill>
                  <a:srgbClr val="FEA600"/>
                </a:solidFill>
                <a:cs typeface="Arial" panose="020B0604020202020204" pitchFamily="34" charset="0"/>
              </a:rPr>
              <a:t>汇报人：</a:t>
            </a:r>
            <a:r>
              <a:rPr lang="en-US" altLang="zh-CN" sz="2000">
                <a:solidFill>
                  <a:srgbClr val="FEA600"/>
                </a:solidFill>
                <a:cs typeface="Arial" panose="020B0604020202020204" pitchFamily="34" charset="0"/>
              </a:rPr>
              <a:t>xiazaii</a:t>
            </a:r>
            <a:endParaRPr lang="zh-CN" altLang="en-US" sz="2000" dirty="0">
              <a:solidFill>
                <a:srgbClr val="FEA600"/>
              </a:solidFill>
              <a:cs typeface="Arial" panose="020B0604020202020204" pitchFamily="34" charset="0"/>
            </a:endParaRPr>
          </a:p>
        </p:txBody>
      </p:sp>
      <p:sp>
        <p:nvSpPr>
          <p:cNvPr id="15" name="矩形 259"/>
          <p:cNvSpPr>
            <a:spLocks noChangeArrowheads="1"/>
          </p:cNvSpPr>
          <p:nvPr/>
        </p:nvSpPr>
        <p:spPr bwMode="auto">
          <a:xfrm>
            <a:off x="4845199" y="5178497"/>
            <a:ext cx="7488642"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p>
        </p:txBody>
      </p:sp>
      <p:sp>
        <p:nvSpPr>
          <p:cNvPr id="16" name="矩形 259"/>
          <p:cNvSpPr>
            <a:spLocks noChangeArrowheads="1"/>
          </p:cNvSpPr>
          <p:nvPr/>
        </p:nvSpPr>
        <p:spPr bwMode="auto">
          <a:xfrm>
            <a:off x="4845199" y="5934539"/>
            <a:ext cx="6326623"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a:solidFill>
                  <a:srgbClr val="FEA600"/>
                </a:solidFill>
                <a:latin typeface="Arial" panose="020B0604020202020204" pitchFamily="34" charset="0"/>
                <a:cs typeface="Arial" panose="020B0604020202020204" pitchFamily="34" charset="0"/>
              </a:rPr>
              <a:t>MECHANICAL ELECTRICAL PPT GENERAL LATHE INDUSTRY</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8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4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2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7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7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8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4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2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7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7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7832404" y="1884814"/>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7707065" y="4025341"/>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070188" y="3970024"/>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082270" y="1306373"/>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356535" y="2466563"/>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78116" y="3278560"/>
              <a:ext cx="1835768" cy="449143"/>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5963"/>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6523"/>
            <a:chOff x="773723" y="1924636"/>
            <a:chExt cx="2945744" cy="978991"/>
          </a:xfrm>
        </p:grpSpPr>
        <p:sp>
          <p:nvSpPr>
            <p:cNvPr id="96" name="TextBox 95"/>
            <p:cNvSpPr txBox="1"/>
            <p:nvPr/>
          </p:nvSpPr>
          <p:spPr>
            <a:xfrm>
              <a:off x="1971325" y="1924636"/>
              <a:ext cx="1748142" cy="281525"/>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417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6524"/>
            <a:chOff x="773723" y="1924636"/>
            <a:chExt cx="3031080" cy="978992"/>
          </a:xfrm>
        </p:grpSpPr>
        <p:sp>
          <p:nvSpPr>
            <p:cNvPr id="100" name="TextBox 99"/>
            <p:cNvSpPr txBox="1"/>
            <p:nvPr/>
          </p:nvSpPr>
          <p:spPr>
            <a:xfrm>
              <a:off x="2056662" y="1924636"/>
              <a:ext cx="1748141" cy="28152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417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6524"/>
            <a:chOff x="773723" y="1924636"/>
            <a:chExt cx="2945200" cy="978991"/>
          </a:xfrm>
        </p:grpSpPr>
        <p:sp>
          <p:nvSpPr>
            <p:cNvPr id="103" name="TextBox 102"/>
            <p:cNvSpPr txBox="1"/>
            <p:nvPr/>
          </p:nvSpPr>
          <p:spPr>
            <a:xfrm>
              <a:off x="776761" y="1924636"/>
              <a:ext cx="1613507" cy="28152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4179"/>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2093"/>
            <a:chOff x="751684" y="1951314"/>
            <a:chExt cx="2967239" cy="952312"/>
          </a:xfrm>
        </p:grpSpPr>
        <p:sp>
          <p:nvSpPr>
            <p:cNvPr id="109" name="TextBox 108"/>
            <p:cNvSpPr txBox="1"/>
            <p:nvPr/>
          </p:nvSpPr>
          <p:spPr>
            <a:xfrm>
              <a:off x="751684" y="1951314"/>
              <a:ext cx="1613506" cy="28152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41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50" grpId="0" bldLvl="0" animBg="1"/>
      <p:bldP spid="49" grpId="0" bldLvl="0" animBg="1"/>
      <p:bldP spid="5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25977" y="2606634"/>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781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92395" y="5158148"/>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92395" y="4049174"/>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386164" y="3811964"/>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2998379" y="2787907"/>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526306" y="1633443"/>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056921" y="3626370"/>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004304" y="2366709"/>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027351" y="4986620"/>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bldLvl="0" animBg="1"/>
      <p:bldP spid="31" grpId="0" bldLvl="0" animBg="1"/>
      <p:bldP spid="32" grpId="0" bldLvl="0" animBg="1"/>
      <p:bldP spid="15" grpId="0" bldLvl="0" animBg="1"/>
      <p:bldP spid="20"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28262" y="1449317"/>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141244" y="3768998"/>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120846" y="3768998"/>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107342" y="2756176"/>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143209" y="2756176"/>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352" y="-205712"/>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0915"/>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29330"/>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2"/>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3955732" y="1519219"/>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588634" y="2060849"/>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097664" y="2569879"/>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13" grpId="0"/>
      <p:bldP spid="14" grpId="0"/>
      <p:bldP spid="15" grpId="0"/>
      <p:bldP spid="16"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AUTOCOLOR" val="TRUE"/>
  <p:tag name="MH_TYPE" val="CONTENTS"/>
  <p:tag name="ID" val="547130"/>
</p:tagLst>
</file>

<file path=ppt/tags/tag10.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2.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3.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7.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1.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5.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4"/>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2889</Words>
  <Application>Microsoft Office PowerPoint</Application>
  <PresentationFormat>宽屏</PresentationFormat>
  <Paragraphs>208</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HelveticaNeueLT Pro 35 Th</vt:lpstr>
      <vt:lpstr>方正正中黑简体</vt:lpstr>
      <vt:lpstr>宋体</vt:lpstr>
      <vt:lpstr>微软雅黑</vt:lpstr>
      <vt:lpstr>Arial</vt:lpstr>
      <vt:lpstr>Calibri</vt:lpstr>
      <vt:lpstr>Calibri Light</vt:lpstr>
      <vt:lpstr>Franklin Gothic Medium</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2019-02-13T02:16:00Z</dcterms:created>
  <dcterms:modified xsi:type="dcterms:W3CDTF">2021-01-05T06:12:40Z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