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272" r:id="rId2"/>
    <p:sldId id="3274" r:id="rId3"/>
    <p:sldId id="3273" r:id="rId4"/>
    <p:sldId id="3227" r:id="rId5"/>
    <p:sldId id="3238" r:id="rId6"/>
    <p:sldId id="3222" r:id="rId7"/>
    <p:sldId id="3226" r:id="rId8"/>
    <p:sldId id="3275" r:id="rId9"/>
    <p:sldId id="3223" r:id="rId10"/>
    <p:sldId id="3231" r:id="rId11"/>
    <p:sldId id="3246" r:id="rId12"/>
    <p:sldId id="3229" r:id="rId13"/>
    <p:sldId id="3276" r:id="rId14"/>
    <p:sldId id="3247" r:id="rId15"/>
    <p:sldId id="3228" r:id="rId16"/>
    <p:sldId id="3230" r:id="rId17"/>
    <p:sldId id="3224" r:id="rId18"/>
    <p:sldId id="3277" r:id="rId19"/>
    <p:sldId id="3244" r:id="rId20"/>
    <p:sldId id="3245" r:id="rId21"/>
    <p:sldId id="3225" r:id="rId22"/>
    <p:sldId id="3278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966">
          <p15:clr>
            <a:srgbClr val="A4A3A4"/>
          </p15:clr>
        </p15:guide>
        <p15:guide id="4" pos="7194">
          <p15:clr>
            <a:srgbClr val="A4A3A4"/>
          </p15:clr>
        </p15:guide>
        <p15:guide id="5" pos="356">
          <p15:clr>
            <a:srgbClr val="A4A3A4"/>
          </p15:clr>
        </p15:guide>
        <p15:guide id="6" pos="12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C7D00"/>
    <a:srgbClr val="6B1686"/>
    <a:srgbClr val="0B54A2"/>
    <a:srgbClr val="0E70D8"/>
    <a:srgbClr val="298EC0"/>
    <a:srgbClr val="26A244"/>
    <a:srgbClr val="900000"/>
    <a:srgbClr val="0FC7D3"/>
    <a:srgbClr val="EC2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32" autoAdjust="0"/>
    <p:restoredTop sz="65501" autoAdjust="0"/>
  </p:normalViewPr>
  <p:slideViewPr>
    <p:cSldViewPr>
      <p:cViewPr varScale="1">
        <p:scale>
          <a:sx n="71" d="100"/>
          <a:sy n="71" d="100"/>
        </p:scale>
        <p:origin x="2268" y="72"/>
      </p:cViewPr>
      <p:guideLst>
        <p:guide orient="horz" pos="311"/>
        <p:guide pos="3840"/>
        <p:guide orient="horz" pos="3966"/>
        <p:guide pos="7194"/>
        <p:guide pos="356"/>
        <p:guide pos="128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F3-4D30-A25C-AD9B748157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F3-4D30-A25C-AD9B748157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F3-4D30-A25C-AD9B748157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BF3-4D30-A25C-AD9B74815747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5.6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ABF3-4D30-A25C-AD9B74815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81-49C2-BC88-AD51DD71C9A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81-49C2-BC88-AD51DD71C9A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B81-49C2-BC88-AD51DD71C9A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81-49C2-BC88-AD51DD71C9A1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5.5</c:v>
                </c:pt>
                <c:pt idx="1">
                  <c:v>3.3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FB81-49C2-BC88-AD51DD71C9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6F-49F9-96B8-FE432B9FDB8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6F-49F9-96B8-FE432B9FDB84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26F-49F9-96B8-FE432B9FDB8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26F-49F9-96B8-FE432B9FDB84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3.3</c:v>
                </c:pt>
                <c:pt idx="1">
                  <c:v>4.8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126F-49F9-96B8-FE432B9FDB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1"/>
            </a:solidFill>
          </c:spPr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30</c:v>
                </c:pt>
                <c:pt idx="2">
                  <c:v>25</c:v>
                </c:pt>
                <c:pt idx="3">
                  <c:v>30</c:v>
                </c:pt>
                <c:pt idx="4">
                  <c:v>32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405E-4DE8-AAE7-5A587886B6A3}"/>
            </c:ext>
          </c:extLst>
        </c:ser>
        <c:ser>
          <c:idx val="1"/>
          <c:order val="1"/>
          <c:spPr>
            <a:solidFill>
              <a:schemeClr val="bg2"/>
            </a:solidFill>
          </c:spPr>
          <c:val>
            <c:numRef>
              <c:f>Sheet1!$C$2:$C$6</c:f>
              <c:numCache>
                <c:formatCode>General</c:formatCode>
                <c:ptCount val="5"/>
                <c:pt idx="0">
                  <c:v>22</c:v>
                </c:pt>
                <c:pt idx="1">
                  <c:v>18</c:v>
                </c:pt>
                <c:pt idx="2">
                  <c:v>20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405E-4DE8-AAE7-5A587886B6A3}"/>
            </c:ext>
          </c:extLst>
        </c:ser>
        <c:ser>
          <c:idx val="2"/>
          <c:order val="2"/>
          <c:spPr>
            <a:solidFill>
              <a:schemeClr val="accent3"/>
            </a:solidFill>
            <a:ln w="25400">
              <a:noFill/>
            </a:ln>
          </c:spPr>
          <c:val>
            <c:numRef>
              <c:f>Sheet1!$D$2:$D$6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19</c:v>
                </c:pt>
                <c:pt idx="4">
                  <c:v>18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12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405E-4DE8-AAE7-5A587886B6A3}"/>
            </c:ext>
          </c:extLst>
        </c:ser>
        <c:ser>
          <c:idx val="3"/>
          <c:order val="3"/>
          <c:spPr>
            <a:solidFill>
              <a:schemeClr val="bg2"/>
            </a:solidFill>
            <a:ln w="25400">
              <a:noFill/>
            </a:ln>
          </c:spPr>
          <c:val>
            <c:numRef>
              <c:f>Sheet1!$E$2:$E$6</c:f>
              <c:numCache>
                <c:formatCode>General</c:formatCode>
                <c:ptCount val="5"/>
                <c:pt idx="0">
                  <c:v>20</c:v>
                </c:pt>
                <c:pt idx="1">
                  <c:v>12</c:v>
                </c:pt>
                <c:pt idx="2">
                  <c:v>12</c:v>
                </c:pt>
                <c:pt idx="3">
                  <c:v>9</c:v>
                </c:pt>
                <c:pt idx="4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23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3-405E-4DE8-AAE7-5A587886B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0274816"/>
        <c:axId val="580292992"/>
      </c:areaChart>
      <c:catAx>
        <c:axId val="580274816"/>
        <c:scaling>
          <c:orientation val="minMax"/>
        </c:scaling>
        <c:delete val="1"/>
        <c:axPos val="b"/>
        <c:numFmt formatCode="yyyy/m/d" sourceLinked="1"/>
        <c:majorTickMark val="out"/>
        <c:minorTickMark val="none"/>
        <c:tickLblPos val="none"/>
        <c:crossAx val="580292992"/>
        <c:crosses val="autoZero"/>
        <c:auto val="1"/>
        <c:lblAlgn val="ctr"/>
        <c:lblOffset val="100"/>
        <c:noMultiLvlLbl val="1"/>
      </c:catAx>
      <c:valAx>
        <c:axId val="5802929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580274816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lang="zh-CN" sz="18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12191332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3" y="-187325"/>
            <a:ext cx="6213351" cy="6213351"/>
          </a:xfrm>
          <a:prstGeom prst="rect">
            <a:avLst/>
          </a:prstGeom>
        </p:spPr>
      </p:pic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244997" y="4725144"/>
            <a:ext cx="5764393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 INDUSTRY WORK REPORT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244996" y="5016317"/>
            <a:ext cx="6470890" cy="8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5400" b="1" dirty="0">
                <a:solidFill>
                  <a:schemeClr val="accent1"/>
                </a:solidFill>
                <a:cs typeface="Arial" panose="020B0604020202020204" pitchFamily="34" charset="0"/>
              </a:rPr>
              <a:t>机械行业</a:t>
            </a:r>
            <a:r>
              <a:rPr lang="zh-CN" altLang="en-US" sz="4000" dirty="0">
                <a:solidFill>
                  <a:schemeClr val="accent1"/>
                </a:solidFill>
                <a:cs typeface="Arial" panose="020B0604020202020204" pitchFamily="34" charset="0"/>
              </a:rPr>
              <a:t>工作汇报</a:t>
            </a: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244997" y="6072786"/>
            <a:ext cx="4050804" cy="21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400">
                <a:solidFill>
                  <a:schemeClr val="accent1"/>
                </a:solidFill>
                <a:cs typeface="Arial" panose="020B0604020202020204" pitchFamily="34" charset="0"/>
              </a:rPr>
              <a:t>汇报人：</a:t>
            </a:r>
            <a:r>
              <a:rPr lang="en-US" altLang="zh-CN" sz="1400">
                <a:solidFill>
                  <a:schemeClr val="accent1"/>
                </a:solidFill>
                <a:cs typeface="Arial" panose="020B0604020202020204" pitchFamily="34" charset="0"/>
              </a:rPr>
              <a:t>xiazaii</a:t>
            </a:r>
            <a:endParaRPr lang="zh-CN" altLang="en-US" sz="14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349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849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49"/>
                            </p:stCondLst>
                            <p:childTnLst>
                              <p:par>
                                <p:cTn id="4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2" grpId="0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7771796" y="2222222"/>
            <a:ext cx="1915754" cy="652726"/>
            <a:chOff x="8767813" y="2706527"/>
            <a:chExt cx="2889664" cy="862388"/>
          </a:xfrm>
        </p:grpSpPr>
        <p:sp>
          <p:nvSpPr>
            <p:cNvPr id="92" name="TextBox 91"/>
            <p:cNvSpPr txBox="1"/>
            <p:nvPr/>
          </p:nvSpPr>
          <p:spPr>
            <a:xfrm>
              <a:off x="8767813" y="2706527"/>
              <a:ext cx="2323716" cy="3406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803439" y="2984993"/>
              <a:ext cx="2854038" cy="5839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8562211" y="3696750"/>
            <a:ext cx="1895662" cy="692272"/>
            <a:chOff x="9703193" y="4640973"/>
            <a:chExt cx="2504575" cy="914638"/>
          </a:xfrm>
        </p:grpSpPr>
        <p:sp>
          <p:nvSpPr>
            <p:cNvPr id="97" name="TextBox 96"/>
            <p:cNvSpPr txBox="1"/>
            <p:nvPr/>
          </p:nvSpPr>
          <p:spPr>
            <a:xfrm>
              <a:off x="9744077" y="4640973"/>
              <a:ext cx="1644383" cy="3406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703193" y="4971688"/>
              <a:ext cx="2504575" cy="58392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165015" y="2376537"/>
            <a:ext cx="1904910" cy="674424"/>
            <a:chOff x="846858" y="2675652"/>
            <a:chExt cx="2516793" cy="891057"/>
          </a:xfrm>
        </p:grpSpPr>
        <p:sp>
          <p:nvSpPr>
            <p:cNvPr id="104" name="TextBox 103"/>
            <p:cNvSpPr txBox="1"/>
            <p:nvPr/>
          </p:nvSpPr>
          <p:spPr>
            <a:xfrm flipH="1">
              <a:off x="1719269" y="2675652"/>
              <a:ext cx="1644382" cy="3406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46858" y="2982786"/>
              <a:ext cx="2510330" cy="58392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469801" y="3905873"/>
            <a:ext cx="1916813" cy="652367"/>
            <a:chOff x="-71668" y="4696256"/>
            <a:chExt cx="2532520" cy="861920"/>
          </a:xfrm>
        </p:grpSpPr>
        <p:sp>
          <p:nvSpPr>
            <p:cNvPr id="110" name="TextBox 109"/>
            <p:cNvSpPr txBox="1"/>
            <p:nvPr/>
          </p:nvSpPr>
          <p:spPr>
            <a:xfrm flipH="1">
              <a:off x="816469" y="4696256"/>
              <a:ext cx="1644383" cy="34062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-71668" y="4974250"/>
              <a:ext cx="2510329" cy="58392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73623" y="2091432"/>
            <a:ext cx="4980233" cy="3335646"/>
            <a:chOff x="3232593" y="1968492"/>
            <a:chExt cx="5437975" cy="3642231"/>
          </a:xfrm>
        </p:grpSpPr>
        <p:grpSp>
          <p:nvGrpSpPr>
            <p:cNvPr id="114" name="Group 113"/>
            <p:cNvGrpSpPr/>
            <p:nvPr/>
          </p:nvGrpSpPr>
          <p:grpSpPr>
            <a:xfrm>
              <a:off x="3232593" y="1968492"/>
              <a:ext cx="5424627" cy="3642231"/>
              <a:chOff x="2814101" y="2265723"/>
              <a:chExt cx="6563799" cy="4407100"/>
            </a:xfrm>
          </p:grpSpPr>
          <p:sp>
            <p:nvSpPr>
              <p:cNvPr id="115" name="泪滴形 1"/>
              <p:cNvSpPr/>
              <p:nvPr/>
            </p:nvSpPr>
            <p:spPr>
              <a:xfrm rot="10343435">
                <a:off x="5905548" y="3205317"/>
                <a:ext cx="2477265" cy="2290260"/>
              </a:xfrm>
              <a:custGeom>
                <a:avLst/>
                <a:gdLst/>
                <a:ahLst/>
                <a:cxnLst/>
                <a:rect l="l" t="t" r="r" b="b"/>
                <a:pathLst>
                  <a:path w="5141341" h="5055454">
                    <a:moveTo>
                      <a:pt x="4266139" y="0"/>
                    </a:moveTo>
                    <a:lnTo>
                      <a:pt x="5141341" y="839651"/>
                    </a:lnTo>
                    <a:cubicBezTo>
                      <a:pt x="4913270" y="1480691"/>
                      <a:pt x="4731076" y="2140225"/>
                      <a:pt x="4392488" y="2855214"/>
                    </a:cubicBezTo>
                    <a:cubicBezTo>
                      <a:pt x="3881044" y="4068165"/>
                      <a:pt x="3533182" y="4973967"/>
                      <a:pt x="2196244" y="5051458"/>
                    </a:cubicBezTo>
                    <a:cubicBezTo>
                      <a:pt x="859306" y="5128949"/>
                      <a:pt x="0" y="4068166"/>
                      <a:pt x="0" y="2855214"/>
                    </a:cubicBezTo>
                    <a:cubicBezTo>
                      <a:pt x="0" y="1642262"/>
                      <a:pt x="1040596" y="1027385"/>
                      <a:pt x="2196244" y="658970"/>
                    </a:cubicBezTo>
                    <a:cubicBezTo>
                      <a:pt x="3023077" y="395380"/>
                      <a:pt x="3676191" y="223591"/>
                      <a:pt x="4266139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algn="just" defTabSz="837565">
                  <a:lnSpc>
                    <a:spcPct val="120000"/>
                  </a:lnSpc>
                  <a:defRPr/>
                </a:pPr>
                <a:endParaRPr lang="en-US" sz="900" ker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2814101" y="2265723"/>
                <a:ext cx="6563799" cy="4407100"/>
                <a:chOff x="2814101" y="2265723"/>
                <a:chExt cx="6563799" cy="4407100"/>
              </a:xfrm>
            </p:grpSpPr>
            <p:sp>
              <p:nvSpPr>
                <p:cNvPr id="117" name="泪滴形 1"/>
                <p:cNvSpPr/>
                <p:nvPr/>
              </p:nvSpPr>
              <p:spPr>
                <a:xfrm rot="6787574">
                  <a:off x="4485117" y="2915181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565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8" name="泪滴形 1"/>
                <p:cNvSpPr/>
                <p:nvPr/>
              </p:nvSpPr>
              <p:spPr>
                <a:xfrm rot="3472831">
                  <a:off x="3369184" y="3784807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565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19" name="Group 118"/>
                <p:cNvGrpSpPr/>
                <p:nvPr/>
              </p:nvGrpSpPr>
              <p:grpSpPr>
                <a:xfrm>
                  <a:off x="2814101" y="2265723"/>
                  <a:ext cx="6563799" cy="4407100"/>
                  <a:chOff x="2814101" y="2265723"/>
                  <a:chExt cx="6563799" cy="4407100"/>
                </a:xfrm>
              </p:grpSpPr>
              <p:sp>
                <p:nvSpPr>
                  <p:cNvPr id="122" name="泪滴形 1"/>
                  <p:cNvSpPr/>
                  <p:nvPr/>
                </p:nvSpPr>
                <p:spPr>
                  <a:xfrm rot="13192496">
                    <a:off x="6462030" y="3665645"/>
                    <a:ext cx="2915870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" name="泪滴形 1"/>
                  <p:cNvSpPr/>
                  <p:nvPr/>
                </p:nvSpPr>
                <p:spPr>
                  <a:xfrm rot="10111243">
                    <a:off x="5582872" y="246836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4" name="泪滴形 1"/>
                  <p:cNvSpPr/>
                  <p:nvPr/>
                </p:nvSpPr>
                <p:spPr>
                  <a:xfrm rot="6430905">
                    <a:off x="3833458" y="2290078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5" name="泪滴形 1"/>
                  <p:cNvSpPr/>
                  <p:nvPr/>
                </p:nvSpPr>
                <p:spPr>
                  <a:xfrm rot="3031563">
                    <a:off x="2789746" y="378130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6" name="椭圆 30"/>
                  <p:cNvSpPr/>
                  <p:nvPr/>
                </p:nvSpPr>
                <p:spPr>
                  <a:xfrm rot="19870947">
                    <a:off x="5859728" y="5019672"/>
                    <a:ext cx="648361" cy="648360"/>
                  </a:xfrm>
                  <a:prstGeom prst="ellipse">
                    <a:avLst/>
                  </a:prstGeom>
                  <a:solidFill>
                    <a:schemeClr val="bg2"/>
                  </a:solidFill>
                  <a:ln w="295275" cap="flat" cmpd="sng" algn="ctr">
                    <a:solidFill>
                      <a:schemeClr val="accent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31" name="AutoShape 59"/>
            <p:cNvSpPr/>
            <p:nvPr/>
          </p:nvSpPr>
          <p:spPr bwMode="auto">
            <a:xfrm>
              <a:off x="4918729" y="2285167"/>
              <a:ext cx="384412" cy="383755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AutoShape 112"/>
            <p:cNvSpPr/>
            <p:nvPr/>
          </p:nvSpPr>
          <p:spPr bwMode="auto">
            <a:xfrm>
              <a:off x="3999194" y="3820418"/>
              <a:ext cx="383755" cy="384412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6843607" y="2534299"/>
              <a:ext cx="384412" cy="323404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34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7681436" y="3866045"/>
              <a:ext cx="383755" cy="383755"/>
              <a:chOff x="4439444" y="2582069"/>
              <a:chExt cx="464344" cy="464344"/>
            </a:xfrm>
            <a:solidFill>
              <a:schemeClr val="bg2"/>
            </a:solidFill>
          </p:grpSpPr>
          <p:sp>
            <p:nvSpPr>
              <p:cNvPr id="138" name="AutoShape 123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1" name="Rectangle 140"/>
            <p:cNvSpPr/>
            <p:nvPr/>
          </p:nvSpPr>
          <p:spPr>
            <a:xfrm>
              <a:off x="3456000" y="4301604"/>
              <a:ext cx="1799288" cy="7439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405224" y="2799521"/>
              <a:ext cx="1446923" cy="904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304303" y="2941200"/>
              <a:ext cx="1390289" cy="1065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933576" y="4243918"/>
              <a:ext cx="1736992" cy="7439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1596120" y="5412727"/>
            <a:ext cx="8999762" cy="294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41" name="Content Placeholder 2"/>
          <p:cNvSpPr txBox="1"/>
          <p:nvPr/>
        </p:nvSpPr>
        <p:spPr>
          <a:xfrm>
            <a:off x="4563269" y="82266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4935688" y="396876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/>
          <p:nvPr/>
        </p:nvSpPr>
        <p:spPr bwMode="auto">
          <a:xfrm>
            <a:off x="1341203" y="1647041"/>
            <a:ext cx="4815070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290" name="AutoShape 2"/>
          <p:cNvSpPr/>
          <p:nvPr/>
        </p:nvSpPr>
        <p:spPr bwMode="auto">
          <a:xfrm>
            <a:off x="6129486" y="1642577"/>
            <a:ext cx="4701223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293" name="AutoShape 5" descr="image4.png"/>
          <p:cNvSpPr/>
          <p:nvPr/>
        </p:nvSpPr>
        <p:spPr bwMode="auto">
          <a:xfrm>
            <a:off x="4843553" y="1268760"/>
            <a:ext cx="2634994" cy="55754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59896" y="2348880"/>
            <a:ext cx="1944216" cy="345638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99" name="AutoShape 11"/>
          <p:cNvSpPr/>
          <p:nvPr/>
        </p:nvSpPr>
        <p:spPr bwMode="auto">
          <a:xfrm>
            <a:off x="7502349" y="5255021"/>
            <a:ext cx="375026" cy="3772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6" y="18801"/>
                </a:moveTo>
                <a:cubicBezTo>
                  <a:pt x="21517" y="18964"/>
                  <a:pt x="21599" y="19177"/>
                  <a:pt x="21599" y="19437"/>
                </a:cubicBezTo>
                <a:cubicBezTo>
                  <a:pt x="21599" y="19581"/>
                  <a:pt x="21517" y="19776"/>
                  <a:pt x="21356" y="20019"/>
                </a:cubicBezTo>
                <a:cubicBezTo>
                  <a:pt x="21192" y="20261"/>
                  <a:pt x="20989" y="20504"/>
                  <a:pt x="20746" y="20741"/>
                </a:cubicBezTo>
                <a:cubicBezTo>
                  <a:pt x="20503" y="20979"/>
                  <a:pt x="20260" y="21184"/>
                  <a:pt x="20022" y="21348"/>
                </a:cubicBezTo>
                <a:cubicBezTo>
                  <a:pt x="19782" y="21517"/>
                  <a:pt x="19593" y="21599"/>
                  <a:pt x="19446" y="21599"/>
                </a:cubicBezTo>
                <a:cubicBezTo>
                  <a:pt x="19189" y="21599"/>
                  <a:pt x="18974" y="21514"/>
                  <a:pt x="18810" y="21342"/>
                </a:cubicBezTo>
                <a:lnTo>
                  <a:pt x="13956" y="16503"/>
                </a:lnTo>
                <a:cubicBezTo>
                  <a:pt x="13216" y="16979"/>
                  <a:pt x="12429" y="17349"/>
                  <a:pt x="11589" y="17603"/>
                </a:cubicBezTo>
                <a:cubicBezTo>
                  <a:pt x="10750" y="17863"/>
                  <a:pt x="9891" y="17990"/>
                  <a:pt x="9007" y="17990"/>
                </a:cubicBezTo>
                <a:cubicBezTo>
                  <a:pt x="7770" y="17990"/>
                  <a:pt x="6608" y="17759"/>
                  <a:pt x="5518" y="17290"/>
                </a:cubicBezTo>
                <a:cubicBezTo>
                  <a:pt x="4427" y="16822"/>
                  <a:pt x="3470" y="16175"/>
                  <a:pt x="2645" y="15353"/>
                </a:cubicBezTo>
                <a:cubicBezTo>
                  <a:pt x="1817" y="14535"/>
                  <a:pt x="1173" y="13579"/>
                  <a:pt x="701" y="12487"/>
                </a:cubicBezTo>
                <a:cubicBezTo>
                  <a:pt x="232" y="11399"/>
                  <a:pt x="0" y="10237"/>
                  <a:pt x="0" y="8999"/>
                </a:cubicBezTo>
                <a:cubicBezTo>
                  <a:pt x="0" y="7768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2" y="237"/>
                  <a:pt x="12487" y="709"/>
                </a:cubicBezTo>
                <a:cubicBezTo>
                  <a:pt x="13572" y="1180"/>
                  <a:pt x="14530" y="1827"/>
                  <a:pt x="15358" y="2646"/>
                </a:cubicBezTo>
                <a:cubicBezTo>
                  <a:pt x="16183" y="3468"/>
                  <a:pt x="16830" y="4422"/>
                  <a:pt x="17299" y="5515"/>
                </a:cubicBezTo>
                <a:cubicBezTo>
                  <a:pt x="17768" y="6602"/>
                  <a:pt x="18002" y="7768"/>
                  <a:pt x="18002" y="8999"/>
                </a:cubicBezTo>
                <a:cubicBezTo>
                  <a:pt x="18002" y="9887"/>
                  <a:pt x="17872" y="10748"/>
                  <a:pt x="17615" y="11588"/>
                </a:cubicBezTo>
                <a:cubicBezTo>
                  <a:pt x="17358" y="12434"/>
                  <a:pt x="16991" y="13218"/>
                  <a:pt x="16513" y="13947"/>
                </a:cubicBezTo>
                <a:lnTo>
                  <a:pt x="21356" y="18801"/>
                </a:lnTo>
                <a:close/>
                <a:moveTo>
                  <a:pt x="3597" y="8999"/>
                </a:moveTo>
                <a:cubicBezTo>
                  <a:pt x="3597" y="9759"/>
                  <a:pt x="3741" y="10465"/>
                  <a:pt x="4029" y="11117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0"/>
                  <a:pt x="6253" y="13684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39" y="14252"/>
                  <a:pt x="11091" y="13970"/>
                </a:cubicBezTo>
                <a:cubicBezTo>
                  <a:pt x="11744" y="13684"/>
                  <a:pt x="12318" y="13300"/>
                  <a:pt x="12801" y="12821"/>
                </a:cubicBezTo>
                <a:cubicBezTo>
                  <a:pt x="13290" y="12338"/>
                  <a:pt x="13677" y="11770"/>
                  <a:pt x="13965" y="11117"/>
                </a:cubicBezTo>
                <a:cubicBezTo>
                  <a:pt x="14253" y="10465"/>
                  <a:pt x="14397" y="9759"/>
                  <a:pt x="14397" y="8999"/>
                </a:cubicBezTo>
                <a:cubicBezTo>
                  <a:pt x="14397" y="8260"/>
                  <a:pt x="14253" y="7565"/>
                  <a:pt x="13965" y="6913"/>
                </a:cubicBezTo>
                <a:cubicBezTo>
                  <a:pt x="13674" y="6258"/>
                  <a:pt x="13290" y="5683"/>
                  <a:pt x="12801" y="5193"/>
                </a:cubicBezTo>
                <a:cubicBezTo>
                  <a:pt x="12316" y="4703"/>
                  <a:pt x="11744" y="4317"/>
                  <a:pt x="11091" y="4032"/>
                </a:cubicBezTo>
                <a:cubicBezTo>
                  <a:pt x="10439" y="3750"/>
                  <a:pt x="9741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3"/>
                  <a:pt x="5193" y="5193"/>
                </a:cubicBezTo>
                <a:cubicBezTo>
                  <a:pt x="4707" y="5683"/>
                  <a:pt x="4317" y="6258"/>
                  <a:pt x="4029" y="6913"/>
                </a:cubicBezTo>
                <a:cubicBezTo>
                  <a:pt x="3741" y="7565"/>
                  <a:pt x="3597" y="8257"/>
                  <a:pt x="3597" y="8999"/>
                </a:cubicBezTo>
                <a:moveTo>
                  <a:pt x="9007" y="5591"/>
                </a:moveTo>
                <a:cubicBezTo>
                  <a:pt x="9184" y="5591"/>
                  <a:pt x="9344" y="5656"/>
                  <a:pt x="9472" y="5785"/>
                </a:cubicBezTo>
                <a:cubicBezTo>
                  <a:pt x="9602" y="5919"/>
                  <a:pt x="9668" y="6082"/>
                  <a:pt x="9668" y="6280"/>
                </a:cubicBezTo>
                <a:cubicBezTo>
                  <a:pt x="9668" y="6461"/>
                  <a:pt x="9602" y="6616"/>
                  <a:pt x="9472" y="6745"/>
                </a:cubicBezTo>
                <a:cubicBezTo>
                  <a:pt x="9344" y="6878"/>
                  <a:pt x="9184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79"/>
                  <a:pt x="6884" y="9332"/>
                  <a:pt x="6755" y="9465"/>
                </a:cubicBezTo>
                <a:cubicBezTo>
                  <a:pt x="6623" y="9596"/>
                  <a:pt x="6467" y="9658"/>
                  <a:pt x="6288" y="9658"/>
                </a:cubicBezTo>
                <a:cubicBezTo>
                  <a:pt x="6080" y="9658"/>
                  <a:pt x="5914" y="9596"/>
                  <a:pt x="5786" y="9465"/>
                </a:cubicBezTo>
                <a:cubicBezTo>
                  <a:pt x="5659" y="9332"/>
                  <a:pt x="5600" y="9179"/>
                  <a:pt x="5600" y="8996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7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0"/>
                  <a:pt x="8530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301" name="AutoShape 13"/>
          <p:cNvSpPr/>
          <p:nvPr/>
        </p:nvSpPr>
        <p:spPr bwMode="auto">
          <a:xfrm>
            <a:off x="4508836" y="5301901"/>
            <a:ext cx="377258" cy="3147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2" y="3223"/>
                  <a:pt x="20946" y="3384"/>
                  <a:pt x="21208" y="3713"/>
                </a:cubicBezTo>
                <a:cubicBezTo>
                  <a:pt x="21469" y="4043"/>
                  <a:pt x="21599" y="4427"/>
                  <a:pt x="21599" y="4864"/>
                </a:cubicBezTo>
                <a:lnTo>
                  <a:pt x="21599" y="19984"/>
                </a:lnTo>
                <a:cubicBezTo>
                  <a:pt x="21599" y="20421"/>
                  <a:pt x="21469" y="20804"/>
                  <a:pt x="21208" y="21120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2" y="21599"/>
                  <a:pt x="662" y="21441"/>
                  <a:pt x="399" y="21120"/>
                </a:cubicBezTo>
                <a:cubicBezTo>
                  <a:pt x="135" y="20804"/>
                  <a:pt x="0" y="20421"/>
                  <a:pt x="0" y="19984"/>
                </a:cubicBezTo>
                <a:lnTo>
                  <a:pt x="0" y="4864"/>
                </a:lnTo>
                <a:cubicBezTo>
                  <a:pt x="0" y="4427"/>
                  <a:pt x="135" y="4043"/>
                  <a:pt x="399" y="3713"/>
                </a:cubicBezTo>
                <a:cubicBezTo>
                  <a:pt x="662" y="3384"/>
                  <a:pt x="982" y="3223"/>
                  <a:pt x="1348" y="3223"/>
                </a:cubicBezTo>
                <a:lnTo>
                  <a:pt x="5637" y="3223"/>
                </a:lnTo>
                <a:lnTo>
                  <a:pt x="6318" y="1459"/>
                </a:lnTo>
                <a:cubicBezTo>
                  <a:pt x="6457" y="1058"/>
                  <a:pt x="6718" y="713"/>
                  <a:pt x="7090" y="426"/>
                </a:cubicBezTo>
                <a:cubicBezTo>
                  <a:pt x="7467" y="143"/>
                  <a:pt x="7839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09" y="426"/>
                </a:cubicBezTo>
                <a:cubicBezTo>
                  <a:pt x="14885" y="713"/>
                  <a:pt x="15146" y="1058"/>
                  <a:pt x="15293" y="1459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5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3" y="18294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3" y="15047"/>
                </a:cubicBezTo>
                <a:cubicBezTo>
                  <a:pt x="16270" y="14234"/>
                  <a:pt x="16419" y="13355"/>
                  <a:pt x="16419" y="12422"/>
                </a:cubicBezTo>
                <a:cubicBezTo>
                  <a:pt x="16419" y="11498"/>
                  <a:pt x="16270" y="10623"/>
                  <a:pt x="15973" y="9794"/>
                </a:cubicBezTo>
                <a:cubicBezTo>
                  <a:pt x="15678" y="8966"/>
                  <a:pt x="15279" y="8250"/>
                  <a:pt x="14775" y="7645"/>
                </a:cubicBezTo>
                <a:cubicBezTo>
                  <a:pt x="14270" y="7035"/>
                  <a:pt x="13673" y="6557"/>
                  <a:pt x="12987" y="6199"/>
                </a:cubicBezTo>
                <a:cubicBezTo>
                  <a:pt x="12299" y="5843"/>
                  <a:pt x="11572" y="5666"/>
                  <a:pt x="10805" y="5666"/>
                </a:cubicBezTo>
                <a:cubicBezTo>
                  <a:pt x="10040" y="5666"/>
                  <a:pt x="9313" y="5846"/>
                  <a:pt x="8619" y="6199"/>
                </a:cubicBezTo>
                <a:cubicBezTo>
                  <a:pt x="7930" y="6557"/>
                  <a:pt x="7332" y="7035"/>
                  <a:pt x="6828" y="7645"/>
                </a:cubicBezTo>
                <a:cubicBezTo>
                  <a:pt x="6324" y="8250"/>
                  <a:pt x="5922" y="8963"/>
                  <a:pt x="5626" y="9788"/>
                </a:cubicBezTo>
                <a:cubicBezTo>
                  <a:pt x="5330" y="10611"/>
                  <a:pt x="5180" y="11491"/>
                  <a:pt x="5180" y="12422"/>
                </a:cubicBezTo>
                <a:cubicBezTo>
                  <a:pt x="5180" y="13355"/>
                  <a:pt x="5330" y="14234"/>
                  <a:pt x="5626" y="15047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4"/>
                  <a:pt x="8619" y="18650"/>
                </a:cubicBezTo>
                <a:cubicBezTo>
                  <a:pt x="9313" y="19005"/>
                  <a:pt x="10040" y="19185"/>
                  <a:pt x="10805" y="19185"/>
                </a:cubicBezTo>
                <a:moveTo>
                  <a:pt x="10805" y="7833"/>
                </a:moveTo>
                <a:cubicBezTo>
                  <a:pt x="11337" y="7833"/>
                  <a:pt x="11833" y="7952"/>
                  <a:pt x="12295" y="8190"/>
                </a:cubicBezTo>
                <a:cubicBezTo>
                  <a:pt x="12755" y="8432"/>
                  <a:pt x="13158" y="8754"/>
                  <a:pt x="13501" y="9168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5"/>
                  <a:pt x="14515" y="13650"/>
                  <a:pt x="14316" y="14204"/>
                </a:cubicBezTo>
                <a:cubicBezTo>
                  <a:pt x="14118" y="14757"/>
                  <a:pt x="13846" y="15245"/>
                  <a:pt x="13501" y="15667"/>
                </a:cubicBezTo>
                <a:cubicBezTo>
                  <a:pt x="13158" y="16091"/>
                  <a:pt x="12752" y="16419"/>
                  <a:pt x="12289" y="16660"/>
                </a:cubicBezTo>
                <a:cubicBezTo>
                  <a:pt x="11825" y="16898"/>
                  <a:pt x="11329" y="17016"/>
                  <a:pt x="10805" y="17016"/>
                </a:cubicBezTo>
                <a:cubicBezTo>
                  <a:pt x="10275" y="17016"/>
                  <a:pt x="9777" y="16898"/>
                  <a:pt x="9313" y="16660"/>
                </a:cubicBezTo>
                <a:cubicBezTo>
                  <a:pt x="8848" y="16419"/>
                  <a:pt x="8444" y="16091"/>
                  <a:pt x="8101" y="15667"/>
                </a:cubicBezTo>
                <a:cubicBezTo>
                  <a:pt x="7755" y="15245"/>
                  <a:pt x="7484" y="14755"/>
                  <a:pt x="7285" y="14198"/>
                </a:cubicBezTo>
                <a:cubicBezTo>
                  <a:pt x="7084" y="13641"/>
                  <a:pt x="6985" y="13045"/>
                  <a:pt x="6985" y="12422"/>
                </a:cubicBezTo>
                <a:cubicBezTo>
                  <a:pt x="6985" y="11781"/>
                  <a:pt x="7084" y="11185"/>
                  <a:pt x="7285" y="10623"/>
                </a:cubicBezTo>
                <a:cubicBezTo>
                  <a:pt x="7484" y="10068"/>
                  <a:pt x="7755" y="9583"/>
                  <a:pt x="8101" y="9168"/>
                </a:cubicBezTo>
                <a:cubicBezTo>
                  <a:pt x="8444" y="8754"/>
                  <a:pt x="8848" y="8432"/>
                  <a:pt x="9313" y="8190"/>
                </a:cubicBezTo>
                <a:cubicBezTo>
                  <a:pt x="9777" y="7952"/>
                  <a:pt x="10275" y="7833"/>
                  <a:pt x="10805" y="783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1765669" y="5432476"/>
            <a:ext cx="2709932" cy="837565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2" name="TextBox 16"/>
          <p:cNvSpPr txBox="1"/>
          <p:nvPr/>
        </p:nvSpPr>
        <p:spPr>
          <a:xfrm>
            <a:off x="2677281" y="5111745"/>
            <a:ext cx="1798320" cy="314325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3" name="TextBox 15"/>
          <p:cNvSpPr txBox="1"/>
          <p:nvPr/>
        </p:nvSpPr>
        <p:spPr>
          <a:xfrm>
            <a:off x="8014069" y="5432476"/>
            <a:ext cx="2709932" cy="837565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8014069" y="5111745"/>
            <a:ext cx="1798320" cy="314325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5" name="TextBox 15"/>
          <p:cNvSpPr txBox="1"/>
          <p:nvPr/>
        </p:nvSpPr>
        <p:spPr>
          <a:xfrm>
            <a:off x="1765669" y="2946451"/>
            <a:ext cx="2709932" cy="837565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6" name="TextBox 16"/>
          <p:cNvSpPr txBox="1"/>
          <p:nvPr/>
        </p:nvSpPr>
        <p:spPr>
          <a:xfrm>
            <a:off x="2677281" y="2625720"/>
            <a:ext cx="1798320" cy="314325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7" name="TextBox 15"/>
          <p:cNvSpPr txBox="1"/>
          <p:nvPr/>
        </p:nvSpPr>
        <p:spPr>
          <a:xfrm>
            <a:off x="8014069" y="2946451"/>
            <a:ext cx="2709932" cy="837565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8" name="TextBox 16"/>
          <p:cNvSpPr txBox="1"/>
          <p:nvPr/>
        </p:nvSpPr>
        <p:spPr>
          <a:xfrm>
            <a:off x="8014069" y="2625720"/>
            <a:ext cx="1798320" cy="314325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6" name="Content Placeholder 2"/>
          <p:cNvSpPr txBox="1"/>
          <p:nvPr/>
        </p:nvSpPr>
        <p:spPr>
          <a:xfrm>
            <a:off x="4563269" y="82266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4935688" y="396876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49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49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49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99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99"/>
                            </p:stCondLst>
                            <p:childTnLst>
                              <p:par>
                                <p:cTn id="5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149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649"/>
                            </p:stCondLst>
                            <p:childTnLst>
                              <p:par>
                                <p:cTn id="6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699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2299" grpId="0" bldLvl="0" animBg="1"/>
      <p:bldP spid="12301" grpId="0" bldLvl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/>
          <p:nvPr/>
        </p:nvSpPr>
        <p:spPr>
          <a:xfrm>
            <a:off x="1244690" y="3278327"/>
            <a:ext cx="2106786" cy="53721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3474022" y="3789557"/>
            <a:ext cx="2099520" cy="53721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5696227" y="4179065"/>
            <a:ext cx="2099520" cy="53721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7917180" y="4690295"/>
            <a:ext cx="2165014" cy="53721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320004" y="2108672"/>
            <a:ext cx="9581341" cy="1394942"/>
          </a:xfrm>
          <a:custGeom>
            <a:avLst/>
            <a:gdLst>
              <a:gd name="connsiteX0" fmla="*/ 0 w 9581341"/>
              <a:gd name="connsiteY0" fmla="*/ 348736 h 1394942"/>
              <a:gd name="connsiteX1" fmla="*/ 8883870 w 9581341"/>
              <a:gd name="connsiteY1" fmla="*/ 348736 h 1394942"/>
              <a:gd name="connsiteX2" fmla="*/ 8883870 w 9581341"/>
              <a:gd name="connsiteY2" fmla="*/ 0 h 1394942"/>
              <a:gd name="connsiteX3" fmla="*/ 9581341 w 9581341"/>
              <a:gd name="connsiteY3" fmla="*/ 697471 h 1394942"/>
              <a:gd name="connsiteX4" fmla="*/ 8883870 w 9581341"/>
              <a:gd name="connsiteY4" fmla="*/ 1394942 h 1394942"/>
              <a:gd name="connsiteX5" fmla="*/ 8883870 w 9581341"/>
              <a:gd name="connsiteY5" fmla="*/ 1046207 h 1394942"/>
              <a:gd name="connsiteX6" fmla="*/ 0 w 9581341"/>
              <a:gd name="connsiteY6" fmla="*/ 1046207 h 1394942"/>
              <a:gd name="connsiteX7" fmla="*/ 0 w 95813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1341" h="1394942">
                <a:moveTo>
                  <a:pt x="0" y="348736"/>
                </a:moveTo>
                <a:lnTo>
                  <a:pt x="8883870" y="348736"/>
                </a:lnTo>
                <a:lnTo>
                  <a:pt x="8883870" y="0"/>
                </a:lnTo>
                <a:lnTo>
                  <a:pt x="9581341" y="697471"/>
                </a:lnTo>
                <a:lnTo>
                  <a:pt x="8883870" y="1394942"/>
                </a:lnTo>
                <a:lnTo>
                  <a:pt x="88838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528503" y="2665189"/>
            <a:ext cx="7372841" cy="1394942"/>
          </a:xfrm>
          <a:custGeom>
            <a:avLst/>
            <a:gdLst>
              <a:gd name="connsiteX0" fmla="*/ 0 w 7372841"/>
              <a:gd name="connsiteY0" fmla="*/ 348736 h 1394942"/>
              <a:gd name="connsiteX1" fmla="*/ 6675370 w 7372841"/>
              <a:gd name="connsiteY1" fmla="*/ 348736 h 1394942"/>
              <a:gd name="connsiteX2" fmla="*/ 6675370 w 7372841"/>
              <a:gd name="connsiteY2" fmla="*/ 0 h 1394942"/>
              <a:gd name="connsiteX3" fmla="*/ 7372841 w 7372841"/>
              <a:gd name="connsiteY3" fmla="*/ 697471 h 1394942"/>
              <a:gd name="connsiteX4" fmla="*/ 6675370 w 7372841"/>
              <a:gd name="connsiteY4" fmla="*/ 1394942 h 1394942"/>
              <a:gd name="connsiteX5" fmla="*/ 6675370 w 7372841"/>
              <a:gd name="connsiteY5" fmla="*/ 1046207 h 1394942"/>
              <a:gd name="connsiteX6" fmla="*/ 0 w 7372841"/>
              <a:gd name="connsiteY6" fmla="*/ 1046207 h 1394942"/>
              <a:gd name="connsiteX7" fmla="*/ 0 w 73728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2841" h="1394942">
                <a:moveTo>
                  <a:pt x="0" y="348736"/>
                </a:moveTo>
                <a:lnTo>
                  <a:pt x="6675370" y="348736"/>
                </a:lnTo>
                <a:lnTo>
                  <a:pt x="6675370" y="0"/>
                </a:lnTo>
                <a:lnTo>
                  <a:pt x="7372841" y="697471"/>
                </a:lnTo>
                <a:lnTo>
                  <a:pt x="6675370" y="1394942"/>
                </a:lnTo>
                <a:lnTo>
                  <a:pt x="66753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5737002" y="3068960"/>
            <a:ext cx="5164342" cy="1394942"/>
          </a:xfrm>
          <a:custGeom>
            <a:avLst/>
            <a:gdLst>
              <a:gd name="connsiteX0" fmla="*/ 0 w 5164342"/>
              <a:gd name="connsiteY0" fmla="*/ 348736 h 1394942"/>
              <a:gd name="connsiteX1" fmla="*/ 4466871 w 5164342"/>
              <a:gd name="connsiteY1" fmla="*/ 348736 h 1394942"/>
              <a:gd name="connsiteX2" fmla="*/ 4466871 w 5164342"/>
              <a:gd name="connsiteY2" fmla="*/ 0 h 1394942"/>
              <a:gd name="connsiteX3" fmla="*/ 5164342 w 5164342"/>
              <a:gd name="connsiteY3" fmla="*/ 697471 h 1394942"/>
              <a:gd name="connsiteX4" fmla="*/ 4466871 w 5164342"/>
              <a:gd name="connsiteY4" fmla="*/ 1394942 h 1394942"/>
              <a:gd name="connsiteX5" fmla="*/ 4466871 w 5164342"/>
              <a:gd name="connsiteY5" fmla="*/ 1046207 h 1394942"/>
              <a:gd name="connsiteX6" fmla="*/ 0 w 5164342"/>
              <a:gd name="connsiteY6" fmla="*/ 1046207 h 1394942"/>
              <a:gd name="connsiteX7" fmla="*/ 0 w 5164342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4342" h="1394942">
                <a:moveTo>
                  <a:pt x="0" y="348736"/>
                </a:moveTo>
                <a:lnTo>
                  <a:pt x="4466871" y="348736"/>
                </a:lnTo>
                <a:lnTo>
                  <a:pt x="4466871" y="0"/>
                </a:lnTo>
                <a:lnTo>
                  <a:pt x="5164342" y="697471"/>
                </a:lnTo>
                <a:lnTo>
                  <a:pt x="4466871" y="1394942"/>
                </a:lnTo>
                <a:lnTo>
                  <a:pt x="4466871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7945501" y="3533662"/>
            <a:ext cx="2955843" cy="1394942"/>
          </a:xfrm>
          <a:custGeom>
            <a:avLst/>
            <a:gdLst>
              <a:gd name="connsiteX0" fmla="*/ 0 w 2955843"/>
              <a:gd name="connsiteY0" fmla="*/ 348736 h 1394942"/>
              <a:gd name="connsiteX1" fmla="*/ 2258372 w 2955843"/>
              <a:gd name="connsiteY1" fmla="*/ 348736 h 1394942"/>
              <a:gd name="connsiteX2" fmla="*/ 2258372 w 2955843"/>
              <a:gd name="connsiteY2" fmla="*/ 0 h 1394942"/>
              <a:gd name="connsiteX3" fmla="*/ 2955843 w 2955843"/>
              <a:gd name="connsiteY3" fmla="*/ 697471 h 1394942"/>
              <a:gd name="connsiteX4" fmla="*/ 2258372 w 2955843"/>
              <a:gd name="connsiteY4" fmla="*/ 1394942 h 1394942"/>
              <a:gd name="connsiteX5" fmla="*/ 2258372 w 2955843"/>
              <a:gd name="connsiteY5" fmla="*/ 1046207 h 1394942"/>
              <a:gd name="connsiteX6" fmla="*/ 0 w 2955843"/>
              <a:gd name="connsiteY6" fmla="*/ 1046207 h 1394942"/>
              <a:gd name="connsiteX7" fmla="*/ 0 w 2955843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843" h="1394942">
                <a:moveTo>
                  <a:pt x="0" y="348736"/>
                </a:moveTo>
                <a:lnTo>
                  <a:pt x="2258372" y="348736"/>
                </a:lnTo>
                <a:lnTo>
                  <a:pt x="2258372" y="0"/>
                </a:lnTo>
                <a:lnTo>
                  <a:pt x="2955843" y="697471"/>
                </a:lnTo>
                <a:lnTo>
                  <a:pt x="2258372" y="1394942"/>
                </a:lnTo>
                <a:lnTo>
                  <a:pt x="2258372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26"/>
          <p:cNvSpPr/>
          <p:nvPr/>
        </p:nvSpPr>
        <p:spPr bwMode="auto">
          <a:xfrm>
            <a:off x="8041337" y="4017182"/>
            <a:ext cx="379667" cy="37966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878914" y="3585747"/>
            <a:ext cx="379667" cy="379667"/>
            <a:chOff x="3526798" y="4057329"/>
            <a:chExt cx="284519" cy="359394"/>
          </a:xfrm>
          <a:solidFill>
            <a:schemeClr val="bg1"/>
          </a:solidFill>
        </p:grpSpPr>
        <p:sp>
          <p:nvSpPr>
            <p:cNvPr id="18" name="Freeform 107"/>
            <p:cNvSpPr/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08"/>
            <p:cNvSpPr/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09"/>
            <p:cNvSpPr/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71285" y="2600517"/>
            <a:ext cx="379667" cy="379667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2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96921" y="3162367"/>
            <a:ext cx="379667" cy="379667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27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Content Placeholder 2"/>
          <p:cNvSpPr txBox="1"/>
          <p:nvPr/>
        </p:nvSpPr>
        <p:spPr>
          <a:xfrm>
            <a:off x="4563269" y="82266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4935688" y="396876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5" grpId="0" bldLvl="0" animBg="1"/>
      <p:bldP spid="7" grpId="0" bldLvl="0" animBg="1"/>
      <p:bldP spid="8" grpId="0" bldLvl="0" animBg="1"/>
      <p:bldP spid="9" grpId="0" bldLvl="0" animBg="1"/>
      <p:bldP spid="1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-1301" y="881769"/>
            <a:ext cx="5759730" cy="5094464"/>
          </a:xfrm>
          <a:custGeom>
            <a:avLst/>
            <a:gdLst>
              <a:gd name="T0" fmla="*/ 2277 w 2277"/>
              <a:gd name="T1" fmla="*/ 2014 h 2014"/>
              <a:gd name="T2" fmla="*/ 1061 w 2277"/>
              <a:gd name="T3" fmla="*/ 2014 h 2014"/>
              <a:gd name="T4" fmla="*/ 0 w 2277"/>
              <a:gd name="T5" fmla="*/ 0 h 2014"/>
              <a:gd name="T6" fmla="*/ 1217 w 2277"/>
              <a:gd name="T7" fmla="*/ 0 h 2014"/>
              <a:gd name="T8" fmla="*/ 2277 w 2277"/>
              <a:gd name="T9" fmla="*/ 2014 h 2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7" h="2014">
                <a:moveTo>
                  <a:pt x="2277" y="2014"/>
                </a:moveTo>
                <a:lnTo>
                  <a:pt x="1061" y="2014"/>
                </a:lnTo>
                <a:lnTo>
                  <a:pt x="0" y="0"/>
                </a:lnTo>
                <a:lnTo>
                  <a:pt x="1217" y="0"/>
                </a:lnTo>
                <a:lnTo>
                  <a:pt x="2277" y="2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332670" y="1377556"/>
            <a:ext cx="12857691" cy="41028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" name="Freeform 7"/>
          <p:cNvSpPr/>
          <p:nvPr/>
        </p:nvSpPr>
        <p:spPr bwMode="auto">
          <a:xfrm>
            <a:off x="-332669" y="881769"/>
            <a:ext cx="3412330" cy="4598677"/>
          </a:xfrm>
          <a:custGeom>
            <a:avLst/>
            <a:gdLst>
              <a:gd name="T0" fmla="*/ 1349 w 1349"/>
              <a:gd name="T1" fmla="*/ 0 h 1818"/>
              <a:gd name="T2" fmla="*/ 0 w 1349"/>
              <a:gd name="T3" fmla="*/ 1818 h 1818"/>
              <a:gd name="T4" fmla="*/ 0 w 1349"/>
              <a:gd name="T5" fmla="*/ 0 h 1818"/>
              <a:gd name="T6" fmla="*/ 1349 w 1349"/>
              <a:gd name="T7" fmla="*/ 0 h 1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9" h="1818">
                <a:moveTo>
                  <a:pt x="1349" y="0"/>
                </a:moveTo>
                <a:lnTo>
                  <a:pt x="0" y="1818"/>
                </a:lnTo>
                <a:lnTo>
                  <a:pt x="0" y="0"/>
                </a:lnTo>
                <a:lnTo>
                  <a:pt x="134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8" name="Freeform 8"/>
          <p:cNvSpPr/>
          <p:nvPr/>
        </p:nvSpPr>
        <p:spPr bwMode="auto">
          <a:xfrm>
            <a:off x="2682528" y="4418047"/>
            <a:ext cx="4535440" cy="1558187"/>
          </a:xfrm>
          <a:custGeom>
            <a:avLst/>
            <a:gdLst>
              <a:gd name="T0" fmla="*/ 446 w 1793"/>
              <a:gd name="T1" fmla="*/ 0 h 616"/>
              <a:gd name="T2" fmla="*/ 0 w 1793"/>
              <a:gd name="T3" fmla="*/ 616 h 616"/>
              <a:gd name="T4" fmla="*/ 1347 w 1793"/>
              <a:gd name="T5" fmla="*/ 616 h 616"/>
              <a:gd name="T6" fmla="*/ 1793 w 1793"/>
              <a:gd name="T7" fmla="*/ 0 h 616"/>
              <a:gd name="T8" fmla="*/ 446 w 1793"/>
              <a:gd name="T9" fmla="*/ 0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93" h="616">
                <a:moveTo>
                  <a:pt x="446" y="0"/>
                </a:moveTo>
                <a:lnTo>
                  <a:pt x="0" y="616"/>
                </a:lnTo>
                <a:lnTo>
                  <a:pt x="1347" y="616"/>
                </a:lnTo>
                <a:lnTo>
                  <a:pt x="1793" y="0"/>
                </a:lnTo>
                <a:lnTo>
                  <a:pt x="4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5303975" y="2312659"/>
            <a:ext cx="1584050" cy="83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5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zh-CN" altLang="en-US" sz="4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506008" y="3143611"/>
            <a:ext cx="5179985" cy="30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点击添加相关标题文字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3598104" y="3452653"/>
            <a:ext cx="4995792" cy="2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Click on add related title words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49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49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50"/>
                            </p:stCondLst>
                            <p:childTnLst>
                              <p:par>
                                <p:cTn id="5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0" grpId="1" bldLvl="0" animBg="1"/>
      <p:bldP spid="11" grpId="0" bldLvl="0" animBg="1"/>
      <p:bldP spid="11" grpId="1" bldLvl="0" animBg="1"/>
      <p:bldP spid="12" grpId="0" bldLvl="0" animBg="1"/>
      <p:bldP spid="12" grpId="1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726080" y="2276872"/>
            <a:ext cx="2183543" cy="698743"/>
            <a:chOff x="897773" y="2357290"/>
            <a:chExt cx="2384237" cy="762966"/>
          </a:xfrm>
        </p:grpSpPr>
        <p:sp>
          <p:nvSpPr>
            <p:cNvPr id="154" name="TextBox 153"/>
            <p:cNvSpPr txBox="1"/>
            <p:nvPr/>
          </p:nvSpPr>
          <p:spPr>
            <a:xfrm>
              <a:off x="1410392" y="2357290"/>
              <a:ext cx="1358994" cy="2815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897773" y="2637675"/>
              <a:ext cx="2384237" cy="48258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2690712" y="1867000"/>
            <a:ext cx="254276" cy="253518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157" name="Oval 15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726080" y="3683971"/>
            <a:ext cx="2183543" cy="705708"/>
            <a:chOff x="897773" y="3893722"/>
            <a:chExt cx="2384237" cy="770572"/>
          </a:xfrm>
        </p:grpSpPr>
        <p:sp>
          <p:nvSpPr>
            <p:cNvPr id="159" name="TextBox 158"/>
            <p:cNvSpPr txBox="1"/>
            <p:nvPr/>
          </p:nvSpPr>
          <p:spPr>
            <a:xfrm>
              <a:off x="1410398" y="3893722"/>
              <a:ext cx="1358994" cy="2815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897773" y="4181712"/>
              <a:ext cx="2384237" cy="48258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2690712" y="3281068"/>
            <a:ext cx="254276" cy="253518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162" name="Oval 16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726080" y="5064940"/>
            <a:ext cx="2183543" cy="737487"/>
            <a:chOff x="897773" y="5401618"/>
            <a:chExt cx="2384237" cy="805272"/>
          </a:xfrm>
        </p:grpSpPr>
        <p:sp>
          <p:nvSpPr>
            <p:cNvPr id="164" name="TextBox 163"/>
            <p:cNvSpPr txBox="1"/>
            <p:nvPr/>
          </p:nvSpPr>
          <p:spPr>
            <a:xfrm>
              <a:off x="1410398" y="5401618"/>
              <a:ext cx="1358994" cy="2815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897773" y="5724308"/>
              <a:ext cx="2384237" cy="48258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2690712" y="4693814"/>
            <a:ext cx="254276" cy="253518"/>
            <a:chOff x="2138511" y="2464802"/>
            <a:chExt cx="354012" cy="352956"/>
          </a:xfrm>
          <a:solidFill>
            <a:schemeClr val="accent3"/>
          </a:solidFill>
        </p:grpSpPr>
        <p:sp>
          <p:nvSpPr>
            <p:cNvPr id="167" name="Oval 16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Freeform 16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074327" y="4834518"/>
            <a:ext cx="294728" cy="2207531"/>
            <a:chOff x="4980416" y="5038865"/>
            <a:chExt cx="321817" cy="1816442"/>
          </a:xfrm>
        </p:grpSpPr>
        <p:sp>
          <p:nvSpPr>
            <p:cNvPr id="175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8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0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1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2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3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552794" y="5126491"/>
            <a:ext cx="294727" cy="1911955"/>
            <a:chOff x="5502862" y="5357314"/>
            <a:chExt cx="321816" cy="1497993"/>
          </a:xfrm>
        </p:grpSpPr>
        <p:sp>
          <p:nvSpPr>
            <p:cNvPr id="187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8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9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0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1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2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887070" y="5126495"/>
            <a:ext cx="294727" cy="1915388"/>
            <a:chOff x="6959786" y="5357314"/>
            <a:chExt cx="321816" cy="1497993"/>
          </a:xfrm>
        </p:grpSpPr>
        <p:sp>
          <p:nvSpPr>
            <p:cNvPr id="181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3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6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1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2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3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15236" y="4129164"/>
            <a:ext cx="294110" cy="2907935"/>
            <a:chOff x="6007804" y="4268661"/>
            <a:chExt cx="321142" cy="2586646"/>
          </a:xfrm>
        </p:grpSpPr>
        <p:sp>
          <p:nvSpPr>
            <p:cNvPr id="193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4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6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6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7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8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48067" y="3621528"/>
            <a:ext cx="294727" cy="3417770"/>
            <a:chOff x="6480429" y="3714572"/>
            <a:chExt cx="321816" cy="3140735"/>
          </a:xfrm>
        </p:grpSpPr>
        <p:sp>
          <p:nvSpPr>
            <p:cNvPr id="169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0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1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2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3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85534" y="2788907"/>
            <a:ext cx="1035243" cy="1079022"/>
            <a:chOff x="4883468" y="2805677"/>
            <a:chExt cx="1130395" cy="1178197"/>
          </a:xfrm>
        </p:grpSpPr>
        <p:sp>
          <p:nvSpPr>
            <p:cNvPr id="239" name="Freeform 75"/>
            <p:cNvSpPr/>
            <p:nvPr/>
          </p:nvSpPr>
          <p:spPr bwMode="auto">
            <a:xfrm>
              <a:off x="4883468" y="2805677"/>
              <a:ext cx="1130395" cy="1178197"/>
            </a:xfrm>
            <a:custGeom>
              <a:avLst/>
              <a:gdLst>
                <a:gd name="T0" fmla="*/ 675 w 710"/>
                <a:gd name="T1" fmla="*/ 271 h 740"/>
                <a:gd name="T2" fmla="*/ 270 w 710"/>
                <a:gd name="T3" fmla="*/ 52 h 740"/>
                <a:gd name="T4" fmla="*/ 52 w 710"/>
                <a:gd name="T5" fmla="*/ 457 h 740"/>
                <a:gd name="T6" fmla="*/ 456 w 710"/>
                <a:gd name="T7" fmla="*/ 676 h 740"/>
                <a:gd name="T8" fmla="*/ 471 w 710"/>
                <a:gd name="T9" fmla="*/ 671 h 740"/>
                <a:gd name="T10" fmla="*/ 628 w 710"/>
                <a:gd name="T11" fmla="*/ 740 h 740"/>
                <a:gd name="T12" fmla="*/ 598 w 710"/>
                <a:gd name="T13" fmla="*/ 589 h 740"/>
                <a:gd name="T14" fmla="*/ 675 w 710"/>
                <a:gd name="T15" fmla="*/ 271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0" h="740">
                  <a:moveTo>
                    <a:pt x="675" y="271"/>
                  </a:moveTo>
                  <a:cubicBezTo>
                    <a:pt x="624" y="98"/>
                    <a:pt x="443" y="0"/>
                    <a:pt x="270" y="52"/>
                  </a:cubicBezTo>
                  <a:cubicBezTo>
                    <a:pt x="98" y="103"/>
                    <a:pt x="0" y="285"/>
                    <a:pt x="52" y="457"/>
                  </a:cubicBezTo>
                  <a:cubicBezTo>
                    <a:pt x="103" y="629"/>
                    <a:pt x="284" y="727"/>
                    <a:pt x="456" y="676"/>
                  </a:cubicBezTo>
                  <a:cubicBezTo>
                    <a:pt x="461" y="674"/>
                    <a:pt x="466" y="673"/>
                    <a:pt x="471" y="671"/>
                  </a:cubicBezTo>
                  <a:cubicBezTo>
                    <a:pt x="628" y="740"/>
                    <a:pt x="628" y="740"/>
                    <a:pt x="628" y="740"/>
                  </a:cubicBezTo>
                  <a:cubicBezTo>
                    <a:pt x="598" y="589"/>
                    <a:pt x="598" y="589"/>
                    <a:pt x="598" y="589"/>
                  </a:cubicBezTo>
                  <a:cubicBezTo>
                    <a:pt x="676" y="508"/>
                    <a:pt x="710" y="387"/>
                    <a:pt x="675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2" name="Freeform 78"/>
            <p:cNvSpPr>
              <a:spLocks noEditPoints="1"/>
            </p:cNvSpPr>
            <p:nvPr/>
          </p:nvSpPr>
          <p:spPr bwMode="auto">
            <a:xfrm>
              <a:off x="5276649" y="3155770"/>
              <a:ext cx="407993" cy="299599"/>
            </a:xfrm>
            <a:custGeom>
              <a:avLst/>
              <a:gdLst>
                <a:gd name="T0" fmla="*/ 256 w 256"/>
                <a:gd name="T1" fmla="*/ 7 h 188"/>
                <a:gd name="T2" fmla="*/ 249 w 256"/>
                <a:gd name="T3" fmla="*/ 0 h 188"/>
                <a:gd name="T4" fmla="*/ 7 w 256"/>
                <a:gd name="T5" fmla="*/ 0 h 188"/>
                <a:gd name="T6" fmla="*/ 0 w 256"/>
                <a:gd name="T7" fmla="*/ 7 h 188"/>
                <a:gd name="T8" fmla="*/ 0 w 256"/>
                <a:gd name="T9" fmla="*/ 181 h 188"/>
                <a:gd name="T10" fmla="*/ 7 w 256"/>
                <a:gd name="T11" fmla="*/ 188 h 188"/>
                <a:gd name="T12" fmla="*/ 249 w 256"/>
                <a:gd name="T13" fmla="*/ 188 h 188"/>
                <a:gd name="T14" fmla="*/ 256 w 256"/>
                <a:gd name="T15" fmla="*/ 181 h 188"/>
                <a:gd name="T16" fmla="*/ 256 w 256"/>
                <a:gd name="T17" fmla="*/ 7 h 188"/>
                <a:gd name="T18" fmla="*/ 219 w 256"/>
                <a:gd name="T19" fmla="*/ 155 h 188"/>
                <a:gd name="T20" fmla="*/ 214 w 256"/>
                <a:gd name="T21" fmla="*/ 160 h 188"/>
                <a:gd name="T22" fmla="*/ 37 w 256"/>
                <a:gd name="T23" fmla="*/ 160 h 188"/>
                <a:gd name="T24" fmla="*/ 32 w 256"/>
                <a:gd name="T25" fmla="*/ 155 h 188"/>
                <a:gd name="T26" fmla="*/ 32 w 256"/>
                <a:gd name="T27" fmla="*/ 29 h 188"/>
                <a:gd name="T28" fmla="*/ 37 w 256"/>
                <a:gd name="T29" fmla="*/ 24 h 188"/>
                <a:gd name="T30" fmla="*/ 214 w 256"/>
                <a:gd name="T31" fmla="*/ 24 h 188"/>
                <a:gd name="T32" fmla="*/ 219 w 256"/>
                <a:gd name="T33" fmla="*/ 29 h 188"/>
                <a:gd name="T34" fmla="*/ 219 w 256"/>
                <a:gd name="T35" fmla="*/ 15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188">
                  <a:moveTo>
                    <a:pt x="256" y="7"/>
                  </a:moveTo>
                  <a:cubicBezTo>
                    <a:pt x="256" y="3"/>
                    <a:pt x="253" y="0"/>
                    <a:pt x="24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3" y="188"/>
                    <a:pt x="7" y="188"/>
                  </a:cubicBezTo>
                  <a:cubicBezTo>
                    <a:pt x="249" y="188"/>
                    <a:pt x="249" y="188"/>
                    <a:pt x="249" y="188"/>
                  </a:cubicBezTo>
                  <a:cubicBezTo>
                    <a:pt x="253" y="188"/>
                    <a:pt x="256" y="185"/>
                    <a:pt x="256" y="181"/>
                  </a:cubicBezTo>
                  <a:lnTo>
                    <a:pt x="256" y="7"/>
                  </a:lnTo>
                  <a:close/>
                  <a:moveTo>
                    <a:pt x="219" y="155"/>
                  </a:moveTo>
                  <a:cubicBezTo>
                    <a:pt x="219" y="158"/>
                    <a:pt x="217" y="160"/>
                    <a:pt x="214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4" y="160"/>
                    <a:pt x="32" y="158"/>
                    <a:pt x="32" y="155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6"/>
                    <a:pt x="34" y="24"/>
                    <a:pt x="37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7" y="24"/>
                    <a:pt x="219" y="26"/>
                    <a:pt x="219" y="29"/>
                  </a:cubicBezTo>
                  <a:lnTo>
                    <a:pt x="219" y="1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" name="Freeform 79"/>
            <p:cNvSpPr>
              <a:spLocks noEditPoints="1"/>
            </p:cNvSpPr>
            <p:nvPr/>
          </p:nvSpPr>
          <p:spPr bwMode="auto">
            <a:xfrm>
              <a:off x="5191145" y="3474220"/>
              <a:ext cx="578999" cy="127245"/>
            </a:xfrm>
            <a:custGeom>
              <a:avLst/>
              <a:gdLst>
                <a:gd name="T0" fmla="*/ 317 w 364"/>
                <a:gd name="T1" fmla="*/ 7 h 80"/>
                <a:gd name="T2" fmla="*/ 310 w 364"/>
                <a:gd name="T3" fmla="*/ 0 h 80"/>
                <a:gd name="T4" fmla="*/ 54 w 364"/>
                <a:gd name="T5" fmla="*/ 0 h 80"/>
                <a:gd name="T6" fmla="*/ 47 w 364"/>
                <a:gd name="T7" fmla="*/ 7 h 80"/>
                <a:gd name="T8" fmla="*/ 0 w 364"/>
                <a:gd name="T9" fmla="*/ 74 h 80"/>
                <a:gd name="T10" fmla="*/ 7 w 364"/>
                <a:gd name="T11" fmla="*/ 80 h 80"/>
                <a:gd name="T12" fmla="*/ 357 w 364"/>
                <a:gd name="T13" fmla="*/ 80 h 80"/>
                <a:gd name="T14" fmla="*/ 364 w 364"/>
                <a:gd name="T15" fmla="*/ 74 h 80"/>
                <a:gd name="T16" fmla="*/ 317 w 364"/>
                <a:gd name="T17" fmla="*/ 7 h 80"/>
                <a:gd name="T18" fmla="*/ 162 w 364"/>
                <a:gd name="T19" fmla="*/ 75 h 80"/>
                <a:gd name="T20" fmla="*/ 162 w 364"/>
                <a:gd name="T21" fmla="*/ 60 h 80"/>
                <a:gd name="T22" fmla="*/ 203 w 364"/>
                <a:gd name="T23" fmla="*/ 60 h 80"/>
                <a:gd name="T24" fmla="*/ 205 w 364"/>
                <a:gd name="T25" fmla="*/ 74 h 80"/>
                <a:gd name="T26" fmla="*/ 162 w 364"/>
                <a:gd name="T27" fmla="*/ 75 h 80"/>
                <a:gd name="T28" fmla="*/ 322 w 364"/>
                <a:gd name="T29" fmla="*/ 56 h 80"/>
                <a:gd name="T30" fmla="*/ 46 w 364"/>
                <a:gd name="T31" fmla="*/ 56 h 80"/>
                <a:gd name="T32" fmla="*/ 41 w 364"/>
                <a:gd name="T33" fmla="*/ 52 h 80"/>
                <a:gd name="T34" fmla="*/ 60 w 364"/>
                <a:gd name="T35" fmla="*/ 12 h 80"/>
                <a:gd name="T36" fmla="*/ 65 w 364"/>
                <a:gd name="T37" fmla="*/ 8 h 80"/>
                <a:gd name="T38" fmla="*/ 299 w 364"/>
                <a:gd name="T39" fmla="*/ 8 h 80"/>
                <a:gd name="T40" fmla="*/ 304 w 364"/>
                <a:gd name="T41" fmla="*/ 11 h 80"/>
                <a:gd name="T42" fmla="*/ 328 w 364"/>
                <a:gd name="T43" fmla="*/ 52 h 80"/>
                <a:gd name="T44" fmla="*/ 322 w 364"/>
                <a:gd name="T4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4" h="80">
                  <a:moveTo>
                    <a:pt x="317" y="7"/>
                  </a:moveTo>
                  <a:cubicBezTo>
                    <a:pt x="317" y="3"/>
                    <a:pt x="314" y="0"/>
                    <a:pt x="31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0"/>
                    <a:pt x="47" y="3"/>
                    <a:pt x="47" y="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0"/>
                    <a:pt x="7" y="80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61" y="80"/>
                    <a:pt x="364" y="78"/>
                    <a:pt x="364" y="74"/>
                  </a:cubicBezTo>
                  <a:lnTo>
                    <a:pt x="317" y="7"/>
                  </a:lnTo>
                  <a:close/>
                  <a:moveTo>
                    <a:pt x="162" y="75"/>
                  </a:moveTo>
                  <a:cubicBezTo>
                    <a:pt x="162" y="60"/>
                    <a:pt x="162" y="60"/>
                    <a:pt x="162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74"/>
                    <a:pt x="205" y="74"/>
                    <a:pt x="205" y="74"/>
                  </a:cubicBezTo>
                  <a:lnTo>
                    <a:pt x="162" y="75"/>
                  </a:lnTo>
                  <a:close/>
                  <a:moveTo>
                    <a:pt x="322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3" y="56"/>
                    <a:pt x="41" y="54"/>
                    <a:pt x="41" y="5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0"/>
                    <a:pt x="62" y="8"/>
                    <a:pt x="65" y="8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301" y="8"/>
                    <a:pt x="304" y="9"/>
                    <a:pt x="304" y="11"/>
                  </a:cubicBezTo>
                  <a:cubicBezTo>
                    <a:pt x="328" y="52"/>
                    <a:pt x="328" y="52"/>
                    <a:pt x="328" y="52"/>
                  </a:cubicBezTo>
                  <a:cubicBezTo>
                    <a:pt x="328" y="54"/>
                    <a:pt x="325" y="56"/>
                    <a:pt x="322" y="5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84071" y="3977067"/>
            <a:ext cx="652961" cy="763948"/>
            <a:chOff x="5100256" y="4103040"/>
            <a:chExt cx="712977" cy="834163"/>
          </a:xfrm>
        </p:grpSpPr>
        <p:sp>
          <p:nvSpPr>
            <p:cNvPr id="233" name="Freeform 69"/>
            <p:cNvSpPr/>
            <p:nvPr/>
          </p:nvSpPr>
          <p:spPr bwMode="auto">
            <a:xfrm>
              <a:off x="5100256" y="4103040"/>
              <a:ext cx="712977" cy="834163"/>
            </a:xfrm>
            <a:custGeom>
              <a:avLst/>
              <a:gdLst>
                <a:gd name="T0" fmla="*/ 448 w 448"/>
                <a:gd name="T1" fmla="*/ 224 h 524"/>
                <a:gd name="T2" fmla="*/ 224 w 448"/>
                <a:gd name="T3" fmla="*/ 0 h 524"/>
                <a:gd name="T4" fmla="*/ 0 w 448"/>
                <a:gd name="T5" fmla="*/ 224 h 524"/>
                <a:gd name="T6" fmla="*/ 224 w 448"/>
                <a:gd name="T7" fmla="*/ 448 h 524"/>
                <a:gd name="T8" fmla="*/ 234 w 448"/>
                <a:gd name="T9" fmla="*/ 448 h 524"/>
                <a:gd name="T10" fmla="*/ 324 w 448"/>
                <a:gd name="T11" fmla="*/ 524 h 524"/>
                <a:gd name="T12" fmla="*/ 334 w 448"/>
                <a:gd name="T13" fmla="*/ 419 h 524"/>
                <a:gd name="T14" fmla="*/ 448 w 448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524">
                  <a:moveTo>
                    <a:pt x="448" y="224"/>
                  </a:moveTo>
                  <a:cubicBezTo>
                    <a:pt x="448" y="100"/>
                    <a:pt x="348" y="0"/>
                    <a:pt x="224" y="0"/>
                  </a:cubicBezTo>
                  <a:cubicBezTo>
                    <a:pt x="100" y="0"/>
                    <a:pt x="0" y="100"/>
                    <a:pt x="0" y="224"/>
                  </a:cubicBezTo>
                  <a:cubicBezTo>
                    <a:pt x="0" y="347"/>
                    <a:pt x="100" y="448"/>
                    <a:pt x="224" y="448"/>
                  </a:cubicBezTo>
                  <a:cubicBezTo>
                    <a:pt x="227" y="448"/>
                    <a:pt x="231" y="448"/>
                    <a:pt x="234" y="448"/>
                  </a:cubicBezTo>
                  <a:cubicBezTo>
                    <a:pt x="324" y="524"/>
                    <a:pt x="324" y="524"/>
                    <a:pt x="324" y="524"/>
                  </a:cubicBezTo>
                  <a:cubicBezTo>
                    <a:pt x="334" y="419"/>
                    <a:pt x="334" y="419"/>
                    <a:pt x="334" y="419"/>
                  </a:cubicBezTo>
                  <a:cubicBezTo>
                    <a:pt x="402" y="380"/>
                    <a:pt x="448" y="307"/>
                    <a:pt x="448" y="2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4" name="Freeform 80"/>
            <p:cNvSpPr/>
            <p:nvPr/>
          </p:nvSpPr>
          <p:spPr bwMode="auto">
            <a:xfrm>
              <a:off x="5361479" y="4274720"/>
              <a:ext cx="205343" cy="388468"/>
            </a:xfrm>
            <a:custGeom>
              <a:avLst/>
              <a:gdLst>
                <a:gd name="T0" fmla="*/ 8 w 129"/>
                <a:gd name="T1" fmla="*/ 244 h 244"/>
                <a:gd name="T2" fmla="*/ 8 w 129"/>
                <a:gd name="T3" fmla="*/ 244 h 244"/>
                <a:gd name="T4" fmla="*/ 0 w 129"/>
                <a:gd name="T5" fmla="*/ 236 h 244"/>
                <a:gd name="T6" fmla="*/ 67 w 129"/>
                <a:gd name="T7" fmla="*/ 163 h 244"/>
                <a:gd name="T8" fmla="*/ 112 w 129"/>
                <a:gd name="T9" fmla="*/ 119 h 244"/>
                <a:gd name="T10" fmla="*/ 64 w 129"/>
                <a:gd name="T11" fmla="*/ 75 h 244"/>
                <a:gd name="T12" fmla="*/ 3 w 129"/>
                <a:gd name="T13" fmla="*/ 7 h 244"/>
                <a:gd name="T14" fmla="*/ 12 w 129"/>
                <a:gd name="T15" fmla="*/ 0 h 244"/>
                <a:gd name="T16" fmla="*/ 19 w 129"/>
                <a:gd name="T17" fmla="*/ 9 h 244"/>
                <a:gd name="T18" fmla="*/ 71 w 129"/>
                <a:gd name="T19" fmla="*/ 61 h 244"/>
                <a:gd name="T20" fmla="*/ 127 w 129"/>
                <a:gd name="T21" fmla="*/ 119 h 244"/>
                <a:gd name="T22" fmla="*/ 72 w 129"/>
                <a:gd name="T23" fmla="*/ 178 h 244"/>
                <a:gd name="T24" fmla="*/ 16 w 129"/>
                <a:gd name="T25" fmla="*/ 237 h 244"/>
                <a:gd name="T26" fmla="*/ 8 w 129"/>
                <a:gd name="T2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244">
                  <a:moveTo>
                    <a:pt x="8" y="244"/>
                  </a:moveTo>
                  <a:cubicBezTo>
                    <a:pt x="8" y="244"/>
                    <a:pt x="8" y="244"/>
                    <a:pt x="8" y="244"/>
                  </a:cubicBezTo>
                  <a:cubicBezTo>
                    <a:pt x="3" y="244"/>
                    <a:pt x="0" y="240"/>
                    <a:pt x="0" y="236"/>
                  </a:cubicBezTo>
                  <a:cubicBezTo>
                    <a:pt x="4" y="186"/>
                    <a:pt x="39" y="174"/>
                    <a:pt x="67" y="163"/>
                  </a:cubicBezTo>
                  <a:cubicBezTo>
                    <a:pt x="95" y="153"/>
                    <a:pt x="112" y="146"/>
                    <a:pt x="112" y="119"/>
                  </a:cubicBezTo>
                  <a:cubicBezTo>
                    <a:pt x="113" y="98"/>
                    <a:pt x="94" y="88"/>
                    <a:pt x="64" y="75"/>
                  </a:cubicBezTo>
                  <a:cubicBezTo>
                    <a:pt x="34" y="63"/>
                    <a:pt x="0" y="48"/>
                    <a:pt x="3" y="7"/>
                  </a:cubicBezTo>
                  <a:cubicBezTo>
                    <a:pt x="4" y="3"/>
                    <a:pt x="8" y="0"/>
                    <a:pt x="12" y="0"/>
                  </a:cubicBezTo>
                  <a:cubicBezTo>
                    <a:pt x="16" y="0"/>
                    <a:pt x="20" y="4"/>
                    <a:pt x="19" y="9"/>
                  </a:cubicBezTo>
                  <a:cubicBezTo>
                    <a:pt x="17" y="36"/>
                    <a:pt x="37" y="46"/>
                    <a:pt x="71" y="61"/>
                  </a:cubicBezTo>
                  <a:cubicBezTo>
                    <a:pt x="98" y="73"/>
                    <a:pt x="129" y="86"/>
                    <a:pt x="127" y="119"/>
                  </a:cubicBezTo>
                  <a:cubicBezTo>
                    <a:pt x="127" y="158"/>
                    <a:pt x="98" y="169"/>
                    <a:pt x="72" y="178"/>
                  </a:cubicBezTo>
                  <a:cubicBezTo>
                    <a:pt x="45" y="188"/>
                    <a:pt x="19" y="198"/>
                    <a:pt x="16" y="237"/>
                  </a:cubicBezTo>
                  <a:cubicBezTo>
                    <a:pt x="16" y="241"/>
                    <a:pt x="12" y="244"/>
                    <a:pt x="8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5" name="Freeform 81"/>
            <p:cNvSpPr/>
            <p:nvPr/>
          </p:nvSpPr>
          <p:spPr bwMode="auto">
            <a:xfrm>
              <a:off x="5359459" y="4274720"/>
              <a:ext cx="205343" cy="388468"/>
            </a:xfrm>
            <a:custGeom>
              <a:avLst/>
              <a:gdLst>
                <a:gd name="T0" fmla="*/ 121 w 129"/>
                <a:gd name="T1" fmla="*/ 244 h 244"/>
                <a:gd name="T2" fmla="*/ 113 w 129"/>
                <a:gd name="T3" fmla="*/ 237 h 244"/>
                <a:gd name="T4" fmla="*/ 57 w 129"/>
                <a:gd name="T5" fmla="*/ 178 h 244"/>
                <a:gd name="T6" fmla="*/ 1 w 129"/>
                <a:gd name="T7" fmla="*/ 119 h 244"/>
                <a:gd name="T8" fmla="*/ 58 w 129"/>
                <a:gd name="T9" fmla="*/ 61 h 244"/>
                <a:gd name="T10" fmla="*/ 110 w 129"/>
                <a:gd name="T11" fmla="*/ 9 h 244"/>
                <a:gd name="T12" fmla="*/ 117 w 129"/>
                <a:gd name="T13" fmla="*/ 0 h 244"/>
                <a:gd name="T14" fmla="*/ 126 w 129"/>
                <a:gd name="T15" fmla="*/ 7 h 244"/>
                <a:gd name="T16" fmla="*/ 64 w 129"/>
                <a:gd name="T17" fmla="*/ 75 h 244"/>
                <a:gd name="T18" fmla="*/ 17 w 129"/>
                <a:gd name="T19" fmla="*/ 119 h 244"/>
                <a:gd name="T20" fmla="*/ 62 w 129"/>
                <a:gd name="T21" fmla="*/ 163 h 244"/>
                <a:gd name="T22" fmla="*/ 129 w 129"/>
                <a:gd name="T23" fmla="*/ 236 h 244"/>
                <a:gd name="T24" fmla="*/ 121 w 129"/>
                <a:gd name="T2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44">
                  <a:moveTo>
                    <a:pt x="121" y="244"/>
                  </a:moveTo>
                  <a:cubicBezTo>
                    <a:pt x="116" y="244"/>
                    <a:pt x="113" y="241"/>
                    <a:pt x="113" y="237"/>
                  </a:cubicBezTo>
                  <a:cubicBezTo>
                    <a:pt x="110" y="198"/>
                    <a:pt x="84" y="188"/>
                    <a:pt x="57" y="178"/>
                  </a:cubicBezTo>
                  <a:cubicBezTo>
                    <a:pt x="31" y="169"/>
                    <a:pt x="1" y="158"/>
                    <a:pt x="1" y="119"/>
                  </a:cubicBezTo>
                  <a:cubicBezTo>
                    <a:pt x="0" y="86"/>
                    <a:pt x="31" y="73"/>
                    <a:pt x="58" y="61"/>
                  </a:cubicBezTo>
                  <a:cubicBezTo>
                    <a:pt x="92" y="46"/>
                    <a:pt x="112" y="36"/>
                    <a:pt x="110" y="9"/>
                  </a:cubicBezTo>
                  <a:cubicBezTo>
                    <a:pt x="109" y="4"/>
                    <a:pt x="113" y="0"/>
                    <a:pt x="117" y="0"/>
                  </a:cubicBezTo>
                  <a:cubicBezTo>
                    <a:pt x="121" y="0"/>
                    <a:pt x="125" y="3"/>
                    <a:pt x="126" y="7"/>
                  </a:cubicBezTo>
                  <a:cubicBezTo>
                    <a:pt x="129" y="48"/>
                    <a:pt x="95" y="63"/>
                    <a:pt x="64" y="75"/>
                  </a:cubicBezTo>
                  <a:cubicBezTo>
                    <a:pt x="34" y="88"/>
                    <a:pt x="16" y="98"/>
                    <a:pt x="17" y="119"/>
                  </a:cubicBezTo>
                  <a:cubicBezTo>
                    <a:pt x="17" y="146"/>
                    <a:pt x="34" y="153"/>
                    <a:pt x="62" y="163"/>
                  </a:cubicBezTo>
                  <a:cubicBezTo>
                    <a:pt x="90" y="174"/>
                    <a:pt x="125" y="186"/>
                    <a:pt x="129" y="236"/>
                  </a:cubicBezTo>
                  <a:cubicBezTo>
                    <a:pt x="129" y="240"/>
                    <a:pt x="126" y="244"/>
                    <a:pt x="121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6" name="Freeform 82"/>
            <p:cNvSpPr/>
            <p:nvPr/>
          </p:nvSpPr>
          <p:spPr bwMode="auto">
            <a:xfrm>
              <a:off x="5407260" y="4301650"/>
              <a:ext cx="116473" cy="19524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7" name="Freeform 83"/>
            <p:cNvSpPr/>
            <p:nvPr/>
          </p:nvSpPr>
          <p:spPr bwMode="auto">
            <a:xfrm>
              <a:off x="5407260" y="4614041"/>
              <a:ext cx="116473" cy="12792"/>
            </a:xfrm>
            <a:custGeom>
              <a:avLst/>
              <a:gdLst>
                <a:gd name="T0" fmla="*/ 68 w 73"/>
                <a:gd name="T1" fmla="*/ 8 h 8"/>
                <a:gd name="T2" fmla="*/ 5 w 73"/>
                <a:gd name="T3" fmla="*/ 8 h 8"/>
                <a:gd name="T4" fmla="*/ 0 w 73"/>
                <a:gd name="T5" fmla="*/ 4 h 8"/>
                <a:gd name="T6" fmla="*/ 5 w 73"/>
                <a:gd name="T7" fmla="*/ 0 h 8"/>
                <a:gd name="T8" fmla="*/ 68 w 73"/>
                <a:gd name="T9" fmla="*/ 0 h 8"/>
                <a:gd name="T10" fmla="*/ 73 w 73"/>
                <a:gd name="T11" fmla="*/ 4 h 8"/>
                <a:gd name="T12" fmla="*/ 68 w 7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8">
                  <a:moveTo>
                    <a:pt x="68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1"/>
                    <a:pt x="73" y="4"/>
                  </a:cubicBezTo>
                  <a:cubicBezTo>
                    <a:pt x="73" y="7"/>
                    <a:pt x="71" y="8"/>
                    <a:pt x="68" y="8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8" name="Freeform 84"/>
            <p:cNvSpPr/>
            <p:nvPr/>
          </p:nvSpPr>
          <p:spPr bwMode="auto">
            <a:xfrm>
              <a:off x="5407260" y="4429569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9" name="Freeform 85"/>
            <p:cNvSpPr/>
            <p:nvPr/>
          </p:nvSpPr>
          <p:spPr bwMode="auto">
            <a:xfrm>
              <a:off x="5407260" y="4474003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79679" y="2443619"/>
            <a:ext cx="1210354" cy="1294210"/>
            <a:chOff x="6951707" y="2428654"/>
            <a:chExt cx="1321600" cy="1413163"/>
          </a:xfrm>
        </p:grpSpPr>
        <p:sp>
          <p:nvSpPr>
            <p:cNvPr id="241" name="Freeform 77"/>
            <p:cNvSpPr/>
            <p:nvPr/>
          </p:nvSpPr>
          <p:spPr bwMode="auto">
            <a:xfrm>
              <a:off x="6951707" y="2428654"/>
              <a:ext cx="1321600" cy="1413163"/>
            </a:xfrm>
            <a:custGeom>
              <a:avLst/>
              <a:gdLst>
                <a:gd name="T0" fmla="*/ 492 w 830"/>
                <a:gd name="T1" fmla="*/ 46 h 888"/>
                <a:gd name="T2" fmla="*/ 32 w 830"/>
                <a:gd name="T3" fmla="*/ 338 h 888"/>
                <a:gd name="T4" fmla="*/ 149 w 830"/>
                <a:gd name="T5" fmla="*/ 708 h 888"/>
                <a:gd name="T6" fmla="*/ 126 w 830"/>
                <a:gd name="T7" fmla="*/ 888 h 888"/>
                <a:gd name="T8" fmla="*/ 306 w 830"/>
                <a:gd name="T9" fmla="*/ 793 h 888"/>
                <a:gd name="T10" fmla="*/ 323 w 830"/>
                <a:gd name="T11" fmla="*/ 798 h 888"/>
                <a:gd name="T12" fmla="*/ 783 w 830"/>
                <a:gd name="T13" fmla="*/ 506 h 888"/>
                <a:gd name="T14" fmla="*/ 492 w 830"/>
                <a:gd name="T15" fmla="*/ 46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0" h="888">
                  <a:moveTo>
                    <a:pt x="492" y="46"/>
                  </a:moveTo>
                  <a:cubicBezTo>
                    <a:pt x="284" y="0"/>
                    <a:pt x="78" y="130"/>
                    <a:pt x="32" y="338"/>
                  </a:cubicBezTo>
                  <a:cubicBezTo>
                    <a:pt x="0" y="478"/>
                    <a:pt x="50" y="618"/>
                    <a:pt x="149" y="708"/>
                  </a:cubicBezTo>
                  <a:cubicBezTo>
                    <a:pt x="126" y="888"/>
                    <a:pt x="126" y="888"/>
                    <a:pt x="126" y="888"/>
                  </a:cubicBezTo>
                  <a:cubicBezTo>
                    <a:pt x="306" y="793"/>
                    <a:pt x="306" y="793"/>
                    <a:pt x="306" y="793"/>
                  </a:cubicBezTo>
                  <a:cubicBezTo>
                    <a:pt x="312" y="795"/>
                    <a:pt x="317" y="796"/>
                    <a:pt x="323" y="798"/>
                  </a:cubicBezTo>
                  <a:cubicBezTo>
                    <a:pt x="531" y="844"/>
                    <a:pt x="737" y="714"/>
                    <a:pt x="783" y="506"/>
                  </a:cubicBezTo>
                  <a:cubicBezTo>
                    <a:pt x="830" y="299"/>
                    <a:pt x="699" y="93"/>
                    <a:pt x="492" y="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0" name="Freeform 86"/>
            <p:cNvSpPr/>
            <p:nvPr/>
          </p:nvSpPr>
          <p:spPr bwMode="auto">
            <a:xfrm>
              <a:off x="7359700" y="2754510"/>
              <a:ext cx="493496" cy="681334"/>
            </a:xfrm>
            <a:custGeom>
              <a:avLst/>
              <a:gdLst>
                <a:gd name="T0" fmla="*/ 200 w 310"/>
                <a:gd name="T1" fmla="*/ 39 h 428"/>
                <a:gd name="T2" fmla="*/ 205 w 310"/>
                <a:gd name="T3" fmla="*/ 40 h 428"/>
                <a:gd name="T4" fmla="*/ 215 w 310"/>
                <a:gd name="T5" fmla="*/ 23 h 428"/>
                <a:gd name="T6" fmla="*/ 206 w 310"/>
                <a:gd name="T7" fmla="*/ 5 h 428"/>
                <a:gd name="T8" fmla="*/ 196 w 310"/>
                <a:gd name="T9" fmla="*/ 9 h 428"/>
                <a:gd name="T10" fmla="*/ 123 w 310"/>
                <a:gd name="T11" fmla="*/ 0 h 428"/>
                <a:gd name="T12" fmla="*/ 97 w 310"/>
                <a:gd name="T13" fmla="*/ 11 h 428"/>
                <a:gd name="T14" fmla="*/ 104 w 310"/>
                <a:gd name="T15" fmla="*/ 17 h 428"/>
                <a:gd name="T16" fmla="*/ 99 w 310"/>
                <a:gd name="T17" fmla="*/ 35 h 428"/>
                <a:gd name="T18" fmla="*/ 120 w 310"/>
                <a:gd name="T19" fmla="*/ 38 h 428"/>
                <a:gd name="T20" fmla="*/ 120 w 310"/>
                <a:gd name="T21" fmla="*/ 182 h 428"/>
                <a:gd name="T22" fmla="*/ 13 w 310"/>
                <a:gd name="T23" fmla="*/ 347 h 428"/>
                <a:gd name="T24" fmla="*/ 3 w 310"/>
                <a:gd name="T25" fmla="*/ 399 h 428"/>
                <a:gd name="T26" fmla="*/ 89 w 310"/>
                <a:gd name="T27" fmla="*/ 426 h 428"/>
                <a:gd name="T28" fmla="*/ 286 w 310"/>
                <a:gd name="T29" fmla="*/ 414 h 428"/>
                <a:gd name="T30" fmla="*/ 310 w 310"/>
                <a:gd name="T31" fmla="*/ 388 h 428"/>
                <a:gd name="T32" fmla="*/ 199 w 310"/>
                <a:gd name="T33" fmla="*/ 178 h 428"/>
                <a:gd name="T34" fmla="*/ 192 w 310"/>
                <a:gd name="T35" fmla="*/ 182 h 428"/>
                <a:gd name="T36" fmla="*/ 284 w 310"/>
                <a:gd name="T37" fmla="*/ 354 h 428"/>
                <a:gd name="T38" fmla="*/ 293 w 310"/>
                <a:gd name="T39" fmla="*/ 391 h 428"/>
                <a:gd name="T40" fmla="*/ 219 w 310"/>
                <a:gd name="T41" fmla="*/ 410 h 428"/>
                <a:gd name="T42" fmla="*/ 29 w 310"/>
                <a:gd name="T43" fmla="*/ 399 h 428"/>
                <a:gd name="T44" fmla="*/ 16 w 310"/>
                <a:gd name="T45" fmla="*/ 388 h 428"/>
                <a:gd name="T46" fmla="*/ 81 w 310"/>
                <a:gd name="T47" fmla="*/ 260 h 428"/>
                <a:gd name="T48" fmla="*/ 128 w 310"/>
                <a:gd name="T49" fmla="*/ 38 h 428"/>
                <a:gd name="T50" fmla="*/ 121 w 310"/>
                <a:gd name="T51" fmla="*/ 30 h 428"/>
                <a:gd name="T52" fmla="*/ 121 w 310"/>
                <a:gd name="T53" fmla="*/ 30 h 428"/>
                <a:gd name="T54" fmla="*/ 112 w 310"/>
                <a:gd name="T55" fmla="*/ 25 h 428"/>
                <a:gd name="T56" fmla="*/ 112 w 310"/>
                <a:gd name="T57" fmla="*/ 17 h 428"/>
                <a:gd name="T58" fmla="*/ 112 w 310"/>
                <a:gd name="T59" fmla="*/ 18 h 428"/>
                <a:gd name="T60" fmla="*/ 112 w 310"/>
                <a:gd name="T61" fmla="*/ 18 h 428"/>
                <a:gd name="T62" fmla="*/ 112 w 310"/>
                <a:gd name="T63" fmla="*/ 18 h 428"/>
                <a:gd name="T64" fmla="*/ 111 w 310"/>
                <a:gd name="T65" fmla="*/ 18 h 428"/>
                <a:gd name="T66" fmla="*/ 111 w 310"/>
                <a:gd name="T67" fmla="*/ 18 h 428"/>
                <a:gd name="T68" fmla="*/ 117 w 310"/>
                <a:gd name="T69" fmla="*/ 16 h 428"/>
                <a:gd name="T70" fmla="*/ 122 w 310"/>
                <a:gd name="T71" fmla="*/ 16 h 428"/>
                <a:gd name="T72" fmla="*/ 196 w 310"/>
                <a:gd name="T73" fmla="*/ 14 h 428"/>
                <a:gd name="T74" fmla="*/ 196 w 310"/>
                <a:gd name="T75" fmla="*/ 14 h 428"/>
                <a:gd name="T76" fmla="*/ 195 w 310"/>
                <a:gd name="T77" fmla="*/ 17 h 428"/>
                <a:gd name="T78" fmla="*/ 195 w 310"/>
                <a:gd name="T79" fmla="*/ 17 h 428"/>
                <a:gd name="T80" fmla="*/ 199 w 310"/>
                <a:gd name="T81" fmla="*/ 23 h 428"/>
                <a:gd name="T82" fmla="*/ 200 w 310"/>
                <a:gd name="T83" fmla="*/ 25 h 428"/>
                <a:gd name="T84" fmla="*/ 200 w 310"/>
                <a:gd name="T85" fmla="*/ 25 h 428"/>
                <a:gd name="T86" fmla="*/ 207 w 310"/>
                <a:gd name="T87" fmla="*/ 23 h 428"/>
                <a:gd name="T88" fmla="*/ 200 w 310"/>
                <a:gd name="T89" fmla="*/ 22 h 428"/>
                <a:gd name="T90" fmla="*/ 200 w 310"/>
                <a:gd name="T91" fmla="*/ 22 h 428"/>
                <a:gd name="T92" fmla="*/ 200 w 310"/>
                <a:gd name="T93" fmla="*/ 22 h 428"/>
                <a:gd name="T94" fmla="*/ 200 w 310"/>
                <a:gd name="T95" fmla="*/ 22 h 428"/>
                <a:gd name="T96" fmla="*/ 200 w 310"/>
                <a:gd name="T97" fmla="*/ 22 h 428"/>
                <a:gd name="T98" fmla="*/ 192 w 310"/>
                <a:gd name="T99" fmla="*/ 29 h 428"/>
                <a:gd name="T100" fmla="*/ 188 w 310"/>
                <a:gd name="T101" fmla="*/ 32 h 428"/>
                <a:gd name="T102" fmla="*/ 188 w 310"/>
                <a:gd name="T103" fmla="*/ 32 h 428"/>
                <a:gd name="T104" fmla="*/ 188 w 310"/>
                <a:gd name="T105" fmla="*/ 32 h 428"/>
                <a:gd name="T106" fmla="*/ 185 w 310"/>
                <a:gd name="T107" fmla="*/ 18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0" h="428">
                  <a:moveTo>
                    <a:pt x="192" y="182"/>
                  </a:moveTo>
                  <a:cubicBezTo>
                    <a:pt x="200" y="182"/>
                    <a:pt x="200" y="182"/>
                    <a:pt x="200" y="182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6" y="45"/>
                    <a:pt x="200" y="43"/>
                    <a:pt x="205" y="40"/>
                  </a:cubicBezTo>
                  <a:cubicBezTo>
                    <a:pt x="207" y="38"/>
                    <a:pt x="209" y="36"/>
                    <a:pt x="211" y="34"/>
                  </a:cubicBezTo>
                  <a:cubicBezTo>
                    <a:pt x="212" y="32"/>
                    <a:pt x="213" y="31"/>
                    <a:pt x="214" y="29"/>
                  </a:cubicBezTo>
                  <a:cubicBezTo>
                    <a:pt x="215" y="28"/>
                    <a:pt x="215" y="25"/>
                    <a:pt x="215" y="23"/>
                  </a:cubicBezTo>
                  <a:cubicBezTo>
                    <a:pt x="215" y="22"/>
                    <a:pt x="215" y="22"/>
                    <a:pt x="215" y="21"/>
                  </a:cubicBezTo>
                  <a:cubicBezTo>
                    <a:pt x="215" y="21"/>
                    <a:pt x="214" y="17"/>
                    <a:pt x="211" y="12"/>
                  </a:cubicBezTo>
                  <a:cubicBezTo>
                    <a:pt x="210" y="10"/>
                    <a:pt x="209" y="7"/>
                    <a:pt x="206" y="5"/>
                  </a:cubicBezTo>
                  <a:cubicBezTo>
                    <a:pt x="205" y="4"/>
                    <a:pt x="204" y="3"/>
                    <a:pt x="202" y="2"/>
                  </a:cubicBezTo>
                  <a:cubicBezTo>
                    <a:pt x="200" y="1"/>
                    <a:pt x="198" y="1"/>
                    <a:pt x="196" y="1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8" y="0"/>
                    <a:pt x="113" y="0"/>
                    <a:pt x="108" y="2"/>
                  </a:cubicBezTo>
                  <a:cubicBezTo>
                    <a:pt x="105" y="3"/>
                    <a:pt x="103" y="4"/>
                    <a:pt x="100" y="7"/>
                  </a:cubicBezTo>
                  <a:cubicBezTo>
                    <a:pt x="99" y="8"/>
                    <a:pt x="98" y="9"/>
                    <a:pt x="97" y="11"/>
                  </a:cubicBezTo>
                  <a:cubicBezTo>
                    <a:pt x="96" y="13"/>
                    <a:pt x="96" y="15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7"/>
                    <a:pt x="95" y="20"/>
                    <a:pt x="95" y="22"/>
                  </a:cubicBezTo>
                  <a:cubicBezTo>
                    <a:pt x="95" y="27"/>
                    <a:pt x="97" y="31"/>
                    <a:pt x="99" y="35"/>
                  </a:cubicBezTo>
                  <a:cubicBezTo>
                    <a:pt x="103" y="40"/>
                    <a:pt x="108" y="43"/>
                    <a:pt x="112" y="44"/>
                  </a:cubicBezTo>
                  <a:cubicBezTo>
                    <a:pt x="116" y="46"/>
                    <a:pt x="118" y="46"/>
                    <a:pt x="119" y="46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13" y="178"/>
                    <a:pt x="113" y="178"/>
                    <a:pt x="113" y="178"/>
                  </a:cubicBezTo>
                  <a:cubicBezTo>
                    <a:pt x="93" y="210"/>
                    <a:pt x="65" y="253"/>
                    <a:pt x="42" y="292"/>
                  </a:cubicBezTo>
                  <a:cubicBezTo>
                    <a:pt x="30" y="312"/>
                    <a:pt x="20" y="331"/>
                    <a:pt x="13" y="347"/>
                  </a:cubicBezTo>
                  <a:cubicBezTo>
                    <a:pt x="9" y="355"/>
                    <a:pt x="6" y="363"/>
                    <a:pt x="4" y="370"/>
                  </a:cubicBezTo>
                  <a:cubicBezTo>
                    <a:pt x="2" y="376"/>
                    <a:pt x="0" y="382"/>
                    <a:pt x="0" y="388"/>
                  </a:cubicBezTo>
                  <a:cubicBezTo>
                    <a:pt x="0" y="392"/>
                    <a:pt x="1" y="396"/>
                    <a:pt x="3" y="399"/>
                  </a:cubicBezTo>
                  <a:cubicBezTo>
                    <a:pt x="5" y="403"/>
                    <a:pt x="8" y="406"/>
                    <a:pt x="11" y="408"/>
                  </a:cubicBezTo>
                  <a:cubicBezTo>
                    <a:pt x="18" y="412"/>
                    <a:pt x="26" y="415"/>
                    <a:pt x="36" y="417"/>
                  </a:cubicBezTo>
                  <a:cubicBezTo>
                    <a:pt x="50" y="421"/>
                    <a:pt x="69" y="424"/>
                    <a:pt x="89" y="426"/>
                  </a:cubicBezTo>
                  <a:cubicBezTo>
                    <a:pt x="110" y="427"/>
                    <a:pt x="132" y="428"/>
                    <a:pt x="155" y="428"/>
                  </a:cubicBezTo>
                  <a:cubicBezTo>
                    <a:pt x="189" y="428"/>
                    <a:pt x="224" y="426"/>
                    <a:pt x="251" y="422"/>
                  </a:cubicBezTo>
                  <a:cubicBezTo>
                    <a:pt x="265" y="420"/>
                    <a:pt x="277" y="417"/>
                    <a:pt x="286" y="414"/>
                  </a:cubicBezTo>
                  <a:cubicBezTo>
                    <a:pt x="291" y="412"/>
                    <a:pt x="295" y="410"/>
                    <a:pt x="299" y="408"/>
                  </a:cubicBezTo>
                  <a:cubicBezTo>
                    <a:pt x="302" y="406"/>
                    <a:pt x="305" y="403"/>
                    <a:pt x="307" y="399"/>
                  </a:cubicBezTo>
                  <a:cubicBezTo>
                    <a:pt x="309" y="396"/>
                    <a:pt x="310" y="392"/>
                    <a:pt x="310" y="388"/>
                  </a:cubicBezTo>
                  <a:cubicBezTo>
                    <a:pt x="310" y="383"/>
                    <a:pt x="309" y="377"/>
                    <a:pt x="307" y="370"/>
                  </a:cubicBezTo>
                  <a:cubicBezTo>
                    <a:pt x="303" y="358"/>
                    <a:pt x="297" y="344"/>
                    <a:pt x="289" y="329"/>
                  </a:cubicBezTo>
                  <a:cubicBezTo>
                    <a:pt x="266" y="282"/>
                    <a:pt x="228" y="222"/>
                    <a:pt x="199" y="178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200" y="182"/>
                    <a:pt x="200" y="182"/>
                    <a:pt x="200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85" y="187"/>
                    <a:pt x="185" y="187"/>
                    <a:pt x="185" y="187"/>
                  </a:cubicBezTo>
                  <a:cubicBezTo>
                    <a:pt x="207" y="220"/>
                    <a:pt x="235" y="263"/>
                    <a:pt x="257" y="301"/>
                  </a:cubicBezTo>
                  <a:cubicBezTo>
                    <a:pt x="267" y="321"/>
                    <a:pt x="277" y="339"/>
                    <a:pt x="284" y="354"/>
                  </a:cubicBezTo>
                  <a:cubicBezTo>
                    <a:pt x="287" y="362"/>
                    <a:pt x="290" y="369"/>
                    <a:pt x="291" y="375"/>
                  </a:cubicBezTo>
                  <a:cubicBezTo>
                    <a:pt x="293" y="381"/>
                    <a:pt x="294" y="385"/>
                    <a:pt x="294" y="388"/>
                  </a:cubicBezTo>
                  <a:cubicBezTo>
                    <a:pt x="294" y="390"/>
                    <a:pt x="293" y="391"/>
                    <a:pt x="293" y="391"/>
                  </a:cubicBezTo>
                  <a:cubicBezTo>
                    <a:pt x="293" y="392"/>
                    <a:pt x="292" y="393"/>
                    <a:pt x="290" y="394"/>
                  </a:cubicBezTo>
                  <a:cubicBezTo>
                    <a:pt x="286" y="397"/>
                    <a:pt x="279" y="400"/>
                    <a:pt x="270" y="402"/>
                  </a:cubicBezTo>
                  <a:cubicBezTo>
                    <a:pt x="257" y="405"/>
                    <a:pt x="239" y="408"/>
                    <a:pt x="219" y="410"/>
                  </a:cubicBezTo>
                  <a:cubicBezTo>
                    <a:pt x="199" y="411"/>
                    <a:pt x="177" y="412"/>
                    <a:pt x="155" y="412"/>
                  </a:cubicBezTo>
                  <a:cubicBezTo>
                    <a:pt x="121" y="412"/>
                    <a:pt x="88" y="410"/>
                    <a:pt x="62" y="406"/>
                  </a:cubicBezTo>
                  <a:cubicBezTo>
                    <a:pt x="48" y="404"/>
                    <a:pt x="37" y="402"/>
                    <a:pt x="29" y="399"/>
                  </a:cubicBezTo>
                  <a:cubicBezTo>
                    <a:pt x="25" y="397"/>
                    <a:pt x="22" y="396"/>
                    <a:pt x="20" y="394"/>
                  </a:cubicBezTo>
                  <a:cubicBezTo>
                    <a:pt x="18" y="393"/>
                    <a:pt x="17" y="392"/>
                    <a:pt x="17" y="391"/>
                  </a:cubicBezTo>
                  <a:cubicBezTo>
                    <a:pt x="17" y="391"/>
                    <a:pt x="16" y="390"/>
                    <a:pt x="16" y="388"/>
                  </a:cubicBezTo>
                  <a:cubicBezTo>
                    <a:pt x="16" y="385"/>
                    <a:pt x="17" y="380"/>
                    <a:pt x="19" y="374"/>
                  </a:cubicBezTo>
                  <a:cubicBezTo>
                    <a:pt x="22" y="364"/>
                    <a:pt x="28" y="350"/>
                    <a:pt x="36" y="335"/>
                  </a:cubicBezTo>
                  <a:cubicBezTo>
                    <a:pt x="48" y="312"/>
                    <a:pt x="64" y="286"/>
                    <a:pt x="81" y="260"/>
                  </a:cubicBezTo>
                  <a:cubicBezTo>
                    <a:pt x="97" y="233"/>
                    <a:pt x="113" y="208"/>
                    <a:pt x="127" y="186"/>
                  </a:cubicBezTo>
                  <a:cubicBezTo>
                    <a:pt x="128" y="185"/>
                    <a:pt x="128" y="184"/>
                    <a:pt x="128" y="182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8" y="34"/>
                    <a:pt x="125" y="31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0"/>
                    <a:pt x="117" y="29"/>
                    <a:pt x="115" y="28"/>
                  </a:cubicBezTo>
                  <a:cubicBezTo>
                    <a:pt x="114" y="27"/>
                    <a:pt x="113" y="26"/>
                    <a:pt x="112" y="25"/>
                  </a:cubicBezTo>
                  <a:cubicBezTo>
                    <a:pt x="112" y="24"/>
                    <a:pt x="111" y="23"/>
                    <a:pt x="111" y="22"/>
                  </a:cubicBezTo>
                  <a:cubicBezTo>
                    <a:pt x="111" y="21"/>
                    <a:pt x="112" y="20"/>
                    <a:pt x="112" y="19"/>
                  </a:cubicBezTo>
                  <a:cubicBezTo>
                    <a:pt x="112" y="18"/>
                    <a:pt x="112" y="18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3" y="17"/>
                  </a:cubicBezTo>
                  <a:cubicBezTo>
                    <a:pt x="114" y="17"/>
                    <a:pt x="115" y="16"/>
                    <a:pt x="117" y="16"/>
                  </a:cubicBezTo>
                  <a:cubicBezTo>
                    <a:pt x="119" y="16"/>
                    <a:pt x="121" y="16"/>
                    <a:pt x="123" y="16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7" y="18"/>
                  </a:cubicBezTo>
                  <a:cubicBezTo>
                    <a:pt x="197" y="20"/>
                    <a:pt x="198" y="22"/>
                    <a:pt x="199" y="23"/>
                  </a:cubicBezTo>
                  <a:cubicBezTo>
                    <a:pt x="199" y="24"/>
                    <a:pt x="199" y="24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7" y="23"/>
                    <a:pt x="207" y="23"/>
                    <a:pt x="207" y="23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199" y="23"/>
                    <a:pt x="198" y="25"/>
                  </a:cubicBezTo>
                  <a:cubicBezTo>
                    <a:pt x="196" y="26"/>
                    <a:pt x="194" y="28"/>
                    <a:pt x="192" y="29"/>
                  </a:cubicBezTo>
                  <a:cubicBezTo>
                    <a:pt x="191" y="30"/>
                    <a:pt x="190" y="31"/>
                    <a:pt x="189" y="31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6" y="33"/>
                    <a:pt x="184" y="36"/>
                    <a:pt x="184" y="39"/>
                  </a:cubicBezTo>
                  <a:cubicBezTo>
                    <a:pt x="184" y="182"/>
                    <a:pt x="184" y="182"/>
                    <a:pt x="184" y="182"/>
                  </a:cubicBezTo>
                  <a:cubicBezTo>
                    <a:pt x="184" y="184"/>
                    <a:pt x="184" y="185"/>
                    <a:pt x="185" y="187"/>
                  </a:cubicBezTo>
                  <a:lnTo>
                    <a:pt x="192" y="18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1" name="Oval 87"/>
            <p:cNvSpPr>
              <a:spLocks noChangeArrowheads="1"/>
            </p:cNvSpPr>
            <p:nvPr/>
          </p:nvSpPr>
          <p:spPr bwMode="auto">
            <a:xfrm>
              <a:off x="7588607" y="3060168"/>
              <a:ext cx="66652" cy="6732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2" name="Freeform 88"/>
            <p:cNvSpPr>
              <a:spLocks noEditPoints="1"/>
            </p:cNvSpPr>
            <p:nvPr/>
          </p:nvSpPr>
          <p:spPr bwMode="auto">
            <a:xfrm>
              <a:off x="7429718" y="3157116"/>
              <a:ext cx="350093" cy="229580"/>
            </a:xfrm>
            <a:custGeom>
              <a:avLst/>
              <a:gdLst>
                <a:gd name="T0" fmla="*/ 161 w 220"/>
                <a:gd name="T1" fmla="*/ 0 h 144"/>
                <a:gd name="T2" fmla="*/ 65 w 220"/>
                <a:gd name="T3" fmla="*/ 3 h 144"/>
                <a:gd name="T4" fmla="*/ 0 w 220"/>
                <a:gd name="T5" fmla="*/ 118 h 144"/>
                <a:gd name="T6" fmla="*/ 220 w 220"/>
                <a:gd name="T7" fmla="*/ 119 h 144"/>
                <a:gd name="T8" fmla="*/ 161 w 220"/>
                <a:gd name="T9" fmla="*/ 0 h 144"/>
                <a:gd name="T10" fmla="*/ 87 w 220"/>
                <a:gd name="T11" fmla="*/ 87 h 144"/>
                <a:gd name="T12" fmla="*/ 62 w 220"/>
                <a:gd name="T13" fmla="*/ 63 h 144"/>
                <a:gd name="T14" fmla="*/ 87 w 220"/>
                <a:gd name="T15" fmla="*/ 39 h 144"/>
                <a:gd name="T16" fmla="*/ 111 w 220"/>
                <a:gd name="T17" fmla="*/ 63 h 144"/>
                <a:gd name="T18" fmla="*/ 87 w 220"/>
                <a:gd name="T19" fmla="*/ 87 h 144"/>
                <a:gd name="T20" fmla="*/ 147 w 220"/>
                <a:gd name="T21" fmla="*/ 103 h 144"/>
                <a:gd name="T22" fmla="*/ 132 w 220"/>
                <a:gd name="T23" fmla="*/ 88 h 144"/>
                <a:gd name="T24" fmla="*/ 147 w 220"/>
                <a:gd name="T25" fmla="*/ 74 h 144"/>
                <a:gd name="T26" fmla="*/ 161 w 220"/>
                <a:gd name="T27" fmla="*/ 88 h 144"/>
                <a:gd name="T28" fmla="*/ 147 w 220"/>
                <a:gd name="T29" fmla="*/ 10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" h="144">
                  <a:moveTo>
                    <a:pt x="161" y="0"/>
                  </a:moveTo>
                  <a:cubicBezTo>
                    <a:pt x="65" y="3"/>
                    <a:pt x="65" y="3"/>
                    <a:pt x="65" y="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9" y="134"/>
                    <a:pt x="147" y="144"/>
                    <a:pt x="220" y="119"/>
                  </a:cubicBezTo>
                  <a:lnTo>
                    <a:pt x="161" y="0"/>
                  </a:lnTo>
                  <a:close/>
                  <a:moveTo>
                    <a:pt x="87" y="87"/>
                  </a:moveTo>
                  <a:cubicBezTo>
                    <a:pt x="73" y="87"/>
                    <a:pt x="62" y="76"/>
                    <a:pt x="62" y="63"/>
                  </a:cubicBezTo>
                  <a:cubicBezTo>
                    <a:pt x="62" y="49"/>
                    <a:pt x="73" y="39"/>
                    <a:pt x="87" y="39"/>
                  </a:cubicBezTo>
                  <a:cubicBezTo>
                    <a:pt x="100" y="39"/>
                    <a:pt x="111" y="49"/>
                    <a:pt x="111" y="63"/>
                  </a:cubicBezTo>
                  <a:cubicBezTo>
                    <a:pt x="111" y="76"/>
                    <a:pt x="100" y="87"/>
                    <a:pt x="87" y="87"/>
                  </a:cubicBezTo>
                  <a:close/>
                  <a:moveTo>
                    <a:pt x="147" y="103"/>
                  </a:moveTo>
                  <a:cubicBezTo>
                    <a:pt x="139" y="103"/>
                    <a:pt x="132" y="96"/>
                    <a:pt x="132" y="88"/>
                  </a:cubicBezTo>
                  <a:cubicBezTo>
                    <a:pt x="132" y="81"/>
                    <a:pt x="139" y="74"/>
                    <a:pt x="147" y="74"/>
                  </a:cubicBezTo>
                  <a:cubicBezTo>
                    <a:pt x="155" y="74"/>
                    <a:pt x="161" y="81"/>
                    <a:pt x="161" y="88"/>
                  </a:cubicBezTo>
                  <a:cubicBezTo>
                    <a:pt x="161" y="96"/>
                    <a:pt x="155" y="103"/>
                    <a:pt x="147" y="10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27769" y="4009127"/>
            <a:ext cx="749765" cy="877400"/>
            <a:chOff x="7004221" y="4138049"/>
            <a:chExt cx="818678" cy="958042"/>
          </a:xfrm>
        </p:grpSpPr>
        <p:sp>
          <p:nvSpPr>
            <p:cNvPr id="232" name="Freeform 68"/>
            <p:cNvSpPr/>
            <p:nvPr/>
          </p:nvSpPr>
          <p:spPr bwMode="auto">
            <a:xfrm>
              <a:off x="7004221" y="4138049"/>
              <a:ext cx="818678" cy="958042"/>
            </a:xfrm>
            <a:custGeom>
              <a:avLst/>
              <a:gdLst>
                <a:gd name="T0" fmla="*/ 257 w 514"/>
                <a:gd name="T1" fmla="*/ 0 h 602"/>
                <a:gd name="T2" fmla="*/ 0 w 514"/>
                <a:gd name="T3" fmla="*/ 257 h 602"/>
                <a:gd name="T4" fmla="*/ 131 w 514"/>
                <a:gd name="T5" fmla="*/ 481 h 602"/>
                <a:gd name="T6" fmla="*/ 142 w 514"/>
                <a:gd name="T7" fmla="*/ 602 h 602"/>
                <a:gd name="T8" fmla="*/ 246 w 514"/>
                <a:gd name="T9" fmla="*/ 514 h 602"/>
                <a:gd name="T10" fmla="*/ 257 w 514"/>
                <a:gd name="T11" fmla="*/ 514 h 602"/>
                <a:gd name="T12" fmla="*/ 514 w 514"/>
                <a:gd name="T13" fmla="*/ 257 h 602"/>
                <a:gd name="T14" fmla="*/ 257 w 514"/>
                <a:gd name="T15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4" h="602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53"/>
                    <a:pt x="53" y="437"/>
                    <a:pt x="131" y="481"/>
                  </a:cubicBezTo>
                  <a:cubicBezTo>
                    <a:pt x="142" y="602"/>
                    <a:pt x="142" y="602"/>
                    <a:pt x="142" y="602"/>
                  </a:cubicBezTo>
                  <a:cubicBezTo>
                    <a:pt x="246" y="514"/>
                    <a:pt x="246" y="514"/>
                    <a:pt x="246" y="514"/>
                  </a:cubicBezTo>
                  <a:cubicBezTo>
                    <a:pt x="249" y="514"/>
                    <a:pt x="253" y="514"/>
                    <a:pt x="257" y="514"/>
                  </a:cubicBezTo>
                  <a:cubicBezTo>
                    <a:pt x="399" y="514"/>
                    <a:pt x="514" y="399"/>
                    <a:pt x="514" y="257"/>
                  </a:cubicBezTo>
                  <a:cubicBezTo>
                    <a:pt x="514" y="115"/>
                    <a:pt x="399" y="0"/>
                    <a:pt x="2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3" name="Freeform 89"/>
            <p:cNvSpPr/>
            <p:nvPr/>
          </p:nvSpPr>
          <p:spPr bwMode="auto">
            <a:xfrm>
              <a:off x="7138199" y="4430915"/>
              <a:ext cx="154175" cy="216115"/>
            </a:xfrm>
            <a:custGeom>
              <a:avLst/>
              <a:gdLst>
                <a:gd name="T0" fmla="*/ 3 w 97"/>
                <a:gd name="T1" fmla="*/ 54 h 136"/>
                <a:gd name="T2" fmla="*/ 51 w 97"/>
                <a:gd name="T3" fmla="*/ 0 h 136"/>
                <a:gd name="T4" fmla="*/ 97 w 97"/>
                <a:gd name="T5" fmla="*/ 42 h 136"/>
                <a:gd name="T6" fmla="*/ 73 w 97"/>
                <a:gd name="T7" fmla="*/ 82 h 136"/>
                <a:gd name="T8" fmla="*/ 34 w 97"/>
                <a:gd name="T9" fmla="*/ 113 h 136"/>
                <a:gd name="T10" fmla="*/ 97 w 97"/>
                <a:gd name="T11" fmla="*/ 113 h 136"/>
                <a:gd name="T12" fmla="*/ 97 w 97"/>
                <a:gd name="T13" fmla="*/ 136 h 136"/>
                <a:gd name="T14" fmla="*/ 0 w 97"/>
                <a:gd name="T15" fmla="*/ 136 h 136"/>
                <a:gd name="T16" fmla="*/ 42 w 97"/>
                <a:gd name="T17" fmla="*/ 76 h 136"/>
                <a:gd name="T18" fmla="*/ 70 w 97"/>
                <a:gd name="T19" fmla="*/ 43 h 136"/>
                <a:gd name="T20" fmla="*/ 51 w 97"/>
                <a:gd name="T21" fmla="*/ 23 h 136"/>
                <a:gd name="T22" fmla="*/ 28 w 97"/>
                <a:gd name="T23" fmla="*/ 54 h 136"/>
                <a:gd name="T24" fmla="*/ 3 w 97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4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1" y="23"/>
                    <a:pt x="51" y="23"/>
                  </a:cubicBezTo>
                  <a:cubicBezTo>
                    <a:pt x="33" y="23"/>
                    <a:pt x="28" y="40"/>
                    <a:pt x="28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4" name="Freeform 90"/>
            <p:cNvSpPr/>
            <p:nvPr/>
          </p:nvSpPr>
          <p:spPr bwMode="auto">
            <a:xfrm>
              <a:off x="7335463" y="4476697"/>
              <a:ext cx="159561" cy="157542"/>
            </a:xfrm>
            <a:custGeom>
              <a:avLst/>
              <a:gdLst>
                <a:gd name="T0" fmla="*/ 0 w 237"/>
                <a:gd name="T1" fmla="*/ 102 h 234"/>
                <a:gd name="T2" fmla="*/ 104 w 237"/>
                <a:gd name="T3" fmla="*/ 102 h 234"/>
                <a:gd name="T4" fmla="*/ 104 w 237"/>
                <a:gd name="T5" fmla="*/ 0 h 234"/>
                <a:gd name="T6" fmla="*/ 132 w 237"/>
                <a:gd name="T7" fmla="*/ 0 h 234"/>
                <a:gd name="T8" fmla="*/ 132 w 237"/>
                <a:gd name="T9" fmla="*/ 102 h 234"/>
                <a:gd name="T10" fmla="*/ 237 w 237"/>
                <a:gd name="T11" fmla="*/ 102 h 234"/>
                <a:gd name="T12" fmla="*/ 237 w 237"/>
                <a:gd name="T13" fmla="*/ 130 h 234"/>
                <a:gd name="T14" fmla="*/ 132 w 237"/>
                <a:gd name="T15" fmla="*/ 130 h 234"/>
                <a:gd name="T16" fmla="*/ 132 w 237"/>
                <a:gd name="T17" fmla="*/ 234 h 234"/>
                <a:gd name="T18" fmla="*/ 104 w 237"/>
                <a:gd name="T19" fmla="*/ 234 h 234"/>
                <a:gd name="T20" fmla="*/ 104 w 237"/>
                <a:gd name="T21" fmla="*/ 130 h 234"/>
                <a:gd name="T22" fmla="*/ 0 w 237"/>
                <a:gd name="T23" fmla="*/ 130 h 234"/>
                <a:gd name="T24" fmla="*/ 0 w 237"/>
                <a:gd name="T25" fmla="*/ 10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234">
                  <a:moveTo>
                    <a:pt x="0" y="102"/>
                  </a:moveTo>
                  <a:lnTo>
                    <a:pt x="104" y="102"/>
                  </a:lnTo>
                  <a:lnTo>
                    <a:pt x="104" y="0"/>
                  </a:lnTo>
                  <a:lnTo>
                    <a:pt x="132" y="0"/>
                  </a:lnTo>
                  <a:lnTo>
                    <a:pt x="132" y="102"/>
                  </a:lnTo>
                  <a:lnTo>
                    <a:pt x="237" y="102"/>
                  </a:lnTo>
                  <a:lnTo>
                    <a:pt x="237" y="130"/>
                  </a:lnTo>
                  <a:lnTo>
                    <a:pt x="132" y="130"/>
                  </a:lnTo>
                  <a:lnTo>
                    <a:pt x="132" y="234"/>
                  </a:lnTo>
                  <a:lnTo>
                    <a:pt x="104" y="234"/>
                  </a:lnTo>
                  <a:lnTo>
                    <a:pt x="104" y="130"/>
                  </a:lnTo>
                  <a:lnTo>
                    <a:pt x="0" y="13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5" name="Freeform 91"/>
            <p:cNvSpPr/>
            <p:nvPr/>
          </p:nvSpPr>
          <p:spPr bwMode="auto">
            <a:xfrm>
              <a:off x="7528014" y="4430915"/>
              <a:ext cx="156195" cy="216115"/>
            </a:xfrm>
            <a:custGeom>
              <a:avLst/>
              <a:gdLst>
                <a:gd name="T0" fmla="*/ 3 w 98"/>
                <a:gd name="T1" fmla="*/ 54 h 136"/>
                <a:gd name="T2" fmla="*/ 51 w 98"/>
                <a:gd name="T3" fmla="*/ 0 h 136"/>
                <a:gd name="T4" fmla="*/ 97 w 98"/>
                <a:gd name="T5" fmla="*/ 42 h 136"/>
                <a:gd name="T6" fmla="*/ 73 w 98"/>
                <a:gd name="T7" fmla="*/ 82 h 136"/>
                <a:gd name="T8" fmla="*/ 35 w 98"/>
                <a:gd name="T9" fmla="*/ 113 h 136"/>
                <a:gd name="T10" fmla="*/ 98 w 98"/>
                <a:gd name="T11" fmla="*/ 113 h 136"/>
                <a:gd name="T12" fmla="*/ 98 w 98"/>
                <a:gd name="T13" fmla="*/ 136 h 136"/>
                <a:gd name="T14" fmla="*/ 0 w 98"/>
                <a:gd name="T15" fmla="*/ 136 h 136"/>
                <a:gd name="T16" fmla="*/ 42 w 98"/>
                <a:gd name="T17" fmla="*/ 76 h 136"/>
                <a:gd name="T18" fmla="*/ 70 w 98"/>
                <a:gd name="T19" fmla="*/ 43 h 136"/>
                <a:gd name="T20" fmla="*/ 51 w 98"/>
                <a:gd name="T21" fmla="*/ 23 h 136"/>
                <a:gd name="T22" fmla="*/ 29 w 98"/>
                <a:gd name="T23" fmla="*/ 54 h 136"/>
                <a:gd name="T24" fmla="*/ 3 w 98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5" y="113"/>
                  </a:cubicBezTo>
                  <a:cubicBezTo>
                    <a:pt x="98" y="113"/>
                    <a:pt x="98" y="113"/>
                    <a:pt x="98" y="113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2" y="23"/>
                    <a:pt x="51" y="23"/>
                  </a:cubicBezTo>
                  <a:cubicBezTo>
                    <a:pt x="33" y="23"/>
                    <a:pt x="29" y="40"/>
                    <a:pt x="29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82664" y="2113747"/>
            <a:ext cx="895279" cy="1048192"/>
            <a:chOff x="5863054" y="2068463"/>
            <a:chExt cx="977566" cy="1144534"/>
          </a:xfrm>
        </p:grpSpPr>
        <p:sp>
          <p:nvSpPr>
            <p:cNvPr id="227" name="Freeform 63"/>
            <p:cNvSpPr/>
            <p:nvPr/>
          </p:nvSpPr>
          <p:spPr bwMode="auto">
            <a:xfrm>
              <a:off x="5863054" y="2068463"/>
              <a:ext cx="977566" cy="1144534"/>
            </a:xfrm>
            <a:custGeom>
              <a:avLst/>
              <a:gdLst>
                <a:gd name="T0" fmla="*/ 614 w 614"/>
                <a:gd name="T1" fmla="*/ 307 h 719"/>
                <a:gd name="T2" fmla="*/ 307 w 614"/>
                <a:gd name="T3" fmla="*/ 0 h 719"/>
                <a:gd name="T4" fmla="*/ 0 w 614"/>
                <a:gd name="T5" fmla="*/ 307 h 719"/>
                <a:gd name="T6" fmla="*/ 307 w 614"/>
                <a:gd name="T7" fmla="*/ 614 h 719"/>
                <a:gd name="T8" fmla="*/ 321 w 614"/>
                <a:gd name="T9" fmla="*/ 614 h 719"/>
                <a:gd name="T10" fmla="*/ 445 w 614"/>
                <a:gd name="T11" fmla="*/ 719 h 719"/>
                <a:gd name="T12" fmla="*/ 458 w 614"/>
                <a:gd name="T13" fmla="*/ 575 h 719"/>
                <a:gd name="T14" fmla="*/ 614 w 614"/>
                <a:gd name="T15" fmla="*/ 307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719">
                  <a:moveTo>
                    <a:pt x="614" y="307"/>
                  </a:moveTo>
                  <a:cubicBezTo>
                    <a:pt x="614" y="138"/>
                    <a:pt x="477" y="0"/>
                    <a:pt x="307" y="0"/>
                  </a:cubicBez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312" y="614"/>
                    <a:pt x="316" y="614"/>
                    <a:pt x="321" y="614"/>
                  </a:cubicBezTo>
                  <a:cubicBezTo>
                    <a:pt x="445" y="719"/>
                    <a:pt x="445" y="719"/>
                    <a:pt x="445" y="719"/>
                  </a:cubicBezTo>
                  <a:cubicBezTo>
                    <a:pt x="458" y="575"/>
                    <a:pt x="458" y="575"/>
                    <a:pt x="458" y="575"/>
                  </a:cubicBezTo>
                  <a:cubicBezTo>
                    <a:pt x="551" y="522"/>
                    <a:pt x="614" y="422"/>
                    <a:pt x="614" y="3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6" name="Freeform 92"/>
            <p:cNvSpPr>
              <a:spLocks noEditPoints="1"/>
            </p:cNvSpPr>
            <p:nvPr/>
          </p:nvSpPr>
          <p:spPr bwMode="auto">
            <a:xfrm>
              <a:off x="6063684" y="2215232"/>
              <a:ext cx="486763" cy="555436"/>
            </a:xfrm>
            <a:custGeom>
              <a:avLst/>
              <a:gdLst>
                <a:gd name="T0" fmla="*/ 0 w 723"/>
                <a:gd name="T1" fmla="*/ 338 h 825"/>
                <a:gd name="T2" fmla="*/ 305 w 723"/>
                <a:gd name="T3" fmla="*/ 825 h 825"/>
                <a:gd name="T4" fmla="*/ 723 w 723"/>
                <a:gd name="T5" fmla="*/ 0 h 825"/>
                <a:gd name="T6" fmla="*/ 0 w 723"/>
                <a:gd name="T7" fmla="*/ 338 h 825"/>
                <a:gd name="T8" fmla="*/ 198 w 723"/>
                <a:gd name="T9" fmla="*/ 383 h 825"/>
                <a:gd name="T10" fmla="*/ 482 w 723"/>
                <a:gd name="T11" fmla="*/ 250 h 825"/>
                <a:gd name="T12" fmla="*/ 319 w 723"/>
                <a:gd name="T13" fmla="*/ 574 h 825"/>
                <a:gd name="T14" fmla="*/ 198 w 723"/>
                <a:gd name="T15" fmla="*/ 383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3" h="825">
                  <a:moveTo>
                    <a:pt x="0" y="338"/>
                  </a:moveTo>
                  <a:lnTo>
                    <a:pt x="305" y="825"/>
                  </a:lnTo>
                  <a:lnTo>
                    <a:pt x="723" y="0"/>
                  </a:lnTo>
                  <a:lnTo>
                    <a:pt x="0" y="338"/>
                  </a:lnTo>
                  <a:close/>
                  <a:moveTo>
                    <a:pt x="198" y="383"/>
                  </a:moveTo>
                  <a:lnTo>
                    <a:pt x="482" y="250"/>
                  </a:lnTo>
                  <a:lnTo>
                    <a:pt x="319" y="574"/>
                  </a:lnTo>
                  <a:lnTo>
                    <a:pt x="198" y="38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7" name="Freeform 93"/>
            <p:cNvSpPr/>
            <p:nvPr/>
          </p:nvSpPr>
          <p:spPr bwMode="auto">
            <a:xfrm>
              <a:off x="6383480" y="2531662"/>
              <a:ext cx="200630" cy="207363"/>
            </a:xfrm>
            <a:custGeom>
              <a:avLst/>
              <a:gdLst>
                <a:gd name="T0" fmla="*/ 0 w 298"/>
                <a:gd name="T1" fmla="*/ 194 h 308"/>
                <a:gd name="T2" fmla="*/ 184 w 298"/>
                <a:gd name="T3" fmla="*/ 0 h 308"/>
                <a:gd name="T4" fmla="*/ 298 w 298"/>
                <a:gd name="T5" fmla="*/ 116 h 308"/>
                <a:gd name="T6" fmla="*/ 113 w 298"/>
                <a:gd name="T7" fmla="*/ 308 h 308"/>
                <a:gd name="T8" fmla="*/ 0 w 298"/>
                <a:gd name="T9" fmla="*/ 19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308">
                  <a:moveTo>
                    <a:pt x="0" y="194"/>
                  </a:moveTo>
                  <a:lnTo>
                    <a:pt x="184" y="0"/>
                  </a:lnTo>
                  <a:lnTo>
                    <a:pt x="298" y="116"/>
                  </a:lnTo>
                  <a:lnTo>
                    <a:pt x="113" y="308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8" name="Freeform 94"/>
            <p:cNvSpPr/>
            <p:nvPr/>
          </p:nvSpPr>
          <p:spPr bwMode="auto">
            <a:xfrm>
              <a:off x="6351837" y="2675066"/>
              <a:ext cx="94929" cy="87523"/>
            </a:xfrm>
            <a:custGeom>
              <a:avLst/>
              <a:gdLst>
                <a:gd name="T0" fmla="*/ 16 w 60"/>
                <a:gd name="T1" fmla="*/ 0 h 55"/>
                <a:gd name="T2" fmla="*/ 60 w 60"/>
                <a:gd name="T3" fmla="*/ 45 h 55"/>
                <a:gd name="T4" fmla="*/ 0 w 60"/>
                <a:gd name="T5" fmla="*/ 55 h 55"/>
                <a:gd name="T6" fmla="*/ 16 w 60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5">
                  <a:moveTo>
                    <a:pt x="16" y="0"/>
                  </a:moveTo>
                  <a:cubicBezTo>
                    <a:pt x="17" y="1"/>
                    <a:pt x="60" y="45"/>
                    <a:pt x="60" y="45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9" name="Freeform 95"/>
            <p:cNvSpPr/>
            <p:nvPr/>
          </p:nvSpPr>
          <p:spPr bwMode="auto">
            <a:xfrm>
              <a:off x="6502646" y="2476455"/>
              <a:ext cx="135324" cy="133305"/>
            </a:xfrm>
            <a:custGeom>
              <a:avLst/>
              <a:gdLst>
                <a:gd name="T0" fmla="*/ 156 w 201"/>
                <a:gd name="T1" fmla="*/ 198 h 198"/>
                <a:gd name="T2" fmla="*/ 0 w 201"/>
                <a:gd name="T3" fmla="*/ 44 h 198"/>
                <a:gd name="T4" fmla="*/ 45 w 201"/>
                <a:gd name="T5" fmla="*/ 0 h 198"/>
                <a:gd name="T6" fmla="*/ 201 w 201"/>
                <a:gd name="T7" fmla="*/ 153 h 198"/>
                <a:gd name="T8" fmla="*/ 156 w 201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98">
                  <a:moveTo>
                    <a:pt x="156" y="198"/>
                  </a:moveTo>
                  <a:lnTo>
                    <a:pt x="0" y="44"/>
                  </a:lnTo>
                  <a:lnTo>
                    <a:pt x="45" y="0"/>
                  </a:lnTo>
                  <a:lnTo>
                    <a:pt x="201" y="153"/>
                  </a:lnTo>
                  <a:lnTo>
                    <a:pt x="156" y="19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0" name="Rectangle 96"/>
            <p:cNvSpPr>
              <a:spLocks noChangeArrowheads="1"/>
            </p:cNvSpPr>
            <p:nvPr/>
          </p:nvSpPr>
          <p:spPr bwMode="auto">
            <a:xfrm>
              <a:off x="6200355" y="2799618"/>
              <a:ext cx="311717" cy="316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66597" y="4128745"/>
            <a:ext cx="813891" cy="952006"/>
            <a:chOff x="4098452" y="4268661"/>
            <a:chExt cx="888697" cy="1039506"/>
          </a:xfrm>
        </p:grpSpPr>
        <p:sp>
          <p:nvSpPr>
            <p:cNvPr id="224" name="Freeform 60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210 w 210"/>
                <a:gd name="T1" fmla="*/ 261 h 392"/>
                <a:gd name="T2" fmla="*/ 204 w 210"/>
                <a:gd name="T3" fmla="*/ 290 h 392"/>
                <a:gd name="T4" fmla="*/ 187 w 210"/>
                <a:gd name="T5" fmla="*/ 318 h 392"/>
                <a:gd name="T6" fmla="*/ 159 w 210"/>
                <a:gd name="T7" fmla="*/ 341 h 392"/>
                <a:gd name="T8" fmla="*/ 123 w 210"/>
                <a:gd name="T9" fmla="*/ 355 h 392"/>
                <a:gd name="T10" fmla="*/ 123 w 210"/>
                <a:gd name="T11" fmla="*/ 392 h 392"/>
                <a:gd name="T12" fmla="*/ 96 w 210"/>
                <a:gd name="T13" fmla="*/ 392 h 392"/>
                <a:gd name="T14" fmla="*/ 96 w 210"/>
                <a:gd name="T15" fmla="*/ 358 h 392"/>
                <a:gd name="T16" fmla="*/ 94 w 210"/>
                <a:gd name="T17" fmla="*/ 358 h 392"/>
                <a:gd name="T18" fmla="*/ 91 w 210"/>
                <a:gd name="T19" fmla="*/ 358 h 392"/>
                <a:gd name="T20" fmla="*/ 64 w 210"/>
                <a:gd name="T21" fmla="*/ 357 h 392"/>
                <a:gd name="T22" fmla="*/ 41 w 210"/>
                <a:gd name="T23" fmla="*/ 352 h 392"/>
                <a:gd name="T24" fmla="*/ 20 w 210"/>
                <a:gd name="T25" fmla="*/ 345 h 392"/>
                <a:gd name="T26" fmla="*/ 0 w 210"/>
                <a:gd name="T27" fmla="*/ 335 h 392"/>
                <a:gd name="T28" fmla="*/ 15 w 210"/>
                <a:gd name="T29" fmla="*/ 288 h 392"/>
                <a:gd name="T30" fmla="*/ 31 w 210"/>
                <a:gd name="T31" fmla="*/ 297 h 392"/>
                <a:gd name="T32" fmla="*/ 51 w 210"/>
                <a:gd name="T33" fmla="*/ 306 h 392"/>
                <a:gd name="T34" fmla="*/ 74 w 210"/>
                <a:gd name="T35" fmla="*/ 314 h 392"/>
                <a:gd name="T36" fmla="*/ 96 w 210"/>
                <a:gd name="T37" fmla="*/ 318 h 392"/>
                <a:gd name="T38" fmla="*/ 96 w 210"/>
                <a:gd name="T39" fmla="*/ 219 h 392"/>
                <a:gd name="T40" fmla="*/ 66 w 210"/>
                <a:gd name="T41" fmla="*/ 206 h 392"/>
                <a:gd name="T42" fmla="*/ 39 w 210"/>
                <a:gd name="T43" fmla="*/ 188 h 392"/>
                <a:gd name="T44" fmla="*/ 19 w 210"/>
                <a:gd name="T45" fmla="*/ 160 h 392"/>
                <a:gd name="T46" fmla="*/ 11 w 210"/>
                <a:gd name="T47" fmla="*/ 119 h 392"/>
                <a:gd name="T48" fmla="*/ 17 w 210"/>
                <a:gd name="T49" fmla="*/ 94 h 392"/>
                <a:gd name="T50" fmla="*/ 33 w 210"/>
                <a:gd name="T51" fmla="*/ 69 h 392"/>
                <a:gd name="T52" fmla="*/ 60 w 210"/>
                <a:gd name="T53" fmla="*/ 48 h 392"/>
                <a:gd name="T54" fmla="*/ 96 w 210"/>
                <a:gd name="T55" fmla="*/ 35 h 392"/>
                <a:gd name="T56" fmla="*/ 96 w 210"/>
                <a:gd name="T57" fmla="*/ 0 h 392"/>
                <a:gd name="T58" fmla="*/ 123 w 210"/>
                <a:gd name="T59" fmla="*/ 0 h 392"/>
                <a:gd name="T60" fmla="*/ 123 w 210"/>
                <a:gd name="T61" fmla="*/ 32 h 392"/>
                <a:gd name="T62" fmla="*/ 123 w 210"/>
                <a:gd name="T63" fmla="*/ 32 h 392"/>
                <a:gd name="T64" fmla="*/ 161 w 210"/>
                <a:gd name="T65" fmla="*/ 34 h 392"/>
                <a:gd name="T66" fmla="*/ 196 w 210"/>
                <a:gd name="T67" fmla="*/ 40 h 392"/>
                <a:gd name="T68" fmla="*/ 187 w 210"/>
                <a:gd name="T69" fmla="*/ 87 h 392"/>
                <a:gd name="T70" fmla="*/ 155 w 210"/>
                <a:gd name="T71" fmla="*/ 77 h 392"/>
                <a:gd name="T72" fmla="*/ 123 w 210"/>
                <a:gd name="T73" fmla="*/ 72 h 392"/>
                <a:gd name="T74" fmla="*/ 123 w 210"/>
                <a:gd name="T75" fmla="*/ 159 h 392"/>
                <a:gd name="T76" fmla="*/ 153 w 210"/>
                <a:gd name="T77" fmla="*/ 172 h 392"/>
                <a:gd name="T78" fmla="*/ 181 w 210"/>
                <a:gd name="T79" fmla="*/ 191 h 392"/>
                <a:gd name="T80" fmla="*/ 202 w 210"/>
                <a:gd name="T81" fmla="*/ 219 h 392"/>
                <a:gd name="T82" fmla="*/ 210 w 210"/>
                <a:gd name="T83" fmla="*/ 261 h 392"/>
                <a:gd name="T84" fmla="*/ 65 w 210"/>
                <a:gd name="T85" fmla="*/ 110 h 392"/>
                <a:gd name="T86" fmla="*/ 74 w 210"/>
                <a:gd name="T87" fmla="*/ 133 h 392"/>
                <a:gd name="T88" fmla="*/ 96 w 210"/>
                <a:gd name="T89" fmla="*/ 148 h 392"/>
                <a:gd name="T90" fmla="*/ 96 w 210"/>
                <a:gd name="T91" fmla="*/ 73 h 392"/>
                <a:gd name="T92" fmla="*/ 77 w 210"/>
                <a:gd name="T93" fmla="*/ 79 h 392"/>
                <a:gd name="T94" fmla="*/ 68 w 210"/>
                <a:gd name="T95" fmla="*/ 90 h 392"/>
                <a:gd name="T96" fmla="*/ 65 w 210"/>
                <a:gd name="T97" fmla="*/ 110 h 392"/>
                <a:gd name="T98" fmla="*/ 155 w 210"/>
                <a:gd name="T99" fmla="*/ 269 h 392"/>
                <a:gd name="T100" fmla="*/ 146 w 210"/>
                <a:gd name="T101" fmla="*/ 246 h 392"/>
                <a:gd name="T102" fmla="*/ 123 w 210"/>
                <a:gd name="T103" fmla="*/ 230 h 392"/>
                <a:gd name="T104" fmla="*/ 123 w 210"/>
                <a:gd name="T105" fmla="*/ 316 h 392"/>
                <a:gd name="T106" fmla="*/ 132 w 210"/>
                <a:gd name="T107" fmla="*/ 314 h 392"/>
                <a:gd name="T108" fmla="*/ 140 w 210"/>
                <a:gd name="T109" fmla="*/ 311 h 392"/>
                <a:gd name="T110" fmla="*/ 151 w 210"/>
                <a:gd name="T111" fmla="*/ 298 h 392"/>
                <a:gd name="T112" fmla="*/ 155 w 210"/>
                <a:gd name="T113" fmla="*/ 26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210" y="261"/>
                  </a:moveTo>
                  <a:cubicBezTo>
                    <a:pt x="210" y="271"/>
                    <a:pt x="208" y="281"/>
                    <a:pt x="204" y="290"/>
                  </a:cubicBezTo>
                  <a:cubicBezTo>
                    <a:pt x="200" y="300"/>
                    <a:pt x="194" y="310"/>
                    <a:pt x="187" y="318"/>
                  </a:cubicBezTo>
                  <a:cubicBezTo>
                    <a:pt x="179" y="327"/>
                    <a:pt x="170" y="334"/>
                    <a:pt x="159" y="341"/>
                  </a:cubicBezTo>
                  <a:cubicBezTo>
                    <a:pt x="148" y="347"/>
                    <a:pt x="136" y="352"/>
                    <a:pt x="123" y="355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96" y="358"/>
                    <a:pt x="96" y="358"/>
                    <a:pt x="96" y="358"/>
                  </a:cubicBezTo>
                  <a:cubicBezTo>
                    <a:pt x="95" y="358"/>
                    <a:pt x="94" y="358"/>
                    <a:pt x="94" y="358"/>
                  </a:cubicBezTo>
                  <a:cubicBezTo>
                    <a:pt x="93" y="358"/>
                    <a:pt x="92" y="358"/>
                    <a:pt x="91" y="358"/>
                  </a:cubicBezTo>
                  <a:cubicBezTo>
                    <a:pt x="82" y="358"/>
                    <a:pt x="73" y="358"/>
                    <a:pt x="64" y="357"/>
                  </a:cubicBezTo>
                  <a:cubicBezTo>
                    <a:pt x="56" y="356"/>
                    <a:pt x="48" y="354"/>
                    <a:pt x="41" y="352"/>
                  </a:cubicBezTo>
                  <a:cubicBezTo>
                    <a:pt x="34" y="350"/>
                    <a:pt x="27" y="348"/>
                    <a:pt x="20" y="345"/>
                  </a:cubicBezTo>
                  <a:cubicBezTo>
                    <a:pt x="13" y="342"/>
                    <a:pt x="7" y="339"/>
                    <a:pt x="0" y="335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9" y="291"/>
                    <a:pt x="25" y="294"/>
                    <a:pt x="31" y="297"/>
                  </a:cubicBezTo>
                  <a:cubicBezTo>
                    <a:pt x="37" y="301"/>
                    <a:pt x="44" y="304"/>
                    <a:pt x="51" y="306"/>
                  </a:cubicBezTo>
                  <a:cubicBezTo>
                    <a:pt x="59" y="309"/>
                    <a:pt x="66" y="312"/>
                    <a:pt x="74" y="314"/>
                  </a:cubicBezTo>
                  <a:cubicBezTo>
                    <a:pt x="82" y="316"/>
                    <a:pt x="89" y="317"/>
                    <a:pt x="96" y="318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86" y="215"/>
                    <a:pt x="76" y="211"/>
                    <a:pt x="66" y="206"/>
                  </a:cubicBezTo>
                  <a:cubicBezTo>
                    <a:pt x="56" y="201"/>
                    <a:pt x="47" y="195"/>
                    <a:pt x="39" y="188"/>
                  </a:cubicBezTo>
                  <a:cubicBezTo>
                    <a:pt x="30" y="180"/>
                    <a:pt x="24" y="171"/>
                    <a:pt x="19" y="160"/>
                  </a:cubicBezTo>
                  <a:cubicBezTo>
                    <a:pt x="13" y="149"/>
                    <a:pt x="11" y="136"/>
                    <a:pt x="11" y="119"/>
                  </a:cubicBezTo>
                  <a:cubicBezTo>
                    <a:pt x="11" y="111"/>
                    <a:pt x="13" y="103"/>
                    <a:pt x="17" y="94"/>
                  </a:cubicBezTo>
                  <a:cubicBezTo>
                    <a:pt x="21" y="85"/>
                    <a:pt x="26" y="77"/>
                    <a:pt x="33" y="69"/>
                  </a:cubicBezTo>
                  <a:cubicBezTo>
                    <a:pt x="41" y="61"/>
                    <a:pt x="50" y="54"/>
                    <a:pt x="60" y="48"/>
                  </a:cubicBezTo>
                  <a:cubicBezTo>
                    <a:pt x="71" y="42"/>
                    <a:pt x="83" y="37"/>
                    <a:pt x="96" y="3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7" y="32"/>
                    <a:pt x="149" y="33"/>
                    <a:pt x="161" y="34"/>
                  </a:cubicBezTo>
                  <a:cubicBezTo>
                    <a:pt x="172" y="36"/>
                    <a:pt x="184" y="38"/>
                    <a:pt x="196" y="40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76" y="83"/>
                    <a:pt x="166" y="80"/>
                    <a:pt x="155" y="77"/>
                  </a:cubicBezTo>
                  <a:cubicBezTo>
                    <a:pt x="143" y="74"/>
                    <a:pt x="133" y="73"/>
                    <a:pt x="123" y="72"/>
                  </a:cubicBezTo>
                  <a:cubicBezTo>
                    <a:pt x="123" y="159"/>
                    <a:pt x="123" y="159"/>
                    <a:pt x="123" y="159"/>
                  </a:cubicBezTo>
                  <a:cubicBezTo>
                    <a:pt x="132" y="163"/>
                    <a:pt x="143" y="168"/>
                    <a:pt x="153" y="172"/>
                  </a:cubicBezTo>
                  <a:cubicBezTo>
                    <a:pt x="163" y="177"/>
                    <a:pt x="173" y="183"/>
                    <a:pt x="181" y="191"/>
                  </a:cubicBezTo>
                  <a:cubicBezTo>
                    <a:pt x="190" y="198"/>
                    <a:pt x="197" y="208"/>
                    <a:pt x="202" y="219"/>
                  </a:cubicBezTo>
                  <a:cubicBezTo>
                    <a:pt x="207" y="230"/>
                    <a:pt x="210" y="244"/>
                    <a:pt x="210" y="261"/>
                  </a:cubicBezTo>
                  <a:moveTo>
                    <a:pt x="65" y="110"/>
                  </a:moveTo>
                  <a:cubicBezTo>
                    <a:pt x="65" y="119"/>
                    <a:pt x="68" y="127"/>
                    <a:pt x="74" y="133"/>
                  </a:cubicBezTo>
                  <a:cubicBezTo>
                    <a:pt x="80" y="139"/>
                    <a:pt x="87" y="144"/>
                    <a:pt x="96" y="148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8" y="74"/>
                    <a:pt x="82" y="76"/>
                    <a:pt x="77" y="79"/>
                  </a:cubicBezTo>
                  <a:cubicBezTo>
                    <a:pt x="73" y="81"/>
                    <a:pt x="70" y="85"/>
                    <a:pt x="68" y="90"/>
                  </a:cubicBezTo>
                  <a:cubicBezTo>
                    <a:pt x="66" y="95"/>
                    <a:pt x="65" y="102"/>
                    <a:pt x="65" y="110"/>
                  </a:cubicBezTo>
                  <a:moveTo>
                    <a:pt x="155" y="269"/>
                  </a:moveTo>
                  <a:cubicBezTo>
                    <a:pt x="155" y="260"/>
                    <a:pt x="152" y="252"/>
                    <a:pt x="146" y="246"/>
                  </a:cubicBezTo>
                  <a:cubicBezTo>
                    <a:pt x="140" y="240"/>
                    <a:pt x="132" y="235"/>
                    <a:pt x="123" y="230"/>
                  </a:cubicBezTo>
                  <a:cubicBezTo>
                    <a:pt x="123" y="316"/>
                    <a:pt x="123" y="316"/>
                    <a:pt x="123" y="316"/>
                  </a:cubicBezTo>
                  <a:cubicBezTo>
                    <a:pt x="126" y="316"/>
                    <a:pt x="129" y="315"/>
                    <a:pt x="132" y="314"/>
                  </a:cubicBezTo>
                  <a:cubicBezTo>
                    <a:pt x="134" y="313"/>
                    <a:pt x="137" y="312"/>
                    <a:pt x="140" y="311"/>
                  </a:cubicBezTo>
                  <a:cubicBezTo>
                    <a:pt x="144" y="309"/>
                    <a:pt x="148" y="305"/>
                    <a:pt x="151" y="298"/>
                  </a:cubicBezTo>
                  <a:cubicBezTo>
                    <a:pt x="154" y="290"/>
                    <a:pt x="155" y="281"/>
                    <a:pt x="155" y="26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9" name="Freeform 65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123 w 210"/>
                <a:gd name="T1" fmla="*/ 316 h 392"/>
                <a:gd name="T2" fmla="*/ 123 w 210"/>
                <a:gd name="T3" fmla="*/ 230 h 392"/>
                <a:gd name="T4" fmla="*/ 146 w 210"/>
                <a:gd name="T5" fmla="*/ 246 h 392"/>
                <a:gd name="T6" fmla="*/ 155 w 210"/>
                <a:gd name="T7" fmla="*/ 269 h 392"/>
                <a:gd name="T8" fmla="*/ 151 w 210"/>
                <a:gd name="T9" fmla="*/ 298 h 392"/>
                <a:gd name="T10" fmla="*/ 140 w 210"/>
                <a:gd name="T11" fmla="*/ 311 h 392"/>
                <a:gd name="T12" fmla="*/ 132 w 210"/>
                <a:gd name="T13" fmla="*/ 314 h 392"/>
                <a:gd name="T14" fmla="*/ 123 w 210"/>
                <a:gd name="T15" fmla="*/ 316 h 392"/>
                <a:gd name="T16" fmla="*/ 96 w 210"/>
                <a:gd name="T17" fmla="*/ 148 h 392"/>
                <a:gd name="T18" fmla="*/ 74 w 210"/>
                <a:gd name="T19" fmla="*/ 133 h 392"/>
                <a:gd name="T20" fmla="*/ 65 w 210"/>
                <a:gd name="T21" fmla="*/ 110 h 392"/>
                <a:gd name="T22" fmla="*/ 68 w 210"/>
                <a:gd name="T23" fmla="*/ 90 h 392"/>
                <a:gd name="T24" fmla="*/ 77 w 210"/>
                <a:gd name="T25" fmla="*/ 79 h 392"/>
                <a:gd name="T26" fmla="*/ 96 w 210"/>
                <a:gd name="T27" fmla="*/ 73 h 392"/>
                <a:gd name="T28" fmla="*/ 96 w 210"/>
                <a:gd name="T29" fmla="*/ 148 h 392"/>
                <a:gd name="T30" fmla="*/ 123 w 210"/>
                <a:gd name="T31" fmla="*/ 0 h 392"/>
                <a:gd name="T32" fmla="*/ 96 w 210"/>
                <a:gd name="T33" fmla="*/ 0 h 392"/>
                <a:gd name="T34" fmla="*/ 96 w 210"/>
                <a:gd name="T35" fmla="*/ 35 h 392"/>
                <a:gd name="T36" fmla="*/ 60 w 210"/>
                <a:gd name="T37" fmla="*/ 48 h 392"/>
                <a:gd name="T38" fmla="*/ 33 w 210"/>
                <a:gd name="T39" fmla="*/ 69 h 392"/>
                <a:gd name="T40" fmla="*/ 17 w 210"/>
                <a:gd name="T41" fmla="*/ 94 h 392"/>
                <a:gd name="T42" fmla="*/ 11 w 210"/>
                <a:gd name="T43" fmla="*/ 119 h 392"/>
                <a:gd name="T44" fmla="*/ 19 w 210"/>
                <a:gd name="T45" fmla="*/ 160 h 392"/>
                <a:gd name="T46" fmla="*/ 39 w 210"/>
                <a:gd name="T47" fmla="*/ 188 h 392"/>
                <a:gd name="T48" fmla="*/ 66 w 210"/>
                <a:gd name="T49" fmla="*/ 206 h 392"/>
                <a:gd name="T50" fmla="*/ 96 w 210"/>
                <a:gd name="T51" fmla="*/ 219 h 392"/>
                <a:gd name="T52" fmla="*/ 96 w 210"/>
                <a:gd name="T53" fmla="*/ 318 h 392"/>
                <a:gd name="T54" fmla="*/ 74 w 210"/>
                <a:gd name="T55" fmla="*/ 314 h 392"/>
                <a:gd name="T56" fmla="*/ 51 w 210"/>
                <a:gd name="T57" fmla="*/ 306 h 392"/>
                <a:gd name="T58" fmla="*/ 31 w 210"/>
                <a:gd name="T59" fmla="*/ 297 h 392"/>
                <a:gd name="T60" fmla="*/ 15 w 210"/>
                <a:gd name="T61" fmla="*/ 288 h 392"/>
                <a:gd name="T62" fmla="*/ 0 w 210"/>
                <a:gd name="T63" fmla="*/ 335 h 392"/>
                <a:gd name="T64" fmla="*/ 20 w 210"/>
                <a:gd name="T65" fmla="*/ 345 h 392"/>
                <a:gd name="T66" fmla="*/ 41 w 210"/>
                <a:gd name="T67" fmla="*/ 352 h 392"/>
                <a:gd name="T68" fmla="*/ 64 w 210"/>
                <a:gd name="T69" fmla="*/ 357 h 392"/>
                <a:gd name="T70" fmla="*/ 91 w 210"/>
                <a:gd name="T71" fmla="*/ 358 h 392"/>
                <a:gd name="T72" fmla="*/ 94 w 210"/>
                <a:gd name="T73" fmla="*/ 358 h 392"/>
                <a:gd name="T74" fmla="*/ 96 w 210"/>
                <a:gd name="T75" fmla="*/ 358 h 392"/>
                <a:gd name="T76" fmla="*/ 96 w 210"/>
                <a:gd name="T77" fmla="*/ 392 h 392"/>
                <a:gd name="T78" fmla="*/ 123 w 210"/>
                <a:gd name="T79" fmla="*/ 392 h 392"/>
                <a:gd name="T80" fmla="*/ 123 w 210"/>
                <a:gd name="T81" fmla="*/ 355 h 392"/>
                <a:gd name="T82" fmla="*/ 159 w 210"/>
                <a:gd name="T83" fmla="*/ 341 h 392"/>
                <a:gd name="T84" fmla="*/ 187 w 210"/>
                <a:gd name="T85" fmla="*/ 318 h 392"/>
                <a:gd name="T86" fmla="*/ 204 w 210"/>
                <a:gd name="T87" fmla="*/ 290 h 392"/>
                <a:gd name="T88" fmla="*/ 210 w 210"/>
                <a:gd name="T89" fmla="*/ 261 h 392"/>
                <a:gd name="T90" fmla="*/ 202 w 210"/>
                <a:gd name="T91" fmla="*/ 219 h 392"/>
                <a:gd name="T92" fmla="*/ 181 w 210"/>
                <a:gd name="T93" fmla="*/ 191 h 392"/>
                <a:gd name="T94" fmla="*/ 153 w 210"/>
                <a:gd name="T95" fmla="*/ 172 h 392"/>
                <a:gd name="T96" fmla="*/ 123 w 210"/>
                <a:gd name="T97" fmla="*/ 159 h 392"/>
                <a:gd name="T98" fmla="*/ 123 w 210"/>
                <a:gd name="T99" fmla="*/ 72 h 392"/>
                <a:gd name="T100" fmla="*/ 155 w 210"/>
                <a:gd name="T101" fmla="*/ 77 h 392"/>
                <a:gd name="T102" fmla="*/ 187 w 210"/>
                <a:gd name="T103" fmla="*/ 87 h 392"/>
                <a:gd name="T104" fmla="*/ 196 w 210"/>
                <a:gd name="T105" fmla="*/ 40 h 392"/>
                <a:gd name="T106" fmla="*/ 161 w 210"/>
                <a:gd name="T107" fmla="*/ 34 h 392"/>
                <a:gd name="T108" fmla="*/ 123 w 210"/>
                <a:gd name="T109" fmla="*/ 32 h 392"/>
                <a:gd name="T110" fmla="*/ 123 w 210"/>
                <a:gd name="T111" fmla="*/ 32 h 392"/>
                <a:gd name="T112" fmla="*/ 123 w 210"/>
                <a:gd name="T11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123" y="316"/>
                  </a:moveTo>
                  <a:cubicBezTo>
                    <a:pt x="123" y="230"/>
                    <a:pt x="123" y="230"/>
                    <a:pt x="123" y="230"/>
                  </a:cubicBezTo>
                  <a:cubicBezTo>
                    <a:pt x="132" y="235"/>
                    <a:pt x="140" y="240"/>
                    <a:pt x="146" y="246"/>
                  </a:cubicBezTo>
                  <a:cubicBezTo>
                    <a:pt x="152" y="252"/>
                    <a:pt x="155" y="260"/>
                    <a:pt x="155" y="269"/>
                  </a:cubicBezTo>
                  <a:cubicBezTo>
                    <a:pt x="155" y="281"/>
                    <a:pt x="154" y="290"/>
                    <a:pt x="151" y="298"/>
                  </a:cubicBezTo>
                  <a:cubicBezTo>
                    <a:pt x="148" y="305"/>
                    <a:pt x="144" y="309"/>
                    <a:pt x="140" y="311"/>
                  </a:cubicBezTo>
                  <a:cubicBezTo>
                    <a:pt x="137" y="312"/>
                    <a:pt x="134" y="313"/>
                    <a:pt x="132" y="314"/>
                  </a:cubicBezTo>
                  <a:cubicBezTo>
                    <a:pt x="129" y="315"/>
                    <a:pt x="126" y="316"/>
                    <a:pt x="123" y="316"/>
                  </a:cubicBezTo>
                  <a:moveTo>
                    <a:pt x="96" y="148"/>
                  </a:moveTo>
                  <a:cubicBezTo>
                    <a:pt x="87" y="144"/>
                    <a:pt x="80" y="139"/>
                    <a:pt x="74" y="133"/>
                  </a:cubicBezTo>
                  <a:cubicBezTo>
                    <a:pt x="68" y="127"/>
                    <a:pt x="65" y="119"/>
                    <a:pt x="65" y="110"/>
                  </a:cubicBezTo>
                  <a:cubicBezTo>
                    <a:pt x="65" y="102"/>
                    <a:pt x="66" y="95"/>
                    <a:pt x="68" y="90"/>
                  </a:cubicBezTo>
                  <a:cubicBezTo>
                    <a:pt x="70" y="85"/>
                    <a:pt x="73" y="81"/>
                    <a:pt x="77" y="79"/>
                  </a:cubicBezTo>
                  <a:cubicBezTo>
                    <a:pt x="82" y="76"/>
                    <a:pt x="88" y="74"/>
                    <a:pt x="96" y="73"/>
                  </a:cubicBezTo>
                  <a:cubicBezTo>
                    <a:pt x="96" y="148"/>
                    <a:pt x="96" y="148"/>
                    <a:pt x="96" y="148"/>
                  </a:cubicBezTo>
                  <a:moveTo>
                    <a:pt x="123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83" y="37"/>
                    <a:pt x="71" y="42"/>
                    <a:pt x="60" y="48"/>
                  </a:cubicBezTo>
                  <a:cubicBezTo>
                    <a:pt x="50" y="54"/>
                    <a:pt x="41" y="61"/>
                    <a:pt x="33" y="69"/>
                  </a:cubicBezTo>
                  <a:cubicBezTo>
                    <a:pt x="26" y="77"/>
                    <a:pt x="21" y="85"/>
                    <a:pt x="17" y="94"/>
                  </a:cubicBezTo>
                  <a:cubicBezTo>
                    <a:pt x="13" y="103"/>
                    <a:pt x="11" y="111"/>
                    <a:pt x="11" y="119"/>
                  </a:cubicBezTo>
                  <a:cubicBezTo>
                    <a:pt x="11" y="136"/>
                    <a:pt x="13" y="149"/>
                    <a:pt x="19" y="160"/>
                  </a:cubicBezTo>
                  <a:cubicBezTo>
                    <a:pt x="24" y="171"/>
                    <a:pt x="30" y="180"/>
                    <a:pt x="39" y="188"/>
                  </a:cubicBezTo>
                  <a:cubicBezTo>
                    <a:pt x="47" y="195"/>
                    <a:pt x="56" y="201"/>
                    <a:pt x="66" y="206"/>
                  </a:cubicBezTo>
                  <a:cubicBezTo>
                    <a:pt x="76" y="211"/>
                    <a:pt x="86" y="215"/>
                    <a:pt x="96" y="2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89" y="317"/>
                    <a:pt x="82" y="316"/>
                    <a:pt x="74" y="314"/>
                  </a:cubicBezTo>
                  <a:cubicBezTo>
                    <a:pt x="66" y="312"/>
                    <a:pt x="59" y="309"/>
                    <a:pt x="51" y="306"/>
                  </a:cubicBezTo>
                  <a:cubicBezTo>
                    <a:pt x="44" y="304"/>
                    <a:pt x="37" y="301"/>
                    <a:pt x="31" y="297"/>
                  </a:cubicBezTo>
                  <a:cubicBezTo>
                    <a:pt x="25" y="294"/>
                    <a:pt x="19" y="291"/>
                    <a:pt x="15" y="288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7" y="339"/>
                    <a:pt x="13" y="342"/>
                    <a:pt x="20" y="345"/>
                  </a:cubicBezTo>
                  <a:cubicBezTo>
                    <a:pt x="27" y="348"/>
                    <a:pt x="34" y="350"/>
                    <a:pt x="41" y="352"/>
                  </a:cubicBezTo>
                  <a:cubicBezTo>
                    <a:pt x="48" y="354"/>
                    <a:pt x="56" y="356"/>
                    <a:pt x="64" y="357"/>
                  </a:cubicBezTo>
                  <a:cubicBezTo>
                    <a:pt x="73" y="358"/>
                    <a:pt x="82" y="358"/>
                    <a:pt x="91" y="358"/>
                  </a:cubicBezTo>
                  <a:cubicBezTo>
                    <a:pt x="92" y="358"/>
                    <a:pt x="93" y="358"/>
                    <a:pt x="94" y="358"/>
                  </a:cubicBezTo>
                  <a:cubicBezTo>
                    <a:pt x="94" y="358"/>
                    <a:pt x="95" y="358"/>
                    <a:pt x="96" y="358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123" y="355"/>
                    <a:pt x="123" y="355"/>
                    <a:pt x="123" y="355"/>
                  </a:cubicBezTo>
                  <a:cubicBezTo>
                    <a:pt x="136" y="352"/>
                    <a:pt x="148" y="347"/>
                    <a:pt x="159" y="341"/>
                  </a:cubicBezTo>
                  <a:cubicBezTo>
                    <a:pt x="170" y="334"/>
                    <a:pt x="179" y="327"/>
                    <a:pt x="187" y="318"/>
                  </a:cubicBezTo>
                  <a:cubicBezTo>
                    <a:pt x="194" y="310"/>
                    <a:pt x="200" y="300"/>
                    <a:pt x="204" y="290"/>
                  </a:cubicBezTo>
                  <a:cubicBezTo>
                    <a:pt x="208" y="281"/>
                    <a:pt x="210" y="271"/>
                    <a:pt x="210" y="261"/>
                  </a:cubicBezTo>
                  <a:cubicBezTo>
                    <a:pt x="210" y="244"/>
                    <a:pt x="207" y="230"/>
                    <a:pt x="202" y="219"/>
                  </a:cubicBezTo>
                  <a:cubicBezTo>
                    <a:pt x="197" y="208"/>
                    <a:pt x="190" y="198"/>
                    <a:pt x="181" y="191"/>
                  </a:cubicBezTo>
                  <a:cubicBezTo>
                    <a:pt x="173" y="183"/>
                    <a:pt x="163" y="177"/>
                    <a:pt x="153" y="172"/>
                  </a:cubicBezTo>
                  <a:cubicBezTo>
                    <a:pt x="143" y="168"/>
                    <a:pt x="132" y="163"/>
                    <a:pt x="123" y="159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33" y="73"/>
                    <a:pt x="143" y="74"/>
                    <a:pt x="155" y="77"/>
                  </a:cubicBezTo>
                  <a:cubicBezTo>
                    <a:pt x="166" y="80"/>
                    <a:pt x="176" y="83"/>
                    <a:pt x="187" y="87"/>
                  </a:cubicBezTo>
                  <a:cubicBezTo>
                    <a:pt x="196" y="40"/>
                    <a:pt x="196" y="40"/>
                    <a:pt x="196" y="40"/>
                  </a:cubicBezTo>
                  <a:cubicBezTo>
                    <a:pt x="184" y="38"/>
                    <a:pt x="172" y="36"/>
                    <a:pt x="161" y="34"/>
                  </a:cubicBezTo>
                  <a:cubicBezTo>
                    <a:pt x="149" y="33"/>
                    <a:pt x="137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0" name="Freeform 66"/>
            <p:cNvSpPr/>
            <p:nvPr/>
          </p:nvSpPr>
          <p:spPr bwMode="auto">
            <a:xfrm>
              <a:off x="4098452" y="4268661"/>
              <a:ext cx="888697" cy="1039506"/>
            </a:xfrm>
            <a:custGeom>
              <a:avLst/>
              <a:gdLst>
                <a:gd name="T0" fmla="*/ 558 w 558"/>
                <a:gd name="T1" fmla="*/ 279 h 653"/>
                <a:gd name="T2" fmla="*/ 279 w 558"/>
                <a:gd name="T3" fmla="*/ 0 h 653"/>
                <a:gd name="T4" fmla="*/ 0 w 558"/>
                <a:gd name="T5" fmla="*/ 279 h 653"/>
                <a:gd name="T6" fmla="*/ 279 w 558"/>
                <a:gd name="T7" fmla="*/ 558 h 653"/>
                <a:gd name="T8" fmla="*/ 292 w 558"/>
                <a:gd name="T9" fmla="*/ 558 h 653"/>
                <a:gd name="T10" fmla="*/ 404 w 558"/>
                <a:gd name="T11" fmla="*/ 653 h 653"/>
                <a:gd name="T12" fmla="*/ 416 w 558"/>
                <a:gd name="T13" fmla="*/ 522 h 653"/>
                <a:gd name="T14" fmla="*/ 558 w 558"/>
                <a:gd name="T15" fmla="*/ 279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8" h="653">
                  <a:moveTo>
                    <a:pt x="558" y="279"/>
                  </a:moveTo>
                  <a:cubicBezTo>
                    <a:pt x="558" y="125"/>
                    <a:pt x="433" y="0"/>
                    <a:pt x="279" y="0"/>
                  </a:cubicBezTo>
                  <a:cubicBezTo>
                    <a:pt x="125" y="0"/>
                    <a:pt x="0" y="125"/>
                    <a:pt x="0" y="279"/>
                  </a:cubicBezTo>
                  <a:cubicBezTo>
                    <a:pt x="0" y="433"/>
                    <a:pt x="125" y="558"/>
                    <a:pt x="279" y="558"/>
                  </a:cubicBezTo>
                  <a:cubicBezTo>
                    <a:pt x="283" y="558"/>
                    <a:pt x="287" y="558"/>
                    <a:pt x="292" y="558"/>
                  </a:cubicBezTo>
                  <a:cubicBezTo>
                    <a:pt x="404" y="653"/>
                    <a:pt x="404" y="653"/>
                    <a:pt x="404" y="653"/>
                  </a:cubicBezTo>
                  <a:cubicBezTo>
                    <a:pt x="416" y="522"/>
                    <a:pt x="416" y="522"/>
                    <a:pt x="416" y="522"/>
                  </a:cubicBezTo>
                  <a:cubicBezTo>
                    <a:pt x="501" y="474"/>
                    <a:pt x="558" y="383"/>
                    <a:pt x="558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1" name="Freeform 97"/>
            <p:cNvSpPr>
              <a:spLocks noEditPoints="1"/>
            </p:cNvSpPr>
            <p:nvPr/>
          </p:nvSpPr>
          <p:spPr bwMode="auto">
            <a:xfrm>
              <a:off x="4291003" y="4558160"/>
              <a:ext cx="206016" cy="245065"/>
            </a:xfrm>
            <a:custGeom>
              <a:avLst/>
              <a:gdLst>
                <a:gd name="T0" fmla="*/ 37 w 129"/>
                <a:gd name="T1" fmla="*/ 106 h 154"/>
                <a:gd name="T2" fmla="*/ 21 w 129"/>
                <a:gd name="T3" fmla="*/ 154 h 154"/>
                <a:gd name="T4" fmla="*/ 0 w 129"/>
                <a:gd name="T5" fmla="*/ 154 h 154"/>
                <a:gd name="T6" fmla="*/ 53 w 129"/>
                <a:gd name="T7" fmla="*/ 0 h 154"/>
                <a:gd name="T8" fmla="*/ 77 w 129"/>
                <a:gd name="T9" fmla="*/ 0 h 154"/>
                <a:gd name="T10" fmla="*/ 129 w 129"/>
                <a:gd name="T11" fmla="*/ 154 h 154"/>
                <a:gd name="T12" fmla="*/ 108 w 129"/>
                <a:gd name="T13" fmla="*/ 154 h 154"/>
                <a:gd name="T14" fmla="*/ 92 w 129"/>
                <a:gd name="T15" fmla="*/ 106 h 154"/>
                <a:gd name="T16" fmla="*/ 37 w 129"/>
                <a:gd name="T17" fmla="*/ 106 h 154"/>
                <a:gd name="T18" fmla="*/ 88 w 129"/>
                <a:gd name="T19" fmla="*/ 90 h 154"/>
                <a:gd name="T20" fmla="*/ 72 w 129"/>
                <a:gd name="T21" fmla="*/ 46 h 154"/>
                <a:gd name="T22" fmla="*/ 64 w 129"/>
                <a:gd name="T23" fmla="*/ 18 h 154"/>
                <a:gd name="T24" fmla="*/ 64 w 129"/>
                <a:gd name="T25" fmla="*/ 18 h 154"/>
                <a:gd name="T26" fmla="*/ 56 w 129"/>
                <a:gd name="T27" fmla="*/ 45 h 154"/>
                <a:gd name="T28" fmla="*/ 41 w 129"/>
                <a:gd name="T29" fmla="*/ 90 h 154"/>
                <a:gd name="T30" fmla="*/ 88 w 129"/>
                <a:gd name="T31" fmla="*/ 9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54">
                  <a:moveTo>
                    <a:pt x="37" y="106"/>
                  </a:moveTo>
                  <a:cubicBezTo>
                    <a:pt x="21" y="154"/>
                    <a:pt x="21" y="154"/>
                    <a:pt x="21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29" y="154"/>
                    <a:pt x="129" y="154"/>
                    <a:pt x="129" y="154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92" y="106"/>
                    <a:pt x="92" y="106"/>
                    <a:pt x="92" y="106"/>
                  </a:cubicBezTo>
                  <a:lnTo>
                    <a:pt x="37" y="106"/>
                  </a:lnTo>
                  <a:close/>
                  <a:moveTo>
                    <a:pt x="88" y="90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69" y="36"/>
                    <a:pt x="67" y="26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2" y="26"/>
                    <a:pt x="59" y="36"/>
                    <a:pt x="56" y="45"/>
                  </a:cubicBezTo>
                  <a:cubicBezTo>
                    <a:pt x="41" y="90"/>
                    <a:pt x="41" y="90"/>
                    <a:pt x="41" y="90"/>
                  </a:cubicBezTo>
                  <a:lnTo>
                    <a:pt x="88" y="9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2" name="Freeform 98"/>
            <p:cNvSpPr>
              <a:spLocks noEditPoints="1"/>
            </p:cNvSpPr>
            <p:nvPr/>
          </p:nvSpPr>
          <p:spPr bwMode="auto">
            <a:xfrm>
              <a:off x="4528662" y="4427549"/>
              <a:ext cx="156195" cy="248431"/>
            </a:xfrm>
            <a:custGeom>
              <a:avLst/>
              <a:gdLst>
                <a:gd name="T0" fmla="*/ 0 w 98"/>
                <a:gd name="T1" fmla="*/ 3 h 156"/>
                <a:gd name="T2" fmla="*/ 37 w 98"/>
                <a:gd name="T3" fmla="*/ 0 h 156"/>
                <a:gd name="T4" fmla="*/ 79 w 98"/>
                <a:gd name="T5" fmla="*/ 11 h 156"/>
                <a:gd name="T6" fmla="*/ 92 w 98"/>
                <a:gd name="T7" fmla="*/ 38 h 156"/>
                <a:gd name="T8" fmla="*/ 66 w 98"/>
                <a:gd name="T9" fmla="*/ 72 h 156"/>
                <a:gd name="T10" fmla="*/ 66 w 98"/>
                <a:gd name="T11" fmla="*/ 73 h 156"/>
                <a:gd name="T12" fmla="*/ 98 w 98"/>
                <a:gd name="T13" fmla="*/ 111 h 156"/>
                <a:gd name="T14" fmla="*/ 84 w 98"/>
                <a:gd name="T15" fmla="*/ 142 h 156"/>
                <a:gd name="T16" fmla="*/ 31 w 98"/>
                <a:gd name="T17" fmla="*/ 156 h 156"/>
                <a:gd name="T18" fmla="*/ 0 w 98"/>
                <a:gd name="T19" fmla="*/ 155 h 156"/>
                <a:gd name="T20" fmla="*/ 0 w 98"/>
                <a:gd name="T21" fmla="*/ 3 h 156"/>
                <a:gd name="T22" fmla="*/ 20 w 98"/>
                <a:gd name="T23" fmla="*/ 66 h 156"/>
                <a:gd name="T24" fmla="*/ 38 w 98"/>
                <a:gd name="T25" fmla="*/ 66 h 156"/>
                <a:gd name="T26" fmla="*/ 72 w 98"/>
                <a:gd name="T27" fmla="*/ 40 h 156"/>
                <a:gd name="T28" fmla="*/ 38 w 98"/>
                <a:gd name="T29" fmla="*/ 15 h 156"/>
                <a:gd name="T30" fmla="*/ 20 w 98"/>
                <a:gd name="T31" fmla="*/ 16 h 156"/>
                <a:gd name="T32" fmla="*/ 20 w 98"/>
                <a:gd name="T33" fmla="*/ 66 h 156"/>
                <a:gd name="T34" fmla="*/ 20 w 98"/>
                <a:gd name="T35" fmla="*/ 140 h 156"/>
                <a:gd name="T36" fmla="*/ 37 w 98"/>
                <a:gd name="T37" fmla="*/ 141 h 156"/>
                <a:gd name="T38" fmla="*/ 77 w 98"/>
                <a:gd name="T39" fmla="*/ 111 h 156"/>
                <a:gd name="T40" fmla="*/ 37 w 98"/>
                <a:gd name="T41" fmla="*/ 81 h 156"/>
                <a:gd name="T42" fmla="*/ 20 w 98"/>
                <a:gd name="T43" fmla="*/ 81 h 156"/>
                <a:gd name="T44" fmla="*/ 20 w 98"/>
                <a:gd name="T45" fmla="*/ 1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156">
                  <a:moveTo>
                    <a:pt x="0" y="3"/>
                  </a:moveTo>
                  <a:cubicBezTo>
                    <a:pt x="9" y="1"/>
                    <a:pt x="23" y="0"/>
                    <a:pt x="37" y="0"/>
                  </a:cubicBezTo>
                  <a:cubicBezTo>
                    <a:pt x="57" y="0"/>
                    <a:pt x="69" y="3"/>
                    <a:pt x="79" y="11"/>
                  </a:cubicBezTo>
                  <a:cubicBezTo>
                    <a:pt x="87" y="17"/>
                    <a:pt x="92" y="26"/>
                    <a:pt x="92" y="38"/>
                  </a:cubicBezTo>
                  <a:cubicBezTo>
                    <a:pt x="92" y="53"/>
                    <a:pt x="82" y="66"/>
                    <a:pt x="66" y="72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80" y="76"/>
                    <a:pt x="98" y="88"/>
                    <a:pt x="98" y="111"/>
                  </a:cubicBezTo>
                  <a:cubicBezTo>
                    <a:pt x="98" y="124"/>
                    <a:pt x="92" y="134"/>
                    <a:pt x="84" y="142"/>
                  </a:cubicBezTo>
                  <a:cubicBezTo>
                    <a:pt x="74" y="152"/>
                    <a:pt x="56" y="156"/>
                    <a:pt x="31" y="156"/>
                  </a:cubicBezTo>
                  <a:cubicBezTo>
                    <a:pt x="18" y="156"/>
                    <a:pt x="7" y="156"/>
                    <a:pt x="0" y="155"/>
                  </a:cubicBezTo>
                  <a:lnTo>
                    <a:pt x="0" y="3"/>
                  </a:lnTo>
                  <a:close/>
                  <a:moveTo>
                    <a:pt x="20" y="66"/>
                  </a:moveTo>
                  <a:cubicBezTo>
                    <a:pt x="38" y="66"/>
                    <a:pt x="38" y="66"/>
                    <a:pt x="38" y="66"/>
                  </a:cubicBezTo>
                  <a:cubicBezTo>
                    <a:pt x="59" y="66"/>
                    <a:pt x="72" y="55"/>
                    <a:pt x="72" y="40"/>
                  </a:cubicBezTo>
                  <a:cubicBezTo>
                    <a:pt x="72" y="22"/>
                    <a:pt x="58" y="15"/>
                    <a:pt x="38" y="15"/>
                  </a:cubicBezTo>
                  <a:cubicBezTo>
                    <a:pt x="29" y="15"/>
                    <a:pt x="23" y="16"/>
                    <a:pt x="20" y="16"/>
                  </a:cubicBezTo>
                  <a:lnTo>
                    <a:pt x="20" y="66"/>
                  </a:lnTo>
                  <a:close/>
                  <a:moveTo>
                    <a:pt x="20" y="140"/>
                  </a:moveTo>
                  <a:cubicBezTo>
                    <a:pt x="24" y="141"/>
                    <a:pt x="30" y="141"/>
                    <a:pt x="37" y="141"/>
                  </a:cubicBezTo>
                  <a:cubicBezTo>
                    <a:pt x="58" y="141"/>
                    <a:pt x="77" y="133"/>
                    <a:pt x="77" y="111"/>
                  </a:cubicBezTo>
                  <a:cubicBezTo>
                    <a:pt x="77" y="90"/>
                    <a:pt x="58" y="81"/>
                    <a:pt x="37" y="81"/>
                  </a:cubicBezTo>
                  <a:cubicBezTo>
                    <a:pt x="20" y="81"/>
                    <a:pt x="20" y="81"/>
                    <a:pt x="20" y="81"/>
                  </a:cubicBezTo>
                  <a:lnTo>
                    <a:pt x="20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3" name="Freeform 99"/>
            <p:cNvSpPr/>
            <p:nvPr/>
          </p:nvSpPr>
          <p:spPr bwMode="auto">
            <a:xfrm>
              <a:off x="4552226" y="4741286"/>
              <a:ext cx="157542" cy="213422"/>
            </a:xfrm>
            <a:custGeom>
              <a:avLst/>
              <a:gdLst>
                <a:gd name="T0" fmla="*/ 99 w 99"/>
                <a:gd name="T1" fmla="*/ 128 h 134"/>
                <a:gd name="T2" fmla="*/ 64 w 99"/>
                <a:gd name="T3" fmla="*/ 134 h 134"/>
                <a:gd name="T4" fmla="*/ 0 w 99"/>
                <a:gd name="T5" fmla="*/ 68 h 134"/>
                <a:gd name="T6" fmla="*/ 68 w 99"/>
                <a:gd name="T7" fmla="*/ 0 h 134"/>
                <a:gd name="T8" fmla="*/ 99 w 99"/>
                <a:gd name="T9" fmla="*/ 5 h 134"/>
                <a:gd name="T10" fmla="*/ 95 w 99"/>
                <a:gd name="T11" fmla="*/ 19 h 134"/>
                <a:gd name="T12" fmla="*/ 69 w 99"/>
                <a:gd name="T13" fmla="*/ 14 h 134"/>
                <a:gd name="T14" fmla="*/ 18 w 99"/>
                <a:gd name="T15" fmla="*/ 67 h 134"/>
                <a:gd name="T16" fmla="*/ 68 w 99"/>
                <a:gd name="T17" fmla="*/ 119 h 134"/>
                <a:gd name="T18" fmla="*/ 95 w 99"/>
                <a:gd name="T19" fmla="*/ 114 h 134"/>
                <a:gd name="T20" fmla="*/ 99 w 99"/>
                <a:gd name="T21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34">
                  <a:moveTo>
                    <a:pt x="99" y="128"/>
                  </a:moveTo>
                  <a:cubicBezTo>
                    <a:pt x="93" y="131"/>
                    <a:pt x="80" y="134"/>
                    <a:pt x="64" y="134"/>
                  </a:cubicBezTo>
                  <a:cubicBezTo>
                    <a:pt x="28" y="134"/>
                    <a:pt x="0" y="111"/>
                    <a:pt x="0" y="68"/>
                  </a:cubicBezTo>
                  <a:cubicBezTo>
                    <a:pt x="0" y="27"/>
                    <a:pt x="28" y="0"/>
                    <a:pt x="68" y="0"/>
                  </a:cubicBezTo>
                  <a:cubicBezTo>
                    <a:pt x="84" y="0"/>
                    <a:pt x="95" y="3"/>
                    <a:pt x="99" y="5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89" y="16"/>
                    <a:pt x="80" y="14"/>
                    <a:pt x="69" y="14"/>
                  </a:cubicBezTo>
                  <a:cubicBezTo>
                    <a:pt x="38" y="14"/>
                    <a:pt x="18" y="33"/>
                    <a:pt x="18" y="67"/>
                  </a:cubicBezTo>
                  <a:cubicBezTo>
                    <a:pt x="18" y="99"/>
                    <a:pt x="36" y="119"/>
                    <a:pt x="68" y="119"/>
                  </a:cubicBezTo>
                  <a:cubicBezTo>
                    <a:pt x="78" y="119"/>
                    <a:pt x="89" y="117"/>
                    <a:pt x="95" y="114"/>
                  </a:cubicBezTo>
                  <a:lnTo>
                    <a:pt x="99" y="1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01970" y="2849949"/>
            <a:ext cx="722020" cy="842870"/>
            <a:chOff x="3918693" y="2872329"/>
            <a:chExt cx="788382" cy="920340"/>
          </a:xfrm>
        </p:grpSpPr>
        <p:sp>
          <p:nvSpPr>
            <p:cNvPr id="237" name="Freeform 73"/>
            <p:cNvSpPr/>
            <p:nvPr/>
          </p:nvSpPr>
          <p:spPr bwMode="auto">
            <a:xfrm>
              <a:off x="3918693" y="2872329"/>
              <a:ext cx="788382" cy="920340"/>
            </a:xfrm>
            <a:custGeom>
              <a:avLst/>
              <a:gdLst>
                <a:gd name="T0" fmla="*/ 495 w 495"/>
                <a:gd name="T1" fmla="*/ 247 h 578"/>
                <a:gd name="T2" fmla="*/ 248 w 495"/>
                <a:gd name="T3" fmla="*/ 0 h 578"/>
                <a:gd name="T4" fmla="*/ 0 w 495"/>
                <a:gd name="T5" fmla="*/ 247 h 578"/>
                <a:gd name="T6" fmla="*/ 248 w 495"/>
                <a:gd name="T7" fmla="*/ 494 h 578"/>
                <a:gd name="T8" fmla="*/ 259 w 495"/>
                <a:gd name="T9" fmla="*/ 494 h 578"/>
                <a:gd name="T10" fmla="*/ 359 w 495"/>
                <a:gd name="T11" fmla="*/ 578 h 578"/>
                <a:gd name="T12" fmla="*/ 369 w 495"/>
                <a:gd name="T13" fmla="*/ 462 h 578"/>
                <a:gd name="T14" fmla="*/ 495 w 495"/>
                <a:gd name="T15" fmla="*/ 24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578">
                  <a:moveTo>
                    <a:pt x="495" y="247"/>
                  </a:moveTo>
                  <a:cubicBezTo>
                    <a:pt x="495" y="110"/>
                    <a:pt x="384" y="0"/>
                    <a:pt x="248" y="0"/>
                  </a:cubicBezTo>
                  <a:cubicBezTo>
                    <a:pt x="111" y="0"/>
                    <a:pt x="0" y="110"/>
                    <a:pt x="0" y="247"/>
                  </a:cubicBezTo>
                  <a:cubicBezTo>
                    <a:pt x="0" y="383"/>
                    <a:pt x="111" y="494"/>
                    <a:pt x="248" y="494"/>
                  </a:cubicBezTo>
                  <a:cubicBezTo>
                    <a:pt x="251" y="494"/>
                    <a:pt x="255" y="494"/>
                    <a:pt x="259" y="494"/>
                  </a:cubicBezTo>
                  <a:cubicBezTo>
                    <a:pt x="359" y="578"/>
                    <a:pt x="359" y="578"/>
                    <a:pt x="359" y="578"/>
                  </a:cubicBezTo>
                  <a:cubicBezTo>
                    <a:pt x="369" y="462"/>
                    <a:pt x="369" y="462"/>
                    <a:pt x="369" y="462"/>
                  </a:cubicBezTo>
                  <a:cubicBezTo>
                    <a:pt x="444" y="419"/>
                    <a:pt x="495" y="339"/>
                    <a:pt x="495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4" name="Freeform 100"/>
            <p:cNvSpPr>
              <a:spLocks noEditPoints="1"/>
            </p:cNvSpPr>
            <p:nvPr/>
          </p:nvSpPr>
          <p:spPr bwMode="auto">
            <a:xfrm>
              <a:off x="4149620" y="3238580"/>
              <a:ext cx="235639" cy="235639"/>
            </a:xfrm>
            <a:custGeom>
              <a:avLst/>
              <a:gdLst>
                <a:gd name="T0" fmla="*/ 148 w 148"/>
                <a:gd name="T1" fmla="*/ 145 h 148"/>
                <a:gd name="T2" fmla="*/ 145 w 148"/>
                <a:gd name="T3" fmla="*/ 148 h 148"/>
                <a:gd name="T4" fmla="*/ 3 w 148"/>
                <a:gd name="T5" fmla="*/ 148 h 148"/>
                <a:gd name="T6" fmla="*/ 0 w 148"/>
                <a:gd name="T7" fmla="*/ 145 h 148"/>
                <a:gd name="T8" fmla="*/ 0 w 148"/>
                <a:gd name="T9" fmla="*/ 3 h 148"/>
                <a:gd name="T10" fmla="*/ 3 w 148"/>
                <a:gd name="T11" fmla="*/ 0 h 148"/>
                <a:gd name="T12" fmla="*/ 145 w 148"/>
                <a:gd name="T13" fmla="*/ 0 h 148"/>
                <a:gd name="T14" fmla="*/ 148 w 148"/>
                <a:gd name="T15" fmla="*/ 3 h 148"/>
                <a:gd name="T16" fmla="*/ 148 w 148"/>
                <a:gd name="T17" fmla="*/ 145 h 148"/>
                <a:gd name="T18" fmla="*/ 4 w 148"/>
                <a:gd name="T19" fmla="*/ 140 h 148"/>
                <a:gd name="T20" fmla="*/ 144 w 148"/>
                <a:gd name="T21" fmla="*/ 140 h 148"/>
                <a:gd name="T22" fmla="*/ 144 w 148"/>
                <a:gd name="T23" fmla="*/ 8 h 148"/>
                <a:gd name="T24" fmla="*/ 4 w 148"/>
                <a:gd name="T25" fmla="*/ 8 h 148"/>
                <a:gd name="T26" fmla="*/ 4 w 148"/>
                <a:gd name="T27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48">
                  <a:moveTo>
                    <a:pt x="148" y="145"/>
                  </a:moveTo>
                  <a:cubicBezTo>
                    <a:pt x="148" y="147"/>
                    <a:pt x="147" y="148"/>
                    <a:pt x="145" y="148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1" y="148"/>
                    <a:pt x="0" y="147"/>
                    <a:pt x="0" y="1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7" y="0"/>
                    <a:pt x="148" y="1"/>
                    <a:pt x="148" y="3"/>
                  </a:cubicBezTo>
                  <a:lnTo>
                    <a:pt x="148" y="145"/>
                  </a:lnTo>
                  <a:close/>
                  <a:moveTo>
                    <a:pt x="4" y="140"/>
                  </a:moveTo>
                  <a:cubicBezTo>
                    <a:pt x="144" y="140"/>
                    <a:pt x="144" y="140"/>
                    <a:pt x="144" y="140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5" name="Freeform 101"/>
            <p:cNvSpPr/>
            <p:nvPr/>
          </p:nvSpPr>
          <p:spPr bwMode="auto">
            <a:xfrm>
              <a:off x="4152986" y="3154423"/>
              <a:ext cx="316430" cy="93582"/>
            </a:xfrm>
            <a:custGeom>
              <a:avLst/>
              <a:gdLst>
                <a:gd name="T0" fmla="*/ 144 w 199"/>
                <a:gd name="T1" fmla="*/ 59 h 59"/>
                <a:gd name="T2" fmla="*/ 142 w 199"/>
                <a:gd name="T3" fmla="*/ 59 h 59"/>
                <a:gd name="T4" fmla="*/ 142 w 199"/>
                <a:gd name="T5" fmla="*/ 55 h 59"/>
                <a:gd name="T6" fmla="*/ 190 w 199"/>
                <a:gd name="T7" fmla="*/ 5 h 59"/>
                <a:gd name="T8" fmla="*/ 55 w 199"/>
                <a:gd name="T9" fmla="*/ 5 h 59"/>
                <a:gd name="T10" fmla="*/ 5 w 199"/>
                <a:gd name="T11" fmla="*/ 58 h 59"/>
                <a:gd name="T12" fmla="*/ 1 w 199"/>
                <a:gd name="T13" fmla="*/ 58 h 59"/>
                <a:gd name="T14" fmla="*/ 1 w 199"/>
                <a:gd name="T15" fmla="*/ 54 h 59"/>
                <a:gd name="T16" fmla="*/ 52 w 199"/>
                <a:gd name="T17" fmla="*/ 1 h 59"/>
                <a:gd name="T18" fmla="*/ 54 w 199"/>
                <a:gd name="T19" fmla="*/ 1 h 59"/>
                <a:gd name="T20" fmla="*/ 196 w 199"/>
                <a:gd name="T21" fmla="*/ 1 h 59"/>
                <a:gd name="T22" fmla="*/ 199 w 199"/>
                <a:gd name="T23" fmla="*/ 2 h 59"/>
                <a:gd name="T24" fmla="*/ 198 w 199"/>
                <a:gd name="T25" fmla="*/ 4 h 59"/>
                <a:gd name="T26" fmla="*/ 146 w 199"/>
                <a:gd name="T27" fmla="*/ 59 h 59"/>
                <a:gd name="T28" fmla="*/ 144 w 199"/>
                <a:gd name="T2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59">
                  <a:moveTo>
                    <a:pt x="144" y="59"/>
                  </a:moveTo>
                  <a:cubicBezTo>
                    <a:pt x="144" y="59"/>
                    <a:pt x="143" y="59"/>
                    <a:pt x="142" y="59"/>
                  </a:cubicBezTo>
                  <a:cubicBezTo>
                    <a:pt x="141" y="58"/>
                    <a:pt x="141" y="56"/>
                    <a:pt x="142" y="55"/>
                  </a:cubicBezTo>
                  <a:cubicBezTo>
                    <a:pt x="190" y="5"/>
                    <a:pt x="190" y="5"/>
                    <a:pt x="190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9"/>
                    <a:pt x="2" y="59"/>
                    <a:pt x="1" y="58"/>
                  </a:cubicBezTo>
                  <a:cubicBezTo>
                    <a:pt x="0" y="57"/>
                    <a:pt x="0" y="55"/>
                    <a:pt x="1" y="54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0"/>
                    <a:pt x="53" y="1"/>
                    <a:pt x="54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7" y="1"/>
                    <a:pt x="198" y="1"/>
                    <a:pt x="199" y="2"/>
                  </a:cubicBezTo>
                  <a:cubicBezTo>
                    <a:pt x="199" y="3"/>
                    <a:pt x="199" y="3"/>
                    <a:pt x="198" y="4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6" y="59"/>
                    <a:pt x="145" y="59"/>
                    <a:pt x="144" y="5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6" name="Freeform 102"/>
            <p:cNvSpPr/>
            <p:nvPr/>
          </p:nvSpPr>
          <p:spPr bwMode="auto">
            <a:xfrm>
              <a:off x="4379199" y="3155770"/>
              <a:ext cx="93582" cy="318450"/>
            </a:xfrm>
            <a:custGeom>
              <a:avLst/>
              <a:gdLst>
                <a:gd name="T0" fmla="*/ 3 w 59"/>
                <a:gd name="T1" fmla="*/ 200 h 200"/>
                <a:gd name="T2" fmla="*/ 1 w 59"/>
                <a:gd name="T3" fmla="*/ 199 h 200"/>
                <a:gd name="T4" fmla="*/ 1 w 59"/>
                <a:gd name="T5" fmla="*/ 195 h 200"/>
                <a:gd name="T6" fmla="*/ 53 w 59"/>
                <a:gd name="T7" fmla="*/ 138 h 200"/>
                <a:gd name="T8" fmla="*/ 52 w 59"/>
                <a:gd name="T9" fmla="*/ 2 h 200"/>
                <a:gd name="T10" fmla="*/ 54 w 59"/>
                <a:gd name="T11" fmla="*/ 0 h 200"/>
                <a:gd name="T12" fmla="*/ 57 w 59"/>
                <a:gd name="T13" fmla="*/ 2 h 200"/>
                <a:gd name="T14" fmla="*/ 59 w 59"/>
                <a:gd name="T15" fmla="*/ 139 h 200"/>
                <a:gd name="T16" fmla="*/ 58 w 59"/>
                <a:gd name="T17" fmla="*/ 141 h 200"/>
                <a:gd name="T18" fmla="*/ 5 w 59"/>
                <a:gd name="T19" fmla="*/ 199 h 200"/>
                <a:gd name="T20" fmla="*/ 3 w 59"/>
                <a:gd name="T2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200">
                  <a:moveTo>
                    <a:pt x="3" y="200"/>
                  </a:moveTo>
                  <a:cubicBezTo>
                    <a:pt x="2" y="200"/>
                    <a:pt x="2" y="199"/>
                    <a:pt x="1" y="199"/>
                  </a:cubicBezTo>
                  <a:cubicBezTo>
                    <a:pt x="0" y="198"/>
                    <a:pt x="0" y="196"/>
                    <a:pt x="1" y="195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56" y="0"/>
                    <a:pt x="57" y="1"/>
                    <a:pt x="57" y="2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9" y="140"/>
                    <a:pt x="59" y="140"/>
                    <a:pt x="58" y="141"/>
                  </a:cubicBezTo>
                  <a:cubicBezTo>
                    <a:pt x="5" y="199"/>
                    <a:pt x="5" y="199"/>
                    <a:pt x="5" y="199"/>
                  </a:cubicBezTo>
                  <a:cubicBezTo>
                    <a:pt x="4" y="199"/>
                    <a:pt x="4" y="200"/>
                    <a:pt x="3" y="20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7" name="Freeform 103"/>
            <p:cNvSpPr/>
            <p:nvPr/>
          </p:nvSpPr>
          <p:spPr bwMode="auto">
            <a:xfrm>
              <a:off x="4235796" y="3154423"/>
              <a:ext cx="9426" cy="20198"/>
            </a:xfrm>
            <a:custGeom>
              <a:avLst/>
              <a:gdLst>
                <a:gd name="T0" fmla="*/ 3 w 6"/>
                <a:gd name="T1" fmla="*/ 13 h 13"/>
                <a:gd name="T2" fmla="*/ 0 w 6"/>
                <a:gd name="T3" fmla="*/ 9 h 13"/>
                <a:gd name="T4" fmla="*/ 0 w 6"/>
                <a:gd name="T5" fmla="*/ 4 h 13"/>
                <a:gd name="T6" fmla="*/ 3 w 6"/>
                <a:gd name="T7" fmla="*/ 1 h 13"/>
                <a:gd name="T8" fmla="*/ 6 w 6"/>
                <a:gd name="T9" fmla="*/ 3 h 13"/>
                <a:gd name="T10" fmla="*/ 6 w 6"/>
                <a:gd name="T11" fmla="*/ 9 h 13"/>
                <a:gd name="T12" fmla="*/ 3 w 6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3">
                  <a:moveTo>
                    <a:pt x="3" y="13"/>
                  </a:move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4" y="0"/>
                    <a:pt x="6" y="2"/>
                    <a:pt x="6" y="3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1"/>
                    <a:pt x="4" y="13"/>
                    <a:pt x="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8" name="Freeform 104"/>
            <p:cNvSpPr>
              <a:spLocks noEditPoints="1"/>
            </p:cNvSpPr>
            <p:nvPr/>
          </p:nvSpPr>
          <p:spPr bwMode="auto">
            <a:xfrm>
              <a:off x="4171837" y="3180007"/>
              <a:ext cx="74731" cy="273342"/>
            </a:xfrm>
            <a:custGeom>
              <a:avLst/>
              <a:gdLst>
                <a:gd name="T0" fmla="*/ 1 w 47"/>
                <a:gd name="T1" fmla="*/ 171 h 172"/>
                <a:gd name="T2" fmla="*/ 8 w 47"/>
                <a:gd name="T3" fmla="*/ 159 h 172"/>
                <a:gd name="T4" fmla="*/ 12 w 47"/>
                <a:gd name="T5" fmla="*/ 163 h 172"/>
                <a:gd name="T6" fmla="*/ 3 w 47"/>
                <a:gd name="T7" fmla="*/ 172 h 172"/>
                <a:gd name="T8" fmla="*/ 15 w 47"/>
                <a:gd name="T9" fmla="*/ 155 h 172"/>
                <a:gd name="T10" fmla="*/ 22 w 47"/>
                <a:gd name="T11" fmla="*/ 144 h 172"/>
                <a:gd name="T12" fmla="*/ 26 w 47"/>
                <a:gd name="T13" fmla="*/ 147 h 172"/>
                <a:gd name="T14" fmla="*/ 17 w 47"/>
                <a:gd name="T15" fmla="*/ 156 h 172"/>
                <a:gd name="T16" fmla="*/ 30 w 47"/>
                <a:gd name="T17" fmla="*/ 139 h 172"/>
                <a:gd name="T18" fmla="*/ 37 w 47"/>
                <a:gd name="T19" fmla="*/ 128 h 172"/>
                <a:gd name="T20" fmla="*/ 41 w 47"/>
                <a:gd name="T21" fmla="*/ 131 h 172"/>
                <a:gd name="T22" fmla="*/ 32 w 47"/>
                <a:gd name="T23" fmla="*/ 140 h 172"/>
                <a:gd name="T24" fmla="*/ 42 w 47"/>
                <a:gd name="T25" fmla="*/ 122 h 172"/>
                <a:gd name="T26" fmla="*/ 45 w 47"/>
                <a:gd name="T27" fmla="*/ 108 h 172"/>
                <a:gd name="T28" fmla="*/ 47 w 47"/>
                <a:gd name="T29" fmla="*/ 122 h 172"/>
                <a:gd name="T30" fmla="*/ 44 w 47"/>
                <a:gd name="T31" fmla="*/ 105 h 172"/>
                <a:gd name="T32" fmla="*/ 42 w 47"/>
                <a:gd name="T33" fmla="*/ 90 h 172"/>
                <a:gd name="T34" fmla="*/ 47 w 47"/>
                <a:gd name="T35" fmla="*/ 89 h 172"/>
                <a:gd name="T36" fmla="*/ 44 w 47"/>
                <a:gd name="T37" fmla="*/ 105 h 172"/>
                <a:gd name="T38" fmla="*/ 41 w 47"/>
                <a:gd name="T39" fmla="*/ 80 h 172"/>
                <a:gd name="T40" fmla="*/ 44 w 47"/>
                <a:gd name="T41" fmla="*/ 65 h 172"/>
                <a:gd name="T42" fmla="*/ 47 w 47"/>
                <a:gd name="T43" fmla="*/ 80 h 172"/>
                <a:gd name="T44" fmla="*/ 44 w 47"/>
                <a:gd name="T45" fmla="*/ 61 h 172"/>
                <a:gd name="T46" fmla="*/ 41 w 47"/>
                <a:gd name="T47" fmla="*/ 47 h 172"/>
                <a:gd name="T48" fmla="*/ 46 w 47"/>
                <a:gd name="T49" fmla="*/ 46 h 172"/>
                <a:gd name="T50" fmla="*/ 44 w 47"/>
                <a:gd name="T51" fmla="*/ 61 h 172"/>
                <a:gd name="T52" fmla="*/ 41 w 47"/>
                <a:gd name="T53" fmla="*/ 35 h 172"/>
                <a:gd name="T54" fmla="*/ 43 w 47"/>
                <a:gd name="T55" fmla="*/ 22 h 172"/>
                <a:gd name="T56" fmla="*/ 46 w 47"/>
                <a:gd name="T57" fmla="*/ 35 h 172"/>
                <a:gd name="T58" fmla="*/ 43 w 47"/>
                <a:gd name="T59" fmla="*/ 37 h 172"/>
                <a:gd name="T60" fmla="*/ 40 w 47"/>
                <a:gd name="T61" fmla="*/ 12 h 172"/>
                <a:gd name="T62" fmla="*/ 43 w 47"/>
                <a:gd name="T63" fmla="*/ 0 h 172"/>
                <a:gd name="T64" fmla="*/ 46 w 47"/>
                <a:gd name="T65" fmla="*/ 1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172">
                  <a:moveTo>
                    <a:pt x="3" y="172"/>
                  </a:moveTo>
                  <a:cubicBezTo>
                    <a:pt x="2" y="172"/>
                    <a:pt x="1" y="172"/>
                    <a:pt x="1" y="171"/>
                  </a:cubicBezTo>
                  <a:cubicBezTo>
                    <a:pt x="0" y="170"/>
                    <a:pt x="0" y="168"/>
                    <a:pt x="1" y="167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9" y="158"/>
                    <a:pt x="11" y="158"/>
                    <a:pt x="12" y="159"/>
                  </a:cubicBezTo>
                  <a:cubicBezTo>
                    <a:pt x="13" y="160"/>
                    <a:pt x="13" y="162"/>
                    <a:pt x="12" y="163"/>
                  </a:cubicBezTo>
                  <a:cubicBezTo>
                    <a:pt x="5" y="171"/>
                    <a:pt x="5" y="171"/>
                    <a:pt x="5" y="171"/>
                  </a:cubicBezTo>
                  <a:cubicBezTo>
                    <a:pt x="4" y="171"/>
                    <a:pt x="3" y="172"/>
                    <a:pt x="3" y="172"/>
                  </a:cubicBezTo>
                  <a:close/>
                  <a:moveTo>
                    <a:pt x="17" y="156"/>
                  </a:moveTo>
                  <a:cubicBezTo>
                    <a:pt x="16" y="156"/>
                    <a:pt x="16" y="156"/>
                    <a:pt x="15" y="155"/>
                  </a:cubicBezTo>
                  <a:cubicBezTo>
                    <a:pt x="14" y="154"/>
                    <a:pt x="14" y="153"/>
                    <a:pt x="15" y="151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23" y="142"/>
                    <a:pt x="25" y="142"/>
                    <a:pt x="26" y="143"/>
                  </a:cubicBezTo>
                  <a:cubicBezTo>
                    <a:pt x="27" y="144"/>
                    <a:pt x="27" y="146"/>
                    <a:pt x="26" y="147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9" y="156"/>
                    <a:pt x="18" y="156"/>
                    <a:pt x="17" y="156"/>
                  </a:cubicBezTo>
                  <a:close/>
                  <a:moveTo>
                    <a:pt x="32" y="140"/>
                  </a:moveTo>
                  <a:cubicBezTo>
                    <a:pt x="31" y="140"/>
                    <a:pt x="30" y="140"/>
                    <a:pt x="30" y="139"/>
                  </a:cubicBezTo>
                  <a:cubicBezTo>
                    <a:pt x="29" y="138"/>
                    <a:pt x="29" y="137"/>
                    <a:pt x="30" y="136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7"/>
                    <a:pt x="40" y="127"/>
                    <a:pt x="41" y="128"/>
                  </a:cubicBezTo>
                  <a:cubicBezTo>
                    <a:pt x="42" y="129"/>
                    <a:pt x="42" y="130"/>
                    <a:pt x="41" y="13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3" y="140"/>
                    <a:pt x="32" y="140"/>
                    <a:pt x="32" y="140"/>
                  </a:cubicBezTo>
                  <a:close/>
                  <a:moveTo>
                    <a:pt x="45" y="125"/>
                  </a:moveTo>
                  <a:cubicBezTo>
                    <a:pt x="43" y="125"/>
                    <a:pt x="42" y="123"/>
                    <a:pt x="42" y="122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2" y="109"/>
                    <a:pt x="43" y="108"/>
                    <a:pt x="45" y="108"/>
                  </a:cubicBezTo>
                  <a:cubicBezTo>
                    <a:pt x="46" y="108"/>
                    <a:pt x="47" y="109"/>
                    <a:pt x="47" y="110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7" y="123"/>
                    <a:pt x="46" y="125"/>
                    <a:pt x="45" y="125"/>
                  </a:cubicBezTo>
                  <a:close/>
                  <a:moveTo>
                    <a:pt x="44" y="105"/>
                  </a:moveTo>
                  <a:cubicBezTo>
                    <a:pt x="43" y="105"/>
                    <a:pt x="42" y="103"/>
                    <a:pt x="42" y="101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88"/>
                    <a:pt x="43" y="87"/>
                    <a:pt x="44" y="87"/>
                  </a:cubicBezTo>
                  <a:cubicBezTo>
                    <a:pt x="46" y="86"/>
                    <a:pt x="47" y="88"/>
                    <a:pt x="47" y="89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3"/>
                    <a:pt x="46" y="105"/>
                    <a:pt x="44" y="105"/>
                  </a:cubicBezTo>
                  <a:close/>
                  <a:moveTo>
                    <a:pt x="44" y="85"/>
                  </a:moveTo>
                  <a:cubicBezTo>
                    <a:pt x="43" y="85"/>
                    <a:pt x="41" y="82"/>
                    <a:pt x="41" y="8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7"/>
                    <a:pt x="42" y="65"/>
                    <a:pt x="44" y="65"/>
                  </a:cubicBezTo>
                  <a:cubicBezTo>
                    <a:pt x="45" y="65"/>
                    <a:pt x="47" y="66"/>
                    <a:pt x="47" y="68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2"/>
                    <a:pt x="46" y="85"/>
                    <a:pt x="44" y="85"/>
                  </a:cubicBezTo>
                  <a:close/>
                  <a:moveTo>
                    <a:pt x="44" y="61"/>
                  </a:moveTo>
                  <a:cubicBezTo>
                    <a:pt x="42" y="61"/>
                    <a:pt x="41" y="59"/>
                    <a:pt x="41" y="58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5"/>
                    <a:pt x="42" y="44"/>
                    <a:pt x="44" y="44"/>
                  </a:cubicBezTo>
                  <a:cubicBezTo>
                    <a:pt x="45" y="43"/>
                    <a:pt x="46" y="45"/>
                    <a:pt x="46" y="46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9"/>
                    <a:pt x="45" y="61"/>
                    <a:pt x="44" y="61"/>
                  </a:cubicBezTo>
                  <a:close/>
                  <a:moveTo>
                    <a:pt x="43" y="37"/>
                  </a:moveTo>
                  <a:cubicBezTo>
                    <a:pt x="42" y="37"/>
                    <a:pt x="41" y="36"/>
                    <a:pt x="41" y="3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3"/>
                    <a:pt x="42" y="22"/>
                    <a:pt x="43" y="22"/>
                  </a:cubicBezTo>
                  <a:cubicBezTo>
                    <a:pt x="45" y="22"/>
                    <a:pt x="46" y="23"/>
                    <a:pt x="46" y="2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5" y="37"/>
                    <a:pt x="44" y="37"/>
                  </a:cubicBezTo>
                  <a:lnTo>
                    <a:pt x="43" y="37"/>
                  </a:lnTo>
                  <a:close/>
                  <a:moveTo>
                    <a:pt x="43" y="13"/>
                  </a:moveTo>
                  <a:cubicBezTo>
                    <a:pt x="42" y="13"/>
                    <a:pt x="40" y="14"/>
                    <a:pt x="40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1" y="0"/>
                    <a:pt x="43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3"/>
                    <a:pt x="45" y="13"/>
                    <a:pt x="4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9" name="Freeform 105"/>
            <p:cNvSpPr/>
            <p:nvPr/>
          </p:nvSpPr>
          <p:spPr bwMode="auto">
            <a:xfrm>
              <a:off x="4154332" y="3456715"/>
              <a:ext cx="14138" cy="16158"/>
            </a:xfrm>
            <a:custGeom>
              <a:avLst/>
              <a:gdLst>
                <a:gd name="T0" fmla="*/ 3 w 9"/>
                <a:gd name="T1" fmla="*/ 10 h 10"/>
                <a:gd name="T2" fmla="*/ 1 w 9"/>
                <a:gd name="T3" fmla="*/ 9 h 10"/>
                <a:gd name="T4" fmla="*/ 1 w 9"/>
                <a:gd name="T5" fmla="*/ 5 h 10"/>
                <a:gd name="T6" fmla="*/ 4 w 9"/>
                <a:gd name="T7" fmla="*/ 1 h 10"/>
                <a:gd name="T8" fmla="*/ 8 w 9"/>
                <a:gd name="T9" fmla="*/ 1 h 10"/>
                <a:gd name="T10" fmla="*/ 8 w 9"/>
                <a:gd name="T11" fmla="*/ 5 h 10"/>
                <a:gd name="T12" fmla="*/ 5 w 9"/>
                <a:gd name="T13" fmla="*/ 9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2" y="10"/>
                    <a:pt x="1" y="9"/>
                    <a:pt x="1" y="9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9" y="2"/>
                    <a:pt x="9" y="4"/>
                    <a:pt x="8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3" y="10"/>
                    <a:pt x="3" y="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0" name="Freeform 106"/>
            <p:cNvSpPr/>
            <p:nvPr/>
          </p:nvSpPr>
          <p:spPr bwMode="auto">
            <a:xfrm>
              <a:off x="4238489" y="3372558"/>
              <a:ext cx="17505" cy="6059"/>
            </a:xfrm>
            <a:custGeom>
              <a:avLst/>
              <a:gdLst>
                <a:gd name="T0" fmla="*/ 8 w 11"/>
                <a:gd name="T1" fmla="*/ 4 h 4"/>
                <a:gd name="T2" fmla="*/ 8 w 11"/>
                <a:gd name="T3" fmla="*/ 4 h 4"/>
                <a:gd name="T4" fmla="*/ 3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3 w 11"/>
                <a:gd name="T11" fmla="*/ 0 h 4"/>
                <a:gd name="T12" fmla="*/ 8 w 11"/>
                <a:gd name="T13" fmla="*/ 0 h 4"/>
                <a:gd name="T14" fmla="*/ 11 w 11"/>
                <a:gd name="T15" fmla="*/ 2 h 4"/>
                <a:gd name="T16" fmla="*/ 8 w 11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8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1" name="Freeform 107"/>
            <p:cNvSpPr>
              <a:spLocks noEditPoints="1"/>
            </p:cNvSpPr>
            <p:nvPr/>
          </p:nvSpPr>
          <p:spPr bwMode="auto">
            <a:xfrm>
              <a:off x="4266093" y="3365826"/>
              <a:ext cx="175046" cy="14138"/>
            </a:xfrm>
            <a:custGeom>
              <a:avLst/>
              <a:gdLst>
                <a:gd name="T0" fmla="*/ 108 w 110"/>
                <a:gd name="T1" fmla="*/ 8 h 9"/>
                <a:gd name="T2" fmla="*/ 107 w 110"/>
                <a:gd name="T3" fmla="*/ 8 h 9"/>
                <a:gd name="T4" fmla="*/ 96 w 110"/>
                <a:gd name="T5" fmla="*/ 9 h 9"/>
                <a:gd name="T6" fmla="*/ 93 w 110"/>
                <a:gd name="T7" fmla="*/ 6 h 9"/>
                <a:gd name="T8" fmla="*/ 96 w 110"/>
                <a:gd name="T9" fmla="*/ 4 h 9"/>
                <a:gd name="T10" fmla="*/ 108 w 110"/>
                <a:gd name="T11" fmla="*/ 4 h 9"/>
                <a:gd name="T12" fmla="*/ 110 w 110"/>
                <a:gd name="T13" fmla="*/ 6 h 9"/>
                <a:gd name="T14" fmla="*/ 108 w 110"/>
                <a:gd name="T15" fmla="*/ 8 h 9"/>
                <a:gd name="T16" fmla="*/ 84 w 110"/>
                <a:gd name="T17" fmla="*/ 8 h 9"/>
                <a:gd name="T18" fmla="*/ 84 w 110"/>
                <a:gd name="T19" fmla="*/ 8 h 9"/>
                <a:gd name="T20" fmla="*/ 73 w 110"/>
                <a:gd name="T21" fmla="*/ 9 h 9"/>
                <a:gd name="T22" fmla="*/ 70 w 110"/>
                <a:gd name="T23" fmla="*/ 4 h 9"/>
                <a:gd name="T24" fmla="*/ 73 w 110"/>
                <a:gd name="T25" fmla="*/ 0 h 9"/>
                <a:gd name="T26" fmla="*/ 73 w 110"/>
                <a:gd name="T27" fmla="*/ 0 h 9"/>
                <a:gd name="T28" fmla="*/ 84 w 110"/>
                <a:gd name="T29" fmla="*/ 2 h 9"/>
                <a:gd name="T30" fmla="*/ 87 w 110"/>
                <a:gd name="T31" fmla="*/ 5 h 9"/>
                <a:gd name="T32" fmla="*/ 84 w 110"/>
                <a:gd name="T33" fmla="*/ 8 h 9"/>
                <a:gd name="T34" fmla="*/ 61 w 110"/>
                <a:gd name="T35" fmla="*/ 8 h 9"/>
                <a:gd name="T36" fmla="*/ 61 w 110"/>
                <a:gd name="T37" fmla="*/ 8 h 9"/>
                <a:gd name="T38" fmla="*/ 49 w 110"/>
                <a:gd name="T39" fmla="*/ 9 h 9"/>
                <a:gd name="T40" fmla="*/ 47 w 110"/>
                <a:gd name="T41" fmla="*/ 4 h 9"/>
                <a:gd name="T42" fmla="*/ 49 w 110"/>
                <a:gd name="T43" fmla="*/ 0 h 9"/>
                <a:gd name="T44" fmla="*/ 49 w 110"/>
                <a:gd name="T45" fmla="*/ 0 h 9"/>
                <a:gd name="T46" fmla="*/ 61 w 110"/>
                <a:gd name="T47" fmla="*/ 2 h 9"/>
                <a:gd name="T48" fmla="*/ 64 w 110"/>
                <a:gd name="T49" fmla="*/ 5 h 9"/>
                <a:gd name="T50" fmla="*/ 61 w 110"/>
                <a:gd name="T51" fmla="*/ 8 h 9"/>
                <a:gd name="T52" fmla="*/ 38 w 110"/>
                <a:gd name="T53" fmla="*/ 8 h 9"/>
                <a:gd name="T54" fmla="*/ 38 w 110"/>
                <a:gd name="T55" fmla="*/ 8 h 9"/>
                <a:gd name="T56" fmla="*/ 26 w 110"/>
                <a:gd name="T57" fmla="*/ 8 h 9"/>
                <a:gd name="T58" fmla="*/ 23 w 110"/>
                <a:gd name="T59" fmla="*/ 4 h 9"/>
                <a:gd name="T60" fmla="*/ 26 w 110"/>
                <a:gd name="T61" fmla="*/ 0 h 9"/>
                <a:gd name="T62" fmla="*/ 26 w 110"/>
                <a:gd name="T63" fmla="*/ 0 h 9"/>
                <a:gd name="T64" fmla="*/ 38 w 110"/>
                <a:gd name="T65" fmla="*/ 2 h 9"/>
                <a:gd name="T66" fmla="*/ 40 w 110"/>
                <a:gd name="T67" fmla="*/ 5 h 9"/>
                <a:gd name="T68" fmla="*/ 38 w 110"/>
                <a:gd name="T69" fmla="*/ 8 h 9"/>
                <a:gd name="T70" fmla="*/ 14 w 110"/>
                <a:gd name="T71" fmla="*/ 8 h 9"/>
                <a:gd name="T72" fmla="*/ 14 w 110"/>
                <a:gd name="T73" fmla="*/ 8 h 9"/>
                <a:gd name="T74" fmla="*/ 3 w 110"/>
                <a:gd name="T75" fmla="*/ 8 h 9"/>
                <a:gd name="T76" fmla="*/ 0 w 110"/>
                <a:gd name="T77" fmla="*/ 4 h 9"/>
                <a:gd name="T78" fmla="*/ 3 w 110"/>
                <a:gd name="T79" fmla="*/ 0 h 9"/>
                <a:gd name="T80" fmla="*/ 3 w 110"/>
                <a:gd name="T81" fmla="*/ 0 h 9"/>
                <a:gd name="T82" fmla="*/ 15 w 110"/>
                <a:gd name="T83" fmla="*/ 2 h 9"/>
                <a:gd name="T84" fmla="*/ 17 w 110"/>
                <a:gd name="T85" fmla="*/ 5 h 9"/>
                <a:gd name="T86" fmla="*/ 14 w 110"/>
                <a:gd name="T8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" h="9">
                  <a:moveTo>
                    <a:pt x="108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9"/>
                    <a:pt x="93" y="8"/>
                    <a:pt x="93" y="6"/>
                  </a:cubicBezTo>
                  <a:cubicBezTo>
                    <a:pt x="93" y="5"/>
                    <a:pt x="94" y="4"/>
                    <a:pt x="96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9" y="4"/>
                    <a:pt x="110" y="4"/>
                    <a:pt x="110" y="6"/>
                  </a:cubicBezTo>
                  <a:cubicBezTo>
                    <a:pt x="110" y="8"/>
                    <a:pt x="109" y="8"/>
                    <a:pt x="108" y="8"/>
                  </a:cubicBezTo>
                  <a:close/>
                  <a:moveTo>
                    <a:pt x="84" y="8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1" y="9"/>
                    <a:pt x="70" y="6"/>
                    <a:pt x="70" y="4"/>
                  </a:cubicBezTo>
                  <a:cubicBezTo>
                    <a:pt x="70" y="3"/>
                    <a:pt x="71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6" y="2"/>
                    <a:pt x="87" y="3"/>
                    <a:pt x="87" y="5"/>
                  </a:cubicBezTo>
                  <a:cubicBezTo>
                    <a:pt x="87" y="6"/>
                    <a:pt x="86" y="8"/>
                    <a:pt x="84" y="8"/>
                  </a:cubicBezTo>
                  <a:close/>
                  <a:moveTo>
                    <a:pt x="61" y="8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9"/>
                    <a:pt x="47" y="6"/>
                    <a:pt x="47" y="4"/>
                  </a:cubicBezTo>
                  <a:cubicBezTo>
                    <a:pt x="47" y="3"/>
                    <a:pt x="48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2"/>
                    <a:pt x="64" y="3"/>
                    <a:pt x="64" y="5"/>
                  </a:cubicBezTo>
                  <a:cubicBezTo>
                    <a:pt x="64" y="6"/>
                    <a:pt x="63" y="8"/>
                    <a:pt x="61" y="8"/>
                  </a:cubicBezTo>
                  <a:close/>
                  <a:moveTo>
                    <a:pt x="38" y="8"/>
                  </a:moveTo>
                  <a:cubicBezTo>
                    <a:pt x="38" y="8"/>
                    <a:pt x="38" y="8"/>
                    <a:pt x="38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3" y="6"/>
                    <a:pt x="23" y="4"/>
                  </a:cubicBezTo>
                  <a:cubicBezTo>
                    <a:pt x="23" y="3"/>
                    <a:pt x="2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2"/>
                    <a:pt x="40" y="3"/>
                    <a:pt x="40" y="5"/>
                  </a:cubicBezTo>
                  <a:cubicBezTo>
                    <a:pt x="40" y="6"/>
                    <a:pt x="39" y="8"/>
                    <a:pt x="38" y="8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7" y="6"/>
                    <a:pt x="16" y="8"/>
                    <a:pt x="14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2" name="Freeform 108"/>
            <p:cNvSpPr/>
            <p:nvPr/>
          </p:nvSpPr>
          <p:spPr bwMode="auto">
            <a:xfrm>
              <a:off x="4450565" y="3372558"/>
              <a:ext cx="17505" cy="7406"/>
            </a:xfrm>
            <a:custGeom>
              <a:avLst/>
              <a:gdLst>
                <a:gd name="T0" fmla="*/ 9 w 11"/>
                <a:gd name="T1" fmla="*/ 4 h 5"/>
                <a:gd name="T2" fmla="*/ 9 w 11"/>
                <a:gd name="T3" fmla="*/ 4 h 5"/>
                <a:gd name="T4" fmla="*/ 3 w 11"/>
                <a:gd name="T5" fmla="*/ 5 h 5"/>
                <a:gd name="T6" fmla="*/ 0 w 11"/>
                <a:gd name="T7" fmla="*/ 2 h 5"/>
                <a:gd name="T8" fmla="*/ 3 w 11"/>
                <a:gd name="T9" fmla="*/ 0 h 5"/>
                <a:gd name="T10" fmla="*/ 3 w 11"/>
                <a:gd name="T11" fmla="*/ 0 h 5"/>
                <a:gd name="T12" fmla="*/ 9 w 11"/>
                <a:gd name="T13" fmla="*/ 0 h 5"/>
                <a:gd name="T14" fmla="*/ 11 w 11"/>
                <a:gd name="T15" fmla="*/ 2 h 5"/>
                <a:gd name="T16" fmla="*/ 9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9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3" name="Freeform 109"/>
            <p:cNvSpPr>
              <a:spLocks noEditPoints="1"/>
            </p:cNvSpPr>
            <p:nvPr/>
          </p:nvSpPr>
          <p:spPr bwMode="auto">
            <a:xfrm>
              <a:off x="4085660" y="3155770"/>
              <a:ext cx="65306" cy="53860"/>
            </a:xfrm>
            <a:custGeom>
              <a:avLst/>
              <a:gdLst>
                <a:gd name="T0" fmla="*/ 2 w 41"/>
                <a:gd name="T1" fmla="*/ 11 h 34"/>
                <a:gd name="T2" fmla="*/ 21 w 41"/>
                <a:gd name="T3" fmla="*/ 0 h 34"/>
                <a:gd name="T4" fmla="*/ 39 w 41"/>
                <a:gd name="T5" fmla="*/ 11 h 34"/>
                <a:gd name="T6" fmla="*/ 39 w 41"/>
                <a:gd name="T7" fmla="*/ 27 h 34"/>
                <a:gd name="T8" fmla="*/ 41 w 41"/>
                <a:gd name="T9" fmla="*/ 33 h 34"/>
                <a:gd name="T10" fmla="*/ 30 w 41"/>
                <a:gd name="T11" fmla="*/ 33 h 34"/>
                <a:gd name="T12" fmla="*/ 29 w 41"/>
                <a:gd name="T13" fmla="*/ 30 h 34"/>
                <a:gd name="T14" fmla="*/ 14 w 41"/>
                <a:gd name="T15" fmla="*/ 34 h 34"/>
                <a:gd name="T16" fmla="*/ 0 w 41"/>
                <a:gd name="T17" fmla="*/ 24 h 34"/>
                <a:gd name="T18" fmla="*/ 13 w 41"/>
                <a:gd name="T19" fmla="*/ 14 h 34"/>
                <a:gd name="T20" fmla="*/ 24 w 41"/>
                <a:gd name="T21" fmla="*/ 13 h 34"/>
                <a:gd name="T22" fmla="*/ 29 w 41"/>
                <a:gd name="T23" fmla="*/ 10 h 34"/>
                <a:gd name="T24" fmla="*/ 20 w 41"/>
                <a:gd name="T25" fmla="*/ 6 h 34"/>
                <a:gd name="T26" fmla="*/ 12 w 41"/>
                <a:gd name="T27" fmla="*/ 11 h 34"/>
                <a:gd name="T28" fmla="*/ 2 w 41"/>
                <a:gd name="T29" fmla="*/ 11 h 34"/>
                <a:gd name="T30" fmla="*/ 29 w 41"/>
                <a:gd name="T31" fmla="*/ 17 h 34"/>
                <a:gd name="T32" fmla="*/ 23 w 41"/>
                <a:gd name="T33" fmla="*/ 19 h 34"/>
                <a:gd name="T34" fmla="*/ 17 w 41"/>
                <a:gd name="T35" fmla="*/ 19 h 34"/>
                <a:gd name="T36" fmla="*/ 11 w 41"/>
                <a:gd name="T37" fmla="*/ 24 h 34"/>
                <a:gd name="T38" fmla="*/ 18 w 41"/>
                <a:gd name="T39" fmla="*/ 28 h 34"/>
                <a:gd name="T40" fmla="*/ 29 w 41"/>
                <a:gd name="T41" fmla="*/ 20 h 34"/>
                <a:gd name="T42" fmla="*/ 29 w 41"/>
                <a:gd name="T4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34">
                  <a:moveTo>
                    <a:pt x="2" y="11"/>
                  </a:moveTo>
                  <a:cubicBezTo>
                    <a:pt x="3" y="1"/>
                    <a:pt x="12" y="0"/>
                    <a:pt x="21" y="0"/>
                  </a:cubicBezTo>
                  <a:cubicBezTo>
                    <a:pt x="36" y="0"/>
                    <a:pt x="39" y="5"/>
                    <a:pt x="39" y="1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9"/>
                    <a:pt x="40" y="31"/>
                    <a:pt x="41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29" y="31"/>
                    <a:pt x="29" y="30"/>
                  </a:cubicBezTo>
                  <a:cubicBezTo>
                    <a:pt x="26" y="33"/>
                    <a:pt x="19" y="34"/>
                    <a:pt x="14" y="34"/>
                  </a:cubicBezTo>
                  <a:cubicBezTo>
                    <a:pt x="6" y="34"/>
                    <a:pt x="0" y="31"/>
                    <a:pt x="0" y="24"/>
                  </a:cubicBezTo>
                  <a:cubicBezTo>
                    <a:pt x="0" y="16"/>
                    <a:pt x="7" y="14"/>
                    <a:pt x="13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3"/>
                    <a:pt x="29" y="12"/>
                    <a:pt x="29" y="10"/>
                  </a:cubicBezTo>
                  <a:cubicBezTo>
                    <a:pt x="29" y="7"/>
                    <a:pt x="27" y="6"/>
                    <a:pt x="20" y="6"/>
                  </a:cubicBezTo>
                  <a:cubicBezTo>
                    <a:pt x="16" y="6"/>
                    <a:pt x="14" y="6"/>
                    <a:pt x="12" y="11"/>
                  </a:cubicBezTo>
                  <a:lnTo>
                    <a:pt x="2" y="11"/>
                  </a:lnTo>
                  <a:close/>
                  <a:moveTo>
                    <a:pt x="29" y="17"/>
                  </a:moveTo>
                  <a:cubicBezTo>
                    <a:pt x="27" y="18"/>
                    <a:pt x="25" y="19"/>
                    <a:pt x="23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3" y="20"/>
                    <a:pt x="11" y="21"/>
                    <a:pt x="11" y="24"/>
                  </a:cubicBezTo>
                  <a:cubicBezTo>
                    <a:pt x="11" y="26"/>
                    <a:pt x="14" y="28"/>
                    <a:pt x="18" y="28"/>
                  </a:cubicBezTo>
                  <a:cubicBezTo>
                    <a:pt x="23" y="28"/>
                    <a:pt x="29" y="25"/>
                    <a:pt x="29" y="20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4" name="Freeform 110"/>
            <p:cNvSpPr>
              <a:spLocks noEditPoints="1"/>
            </p:cNvSpPr>
            <p:nvPr/>
          </p:nvSpPr>
          <p:spPr bwMode="auto">
            <a:xfrm>
              <a:off x="4219638" y="3041317"/>
              <a:ext cx="66652" cy="71365"/>
            </a:xfrm>
            <a:custGeom>
              <a:avLst/>
              <a:gdLst>
                <a:gd name="T0" fmla="*/ 0 w 42"/>
                <a:gd name="T1" fmla="*/ 0 h 45"/>
                <a:gd name="T2" fmla="*/ 11 w 42"/>
                <a:gd name="T3" fmla="*/ 0 h 45"/>
                <a:gd name="T4" fmla="*/ 11 w 42"/>
                <a:gd name="T5" fmla="*/ 15 h 45"/>
                <a:gd name="T6" fmla="*/ 11 w 42"/>
                <a:gd name="T7" fmla="*/ 15 h 45"/>
                <a:gd name="T8" fmla="*/ 24 w 42"/>
                <a:gd name="T9" fmla="*/ 11 h 45"/>
                <a:gd name="T10" fmla="*/ 42 w 42"/>
                <a:gd name="T11" fmla="*/ 28 h 45"/>
                <a:gd name="T12" fmla="*/ 23 w 42"/>
                <a:gd name="T13" fmla="*/ 45 h 45"/>
                <a:gd name="T14" fmla="*/ 11 w 42"/>
                <a:gd name="T15" fmla="*/ 40 h 45"/>
                <a:gd name="T16" fmla="*/ 11 w 42"/>
                <a:gd name="T17" fmla="*/ 40 h 45"/>
                <a:gd name="T18" fmla="*/ 11 w 42"/>
                <a:gd name="T19" fmla="*/ 44 h 45"/>
                <a:gd name="T20" fmla="*/ 0 w 42"/>
                <a:gd name="T21" fmla="*/ 44 h 45"/>
                <a:gd name="T22" fmla="*/ 0 w 42"/>
                <a:gd name="T23" fmla="*/ 0 h 45"/>
                <a:gd name="T24" fmla="*/ 21 w 42"/>
                <a:gd name="T25" fmla="*/ 37 h 45"/>
                <a:gd name="T26" fmla="*/ 31 w 42"/>
                <a:gd name="T27" fmla="*/ 28 h 45"/>
                <a:gd name="T28" fmla="*/ 21 w 42"/>
                <a:gd name="T29" fmla="*/ 18 h 45"/>
                <a:gd name="T30" fmla="*/ 11 w 42"/>
                <a:gd name="T31" fmla="*/ 28 h 45"/>
                <a:gd name="T32" fmla="*/ 21 w 42"/>
                <a:gd name="T33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5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3"/>
                    <a:pt x="18" y="11"/>
                    <a:pt x="24" y="11"/>
                  </a:cubicBezTo>
                  <a:cubicBezTo>
                    <a:pt x="34" y="11"/>
                    <a:pt x="42" y="17"/>
                    <a:pt x="42" y="28"/>
                  </a:cubicBezTo>
                  <a:cubicBezTo>
                    <a:pt x="42" y="39"/>
                    <a:pt x="33" y="45"/>
                    <a:pt x="23" y="45"/>
                  </a:cubicBezTo>
                  <a:cubicBezTo>
                    <a:pt x="18" y="45"/>
                    <a:pt x="15" y="44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0" y="0"/>
                  </a:lnTo>
                  <a:close/>
                  <a:moveTo>
                    <a:pt x="21" y="37"/>
                  </a:moveTo>
                  <a:cubicBezTo>
                    <a:pt x="26" y="37"/>
                    <a:pt x="31" y="34"/>
                    <a:pt x="31" y="28"/>
                  </a:cubicBezTo>
                  <a:cubicBezTo>
                    <a:pt x="31" y="22"/>
                    <a:pt x="26" y="18"/>
                    <a:pt x="21" y="18"/>
                  </a:cubicBezTo>
                  <a:cubicBezTo>
                    <a:pt x="15" y="18"/>
                    <a:pt x="11" y="22"/>
                    <a:pt x="11" y="28"/>
                  </a:cubicBezTo>
                  <a:cubicBezTo>
                    <a:pt x="11" y="34"/>
                    <a:pt x="15" y="37"/>
                    <a:pt x="21" y="3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5" name="Freeform 111"/>
            <p:cNvSpPr/>
            <p:nvPr/>
          </p:nvSpPr>
          <p:spPr bwMode="auto">
            <a:xfrm>
              <a:off x="4469416" y="3076326"/>
              <a:ext cx="65306" cy="55880"/>
            </a:xfrm>
            <a:custGeom>
              <a:avLst/>
              <a:gdLst>
                <a:gd name="T0" fmla="*/ 30 w 41"/>
                <a:gd name="T1" fmla="*/ 13 h 35"/>
                <a:gd name="T2" fmla="*/ 21 w 41"/>
                <a:gd name="T3" fmla="*/ 8 h 35"/>
                <a:gd name="T4" fmla="*/ 11 w 41"/>
                <a:gd name="T5" fmla="*/ 17 h 35"/>
                <a:gd name="T6" fmla="*/ 21 w 41"/>
                <a:gd name="T7" fmla="*/ 27 h 35"/>
                <a:gd name="T8" fmla="*/ 30 w 41"/>
                <a:gd name="T9" fmla="*/ 21 h 35"/>
                <a:gd name="T10" fmla="*/ 41 w 41"/>
                <a:gd name="T11" fmla="*/ 21 h 35"/>
                <a:gd name="T12" fmla="*/ 20 w 41"/>
                <a:gd name="T13" fmla="*/ 35 h 35"/>
                <a:gd name="T14" fmla="*/ 0 w 41"/>
                <a:gd name="T15" fmla="*/ 17 h 35"/>
                <a:gd name="T16" fmla="*/ 21 w 41"/>
                <a:gd name="T17" fmla="*/ 0 h 35"/>
                <a:gd name="T18" fmla="*/ 41 w 41"/>
                <a:gd name="T19" fmla="*/ 13 h 35"/>
                <a:gd name="T20" fmla="*/ 30 w 41"/>
                <a:gd name="T2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35">
                  <a:moveTo>
                    <a:pt x="30" y="13"/>
                  </a:moveTo>
                  <a:cubicBezTo>
                    <a:pt x="29" y="9"/>
                    <a:pt x="25" y="8"/>
                    <a:pt x="21" y="8"/>
                  </a:cubicBezTo>
                  <a:cubicBezTo>
                    <a:pt x="14" y="8"/>
                    <a:pt x="11" y="11"/>
                    <a:pt x="11" y="17"/>
                  </a:cubicBezTo>
                  <a:cubicBezTo>
                    <a:pt x="11" y="24"/>
                    <a:pt x="14" y="27"/>
                    <a:pt x="21" y="27"/>
                  </a:cubicBezTo>
                  <a:cubicBezTo>
                    <a:pt x="26" y="27"/>
                    <a:pt x="29" y="25"/>
                    <a:pt x="30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39" y="32"/>
                    <a:pt x="31" y="35"/>
                    <a:pt x="20" y="35"/>
                  </a:cubicBezTo>
                  <a:cubicBezTo>
                    <a:pt x="8" y="35"/>
                    <a:pt x="0" y="30"/>
                    <a:pt x="0" y="17"/>
                  </a:cubicBezTo>
                  <a:cubicBezTo>
                    <a:pt x="0" y="5"/>
                    <a:pt x="8" y="0"/>
                    <a:pt x="21" y="0"/>
                  </a:cubicBezTo>
                  <a:cubicBezTo>
                    <a:pt x="29" y="0"/>
                    <a:pt x="39" y="2"/>
                    <a:pt x="41" y="13"/>
                  </a:cubicBezTo>
                  <a:lnTo>
                    <a:pt x="30" y="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67996" y="2015096"/>
            <a:ext cx="654196" cy="763331"/>
            <a:chOff x="4536741" y="1960742"/>
            <a:chExt cx="714324" cy="833490"/>
          </a:xfrm>
        </p:grpSpPr>
        <p:sp>
          <p:nvSpPr>
            <p:cNvPr id="235" name="Freeform 71"/>
            <p:cNvSpPr/>
            <p:nvPr/>
          </p:nvSpPr>
          <p:spPr bwMode="auto">
            <a:xfrm>
              <a:off x="4536741" y="1960742"/>
              <a:ext cx="714324" cy="833490"/>
            </a:xfrm>
            <a:custGeom>
              <a:avLst/>
              <a:gdLst>
                <a:gd name="T0" fmla="*/ 449 w 449"/>
                <a:gd name="T1" fmla="*/ 224 h 524"/>
                <a:gd name="T2" fmla="*/ 225 w 449"/>
                <a:gd name="T3" fmla="*/ 0 h 524"/>
                <a:gd name="T4" fmla="*/ 0 w 449"/>
                <a:gd name="T5" fmla="*/ 224 h 524"/>
                <a:gd name="T6" fmla="*/ 225 w 449"/>
                <a:gd name="T7" fmla="*/ 448 h 524"/>
                <a:gd name="T8" fmla="*/ 235 w 449"/>
                <a:gd name="T9" fmla="*/ 448 h 524"/>
                <a:gd name="T10" fmla="*/ 325 w 449"/>
                <a:gd name="T11" fmla="*/ 524 h 524"/>
                <a:gd name="T12" fmla="*/ 335 w 449"/>
                <a:gd name="T13" fmla="*/ 419 h 524"/>
                <a:gd name="T14" fmla="*/ 449 w 449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524">
                  <a:moveTo>
                    <a:pt x="449" y="224"/>
                  </a:moveTo>
                  <a:cubicBezTo>
                    <a:pt x="449" y="100"/>
                    <a:pt x="348" y="0"/>
                    <a:pt x="225" y="0"/>
                  </a:cubicBezTo>
                  <a:cubicBezTo>
                    <a:pt x="101" y="0"/>
                    <a:pt x="0" y="100"/>
                    <a:pt x="0" y="224"/>
                  </a:cubicBezTo>
                  <a:cubicBezTo>
                    <a:pt x="0" y="348"/>
                    <a:pt x="101" y="448"/>
                    <a:pt x="225" y="448"/>
                  </a:cubicBezTo>
                  <a:cubicBezTo>
                    <a:pt x="228" y="448"/>
                    <a:pt x="231" y="448"/>
                    <a:pt x="235" y="448"/>
                  </a:cubicBezTo>
                  <a:cubicBezTo>
                    <a:pt x="325" y="524"/>
                    <a:pt x="325" y="524"/>
                    <a:pt x="325" y="524"/>
                  </a:cubicBezTo>
                  <a:cubicBezTo>
                    <a:pt x="335" y="419"/>
                    <a:pt x="335" y="419"/>
                    <a:pt x="335" y="419"/>
                  </a:cubicBezTo>
                  <a:cubicBezTo>
                    <a:pt x="403" y="380"/>
                    <a:pt x="449" y="307"/>
                    <a:pt x="449" y="2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6" name="Freeform 112"/>
            <p:cNvSpPr>
              <a:spLocks noEditPoints="1"/>
            </p:cNvSpPr>
            <p:nvPr/>
          </p:nvSpPr>
          <p:spPr bwMode="auto">
            <a:xfrm>
              <a:off x="4649848" y="2145214"/>
              <a:ext cx="508981" cy="379043"/>
            </a:xfrm>
            <a:custGeom>
              <a:avLst/>
              <a:gdLst>
                <a:gd name="T0" fmla="*/ 318 w 320"/>
                <a:gd name="T1" fmla="*/ 85 h 238"/>
                <a:gd name="T2" fmla="*/ 50 w 320"/>
                <a:gd name="T3" fmla="*/ 237 h 238"/>
                <a:gd name="T4" fmla="*/ 44 w 320"/>
                <a:gd name="T5" fmla="*/ 235 h 238"/>
                <a:gd name="T6" fmla="*/ 1 w 320"/>
                <a:gd name="T7" fmla="*/ 158 h 238"/>
                <a:gd name="T8" fmla="*/ 2 w 320"/>
                <a:gd name="T9" fmla="*/ 153 h 238"/>
                <a:gd name="T10" fmla="*/ 270 w 320"/>
                <a:gd name="T11" fmla="*/ 1 h 238"/>
                <a:gd name="T12" fmla="*/ 276 w 320"/>
                <a:gd name="T13" fmla="*/ 3 h 238"/>
                <a:gd name="T14" fmla="*/ 319 w 320"/>
                <a:gd name="T15" fmla="*/ 80 h 238"/>
                <a:gd name="T16" fmla="*/ 318 w 320"/>
                <a:gd name="T17" fmla="*/ 85 h 238"/>
                <a:gd name="T18" fmla="*/ 49 w 320"/>
                <a:gd name="T19" fmla="*/ 228 h 238"/>
                <a:gd name="T20" fmla="*/ 310 w 320"/>
                <a:gd name="T21" fmla="*/ 80 h 238"/>
                <a:gd name="T22" fmla="*/ 271 w 320"/>
                <a:gd name="T23" fmla="*/ 10 h 238"/>
                <a:gd name="T24" fmla="*/ 10 w 320"/>
                <a:gd name="T25" fmla="*/ 158 h 238"/>
                <a:gd name="T26" fmla="*/ 49 w 320"/>
                <a:gd name="T27" fmla="*/ 2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0" h="238">
                  <a:moveTo>
                    <a:pt x="318" y="85"/>
                  </a:moveTo>
                  <a:cubicBezTo>
                    <a:pt x="50" y="237"/>
                    <a:pt x="50" y="237"/>
                    <a:pt x="50" y="237"/>
                  </a:cubicBezTo>
                  <a:cubicBezTo>
                    <a:pt x="48" y="238"/>
                    <a:pt x="45" y="237"/>
                    <a:pt x="44" y="235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0" y="157"/>
                    <a:pt x="0" y="154"/>
                    <a:pt x="2" y="153"/>
                  </a:cubicBezTo>
                  <a:cubicBezTo>
                    <a:pt x="270" y="1"/>
                    <a:pt x="270" y="1"/>
                    <a:pt x="270" y="1"/>
                  </a:cubicBezTo>
                  <a:cubicBezTo>
                    <a:pt x="272" y="0"/>
                    <a:pt x="275" y="1"/>
                    <a:pt x="276" y="3"/>
                  </a:cubicBezTo>
                  <a:cubicBezTo>
                    <a:pt x="319" y="80"/>
                    <a:pt x="319" y="80"/>
                    <a:pt x="319" y="80"/>
                  </a:cubicBezTo>
                  <a:cubicBezTo>
                    <a:pt x="320" y="81"/>
                    <a:pt x="320" y="84"/>
                    <a:pt x="318" y="85"/>
                  </a:cubicBezTo>
                  <a:close/>
                  <a:moveTo>
                    <a:pt x="49" y="228"/>
                  </a:moveTo>
                  <a:cubicBezTo>
                    <a:pt x="310" y="80"/>
                    <a:pt x="310" y="80"/>
                    <a:pt x="310" y="8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10" y="158"/>
                    <a:pt x="10" y="158"/>
                    <a:pt x="10" y="158"/>
                  </a:cubicBezTo>
                  <a:lnTo>
                    <a:pt x="49" y="2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7" name="Freeform 113"/>
            <p:cNvSpPr/>
            <p:nvPr/>
          </p:nvSpPr>
          <p:spPr bwMode="auto">
            <a:xfrm>
              <a:off x="4698996" y="2358636"/>
              <a:ext cx="45781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1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8" name="Freeform 114"/>
            <p:cNvSpPr/>
            <p:nvPr/>
          </p:nvSpPr>
          <p:spPr bwMode="auto">
            <a:xfrm>
              <a:off x="4765648" y="2321607"/>
              <a:ext cx="46455" cy="70019"/>
            </a:xfrm>
            <a:custGeom>
              <a:avLst/>
              <a:gdLst>
                <a:gd name="T0" fmla="*/ 26 w 29"/>
                <a:gd name="T1" fmla="*/ 42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2 h 44"/>
                <a:gd name="T10" fmla="*/ 28 w 29"/>
                <a:gd name="T11" fmla="*/ 37 h 44"/>
                <a:gd name="T12" fmla="*/ 26 w 29"/>
                <a:gd name="T13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2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1"/>
                    <a:pt x="26" y="4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9" name="Freeform 115"/>
            <p:cNvSpPr/>
            <p:nvPr/>
          </p:nvSpPr>
          <p:spPr bwMode="auto">
            <a:xfrm>
              <a:off x="4840379" y="2285251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2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4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0" name="Freeform 116"/>
            <p:cNvSpPr/>
            <p:nvPr/>
          </p:nvSpPr>
          <p:spPr bwMode="auto">
            <a:xfrm>
              <a:off x="4732658" y="2339111"/>
              <a:ext cx="55207" cy="87523"/>
            </a:xfrm>
            <a:custGeom>
              <a:avLst/>
              <a:gdLst>
                <a:gd name="T0" fmla="*/ 32 w 35"/>
                <a:gd name="T1" fmla="*/ 54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4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3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1" name="Freeform 117"/>
            <p:cNvSpPr/>
            <p:nvPr/>
          </p:nvSpPr>
          <p:spPr bwMode="auto">
            <a:xfrm>
              <a:off x="4802677" y="2307468"/>
              <a:ext cx="53860" cy="87523"/>
            </a:xfrm>
            <a:custGeom>
              <a:avLst/>
              <a:gdLst>
                <a:gd name="T0" fmla="*/ 32 w 34"/>
                <a:gd name="T1" fmla="*/ 54 h 55"/>
                <a:gd name="T2" fmla="*/ 26 w 34"/>
                <a:gd name="T3" fmla="*/ 52 h 55"/>
                <a:gd name="T4" fmla="*/ 1 w 34"/>
                <a:gd name="T5" fmla="*/ 7 h 55"/>
                <a:gd name="T6" fmla="*/ 2 w 34"/>
                <a:gd name="T7" fmla="*/ 1 h 55"/>
                <a:gd name="T8" fmla="*/ 8 w 34"/>
                <a:gd name="T9" fmla="*/ 3 h 55"/>
                <a:gd name="T10" fmla="*/ 33 w 34"/>
                <a:gd name="T11" fmla="*/ 48 h 55"/>
                <a:gd name="T12" fmla="*/ 32 w 34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5">
                  <a:moveTo>
                    <a:pt x="32" y="54"/>
                  </a:moveTo>
                  <a:cubicBezTo>
                    <a:pt x="30" y="55"/>
                    <a:pt x="27" y="54"/>
                    <a:pt x="26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50"/>
                    <a:pt x="34" y="52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2" name="Freeform 118"/>
            <p:cNvSpPr/>
            <p:nvPr/>
          </p:nvSpPr>
          <p:spPr bwMode="auto">
            <a:xfrm>
              <a:off x="4918477" y="2242163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3 h 44"/>
                <a:gd name="T10" fmla="*/ 28 w 29"/>
                <a:gd name="T11" fmla="*/ 37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3" name="Freeform 119"/>
            <p:cNvSpPr/>
            <p:nvPr/>
          </p:nvSpPr>
          <p:spPr bwMode="auto">
            <a:xfrm>
              <a:off x="4878755" y="2264380"/>
              <a:ext cx="55880" cy="86177"/>
            </a:xfrm>
            <a:custGeom>
              <a:avLst/>
              <a:gdLst>
                <a:gd name="T0" fmla="*/ 33 w 35"/>
                <a:gd name="T1" fmla="*/ 53 h 54"/>
                <a:gd name="T2" fmla="*/ 27 w 35"/>
                <a:gd name="T3" fmla="*/ 51 h 54"/>
                <a:gd name="T4" fmla="*/ 2 w 35"/>
                <a:gd name="T5" fmla="*/ 6 h 54"/>
                <a:gd name="T6" fmla="*/ 3 w 35"/>
                <a:gd name="T7" fmla="*/ 1 h 54"/>
                <a:gd name="T8" fmla="*/ 9 w 35"/>
                <a:gd name="T9" fmla="*/ 2 h 54"/>
                <a:gd name="T10" fmla="*/ 34 w 35"/>
                <a:gd name="T11" fmla="*/ 48 h 54"/>
                <a:gd name="T12" fmla="*/ 33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3" y="53"/>
                  </a:moveTo>
                  <a:cubicBezTo>
                    <a:pt x="31" y="54"/>
                    <a:pt x="28" y="53"/>
                    <a:pt x="27" y="5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9"/>
                    <a:pt x="35" y="52"/>
                    <a:pt x="33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4" name="Freeform 120"/>
            <p:cNvSpPr/>
            <p:nvPr/>
          </p:nvSpPr>
          <p:spPr bwMode="auto">
            <a:xfrm>
              <a:off x="4996574" y="2197728"/>
              <a:ext cx="44435" cy="70019"/>
            </a:xfrm>
            <a:custGeom>
              <a:avLst/>
              <a:gdLst>
                <a:gd name="T0" fmla="*/ 26 w 28"/>
                <a:gd name="T1" fmla="*/ 43 h 44"/>
                <a:gd name="T2" fmla="*/ 20 w 28"/>
                <a:gd name="T3" fmla="*/ 42 h 44"/>
                <a:gd name="T4" fmla="*/ 1 w 28"/>
                <a:gd name="T5" fmla="*/ 7 h 44"/>
                <a:gd name="T6" fmla="*/ 2 w 28"/>
                <a:gd name="T7" fmla="*/ 1 h 44"/>
                <a:gd name="T8" fmla="*/ 8 w 28"/>
                <a:gd name="T9" fmla="*/ 3 h 44"/>
                <a:gd name="T10" fmla="*/ 27 w 28"/>
                <a:gd name="T11" fmla="*/ 38 h 44"/>
                <a:gd name="T12" fmla="*/ 26 w 28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4">
                  <a:moveTo>
                    <a:pt x="26" y="43"/>
                  </a:moveTo>
                  <a:cubicBezTo>
                    <a:pt x="24" y="44"/>
                    <a:pt x="21" y="44"/>
                    <a:pt x="20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5" name="Freeform 121"/>
            <p:cNvSpPr/>
            <p:nvPr/>
          </p:nvSpPr>
          <p:spPr bwMode="auto">
            <a:xfrm>
              <a:off x="4956852" y="2219945"/>
              <a:ext cx="55880" cy="87523"/>
            </a:xfrm>
            <a:custGeom>
              <a:avLst/>
              <a:gdLst>
                <a:gd name="T0" fmla="*/ 32 w 35"/>
                <a:gd name="T1" fmla="*/ 53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3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6" name="Freeform 122"/>
            <p:cNvSpPr/>
            <p:nvPr/>
          </p:nvSpPr>
          <p:spPr bwMode="auto">
            <a:xfrm>
              <a:off x="5034950" y="2176857"/>
              <a:ext cx="55880" cy="86177"/>
            </a:xfrm>
            <a:custGeom>
              <a:avLst/>
              <a:gdLst>
                <a:gd name="T0" fmla="*/ 32 w 35"/>
                <a:gd name="T1" fmla="*/ 53 h 54"/>
                <a:gd name="T2" fmla="*/ 27 w 35"/>
                <a:gd name="T3" fmla="*/ 51 h 54"/>
                <a:gd name="T4" fmla="*/ 1 w 35"/>
                <a:gd name="T5" fmla="*/ 6 h 54"/>
                <a:gd name="T6" fmla="*/ 3 w 35"/>
                <a:gd name="T7" fmla="*/ 1 h 54"/>
                <a:gd name="T8" fmla="*/ 8 w 35"/>
                <a:gd name="T9" fmla="*/ 2 h 54"/>
                <a:gd name="T10" fmla="*/ 34 w 35"/>
                <a:gd name="T11" fmla="*/ 47 h 54"/>
                <a:gd name="T12" fmla="*/ 32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2" y="53"/>
                  </a:moveTo>
                  <a:cubicBezTo>
                    <a:pt x="30" y="54"/>
                    <a:pt x="28" y="53"/>
                    <a:pt x="27" y="5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9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276280" y="2267807"/>
            <a:ext cx="2183543" cy="707805"/>
            <a:chOff x="8854418" y="2347395"/>
            <a:chExt cx="2384237" cy="772861"/>
          </a:xfrm>
        </p:grpSpPr>
        <p:sp>
          <p:nvSpPr>
            <p:cNvPr id="287" name="TextBox 286"/>
            <p:cNvSpPr txBox="1"/>
            <p:nvPr/>
          </p:nvSpPr>
          <p:spPr>
            <a:xfrm>
              <a:off x="9367043" y="2347395"/>
              <a:ext cx="1358994" cy="2815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8854418" y="2637675"/>
              <a:ext cx="2384237" cy="48258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9240912" y="1867000"/>
            <a:ext cx="254276" cy="253518"/>
            <a:chOff x="2138511" y="2464802"/>
            <a:chExt cx="354012" cy="352956"/>
          </a:xfrm>
          <a:solidFill>
            <a:schemeClr val="accent4"/>
          </a:solidFill>
        </p:grpSpPr>
        <p:sp>
          <p:nvSpPr>
            <p:cNvPr id="290" name="Oval 289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1" name="Freeform 290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276280" y="3651895"/>
            <a:ext cx="2183543" cy="737785"/>
            <a:chOff x="8854418" y="3858698"/>
            <a:chExt cx="2384237" cy="805597"/>
          </a:xfrm>
        </p:grpSpPr>
        <p:sp>
          <p:nvSpPr>
            <p:cNvPr id="292" name="TextBox 291"/>
            <p:cNvSpPr txBox="1"/>
            <p:nvPr/>
          </p:nvSpPr>
          <p:spPr>
            <a:xfrm>
              <a:off x="9367043" y="3858698"/>
              <a:ext cx="1358994" cy="2815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8854418" y="4181713"/>
              <a:ext cx="2384237" cy="48258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9240912" y="3281068"/>
            <a:ext cx="254276" cy="253518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295" name="Oval 294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6" name="Freeform 295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0" name="Content Placeholder 2"/>
          <p:cNvSpPr txBox="1"/>
          <p:nvPr/>
        </p:nvSpPr>
        <p:spPr>
          <a:xfrm>
            <a:off x="4563269" y="82266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1" name="Content Placeholder 2"/>
          <p:cNvSpPr txBox="1"/>
          <p:nvPr/>
        </p:nvSpPr>
        <p:spPr>
          <a:xfrm>
            <a:off x="4935688" y="396876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4295800" y="2625125"/>
            <a:ext cx="939840" cy="590685"/>
            <a:chOff x="686838" y="2184398"/>
            <a:chExt cx="1192213" cy="749301"/>
          </a:xfrm>
          <a:solidFill>
            <a:schemeClr val="accent1"/>
          </a:solidFill>
        </p:grpSpPr>
        <p:sp>
          <p:nvSpPr>
            <p:cNvPr id="155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48"/>
          <p:cNvGrpSpPr/>
          <p:nvPr/>
        </p:nvGrpSpPr>
        <p:grpSpPr>
          <a:xfrm>
            <a:off x="3260054" y="1372610"/>
            <a:ext cx="721033" cy="1779143"/>
            <a:chOff x="2000250" y="1211262"/>
            <a:chExt cx="512763" cy="1265238"/>
          </a:xfrm>
        </p:grpSpPr>
        <p:grpSp>
          <p:nvGrpSpPr>
            <p:cNvPr id="4" name="Group 145"/>
            <p:cNvGrpSpPr/>
            <p:nvPr/>
          </p:nvGrpSpPr>
          <p:grpSpPr>
            <a:xfrm>
              <a:off x="2000250" y="1279525"/>
              <a:ext cx="512763" cy="1196975"/>
              <a:chOff x="2000250" y="982663"/>
              <a:chExt cx="512763" cy="1196975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031" name="Oval 7"/>
              <p:cNvSpPr>
                <a:spLocks noChangeArrowheads="1"/>
              </p:cNvSpPr>
              <p:nvPr/>
            </p:nvSpPr>
            <p:spPr bwMode="auto">
              <a:xfrm>
                <a:off x="2192338" y="1081088"/>
                <a:ext cx="23813" cy="254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3" name="Freeform 9"/>
              <p:cNvSpPr/>
              <p:nvPr/>
            </p:nvSpPr>
            <p:spPr bwMode="auto">
              <a:xfrm>
                <a:off x="2201863" y="1497013"/>
                <a:ext cx="58738" cy="619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5"/>
                  </a:cxn>
                  <a:cxn ang="0">
                    <a:pos x="32" y="25"/>
                  </a:cxn>
                  <a:cxn ang="0">
                    <a:pos x="10" y="36"/>
                  </a:cxn>
                  <a:cxn ang="0">
                    <a:pos x="0" y="34"/>
                  </a:cxn>
                  <a:cxn ang="0">
                    <a:pos x="0" y="0"/>
                  </a:cxn>
                </a:cxnLst>
                <a:rect l="0" t="0" r="r" b="b"/>
                <a:pathLst>
                  <a:path w="36" h="38">
                    <a:moveTo>
                      <a:pt x="0" y="0"/>
                    </a:moveTo>
                    <a:cubicBezTo>
                      <a:pt x="17" y="5"/>
                      <a:pt x="17" y="5"/>
                      <a:pt x="17" y="5"/>
                    </a:cubicBezTo>
                    <a:cubicBezTo>
                      <a:pt x="27" y="8"/>
                      <a:pt x="36" y="12"/>
                      <a:pt x="32" y="25"/>
                    </a:cubicBezTo>
                    <a:cubicBezTo>
                      <a:pt x="30" y="33"/>
                      <a:pt x="20" y="38"/>
                      <a:pt x="10" y="3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4" name="Freeform 10"/>
              <p:cNvSpPr/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20" y="4"/>
                  </a:cxn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</a:cxnLst>
                <a:rect l="0" t="0" r="r" b="b"/>
                <a:pathLst>
                  <a:path w="20" h="8">
                    <a:moveTo>
                      <a:pt x="0" y="4"/>
                    </a:moveTo>
                    <a:cubicBezTo>
                      <a:pt x="0" y="6"/>
                      <a:pt x="2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8" y="8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0" name="Freeform 16"/>
              <p:cNvSpPr/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17" y="8"/>
                  </a:cxn>
                  <a:cxn ang="0">
                    <a:pos x="20" y="4"/>
                  </a:cxn>
                  <a:cxn ang="0">
                    <a:pos x="16" y="0"/>
                  </a:cxn>
                </a:cxnLst>
                <a:rect l="0" t="0" r="r" b="b"/>
                <a:pathLst>
                  <a:path w="20" h="8">
                    <a:moveTo>
                      <a:pt x="1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1" y="7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7" y="8"/>
                      <a:pt x="17" y="8"/>
                    </a:cubicBezTo>
                    <a:cubicBezTo>
                      <a:pt x="19" y="7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2" name="Freeform 18"/>
              <p:cNvSpPr/>
              <p:nvPr/>
            </p:nvSpPr>
            <p:spPr bwMode="auto">
              <a:xfrm>
                <a:off x="2195513" y="1081088"/>
                <a:ext cx="19050" cy="63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4"/>
                  </a:cxn>
                  <a:cxn ang="0">
                    <a:pos x="12" y="4"/>
                  </a:cxn>
                  <a:cxn ang="0">
                    <a:pos x="6" y="0"/>
                  </a:cxn>
                </a:cxnLst>
                <a:rect l="0" t="0" r="r" b="b"/>
                <a:pathLst>
                  <a:path w="12" h="4">
                    <a:moveTo>
                      <a:pt x="6" y="0"/>
                    </a:moveTo>
                    <a:cubicBezTo>
                      <a:pt x="4" y="0"/>
                      <a:pt x="2" y="1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1"/>
                      <a:pt x="8" y="0"/>
                      <a:pt x="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3" name="Freeform 19"/>
              <p:cNvSpPr/>
              <p:nvPr/>
            </p:nvSpPr>
            <p:spPr bwMode="auto">
              <a:xfrm>
                <a:off x="2201863" y="1504950"/>
                <a:ext cx="42863" cy="635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6" y="4"/>
                  </a:cxn>
                  <a:cxn ang="0">
                    <a:pos x="17" y="0"/>
                  </a:cxn>
                  <a:cxn ang="0">
                    <a:pos x="14" y="0"/>
                  </a:cxn>
                </a:cxnLst>
                <a:rect l="0" t="0" r="r" b="b"/>
                <a:pathLst>
                  <a:path w="26" h="4">
                    <a:moveTo>
                      <a:pt x="14" y="0"/>
                    </a:moveTo>
                    <a:cubicBezTo>
                      <a:pt x="14" y="0"/>
                      <a:pt x="13" y="0"/>
                      <a:pt x="1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4" y="2"/>
                      <a:pt x="20" y="1"/>
                      <a:pt x="17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5" name="Freeform 21"/>
              <p:cNvSpPr/>
              <p:nvPr/>
            </p:nvSpPr>
            <p:spPr bwMode="auto">
              <a:xfrm>
                <a:off x="2192338" y="1087438"/>
                <a:ext cx="23813" cy="190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7" y="12"/>
                  </a:cxn>
                  <a:cxn ang="0">
                    <a:pos x="14" y="4"/>
                  </a:cxn>
                  <a:cxn ang="0">
                    <a:pos x="13" y="0"/>
                  </a:cxn>
                </a:cxnLst>
                <a:rect l="0" t="0" r="r" b="b"/>
                <a:pathLst>
                  <a:path w="14" h="12">
                    <a:moveTo>
                      <a:pt x="1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8"/>
                      <a:pt x="3" y="12"/>
                      <a:pt x="7" y="12"/>
                    </a:cubicBezTo>
                    <a:cubicBezTo>
                      <a:pt x="11" y="12"/>
                      <a:pt x="14" y="8"/>
                      <a:pt x="14" y="4"/>
                    </a:cubicBezTo>
                    <a:cubicBezTo>
                      <a:pt x="14" y="2"/>
                      <a:pt x="13" y="1"/>
                      <a:pt x="1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Freeform 36"/>
              <p:cNvSpPr/>
              <p:nvPr/>
            </p:nvSpPr>
            <p:spPr bwMode="auto">
              <a:xfrm>
                <a:off x="2149475" y="1600200"/>
                <a:ext cx="363538" cy="531812"/>
              </a:xfrm>
              <a:custGeom>
                <a:avLst/>
                <a:gdLst/>
                <a:ahLst/>
                <a:cxnLst>
                  <a:cxn ang="0">
                    <a:pos x="128" y="222"/>
                  </a:cxn>
                  <a:cxn ang="0">
                    <a:pos x="126" y="256"/>
                  </a:cxn>
                  <a:cxn ang="0">
                    <a:pos x="218" y="256"/>
                  </a:cxn>
                  <a:cxn ang="0">
                    <a:pos x="181" y="224"/>
                  </a:cxn>
                  <a:cxn ang="0">
                    <a:pos x="208" y="110"/>
                  </a:cxn>
                  <a:cxn ang="0">
                    <a:pos x="143" y="4"/>
                  </a:cxn>
                  <a:cxn ang="0">
                    <a:pos x="39" y="7"/>
                  </a:cxn>
                  <a:cxn ang="0">
                    <a:pos x="0" y="0"/>
                  </a:cxn>
                  <a:cxn ang="0">
                    <a:pos x="9" y="38"/>
                  </a:cxn>
                  <a:cxn ang="0">
                    <a:pos x="35" y="180"/>
                  </a:cxn>
                  <a:cxn ang="0">
                    <a:pos x="37" y="320"/>
                  </a:cxn>
                  <a:cxn ang="0">
                    <a:pos x="84" y="320"/>
                  </a:cxn>
                  <a:cxn ang="0">
                    <a:pos x="93" y="188"/>
                  </a:cxn>
                  <a:cxn ang="0">
                    <a:pos x="87" y="64"/>
                  </a:cxn>
                  <a:cxn ang="0">
                    <a:pos x="145" y="110"/>
                  </a:cxn>
                  <a:cxn ang="0">
                    <a:pos x="129" y="222"/>
                  </a:cxn>
                  <a:cxn ang="0">
                    <a:pos x="128" y="222"/>
                  </a:cxn>
                </a:cxnLst>
                <a:rect l="0" t="0" r="r" b="b"/>
                <a:pathLst>
                  <a:path w="218" h="320">
                    <a:moveTo>
                      <a:pt x="128" y="222"/>
                    </a:moveTo>
                    <a:cubicBezTo>
                      <a:pt x="126" y="256"/>
                      <a:pt x="126" y="256"/>
                      <a:pt x="126" y="256"/>
                    </a:cubicBezTo>
                    <a:cubicBezTo>
                      <a:pt x="218" y="256"/>
                      <a:pt x="218" y="256"/>
                      <a:pt x="218" y="256"/>
                    </a:cubicBezTo>
                    <a:cubicBezTo>
                      <a:pt x="218" y="256"/>
                      <a:pt x="210" y="230"/>
                      <a:pt x="181" y="224"/>
                    </a:cubicBezTo>
                    <a:cubicBezTo>
                      <a:pt x="208" y="110"/>
                      <a:pt x="208" y="110"/>
                      <a:pt x="208" y="110"/>
                    </a:cubicBezTo>
                    <a:cubicBezTo>
                      <a:pt x="190" y="59"/>
                      <a:pt x="143" y="4"/>
                      <a:pt x="143" y="4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8" y="34"/>
                      <a:pt x="9" y="38"/>
                    </a:cubicBezTo>
                    <a:cubicBezTo>
                      <a:pt x="18" y="76"/>
                      <a:pt x="30" y="137"/>
                      <a:pt x="35" y="180"/>
                    </a:cubicBezTo>
                    <a:cubicBezTo>
                      <a:pt x="40" y="214"/>
                      <a:pt x="37" y="320"/>
                      <a:pt x="37" y="320"/>
                    </a:cubicBezTo>
                    <a:cubicBezTo>
                      <a:pt x="84" y="320"/>
                      <a:pt x="84" y="320"/>
                      <a:pt x="84" y="320"/>
                    </a:cubicBezTo>
                    <a:cubicBezTo>
                      <a:pt x="84" y="320"/>
                      <a:pt x="93" y="225"/>
                      <a:pt x="93" y="188"/>
                    </a:cubicBezTo>
                    <a:cubicBezTo>
                      <a:pt x="93" y="168"/>
                      <a:pt x="90" y="108"/>
                      <a:pt x="87" y="64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51"/>
                      <a:pt x="131" y="212"/>
                      <a:pt x="129" y="222"/>
                    </a:cubicBezTo>
                    <a:lnTo>
                      <a:pt x="128" y="22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1" name="Freeform 37"/>
              <p:cNvSpPr/>
              <p:nvPr/>
            </p:nvSpPr>
            <p:spPr bwMode="auto">
              <a:xfrm>
                <a:off x="2208213" y="2132013"/>
                <a:ext cx="149225" cy="47625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0" y="0"/>
                  </a:cxn>
                  <a:cxn ang="0">
                    <a:pos x="0" y="29"/>
                  </a:cxn>
                  <a:cxn ang="0">
                    <a:pos x="83" y="29"/>
                  </a:cxn>
                  <a:cxn ang="0">
                    <a:pos x="53" y="0"/>
                  </a:cxn>
                </a:cxnLst>
                <a:rect l="0" t="0" r="r" b="b"/>
                <a:pathLst>
                  <a:path w="90" h="29">
                    <a:moveTo>
                      <a:pt x="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83" y="29"/>
                      <a:pt x="83" y="29"/>
                      <a:pt x="83" y="29"/>
                    </a:cubicBezTo>
                    <a:cubicBezTo>
                      <a:pt x="83" y="29"/>
                      <a:pt x="90" y="8"/>
                      <a:pt x="5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2" name="Freeform 38"/>
              <p:cNvSpPr/>
              <p:nvPr/>
            </p:nvSpPr>
            <p:spPr bwMode="auto">
              <a:xfrm>
                <a:off x="2000250" y="982663"/>
                <a:ext cx="449263" cy="635000"/>
              </a:xfrm>
              <a:custGeom>
                <a:avLst/>
                <a:gdLst/>
                <a:ahLst/>
                <a:cxnLst>
                  <a:cxn ang="0">
                    <a:pos x="68" y="63"/>
                  </a:cxn>
                  <a:cxn ang="0">
                    <a:pos x="98" y="111"/>
                  </a:cxn>
                  <a:cxn ang="0">
                    <a:pos x="98" y="121"/>
                  </a:cxn>
                  <a:cxn ang="0">
                    <a:pos x="98" y="135"/>
                  </a:cxn>
                  <a:cxn ang="0">
                    <a:pos x="50" y="160"/>
                  </a:cxn>
                  <a:cxn ang="0">
                    <a:pos x="5" y="281"/>
                  </a:cxn>
                  <a:cxn ang="0">
                    <a:pos x="73" y="326"/>
                  </a:cxn>
                  <a:cxn ang="0">
                    <a:pos x="75" y="382"/>
                  </a:cxn>
                  <a:cxn ang="0">
                    <a:pos x="252" y="375"/>
                  </a:cxn>
                  <a:cxn ang="0">
                    <a:pos x="221" y="255"/>
                  </a:cxn>
                  <a:cxn ang="0">
                    <a:pos x="199" y="167"/>
                  </a:cxn>
                  <a:cxn ang="0">
                    <a:pos x="200" y="168"/>
                  </a:cxn>
                  <a:cxn ang="0">
                    <a:pos x="265" y="148"/>
                  </a:cxn>
                  <a:cxn ang="0">
                    <a:pos x="251" y="8"/>
                  </a:cxn>
                  <a:cxn ang="0">
                    <a:pos x="221" y="15"/>
                  </a:cxn>
                  <a:cxn ang="0">
                    <a:pos x="229" y="117"/>
                  </a:cxn>
                  <a:cxn ang="0">
                    <a:pos x="189" y="126"/>
                  </a:cxn>
                  <a:cxn ang="0">
                    <a:pos x="189" y="125"/>
                  </a:cxn>
                  <a:cxn ang="0">
                    <a:pos x="149" y="108"/>
                  </a:cxn>
                  <a:cxn ang="0">
                    <a:pos x="149" y="104"/>
                  </a:cxn>
                  <a:cxn ang="0">
                    <a:pos x="165" y="94"/>
                  </a:cxn>
                  <a:cxn ang="0">
                    <a:pos x="159" y="62"/>
                  </a:cxn>
                  <a:cxn ang="0">
                    <a:pos x="166" y="57"/>
                  </a:cxn>
                  <a:cxn ang="0">
                    <a:pos x="154" y="45"/>
                  </a:cxn>
                  <a:cxn ang="0">
                    <a:pos x="147" y="24"/>
                  </a:cxn>
                  <a:cxn ang="0">
                    <a:pos x="152" y="15"/>
                  </a:cxn>
                  <a:cxn ang="0">
                    <a:pos x="156" y="0"/>
                  </a:cxn>
                  <a:cxn ang="0">
                    <a:pos x="123" y="4"/>
                  </a:cxn>
                  <a:cxn ang="0">
                    <a:pos x="85" y="8"/>
                  </a:cxn>
                  <a:cxn ang="0">
                    <a:pos x="71" y="24"/>
                  </a:cxn>
                  <a:cxn ang="0">
                    <a:pos x="68" y="63"/>
                  </a:cxn>
                </a:cxnLst>
                <a:rect l="0" t="0" r="r" b="b"/>
                <a:pathLst>
                  <a:path w="270" h="382">
                    <a:moveTo>
                      <a:pt x="68" y="63"/>
                    </a:moveTo>
                    <a:cubicBezTo>
                      <a:pt x="73" y="87"/>
                      <a:pt x="98" y="111"/>
                      <a:pt x="98" y="111"/>
                    </a:cubicBezTo>
                    <a:cubicBezTo>
                      <a:pt x="98" y="121"/>
                      <a:pt x="98" y="121"/>
                      <a:pt x="98" y="121"/>
                    </a:cubicBezTo>
                    <a:cubicBezTo>
                      <a:pt x="98" y="135"/>
                      <a:pt x="98" y="135"/>
                      <a:pt x="98" y="135"/>
                    </a:cubicBezTo>
                    <a:cubicBezTo>
                      <a:pt x="98" y="135"/>
                      <a:pt x="54" y="156"/>
                      <a:pt x="50" y="160"/>
                    </a:cubicBezTo>
                    <a:cubicBezTo>
                      <a:pt x="36" y="174"/>
                      <a:pt x="12" y="253"/>
                      <a:pt x="5" y="281"/>
                    </a:cubicBezTo>
                    <a:cubicBezTo>
                      <a:pt x="0" y="299"/>
                      <a:pt x="39" y="315"/>
                      <a:pt x="73" y="326"/>
                    </a:cubicBezTo>
                    <a:cubicBezTo>
                      <a:pt x="75" y="382"/>
                      <a:pt x="75" y="382"/>
                      <a:pt x="75" y="382"/>
                    </a:cubicBezTo>
                    <a:cubicBezTo>
                      <a:pt x="252" y="375"/>
                      <a:pt x="252" y="375"/>
                      <a:pt x="252" y="375"/>
                    </a:cubicBezTo>
                    <a:cubicBezTo>
                      <a:pt x="252" y="375"/>
                      <a:pt x="233" y="304"/>
                      <a:pt x="221" y="255"/>
                    </a:cubicBezTo>
                    <a:cubicBezTo>
                      <a:pt x="212" y="216"/>
                      <a:pt x="204" y="188"/>
                      <a:pt x="199" y="167"/>
                    </a:cubicBezTo>
                    <a:cubicBezTo>
                      <a:pt x="200" y="168"/>
                      <a:pt x="200" y="168"/>
                      <a:pt x="200" y="168"/>
                    </a:cubicBezTo>
                    <a:cubicBezTo>
                      <a:pt x="200" y="168"/>
                      <a:pt x="261" y="157"/>
                      <a:pt x="265" y="148"/>
                    </a:cubicBezTo>
                    <a:cubicBezTo>
                      <a:pt x="270" y="135"/>
                      <a:pt x="251" y="8"/>
                      <a:pt x="251" y="8"/>
                    </a:cubicBezTo>
                    <a:cubicBezTo>
                      <a:pt x="221" y="15"/>
                      <a:pt x="221" y="15"/>
                      <a:pt x="221" y="15"/>
                    </a:cubicBezTo>
                    <a:cubicBezTo>
                      <a:pt x="221" y="15"/>
                      <a:pt x="229" y="109"/>
                      <a:pt x="229" y="117"/>
                    </a:cubicBezTo>
                    <a:cubicBezTo>
                      <a:pt x="229" y="120"/>
                      <a:pt x="204" y="124"/>
                      <a:pt x="189" y="126"/>
                    </a:cubicBezTo>
                    <a:cubicBezTo>
                      <a:pt x="189" y="125"/>
                      <a:pt x="189" y="125"/>
                      <a:pt x="189" y="125"/>
                    </a:cubicBezTo>
                    <a:cubicBezTo>
                      <a:pt x="149" y="131"/>
                      <a:pt x="149" y="110"/>
                      <a:pt x="149" y="108"/>
                    </a:cubicBezTo>
                    <a:cubicBezTo>
                      <a:pt x="149" y="106"/>
                      <a:pt x="149" y="104"/>
                      <a:pt x="149" y="104"/>
                    </a:cubicBezTo>
                    <a:cubicBezTo>
                      <a:pt x="149" y="104"/>
                      <a:pt x="161" y="103"/>
                      <a:pt x="165" y="94"/>
                    </a:cubicBezTo>
                    <a:cubicBezTo>
                      <a:pt x="167" y="91"/>
                      <a:pt x="163" y="77"/>
                      <a:pt x="159" y="62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4" y="45"/>
                      <a:pt x="154" y="45"/>
                      <a:pt x="154" y="45"/>
                    </a:cubicBezTo>
                    <a:cubicBezTo>
                      <a:pt x="152" y="40"/>
                      <a:pt x="148" y="27"/>
                      <a:pt x="147" y="24"/>
                    </a:cubicBezTo>
                    <a:cubicBezTo>
                      <a:pt x="147" y="24"/>
                      <a:pt x="149" y="21"/>
                      <a:pt x="152" y="15"/>
                    </a:cubicBezTo>
                    <a:cubicBezTo>
                      <a:pt x="155" y="8"/>
                      <a:pt x="156" y="0"/>
                      <a:pt x="156" y="0"/>
                    </a:cubicBezTo>
                    <a:cubicBezTo>
                      <a:pt x="156" y="0"/>
                      <a:pt x="140" y="6"/>
                      <a:pt x="123" y="4"/>
                    </a:cubicBezTo>
                    <a:cubicBezTo>
                      <a:pt x="114" y="2"/>
                      <a:pt x="91" y="4"/>
                      <a:pt x="85" y="8"/>
                    </a:cubicBezTo>
                    <a:cubicBezTo>
                      <a:pt x="80" y="11"/>
                      <a:pt x="74" y="16"/>
                      <a:pt x="71" y="24"/>
                    </a:cubicBezTo>
                    <a:cubicBezTo>
                      <a:pt x="68" y="33"/>
                      <a:pt x="64" y="46"/>
                      <a:pt x="68" y="6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Freeform 39"/>
              <p:cNvSpPr/>
              <p:nvPr/>
            </p:nvSpPr>
            <p:spPr bwMode="auto">
              <a:xfrm>
                <a:off x="2082800" y="1374775"/>
                <a:ext cx="34925" cy="93662"/>
              </a:xfrm>
              <a:custGeom>
                <a:avLst/>
                <a:gdLst/>
                <a:ahLst/>
                <a:cxnLst>
                  <a:cxn ang="0">
                    <a:pos x="3" y="33"/>
                  </a:cxn>
                  <a:cxn ang="0">
                    <a:pos x="19" y="0"/>
                  </a:cxn>
                  <a:cxn ang="0">
                    <a:pos x="21" y="56"/>
                  </a:cxn>
                  <a:cxn ang="0">
                    <a:pos x="3" y="33"/>
                  </a:cxn>
                </a:cxnLst>
                <a:rect l="0" t="0" r="r" b="b"/>
                <a:pathLst>
                  <a:path w="21" h="56">
                    <a:moveTo>
                      <a:pt x="3" y="33"/>
                    </a:moveTo>
                    <a:cubicBezTo>
                      <a:pt x="4" y="27"/>
                      <a:pt x="10" y="12"/>
                      <a:pt x="19" y="0"/>
                    </a:cubicBezTo>
                    <a:cubicBezTo>
                      <a:pt x="20" y="22"/>
                      <a:pt x="20" y="41"/>
                      <a:pt x="21" y="56"/>
                    </a:cubicBezTo>
                    <a:cubicBezTo>
                      <a:pt x="9" y="51"/>
                      <a:pt x="0" y="43"/>
                      <a:pt x="3" y="33"/>
                    </a:cubicBez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4" name="Freeform 40"/>
              <p:cNvSpPr/>
              <p:nvPr/>
            </p:nvSpPr>
            <p:spPr bwMode="auto">
              <a:xfrm>
                <a:off x="2200275" y="1155700"/>
                <a:ext cx="1588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143"/>
            <p:cNvGrpSpPr/>
            <p:nvPr/>
          </p:nvGrpSpPr>
          <p:grpSpPr>
            <a:xfrm>
              <a:off x="2265363" y="1211262"/>
              <a:ext cx="246062" cy="158750"/>
              <a:chOff x="2265363" y="914400"/>
              <a:chExt cx="246062" cy="158750"/>
            </a:xfrm>
          </p:grpSpPr>
          <p:sp>
            <p:nvSpPr>
              <p:cNvPr id="1032" name="Freeform 8"/>
              <p:cNvSpPr/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solidFill>
                <a:srgbClr val="B73427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9" name="Freeform 15"/>
              <p:cNvSpPr/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solidFill>
                <a:srgbClr val="ECDFDE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0" name="Freeform 76"/>
              <p:cNvSpPr/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  <a:cxn ang="0">
                    <a:pos x="42" y="0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6412D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1" name="Freeform 77"/>
              <p:cNvSpPr/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2" name="Freeform 78"/>
              <p:cNvSpPr/>
              <p:nvPr/>
            </p:nvSpPr>
            <p:spPr bwMode="auto">
              <a:xfrm>
                <a:off x="2447925" y="9144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2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9"/>
                      <a:pt x="21" y="58"/>
                      <a:pt x="29" y="55"/>
                    </a:cubicBezTo>
                    <a:cubicBezTo>
                      <a:pt x="37" y="52"/>
                      <a:pt x="38" y="38"/>
                      <a:pt x="32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solidFill>
                <a:srgbClr val="AFE2E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3" name="Freeform 79"/>
              <p:cNvSpPr/>
              <p:nvPr/>
            </p:nvSpPr>
            <p:spPr bwMode="auto">
              <a:xfrm>
                <a:off x="2284413" y="946150"/>
                <a:ext cx="150813" cy="123825"/>
              </a:xfrm>
              <a:custGeom>
                <a:avLst/>
                <a:gdLst/>
                <a:ahLst/>
                <a:cxnLst>
                  <a:cxn ang="0">
                    <a:pos x="91" y="52"/>
                  </a:cxn>
                  <a:cxn ang="0">
                    <a:pos x="18" y="75"/>
                  </a:cxn>
                  <a:cxn ang="0">
                    <a:pos x="4" y="40"/>
                  </a:cxn>
                  <a:cxn ang="0">
                    <a:pos x="71" y="0"/>
                  </a:cxn>
                </a:cxnLst>
                <a:rect l="0" t="0" r="r" b="b"/>
                <a:pathLst>
                  <a:path w="91" h="75">
                    <a:moveTo>
                      <a:pt x="91" y="52"/>
                    </a:move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5"/>
                      <a:pt x="0" y="67"/>
                      <a:pt x="4" y="40"/>
                    </a:cubicBezTo>
                    <a:cubicBezTo>
                      <a:pt x="71" y="0"/>
                      <a:pt x="71" y="0"/>
                      <a:pt x="71" y="0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4" name="Freeform 80"/>
              <p:cNvSpPr/>
              <p:nvPr/>
            </p:nvSpPr>
            <p:spPr bwMode="auto">
              <a:xfrm>
                <a:off x="2387600" y="9398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3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8"/>
                      <a:pt x="22" y="58"/>
                      <a:pt x="29" y="55"/>
                    </a:cubicBezTo>
                    <a:cubicBezTo>
                      <a:pt x="37" y="52"/>
                      <a:pt x="38" y="38"/>
                      <a:pt x="33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solidFill>
                <a:srgbClr val="AFE2E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6" name="Freeform 82"/>
              <p:cNvSpPr/>
              <p:nvPr/>
            </p:nvSpPr>
            <p:spPr bwMode="auto">
              <a:xfrm>
                <a:off x="2282825" y="1030288"/>
                <a:ext cx="25400" cy="30162"/>
              </a:xfrm>
              <a:custGeom>
                <a:avLst/>
                <a:gdLst/>
                <a:ahLst/>
                <a:cxnLst>
                  <a:cxn ang="0">
                    <a:pos x="16" y="16"/>
                  </a:cxn>
                  <a:cxn ang="0">
                    <a:pos x="5" y="19"/>
                  </a:cxn>
                  <a:cxn ang="0">
                    <a:pos x="0" y="4"/>
                  </a:cxn>
                  <a:cxn ang="0">
                    <a:pos x="8" y="0"/>
                  </a:cxn>
                </a:cxnLst>
                <a:rect l="0" t="0" r="r" b="b"/>
                <a:pathLst>
                  <a:path w="16" h="19">
                    <a:moveTo>
                      <a:pt x="16" y="16"/>
                    </a:moveTo>
                    <a:lnTo>
                      <a:pt x="5" y="19"/>
                    </a:lnTo>
                    <a:lnTo>
                      <a:pt x="0" y="4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7" name="Freeform 83"/>
              <p:cNvSpPr/>
              <p:nvPr/>
            </p:nvSpPr>
            <p:spPr bwMode="auto">
              <a:xfrm>
                <a:off x="2265363" y="1033463"/>
                <a:ext cx="25400" cy="39687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" y="0"/>
                  </a:cxn>
                  <a:cxn ang="0">
                    <a:pos x="11" y="24"/>
                  </a:cxn>
                  <a:cxn ang="0">
                    <a:pos x="16" y="16"/>
                  </a:cxn>
                </a:cxnLst>
                <a:rect l="0" t="0" r="r" b="b"/>
                <a:pathLst>
                  <a:path w="16" h="24">
                    <a:moveTo>
                      <a:pt x="11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3"/>
                      <a:pt x="11" y="24"/>
                      <a:pt x="11" y="24"/>
                    </a:cubicBezTo>
                    <a:cubicBezTo>
                      <a:pt x="16" y="16"/>
                      <a:pt x="16" y="16"/>
                      <a:pt x="16" y="16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8" name="Freeform 84"/>
              <p:cNvSpPr/>
              <p:nvPr/>
            </p:nvSpPr>
            <p:spPr bwMode="auto">
              <a:xfrm>
                <a:off x="2289175" y="1012825"/>
                <a:ext cx="25400" cy="57150"/>
              </a:xfrm>
              <a:custGeom>
                <a:avLst/>
                <a:gdLst/>
                <a:ahLst/>
                <a:cxnLst>
                  <a:cxn ang="0">
                    <a:pos x="15" y="35"/>
                  </a:cxn>
                  <a:cxn ang="0">
                    <a:pos x="14" y="34"/>
                  </a:cxn>
                  <a:cxn ang="0">
                    <a:pos x="12" y="33"/>
                  </a:cxn>
                  <a:cxn ang="0">
                    <a:pos x="10" y="31"/>
                  </a:cxn>
                  <a:cxn ang="0">
                    <a:pos x="8" y="29"/>
                  </a:cxn>
                  <a:cxn ang="0">
                    <a:pos x="6" y="26"/>
                  </a:cxn>
                  <a:cxn ang="0">
                    <a:pos x="4" y="23"/>
                  </a:cxn>
                  <a:cxn ang="0">
                    <a:pos x="2" y="20"/>
                  </a:cxn>
                  <a:cxn ang="0">
                    <a:pos x="1" y="13"/>
                  </a:cxn>
                  <a:cxn ang="0">
                    <a:pos x="0" y="6"/>
                  </a:cxn>
                  <a:cxn ang="0">
                    <a:pos x="1" y="0"/>
                  </a:cxn>
                  <a:cxn ang="0">
                    <a:pos x="1" y="6"/>
                  </a:cxn>
                  <a:cxn ang="0">
                    <a:pos x="3" y="19"/>
                  </a:cxn>
                  <a:cxn ang="0">
                    <a:pos x="5" y="23"/>
                  </a:cxn>
                  <a:cxn ang="0">
                    <a:pos x="7" y="26"/>
                  </a:cxn>
                  <a:cxn ang="0">
                    <a:pos x="8" y="29"/>
                  </a:cxn>
                  <a:cxn ang="0">
                    <a:pos x="10" y="31"/>
                  </a:cxn>
                  <a:cxn ang="0">
                    <a:pos x="12" y="33"/>
                  </a:cxn>
                  <a:cxn ang="0">
                    <a:pos x="14" y="34"/>
                  </a:cxn>
                  <a:cxn ang="0">
                    <a:pos x="15" y="35"/>
                  </a:cxn>
                </a:cxnLst>
                <a:rect l="0" t="0" r="r" b="b"/>
                <a:pathLst>
                  <a:path w="15" h="35">
                    <a:moveTo>
                      <a:pt x="15" y="35"/>
                    </a:moveTo>
                    <a:cubicBezTo>
                      <a:pt x="15" y="35"/>
                      <a:pt x="15" y="34"/>
                      <a:pt x="14" y="34"/>
                    </a:cubicBezTo>
                    <a:cubicBezTo>
                      <a:pt x="13" y="34"/>
                      <a:pt x="13" y="33"/>
                      <a:pt x="12" y="33"/>
                    </a:cubicBezTo>
                    <a:cubicBezTo>
                      <a:pt x="11" y="32"/>
                      <a:pt x="11" y="32"/>
                      <a:pt x="10" y="31"/>
                    </a:cubicBezTo>
                    <a:cubicBezTo>
                      <a:pt x="9" y="31"/>
                      <a:pt x="9" y="30"/>
                      <a:pt x="8" y="29"/>
                    </a:cubicBezTo>
                    <a:cubicBezTo>
                      <a:pt x="7" y="28"/>
                      <a:pt x="6" y="27"/>
                      <a:pt x="6" y="26"/>
                    </a:cubicBezTo>
                    <a:cubicBezTo>
                      <a:pt x="5" y="25"/>
                      <a:pt x="5" y="24"/>
                      <a:pt x="4" y="23"/>
                    </a:cubicBezTo>
                    <a:cubicBezTo>
                      <a:pt x="3" y="22"/>
                      <a:pt x="3" y="21"/>
                      <a:pt x="2" y="20"/>
                    </a:cubicBezTo>
                    <a:cubicBezTo>
                      <a:pt x="2" y="17"/>
                      <a:pt x="1" y="15"/>
                      <a:pt x="1" y="13"/>
                    </a:cubicBezTo>
                    <a:cubicBezTo>
                      <a:pt x="0" y="10"/>
                      <a:pt x="0" y="8"/>
                      <a:pt x="0" y="6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6"/>
                    </a:cubicBezTo>
                    <a:cubicBezTo>
                      <a:pt x="1" y="10"/>
                      <a:pt x="2" y="15"/>
                      <a:pt x="3" y="19"/>
                    </a:cubicBezTo>
                    <a:cubicBezTo>
                      <a:pt x="4" y="21"/>
                      <a:pt x="4" y="22"/>
                      <a:pt x="5" y="23"/>
                    </a:cubicBezTo>
                    <a:cubicBezTo>
                      <a:pt x="5" y="24"/>
                      <a:pt x="6" y="25"/>
                      <a:pt x="7" y="26"/>
                    </a:cubicBezTo>
                    <a:cubicBezTo>
                      <a:pt x="7" y="27"/>
                      <a:pt x="8" y="28"/>
                      <a:pt x="8" y="29"/>
                    </a:cubicBezTo>
                    <a:cubicBezTo>
                      <a:pt x="9" y="29"/>
                      <a:pt x="10" y="30"/>
                      <a:pt x="10" y="31"/>
                    </a:cubicBezTo>
                    <a:cubicBezTo>
                      <a:pt x="11" y="31"/>
                      <a:pt x="12" y="32"/>
                      <a:pt x="12" y="33"/>
                    </a:cubicBezTo>
                    <a:cubicBezTo>
                      <a:pt x="13" y="33"/>
                      <a:pt x="13" y="33"/>
                      <a:pt x="14" y="34"/>
                    </a:cubicBezTo>
                    <a:cubicBezTo>
                      <a:pt x="15" y="34"/>
                      <a:pt x="15" y="35"/>
                      <a:pt x="15" y="3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10" name="Freeform 86"/>
              <p:cNvSpPr/>
              <p:nvPr/>
            </p:nvSpPr>
            <p:spPr bwMode="auto">
              <a:xfrm>
                <a:off x="2282825" y="1036638"/>
                <a:ext cx="7938" cy="23812"/>
              </a:xfrm>
              <a:custGeom>
                <a:avLst/>
                <a:gdLst/>
                <a:ahLst/>
                <a:cxnLst>
                  <a:cxn ang="0">
                    <a:pos x="5" y="14"/>
                  </a:cxn>
                  <a:cxn ang="0">
                    <a:pos x="3" y="12"/>
                  </a:cxn>
                  <a:cxn ang="0">
                    <a:pos x="2" y="10"/>
                  </a:cxn>
                  <a:cxn ang="0">
                    <a:pos x="1" y="7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2" y="7"/>
                  </a:cxn>
                  <a:cxn ang="0">
                    <a:pos x="4" y="12"/>
                  </a:cxn>
                  <a:cxn ang="0">
                    <a:pos x="5" y="14"/>
                  </a:cxn>
                </a:cxnLst>
                <a:rect l="0" t="0" r="r" b="b"/>
                <a:pathLst>
                  <a:path w="5" h="14">
                    <a:moveTo>
                      <a:pt x="5" y="14"/>
                    </a:moveTo>
                    <a:cubicBezTo>
                      <a:pt x="5" y="14"/>
                      <a:pt x="4" y="13"/>
                      <a:pt x="3" y="12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9"/>
                      <a:pt x="1" y="8"/>
                      <a:pt x="1" y="7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5"/>
                      <a:pt x="1" y="6"/>
                      <a:pt x="2" y="7"/>
                    </a:cubicBezTo>
                    <a:cubicBezTo>
                      <a:pt x="2" y="9"/>
                      <a:pt x="3" y="10"/>
                      <a:pt x="4" y="12"/>
                    </a:cubicBezTo>
                    <a:cubicBezTo>
                      <a:pt x="4" y="13"/>
                      <a:pt x="5" y="14"/>
                      <a:pt x="5" y="1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" name="Group 144"/>
          <p:cNvGrpSpPr/>
          <p:nvPr/>
        </p:nvGrpSpPr>
        <p:grpSpPr>
          <a:xfrm>
            <a:off x="3501143" y="1957474"/>
            <a:ext cx="553610" cy="4435578"/>
            <a:chOff x="2171701" y="1331914"/>
            <a:chExt cx="393700" cy="3154362"/>
          </a:xfrm>
          <a:solidFill>
            <a:schemeClr val="accent1"/>
          </a:solidFill>
        </p:grpSpPr>
        <p:sp>
          <p:nvSpPr>
            <p:cNvPr id="1078" name="Freeform 54"/>
            <p:cNvSpPr/>
            <p:nvPr/>
          </p:nvSpPr>
          <p:spPr bwMode="auto">
            <a:xfrm>
              <a:off x="2492376" y="1331914"/>
              <a:ext cx="73025" cy="3154362"/>
            </a:xfrm>
            <a:custGeom>
              <a:avLst/>
              <a:gdLst/>
              <a:ahLst/>
              <a:cxnLst>
                <a:cxn ang="0">
                  <a:pos x="0" y="2063"/>
                </a:cxn>
                <a:cxn ang="0">
                  <a:pos x="12" y="2073"/>
                </a:cxn>
                <a:cxn ang="0">
                  <a:pos x="24" y="2063"/>
                </a:cxn>
                <a:cxn ang="0">
                  <a:pos x="24" y="10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0" y="2063"/>
                </a:cxn>
              </a:cxnLst>
              <a:rect l="0" t="0" r="r" b="b"/>
              <a:pathLst>
                <a:path w="24" h="2073">
                  <a:moveTo>
                    <a:pt x="0" y="2063"/>
                  </a:moveTo>
                  <a:cubicBezTo>
                    <a:pt x="0" y="2069"/>
                    <a:pt x="6" y="2073"/>
                    <a:pt x="12" y="2073"/>
                  </a:cubicBezTo>
                  <a:cubicBezTo>
                    <a:pt x="19" y="2073"/>
                    <a:pt x="24" y="2069"/>
                    <a:pt x="24" y="206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6" y="0"/>
                    <a:pt x="0" y="5"/>
                    <a:pt x="0" y="10"/>
                  </a:cubicBezTo>
                  <a:lnTo>
                    <a:pt x="0" y="20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2225675" y="2030413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2225675" y="21796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2225675" y="16621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2225675" y="14970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2225675" y="1814513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2225675" y="23447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2225675" y="24971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2225675" y="26606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2225675" y="28130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2225675" y="29781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2225675" y="3127375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2225675" y="329406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2225675" y="344328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2225675" y="3609975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2225675" y="37592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2225675" y="39243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2225675" y="40767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225675" y="42402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9" name="Freeform 75"/>
            <p:cNvSpPr/>
            <p:nvPr/>
          </p:nvSpPr>
          <p:spPr bwMode="auto">
            <a:xfrm>
              <a:off x="2171701" y="1331914"/>
              <a:ext cx="73025" cy="3154362"/>
            </a:xfrm>
            <a:custGeom>
              <a:avLst/>
              <a:gdLst/>
              <a:ahLst/>
              <a:cxnLst>
                <a:cxn ang="0">
                  <a:pos x="0" y="2063"/>
                </a:cxn>
                <a:cxn ang="0">
                  <a:pos x="12" y="2073"/>
                </a:cxn>
                <a:cxn ang="0">
                  <a:pos x="24" y="2063"/>
                </a:cxn>
                <a:cxn ang="0">
                  <a:pos x="24" y="10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0" y="2063"/>
                </a:cxn>
              </a:cxnLst>
              <a:rect l="0" t="0" r="r" b="b"/>
              <a:pathLst>
                <a:path w="24" h="2073">
                  <a:moveTo>
                    <a:pt x="0" y="2063"/>
                  </a:moveTo>
                  <a:cubicBezTo>
                    <a:pt x="0" y="2069"/>
                    <a:pt x="5" y="2073"/>
                    <a:pt x="12" y="2073"/>
                  </a:cubicBezTo>
                  <a:cubicBezTo>
                    <a:pt x="18" y="2073"/>
                    <a:pt x="24" y="2069"/>
                    <a:pt x="24" y="206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8" y="0"/>
                    <a:pt x="12" y="0"/>
                  </a:cubicBezTo>
                  <a:cubicBezTo>
                    <a:pt x="5" y="0"/>
                    <a:pt x="0" y="5"/>
                    <a:pt x="0" y="10"/>
                  </a:cubicBezTo>
                  <a:lnTo>
                    <a:pt x="0" y="20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149"/>
          <p:cNvGrpSpPr/>
          <p:nvPr/>
        </p:nvGrpSpPr>
        <p:grpSpPr>
          <a:xfrm>
            <a:off x="4628454" y="4616142"/>
            <a:ext cx="817022" cy="1756819"/>
            <a:chOff x="2973388" y="3517900"/>
            <a:chExt cx="581025" cy="1249362"/>
          </a:xfrm>
        </p:grpSpPr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3184525" y="4241800"/>
              <a:ext cx="369888" cy="244475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7" name="Freeform 43"/>
            <p:cNvSpPr/>
            <p:nvPr/>
          </p:nvSpPr>
          <p:spPr bwMode="auto">
            <a:xfrm>
              <a:off x="3332163" y="4202113"/>
              <a:ext cx="85725" cy="39687"/>
            </a:xfrm>
            <a:custGeom>
              <a:avLst/>
              <a:gdLst/>
              <a:ahLst/>
              <a:cxnLst>
                <a:cxn ang="0">
                  <a:pos x="51" y="24"/>
                </a:cxn>
                <a:cxn ang="0">
                  <a:pos x="44" y="7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7" y="7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12" y="13"/>
                </a:cxn>
                <a:cxn ang="0">
                  <a:pos x="24" y="8"/>
                </a:cxn>
                <a:cxn ang="0">
                  <a:pos x="26" y="8"/>
                </a:cxn>
                <a:cxn ang="0">
                  <a:pos x="39" y="13"/>
                </a:cxn>
                <a:cxn ang="0">
                  <a:pos x="43" y="24"/>
                </a:cxn>
                <a:cxn ang="0">
                  <a:pos x="51" y="24"/>
                </a:cxn>
              </a:cxnLst>
              <a:rect l="0" t="0" r="r" b="b"/>
              <a:pathLst>
                <a:path w="51" h="24">
                  <a:moveTo>
                    <a:pt x="51" y="24"/>
                  </a:moveTo>
                  <a:cubicBezTo>
                    <a:pt x="51" y="17"/>
                    <a:pt x="49" y="11"/>
                    <a:pt x="44" y="7"/>
                  </a:cubicBezTo>
                  <a:cubicBezTo>
                    <a:pt x="39" y="3"/>
                    <a:pt x="33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8" y="0"/>
                    <a:pt x="11" y="3"/>
                    <a:pt x="7" y="7"/>
                  </a:cubicBezTo>
                  <a:cubicBezTo>
                    <a:pt x="2" y="11"/>
                    <a:pt x="0" y="17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0"/>
                    <a:pt x="9" y="16"/>
                    <a:pt x="12" y="13"/>
                  </a:cubicBezTo>
                  <a:cubicBezTo>
                    <a:pt x="16" y="10"/>
                    <a:pt x="20" y="8"/>
                    <a:pt x="2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1" y="8"/>
                    <a:pt x="35" y="10"/>
                    <a:pt x="39" y="13"/>
                  </a:cubicBezTo>
                  <a:cubicBezTo>
                    <a:pt x="42" y="16"/>
                    <a:pt x="43" y="20"/>
                    <a:pt x="43" y="24"/>
                  </a:cubicBezTo>
                  <a:lnTo>
                    <a:pt x="51" y="2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3263900" y="4316413"/>
              <a:ext cx="290513" cy="6350"/>
            </a:xfrm>
            <a:prstGeom prst="rect">
              <a:avLst/>
            </a:prstGeom>
            <a:solidFill>
              <a:srgbClr val="1A1A1A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9" name="Freeform 45"/>
            <p:cNvSpPr/>
            <p:nvPr/>
          </p:nvSpPr>
          <p:spPr bwMode="auto">
            <a:xfrm>
              <a:off x="3263900" y="4316413"/>
              <a:ext cx="290513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83" y="4"/>
                </a:cxn>
                <a:cxn ang="0">
                  <a:pos x="183" y="0"/>
                </a:cxn>
                <a:cxn ang="0">
                  <a:pos x="0" y="0"/>
                </a:cxn>
              </a:cxnLst>
              <a:rect l="0" t="0" r="r" b="b"/>
              <a:pathLst>
                <a:path w="183" h="4">
                  <a:moveTo>
                    <a:pt x="0" y="4"/>
                  </a:moveTo>
                  <a:lnTo>
                    <a:pt x="183" y="4"/>
                  </a:lnTo>
                  <a:lnTo>
                    <a:pt x="183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0" name="Freeform 46"/>
            <p:cNvSpPr/>
            <p:nvPr/>
          </p:nvSpPr>
          <p:spPr bwMode="auto">
            <a:xfrm>
              <a:off x="3348038" y="4295775"/>
              <a:ext cx="53975" cy="46037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0" y="15"/>
                </a:cxn>
                <a:cxn ang="0">
                  <a:pos x="8" y="0"/>
                </a:cxn>
                <a:cxn ang="0">
                  <a:pos x="25" y="0"/>
                </a:cxn>
                <a:cxn ang="0">
                  <a:pos x="34" y="15"/>
                </a:cxn>
                <a:cxn ang="0">
                  <a:pos x="25" y="29"/>
                </a:cxn>
                <a:cxn ang="0">
                  <a:pos x="8" y="29"/>
                </a:cxn>
              </a:cxnLst>
              <a:rect l="0" t="0" r="r" b="b"/>
              <a:pathLst>
                <a:path w="34" h="29">
                  <a:moveTo>
                    <a:pt x="8" y="29"/>
                  </a:moveTo>
                  <a:lnTo>
                    <a:pt x="0" y="15"/>
                  </a:lnTo>
                  <a:lnTo>
                    <a:pt x="8" y="0"/>
                  </a:lnTo>
                  <a:lnTo>
                    <a:pt x="25" y="0"/>
                  </a:lnTo>
                  <a:lnTo>
                    <a:pt x="34" y="15"/>
                  </a:lnTo>
                  <a:lnTo>
                    <a:pt x="25" y="29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1" name="Group 147"/>
            <p:cNvGrpSpPr/>
            <p:nvPr/>
          </p:nvGrpSpPr>
          <p:grpSpPr>
            <a:xfrm>
              <a:off x="2973388" y="3517900"/>
              <a:ext cx="431800" cy="1249362"/>
              <a:chOff x="2973388" y="3517900"/>
              <a:chExt cx="431800" cy="1249362"/>
            </a:xfrm>
            <a:solidFill>
              <a:schemeClr val="tx1">
                <a:lumMod val="50000"/>
                <a:lumOff val="50000"/>
              </a:schemeClr>
            </a:solidFill>
          </p:grpSpPr>
          <p:grpSp>
            <p:nvGrpSpPr>
              <p:cNvPr id="12" name="Group 146"/>
              <p:cNvGrpSpPr/>
              <p:nvPr/>
            </p:nvGrpSpPr>
            <p:grpSpPr>
              <a:xfrm>
                <a:off x="2973388" y="3541713"/>
                <a:ext cx="431800" cy="1225549"/>
                <a:chOff x="2973388" y="3541713"/>
                <a:chExt cx="431800" cy="1225549"/>
              </a:xfrm>
              <a:grpFill/>
            </p:grpSpPr>
            <p:sp>
              <p:nvSpPr>
                <p:cNvPr id="1029" name="Oval 5"/>
                <p:cNvSpPr>
                  <a:spLocks noChangeArrowheads="1"/>
                </p:cNvSpPr>
                <p:nvPr/>
              </p:nvSpPr>
              <p:spPr bwMode="auto">
                <a:xfrm>
                  <a:off x="3224213" y="3619500"/>
                  <a:ext cx="22225" cy="26987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0" name="Freeform 6"/>
                <p:cNvSpPr/>
                <p:nvPr/>
              </p:nvSpPr>
              <p:spPr bwMode="auto">
                <a:xfrm>
                  <a:off x="3146425" y="3694113"/>
                  <a:ext cx="71438" cy="58737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19"/>
                    </a:cxn>
                    <a:cxn ang="0">
                      <a:pos x="7" y="35"/>
                    </a:cxn>
                    <a:cxn ang="0">
                      <a:pos x="41" y="28"/>
                    </a:cxn>
                    <a:cxn ang="0">
                      <a:pos x="43" y="7"/>
                    </a:cxn>
                  </a:cxnLst>
                  <a:rect l="0" t="0" r="r" b="b"/>
                  <a:pathLst>
                    <a:path w="43" h="35">
                      <a:moveTo>
                        <a:pt x="28" y="0"/>
                      </a:moveTo>
                      <a:cubicBezTo>
                        <a:pt x="28" y="0"/>
                        <a:pt x="30" y="29"/>
                        <a:pt x="0" y="19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41" y="28"/>
                        <a:pt x="41" y="28"/>
                        <a:pt x="41" y="28"/>
                      </a:cubicBezTo>
                      <a:cubicBezTo>
                        <a:pt x="43" y="7"/>
                        <a:pt x="43" y="7"/>
                        <a:pt x="43" y="7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1" name="Freeform 47"/>
                <p:cNvSpPr/>
                <p:nvPr/>
              </p:nvSpPr>
              <p:spPr bwMode="auto">
                <a:xfrm>
                  <a:off x="3152775" y="4138613"/>
                  <a:ext cx="150813" cy="581025"/>
                </a:xfrm>
                <a:custGeom>
                  <a:avLst/>
                  <a:gdLst/>
                  <a:ahLst/>
                  <a:cxnLst>
                    <a:cxn ang="0">
                      <a:pos x="90" y="320"/>
                    </a:cxn>
                    <a:cxn ang="0">
                      <a:pos x="68" y="209"/>
                    </a:cxn>
                    <a:cxn ang="0">
                      <a:pos x="71" y="19"/>
                    </a:cxn>
                    <a:cxn ang="0">
                      <a:pos x="71" y="0"/>
                    </a:cxn>
                    <a:cxn ang="0">
                      <a:pos x="7" y="11"/>
                    </a:cxn>
                    <a:cxn ang="0">
                      <a:pos x="18" y="215"/>
                    </a:cxn>
                    <a:cxn ang="0">
                      <a:pos x="37" y="320"/>
                    </a:cxn>
                    <a:cxn ang="0">
                      <a:pos x="8" y="349"/>
                    </a:cxn>
                    <a:cxn ang="0">
                      <a:pos x="90" y="349"/>
                    </a:cxn>
                    <a:cxn ang="0">
                      <a:pos x="90" y="320"/>
                    </a:cxn>
                  </a:cxnLst>
                  <a:rect l="0" t="0" r="r" b="b"/>
                  <a:pathLst>
                    <a:path w="90" h="349">
                      <a:moveTo>
                        <a:pt x="90" y="320"/>
                      </a:moveTo>
                      <a:cubicBezTo>
                        <a:pt x="90" y="320"/>
                        <a:pt x="72" y="243"/>
                        <a:pt x="68" y="209"/>
                      </a:cubicBezTo>
                      <a:cubicBezTo>
                        <a:pt x="64" y="166"/>
                        <a:pt x="69" y="50"/>
                        <a:pt x="71" y="19"/>
                      </a:cubicBezTo>
                      <a:cubicBezTo>
                        <a:pt x="71" y="14"/>
                        <a:pt x="71" y="0"/>
                        <a:pt x="71" y="0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14" y="182"/>
                        <a:pt x="18" y="215"/>
                      </a:cubicBezTo>
                      <a:cubicBezTo>
                        <a:pt x="22" y="247"/>
                        <a:pt x="37" y="320"/>
                        <a:pt x="37" y="320"/>
                      </a:cubicBezTo>
                      <a:cubicBezTo>
                        <a:pt x="0" y="329"/>
                        <a:pt x="8" y="349"/>
                        <a:pt x="8" y="349"/>
                      </a:cubicBezTo>
                      <a:cubicBezTo>
                        <a:pt x="90" y="349"/>
                        <a:pt x="90" y="349"/>
                        <a:pt x="90" y="349"/>
                      </a:cubicBezTo>
                      <a:lnTo>
                        <a:pt x="90" y="3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2" name="Freeform 48"/>
                <p:cNvSpPr/>
                <p:nvPr/>
              </p:nvSpPr>
              <p:spPr bwMode="auto">
                <a:xfrm>
                  <a:off x="2973388" y="4146550"/>
                  <a:ext cx="273050" cy="620712"/>
                </a:xfrm>
                <a:custGeom>
                  <a:avLst/>
                  <a:gdLst/>
                  <a:ahLst/>
                  <a:cxnLst>
                    <a:cxn ang="0">
                      <a:pos x="112" y="115"/>
                    </a:cxn>
                    <a:cxn ang="0">
                      <a:pos x="164" y="7"/>
                    </a:cxn>
                    <a:cxn ang="0">
                      <a:pos x="48" y="0"/>
                    </a:cxn>
                    <a:cxn ang="0">
                      <a:pos x="40" y="194"/>
                    </a:cxn>
                    <a:cxn ang="0">
                      <a:pos x="53" y="340"/>
                    </a:cxn>
                    <a:cxn ang="0">
                      <a:pos x="0" y="373"/>
                    </a:cxn>
                    <a:cxn ang="0">
                      <a:pos x="96" y="373"/>
                    </a:cxn>
                    <a:cxn ang="0">
                      <a:pos x="97" y="345"/>
                    </a:cxn>
                    <a:cxn ang="0">
                      <a:pos x="95" y="193"/>
                    </a:cxn>
                    <a:cxn ang="0">
                      <a:pos x="112" y="115"/>
                    </a:cxn>
                  </a:cxnLst>
                  <a:rect l="0" t="0" r="r" b="b"/>
                  <a:pathLst>
                    <a:path w="164" h="373">
                      <a:moveTo>
                        <a:pt x="112" y="115"/>
                      </a:moveTo>
                      <a:cubicBezTo>
                        <a:pt x="164" y="7"/>
                        <a:pt x="164" y="7"/>
                        <a:pt x="164" y="7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5" y="132"/>
                        <a:pt x="40" y="194"/>
                      </a:cubicBezTo>
                      <a:cubicBezTo>
                        <a:pt x="38" y="218"/>
                        <a:pt x="50" y="316"/>
                        <a:pt x="53" y="340"/>
                      </a:cubicBezTo>
                      <a:cubicBezTo>
                        <a:pt x="11" y="340"/>
                        <a:pt x="0" y="373"/>
                        <a:pt x="0" y="373"/>
                      </a:cubicBezTo>
                      <a:cubicBezTo>
                        <a:pt x="96" y="373"/>
                        <a:pt x="96" y="373"/>
                        <a:pt x="96" y="373"/>
                      </a:cubicBezTo>
                      <a:cubicBezTo>
                        <a:pt x="97" y="345"/>
                        <a:pt x="97" y="345"/>
                        <a:pt x="97" y="345"/>
                      </a:cubicBezTo>
                      <a:cubicBezTo>
                        <a:pt x="97" y="345"/>
                        <a:pt x="91" y="274"/>
                        <a:pt x="95" y="193"/>
                      </a:cubicBezTo>
                      <a:cubicBezTo>
                        <a:pt x="96" y="174"/>
                        <a:pt x="112" y="115"/>
                        <a:pt x="112" y="1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3" name="Freeform 49"/>
                <p:cNvSpPr>
                  <a:spLocks noEditPoints="1"/>
                </p:cNvSpPr>
                <p:nvPr/>
              </p:nvSpPr>
              <p:spPr bwMode="auto">
                <a:xfrm>
                  <a:off x="2976563" y="3541713"/>
                  <a:ext cx="428625" cy="685800"/>
                </a:xfrm>
                <a:custGeom>
                  <a:avLst/>
                  <a:gdLst/>
                  <a:ahLst/>
                  <a:cxnLst>
                    <a:cxn ang="0">
                      <a:pos x="252" y="390"/>
                    </a:cxn>
                    <a:cxn ang="0">
                      <a:pos x="258" y="390"/>
                    </a:cxn>
                    <a:cxn ang="0">
                      <a:pos x="251" y="252"/>
                    </a:cxn>
                    <a:cxn ang="0">
                      <a:pos x="227" y="144"/>
                    </a:cxn>
                    <a:cxn ang="0">
                      <a:pos x="173" y="115"/>
                    </a:cxn>
                    <a:cxn ang="0">
                      <a:pos x="173" y="109"/>
                    </a:cxn>
                    <a:cxn ang="0">
                      <a:pos x="173" y="109"/>
                    </a:cxn>
                    <a:cxn ang="0">
                      <a:pos x="173" y="99"/>
                    </a:cxn>
                    <a:cxn ang="0">
                      <a:pos x="159" y="93"/>
                    </a:cxn>
                    <a:cxn ang="0">
                      <a:pos x="152" y="25"/>
                    </a:cxn>
                    <a:cxn ang="0">
                      <a:pos x="132" y="13"/>
                    </a:cxn>
                    <a:cxn ang="0">
                      <a:pos x="132" y="13"/>
                    </a:cxn>
                    <a:cxn ang="0">
                      <a:pos x="112" y="4"/>
                    </a:cxn>
                    <a:cxn ang="0">
                      <a:pos x="100" y="0"/>
                    </a:cxn>
                    <a:cxn ang="0">
                      <a:pos x="33" y="19"/>
                    </a:cxn>
                    <a:cxn ang="0">
                      <a:pos x="3" y="39"/>
                    </a:cxn>
                    <a:cxn ang="0">
                      <a:pos x="82" y="152"/>
                    </a:cxn>
                    <a:cxn ang="0">
                      <a:pos x="80" y="159"/>
                    </a:cxn>
                    <a:cxn ang="0">
                      <a:pos x="57" y="244"/>
                    </a:cxn>
                    <a:cxn ang="0">
                      <a:pos x="30" y="370"/>
                    </a:cxn>
                    <a:cxn ang="0">
                      <a:pos x="197" y="370"/>
                    </a:cxn>
                    <a:cxn ang="0">
                      <a:pos x="209" y="231"/>
                    </a:cxn>
                    <a:cxn ang="0">
                      <a:pos x="215" y="262"/>
                    </a:cxn>
                    <a:cxn ang="0">
                      <a:pos x="223" y="390"/>
                    </a:cxn>
                    <a:cxn ang="0">
                      <a:pos x="227" y="390"/>
                    </a:cxn>
                    <a:cxn ang="0">
                      <a:pos x="227" y="395"/>
                    </a:cxn>
                    <a:cxn ang="0">
                      <a:pos x="227" y="396"/>
                    </a:cxn>
                    <a:cxn ang="0">
                      <a:pos x="241" y="411"/>
                    </a:cxn>
                    <a:cxn ang="0">
                      <a:pos x="252" y="394"/>
                    </a:cxn>
                    <a:cxn ang="0">
                      <a:pos x="252" y="393"/>
                    </a:cxn>
                    <a:cxn ang="0">
                      <a:pos x="252" y="390"/>
                    </a:cxn>
                    <a:cxn ang="0">
                      <a:pos x="130" y="103"/>
                    </a:cxn>
                    <a:cxn ang="0">
                      <a:pos x="121" y="112"/>
                    </a:cxn>
                    <a:cxn ang="0">
                      <a:pos x="107" y="113"/>
                    </a:cxn>
                    <a:cxn ang="0">
                      <a:pos x="37" y="45"/>
                    </a:cxn>
                    <a:cxn ang="0">
                      <a:pos x="102" y="27"/>
                    </a:cxn>
                    <a:cxn ang="0">
                      <a:pos x="101" y="21"/>
                    </a:cxn>
                    <a:cxn ang="0">
                      <a:pos x="105" y="22"/>
                    </a:cxn>
                    <a:cxn ang="0">
                      <a:pos x="124" y="25"/>
                    </a:cxn>
                    <a:cxn ang="0">
                      <a:pos x="120" y="32"/>
                    </a:cxn>
                    <a:cxn ang="0">
                      <a:pos x="106" y="38"/>
                    </a:cxn>
                    <a:cxn ang="0">
                      <a:pos x="111" y="47"/>
                    </a:cxn>
                    <a:cxn ang="0">
                      <a:pos x="111" y="47"/>
                    </a:cxn>
                    <a:cxn ang="0">
                      <a:pos x="102" y="72"/>
                    </a:cxn>
                    <a:cxn ang="0">
                      <a:pos x="130" y="92"/>
                    </a:cxn>
                    <a:cxn ang="0">
                      <a:pos x="130" y="103"/>
                    </a:cxn>
                  </a:cxnLst>
                  <a:rect l="0" t="0" r="r" b="b"/>
                  <a:pathLst>
                    <a:path w="258" h="412">
                      <a:moveTo>
                        <a:pt x="252" y="390"/>
                      </a:moveTo>
                      <a:cubicBezTo>
                        <a:pt x="258" y="390"/>
                        <a:pt x="258" y="390"/>
                        <a:pt x="258" y="390"/>
                      </a:cubicBezTo>
                      <a:cubicBezTo>
                        <a:pt x="258" y="390"/>
                        <a:pt x="254" y="283"/>
                        <a:pt x="251" y="252"/>
                      </a:cubicBezTo>
                      <a:cubicBezTo>
                        <a:pt x="243" y="191"/>
                        <a:pt x="231" y="152"/>
                        <a:pt x="227" y="144"/>
                      </a:cubicBezTo>
                      <a:cubicBezTo>
                        <a:pt x="221" y="135"/>
                        <a:pt x="173" y="115"/>
                        <a:pt x="173" y="115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99"/>
                        <a:pt x="173" y="99"/>
                        <a:pt x="173" y="99"/>
                      </a:cubicBezTo>
                      <a:cubicBezTo>
                        <a:pt x="159" y="93"/>
                        <a:pt x="159" y="93"/>
                        <a:pt x="159" y="93"/>
                      </a:cubicBezTo>
                      <a:cubicBezTo>
                        <a:pt x="159" y="93"/>
                        <a:pt x="156" y="30"/>
                        <a:pt x="152" y="25"/>
                      </a:cubicBezTo>
                      <a:cubicBezTo>
                        <a:pt x="140" y="8"/>
                        <a:pt x="132" y="13"/>
                        <a:pt x="132" y="13"/>
                      </a:cubicBezTo>
                      <a:cubicBezTo>
                        <a:pt x="132" y="13"/>
                        <a:pt x="132" y="13"/>
                        <a:pt x="132" y="13"/>
                      </a:cubicBezTo>
                      <a:cubicBezTo>
                        <a:pt x="126" y="9"/>
                        <a:pt x="116" y="6"/>
                        <a:pt x="112" y="4"/>
                      </a:cubicBezTo>
                      <a:cubicBezTo>
                        <a:pt x="103" y="1"/>
                        <a:pt x="100" y="0"/>
                        <a:pt x="100" y="0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3" y="19"/>
                        <a:pt x="4" y="28"/>
                        <a:pt x="3" y="39"/>
                      </a:cubicBezTo>
                      <a:cubicBezTo>
                        <a:pt x="0" y="65"/>
                        <a:pt x="61" y="130"/>
                        <a:pt x="82" y="152"/>
                      </a:cubicBezTo>
                      <a:cubicBezTo>
                        <a:pt x="82" y="154"/>
                        <a:pt x="81" y="156"/>
                        <a:pt x="80" y="159"/>
                      </a:cubicBezTo>
                      <a:cubicBezTo>
                        <a:pt x="74" y="180"/>
                        <a:pt x="66" y="208"/>
                        <a:pt x="57" y="244"/>
                      </a:cubicBezTo>
                      <a:cubicBezTo>
                        <a:pt x="45" y="293"/>
                        <a:pt x="30" y="370"/>
                        <a:pt x="30" y="370"/>
                      </a:cubicBezTo>
                      <a:cubicBezTo>
                        <a:pt x="197" y="370"/>
                        <a:pt x="197" y="370"/>
                        <a:pt x="197" y="370"/>
                      </a:cubicBezTo>
                      <a:cubicBezTo>
                        <a:pt x="197" y="370"/>
                        <a:pt x="199" y="295"/>
                        <a:pt x="209" y="231"/>
                      </a:cubicBezTo>
                      <a:cubicBezTo>
                        <a:pt x="211" y="240"/>
                        <a:pt x="214" y="250"/>
                        <a:pt x="215" y="262"/>
                      </a:cubicBezTo>
                      <a:cubicBezTo>
                        <a:pt x="219" y="290"/>
                        <a:pt x="223" y="390"/>
                        <a:pt x="223" y="390"/>
                      </a:cubicBezTo>
                      <a:cubicBezTo>
                        <a:pt x="227" y="390"/>
                        <a:pt x="227" y="390"/>
                        <a:pt x="227" y="390"/>
                      </a:cubicBezTo>
                      <a:cubicBezTo>
                        <a:pt x="227" y="391"/>
                        <a:pt x="227" y="393"/>
                        <a:pt x="227" y="395"/>
                      </a:cubicBezTo>
                      <a:cubicBezTo>
                        <a:pt x="227" y="396"/>
                        <a:pt x="227" y="396"/>
                        <a:pt x="227" y="396"/>
                      </a:cubicBezTo>
                      <a:cubicBezTo>
                        <a:pt x="228" y="405"/>
                        <a:pt x="234" y="412"/>
                        <a:pt x="241" y="411"/>
                      </a:cubicBezTo>
                      <a:cubicBezTo>
                        <a:pt x="248" y="410"/>
                        <a:pt x="253" y="403"/>
                        <a:pt x="252" y="394"/>
                      </a:cubicBezTo>
                      <a:cubicBezTo>
                        <a:pt x="252" y="393"/>
                        <a:pt x="252" y="393"/>
                        <a:pt x="252" y="393"/>
                      </a:cubicBezTo>
                      <a:cubicBezTo>
                        <a:pt x="252" y="392"/>
                        <a:pt x="252" y="391"/>
                        <a:pt x="252" y="390"/>
                      </a:cubicBezTo>
                      <a:close/>
                      <a:moveTo>
                        <a:pt x="130" y="103"/>
                      </a:moveTo>
                      <a:cubicBezTo>
                        <a:pt x="128" y="108"/>
                        <a:pt x="122" y="112"/>
                        <a:pt x="121" y="112"/>
                      </a:cubicBezTo>
                      <a:cubicBezTo>
                        <a:pt x="115" y="113"/>
                        <a:pt x="111" y="114"/>
                        <a:pt x="107" y="113"/>
                      </a:cubicBezTo>
                      <a:cubicBezTo>
                        <a:pt x="92" y="104"/>
                        <a:pt x="37" y="49"/>
                        <a:pt x="37" y="45"/>
                      </a:cubicBezTo>
                      <a:cubicBezTo>
                        <a:pt x="36" y="42"/>
                        <a:pt x="102" y="27"/>
                        <a:pt x="102" y="27"/>
                      </a:cubicBezTo>
                      <a:cubicBezTo>
                        <a:pt x="101" y="21"/>
                        <a:pt x="101" y="21"/>
                        <a:pt x="101" y="21"/>
                      </a:cubicBezTo>
                      <a:cubicBezTo>
                        <a:pt x="102" y="21"/>
                        <a:pt x="103" y="21"/>
                        <a:pt x="105" y="22"/>
                      </a:cubicBezTo>
                      <a:cubicBezTo>
                        <a:pt x="109" y="23"/>
                        <a:pt x="117" y="25"/>
                        <a:pt x="124" y="25"/>
                      </a:cubicBezTo>
                      <a:cubicBezTo>
                        <a:pt x="123" y="27"/>
                        <a:pt x="121" y="29"/>
                        <a:pt x="120" y="32"/>
                      </a:cubicBezTo>
                      <a:cubicBezTo>
                        <a:pt x="106" y="38"/>
                        <a:pt x="106" y="38"/>
                        <a:pt x="106" y="38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05" y="58"/>
                        <a:pt x="100" y="69"/>
                        <a:pt x="102" y="72"/>
                      </a:cubicBezTo>
                      <a:cubicBezTo>
                        <a:pt x="106" y="80"/>
                        <a:pt x="130" y="92"/>
                        <a:pt x="130" y="92"/>
                      </a:cubicBezTo>
                      <a:cubicBezTo>
                        <a:pt x="130" y="92"/>
                        <a:pt x="131" y="101"/>
                        <a:pt x="130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111" name="Freeform 87"/>
              <p:cNvSpPr/>
              <p:nvPr/>
            </p:nvSpPr>
            <p:spPr bwMode="auto">
              <a:xfrm>
                <a:off x="3182938" y="3517900"/>
                <a:ext cx="146050" cy="207962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6" y="3"/>
                  </a:cxn>
                  <a:cxn ang="0">
                    <a:pos x="44" y="9"/>
                  </a:cxn>
                  <a:cxn ang="0">
                    <a:pos x="67" y="14"/>
                  </a:cxn>
                  <a:cxn ang="0">
                    <a:pos x="88" y="56"/>
                  </a:cxn>
                  <a:cxn ang="0">
                    <a:pos x="51" y="112"/>
                  </a:cxn>
                  <a:cxn ang="0">
                    <a:pos x="39" y="125"/>
                  </a:cxn>
                </a:cxnLst>
                <a:rect l="0" t="0" r="r" b="b"/>
                <a:pathLst>
                  <a:path w="88" h="125">
                    <a:moveTo>
                      <a:pt x="6" y="30"/>
                    </a:moveTo>
                    <a:cubicBezTo>
                      <a:pt x="6" y="30"/>
                      <a:pt x="0" y="0"/>
                      <a:pt x="6" y="3"/>
                    </a:cubicBezTo>
                    <a:cubicBezTo>
                      <a:pt x="25" y="11"/>
                      <a:pt x="34" y="7"/>
                      <a:pt x="44" y="9"/>
                    </a:cubicBezTo>
                    <a:cubicBezTo>
                      <a:pt x="55" y="10"/>
                      <a:pt x="58" y="9"/>
                      <a:pt x="67" y="14"/>
                    </a:cubicBezTo>
                    <a:cubicBezTo>
                      <a:pt x="88" y="27"/>
                      <a:pt x="88" y="36"/>
                      <a:pt x="88" y="56"/>
                    </a:cubicBezTo>
                    <a:cubicBezTo>
                      <a:pt x="88" y="94"/>
                      <a:pt x="69" y="95"/>
                      <a:pt x="51" y="112"/>
                    </a:cubicBezTo>
                    <a:cubicBezTo>
                      <a:pt x="39" y="125"/>
                      <a:pt x="39" y="125"/>
                      <a:pt x="39" y="1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20"/>
          <p:cNvGrpSpPr/>
          <p:nvPr/>
        </p:nvGrpSpPr>
        <p:grpSpPr>
          <a:xfrm>
            <a:off x="4277982" y="1178842"/>
            <a:ext cx="1629579" cy="1024183"/>
            <a:chOff x="686838" y="2184398"/>
            <a:chExt cx="1192213" cy="749301"/>
          </a:xfrm>
          <a:solidFill>
            <a:schemeClr val="accent2"/>
          </a:solidFill>
        </p:grpSpPr>
        <p:sp>
          <p:nvSpPr>
            <p:cNvPr id="152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23"/>
          <p:cNvGrpSpPr/>
          <p:nvPr/>
        </p:nvGrpSpPr>
        <p:grpSpPr>
          <a:xfrm>
            <a:off x="1934296" y="2382577"/>
            <a:ext cx="1325758" cy="833233"/>
            <a:chOff x="686838" y="2184398"/>
            <a:chExt cx="1192213" cy="749301"/>
          </a:xfrm>
          <a:solidFill>
            <a:schemeClr val="accent3"/>
          </a:solidFill>
        </p:grpSpPr>
        <p:sp>
          <p:nvSpPr>
            <p:cNvPr id="158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32"/>
          <p:cNvGrpSpPr/>
          <p:nvPr/>
        </p:nvGrpSpPr>
        <p:grpSpPr>
          <a:xfrm>
            <a:off x="2337235" y="3713735"/>
            <a:ext cx="1038899" cy="652944"/>
            <a:chOff x="686838" y="2184398"/>
            <a:chExt cx="1192213" cy="749301"/>
          </a:xfrm>
          <a:solidFill>
            <a:schemeClr val="accent4"/>
          </a:solidFill>
        </p:grpSpPr>
        <p:sp>
          <p:nvSpPr>
            <p:cNvPr id="161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2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3" name="Freeform 46"/>
          <p:cNvSpPr>
            <a:spLocks noEditPoints="1"/>
          </p:cNvSpPr>
          <p:nvPr/>
        </p:nvSpPr>
        <p:spPr bwMode="auto">
          <a:xfrm>
            <a:off x="6113419" y="2368793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46"/>
          <p:cNvSpPr>
            <a:spLocks noEditPoints="1"/>
          </p:cNvSpPr>
          <p:nvPr/>
        </p:nvSpPr>
        <p:spPr bwMode="auto">
          <a:xfrm>
            <a:off x="6113419" y="3400102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46"/>
          <p:cNvSpPr>
            <a:spLocks noEditPoints="1"/>
          </p:cNvSpPr>
          <p:nvPr/>
        </p:nvSpPr>
        <p:spPr bwMode="auto">
          <a:xfrm>
            <a:off x="6113419" y="4418152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Freeform 46"/>
          <p:cNvSpPr>
            <a:spLocks noEditPoints="1"/>
          </p:cNvSpPr>
          <p:nvPr/>
        </p:nvSpPr>
        <p:spPr bwMode="auto">
          <a:xfrm>
            <a:off x="6113419" y="5436203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" name="Group 30"/>
          <p:cNvGrpSpPr/>
          <p:nvPr/>
        </p:nvGrpSpPr>
        <p:grpSpPr>
          <a:xfrm>
            <a:off x="6855158" y="2357495"/>
            <a:ext cx="2699107" cy="555200"/>
            <a:chOff x="1224678" y="1233504"/>
            <a:chExt cx="2407799" cy="394831"/>
          </a:xfrm>
        </p:grpSpPr>
        <p:sp>
          <p:nvSpPr>
            <p:cNvPr id="168" name="Text Placeholder 3"/>
            <p:cNvSpPr txBox="1"/>
            <p:nvPr/>
          </p:nvSpPr>
          <p:spPr>
            <a:xfrm>
              <a:off x="1224678" y="1233504"/>
              <a:ext cx="1110273" cy="183342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Text Placeholder 3"/>
            <p:cNvSpPr txBox="1"/>
            <p:nvPr/>
          </p:nvSpPr>
          <p:spPr>
            <a:xfrm>
              <a:off x="1270277" y="1418802"/>
              <a:ext cx="2362200" cy="20953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sp>
        <p:nvSpPr>
          <p:cNvPr id="170" name="Text Placeholder 3"/>
          <p:cNvSpPr txBox="1"/>
          <p:nvPr/>
        </p:nvSpPr>
        <p:spPr>
          <a:xfrm>
            <a:off x="9696030" y="2594023"/>
            <a:ext cx="977900" cy="332105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459,769K</a:t>
            </a:r>
          </a:p>
        </p:txBody>
      </p:sp>
      <p:grpSp>
        <p:nvGrpSpPr>
          <p:cNvPr id="17" name="Group 30"/>
          <p:cNvGrpSpPr/>
          <p:nvPr/>
        </p:nvGrpSpPr>
        <p:grpSpPr>
          <a:xfrm>
            <a:off x="6919278" y="3388805"/>
            <a:ext cx="2647991" cy="555199"/>
            <a:chOff x="1270277" y="1233504"/>
            <a:chExt cx="2362200" cy="394830"/>
          </a:xfrm>
        </p:grpSpPr>
        <p:sp>
          <p:nvSpPr>
            <p:cNvPr id="172" name="Text Placeholder 3"/>
            <p:cNvSpPr txBox="1"/>
            <p:nvPr/>
          </p:nvSpPr>
          <p:spPr>
            <a:xfrm>
              <a:off x="1270277" y="1233504"/>
              <a:ext cx="1110273" cy="183342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Text Placeholder 3"/>
            <p:cNvSpPr txBox="1"/>
            <p:nvPr/>
          </p:nvSpPr>
          <p:spPr>
            <a:xfrm>
              <a:off x="1270277" y="1418801"/>
              <a:ext cx="2362200" cy="20953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8" name="Group 30"/>
          <p:cNvGrpSpPr/>
          <p:nvPr/>
        </p:nvGrpSpPr>
        <p:grpSpPr>
          <a:xfrm>
            <a:off x="6919278" y="4406855"/>
            <a:ext cx="2647991" cy="555199"/>
            <a:chOff x="1270277" y="1233504"/>
            <a:chExt cx="2362200" cy="394830"/>
          </a:xfrm>
        </p:grpSpPr>
        <p:sp>
          <p:nvSpPr>
            <p:cNvPr id="175" name="Text Placeholder 3"/>
            <p:cNvSpPr txBox="1"/>
            <p:nvPr/>
          </p:nvSpPr>
          <p:spPr>
            <a:xfrm>
              <a:off x="1270277" y="1233504"/>
              <a:ext cx="1110273" cy="183342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Text Placeholder 3"/>
            <p:cNvSpPr txBox="1"/>
            <p:nvPr/>
          </p:nvSpPr>
          <p:spPr>
            <a:xfrm>
              <a:off x="1270277" y="1418801"/>
              <a:ext cx="2362200" cy="20953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9" name="Group 30"/>
          <p:cNvGrpSpPr/>
          <p:nvPr/>
        </p:nvGrpSpPr>
        <p:grpSpPr>
          <a:xfrm>
            <a:off x="6919278" y="5424906"/>
            <a:ext cx="2647991" cy="555199"/>
            <a:chOff x="1270277" y="1233504"/>
            <a:chExt cx="2362200" cy="394830"/>
          </a:xfrm>
        </p:grpSpPr>
        <p:sp>
          <p:nvSpPr>
            <p:cNvPr id="178" name="Text Placeholder 3"/>
            <p:cNvSpPr txBox="1"/>
            <p:nvPr/>
          </p:nvSpPr>
          <p:spPr>
            <a:xfrm>
              <a:off x="1270277" y="1233504"/>
              <a:ext cx="1110273" cy="183342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Text Placeholder 3"/>
            <p:cNvSpPr txBox="1"/>
            <p:nvPr/>
          </p:nvSpPr>
          <p:spPr>
            <a:xfrm>
              <a:off x="1270277" y="1418801"/>
              <a:ext cx="2362200" cy="20953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sp>
        <p:nvSpPr>
          <p:cNvPr id="180" name="Text Placeholder 3"/>
          <p:cNvSpPr txBox="1"/>
          <p:nvPr/>
        </p:nvSpPr>
        <p:spPr>
          <a:xfrm>
            <a:off x="9696028" y="3611356"/>
            <a:ext cx="977900" cy="332105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559,700K</a:t>
            </a:r>
          </a:p>
        </p:txBody>
      </p:sp>
      <p:sp>
        <p:nvSpPr>
          <p:cNvPr id="181" name="Text Placeholder 3"/>
          <p:cNvSpPr txBox="1"/>
          <p:nvPr/>
        </p:nvSpPr>
        <p:spPr>
          <a:xfrm>
            <a:off x="9696028" y="4615430"/>
            <a:ext cx="977900" cy="332105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400,809K</a:t>
            </a:r>
          </a:p>
        </p:txBody>
      </p:sp>
      <p:sp>
        <p:nvSpPr>
          <p:cNvPr id="182" name="Text Placeholder 3"/>
          <p:cNvSpPr txBox="1"/>
          <p:nvPr/>
        </p:nvSpPr>
        <p:spPr>
          <a:xfrm>
            <a:off x="9696030" y="5647457"/>
            <a:ext cx="977900" cy="332105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909,369K</a:t>
            </a:r>
          </a:p>
        </p:txBody>
      </p:sp>
      <p:sp>
        <p:nvSpPr>
          <p:cNvPr id="95" name="Content Placeholder 2"/>
          <p:cNvSpPr txBox="1"/>
          <p:nvPr/>
        </p:nvSpPr>
        <p:spPr>
          <a:xfrm>
            <a:off x="4563269" y="82266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6" name="Content Placeholder 2"/>
          <p:cNvSpPr txBox="1"/>
          <p:nvPr/>
        </p:nvSpPr>
        <p:spPr>
          <a:xfrm>
            <a:off x="4935688" y="396876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bldLvl="0" animBg="1"/>
      <p:bldP spid="164" grpId="0" bldLvl="0" animBg="1"/>
      <p:bldP spid="165" grpId="0" bldLvl="0" animBg="1"/>
      <p:bldP spid="166" grpId="0" bldLvl="0" animBg="1"/>
      <p:bldP spid="170" grpId="0"/>
      <p:bldP spid="180" grpId="0"/>
      <p:bldP spid="181" grpId="0"/>
      <p:bldP spid="1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/>
        </p:nvGraphicFramePr>
        <p:xfrm>
          <a:off x="808083" y="2218162"/>
          <a:ext cx="5447574" cy="3661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Oval 13"/>
          <p:cNvSpPr/>
          <p:nvPr/>
        </p:nvSpPr>
        <p:spPr>
          <a:xfrm>
            <a:off x="6616094" y="2606036"/>
            <a:ext cx="571172" cy="5744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318852" y="2653664"/>
            <a:ext cx="3450035" cy="3416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616094" y="3406053"/>
            <a:ext cx="571172" cy="5744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318852" y="3449700"/>
            <a:ext cx="3450035" cy="3416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616094" y="4201383"/>
            <a:ext cx="571172" cy="5744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365715" y="4245736"/>
            <a:ext cx="3450035" cy="3416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616094" y="4961168"/>
            <a:ext cx="571172" cy="5744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365715" y="5041772"/>
            <a:ext cx="3403172" cy="3416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35"/>
          <p:cNvSpPr>
            <a:spLocks noEditPoints="1"/>
          </p:cNvSpPr>
          <p:nvPr/>
        </p:nvSpPr>
        <p:spPr bwMode="auto">
          <a:xfrm>
            <a:off x="6692416" y="2752082"/>
            <a:ext cx="418529" cy="282357"/>
          </a:xfrm>
          <a:custGeom>
            <a:avLst/>
            <a:gdLst>
              <a:gd name="T0" fmla="*/ 135 w 157"/>
              <a:gd name="T1" fmla="*/ 46 h 106"/>
              <a:gd name="T2" fmla="*/ 136 w 157"/>
              <a:gd name="T3" fmla="*/ 37 h 106"/>
              <a:gd name="T4" fmla="*/ 99 w 157"/>
              <a:gd name="T5" fmla="*/ 0 h 106"/>
              <a:gd name="T6" fmla="*/ 73 w 157"/>
              <a:gd name="T7" fmla="*/ 18 h 106"/>
              <a:gd name="T8" fmla="*/ 45 w 157"/>
              <a:gd name="T9" fmla="*/ 8 h 106"/>
              <a:gd name="T10" fmla="*/ 19 w 157"/>
              <a:gd name="T11" fmla="*/ 39 h 106"/>
              <a:gd name="T12" fmla="*/ 20 w 157"/>
              <a:gd name="T13" fmla="*/ 47 h 106"/>
              <a:gd name="T14" fmla="*/ 0 w 157"/>
              <a:gd name="T15" fmla="*/ 75 h 106"/>
              <a:gd name="T16" fmla="*/ 31 w 157"/>
              <a:gd name="T17" fmla="*/ 106 h 106"/>
              <a:gd name="T18" fmla="*/ 126 w 157"/>
              <a:gd name="T19" fmla="*/ 106 h 106"/>
              <a:gd name="T20" fmla="*/ 157 w 157"/>
              <a:gd name="T21" fmla="*/ 75 h 106"/>
              <a:gd name="T22" fmla="*/ 135 w 157"/>
              <a:gd name="T23" fmla="*/ 46 h 106"/>
              <a:gd name="T24" fmla="*/ 120 w 157"/>
              <a:gd name="T25" fmla="*/ 100 h 106"/>
              <a:gd name="T26" fmla="*/ 79 w 157"/>
              <a:gd name="T27" fmla="*/ 100 h 106"/>
              <a:gd name="T28" fmla="*/ 103 w 157"/>
              <a:gd name="T29" fmla="*/ 75 h 106"/>
              <a:gd name="T30" fmla="*/ 102 w 157"/>
              <a:gd name="T31" fmla="*/ 72 h 106"/>
              <a:gd name="T32" fmla="*/ 92 w 157"/>
              <a:gd name="T33" fmla="*/ 72 h 106"/>
              <a:gd name="T34" fmla="*/ 92 w 157"/>
              <a:gd name="T35" fmla="*/ 68 h 106"/>
              <a:gd name="T36" fmla="*/ 92 w 157"/>
              <a:gd name="T37" fmla="*/ 37 h 106"/>
              <a:gd name="T38" fmla="*/ 90 w 157"/>
              <a:gd name="T39" fmla="*/ 35 h 106"/>
              <a:gd name="T40" fmla="*/ 64 w 157"/>
              <a:gd name="T41" fmla="*/ 35 h 106"/>
              <a:gd name="T42" fmla="*/ 62 w 157"/>
              <a:gd name="T43" fmla="*/ 37 h 106"/>
              <a:gd name="T44" fmla="*/ 62 w 157"/>
              <a:gd name="T45" fmla="*/ 68 h 106"/>
              <a:gd name="T46" fmla="*/ 62 w 157"/>
              <a:gd name="T47" fmla="*/ 73 h 106"/>
              <a:gd name="T48" fmla="*/ 51 w 157"/>
              <a:gd name="T49" fmla="*/ 73 h 106"/>
              <a:gd name="T50" fmla="*/ 50 w 157"/>
              <a:gd name="T51" fmla="*/ 76 h 106"/>
              <a:gd name="T52" fmla="*/ 75 w 157"/>
              <a:gd name="T53" fmla="*/ 100 h 106"/>
              <a:gd name="T54" fmla="*/ 38 w 157"/>
              <a:gd name="T55" fmla="*/ 100 h 106"/>
              <a:gd name="T56" fmla="*/ 11 w 157"/>
              <a:gd name="T57" fmla="*/ 74 h 106"/>
              <a:gd name="T58" fmla="*/ 29 w 157"/>
              <a:gd name="T59" fmla="*/ 50 h 106"/>
              <a:gd name="T60" fmla="*/ 28 w 157"/>
              <a:gd name="T61" fmla="*/ 44 h 106"/>
              <a:gd name="T62" fmla="*/ 50 w 157"/>
              <a:gd name="T63" fmla="*/ 17 h 106"/>
              <a:gd name="T64" fmla="*/ 74 w 157"/>
              <a:gd name="T65" fmla="*/ 29 h 106"/>
              <a:gd name="T66" fmla="*/ 97 w 157"/>
              <a:gd name="T67" fmla="*/ 10 h 106"/>
              <a:gd name="T68" fmla="*/ 128 w 157"/>
              <a:gd name="T69" fmla="*/ 42 h 106"/>
              <a:gd name="T70" fmla="*/ 127 w 157"/>
              <a:gd name="T71" fmla="*/ 49 h 106"/>
              <a:gd name="T72" fmla="*/ 147 w 157"/>
              <a:gd name="T73" fmla="*/ 74 h 106"/>
              <a:gd name="T74" fmla="*/ 120 w 157"/>
              <a:gd name="T75" fmla="*/ 10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6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6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39"/>
                </a:cubicBezTo>
                <a:cubicBezTo>
                  <a:pt x="19" y="42"/>
                  <a:pt x="20" y="44"/>
                  <a:pt x="20" y="47"/>
                </a:cubicBezTo>
                <a:cubicBezTo>
                  <a:pt x="9" y="51"/>
                  <a:pt x="0" y="62"/>
                  <a:pt x="0" y="75"/>
                </a:cubicBezTo>
                <a:cubicBezTo>
                  <a:pt x="0" y="92"/>
                  <a:pt x="14" y="106"/>
                  <a:pt x="31" y="106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43" y="106"/>
                  <a:pt x="157" y="92"/>
                  <a:pt x="157" y="75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0"/>
                  <a:pt x="92" y="68"/>
                </a:cubicBezTo>
                <a:cubicBezTo>
                  <a:pt x="92" y="59"/>
                  <a:pt x="92" y="43"/>
                  <a:pt x="92" y="37"/>
                </a:cubicBezTo>
                <a:cubicBezTo>
                  <a:pt x="92" y="37"/>
                  <a:pt x="92" y="35"/>
                  <a:pt x="90" y="35"/>
                </a:cubicBezTo>
                <a:cubicBezTo>
                  <a:pt x="88" y="35"/>
                  <a:pt x="67" y="35"/>
                  <a:pt x="64" y="35"/>
                </a:cubicBezTo>
                <a:cubicBezTo>
                  <a:pt x="61" y="35"/>
                  <a:pt x="62" y="37"/>
                  <a:pt x="62" y="37"/>
                </a:cubicBezTo>
                <a:cubicBezTo>
                  <a:pt x="62" y="44"/>
                  <a:pt x="62" y="59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8"/>
                  <a:pt x="11" y="74"/>
                </a:cubicBezTo>
                <a:cubicBezTo>
                  <a:pt x="11" y="63"/>
                  <a:pt x="18" y="53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1"/>
                  <a:pt x="37" y="19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0"/>
                  <a:pt x="97" y="10"/>
                </a:cubicBezTo>
                <a:cubicBezTo>
                  <a:pt x="115" y="10"/>
                  <a:pt x="128" y="24"/>
                  <a:pt x="128" y="42"/>
                </a:cubicBezTo>
                <a:cubicBezTo>
                  <a:pt x="128" y="44"/>
                  <a:pt x="127" y="47"/>
                  <a:pt x="127" y="49"/>
                </a:cubicBezTo>
                <a:cubicBezTo>
                  <a:pt x="138" y="53"/>
                  <a:pt x="147" y="62"/>
                  <a:pt x="147" y="74"/>
                </a:cubicBezTo>
                <a:cubicBezTo>
                  <a:pt x="147" y="88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106"/>
          <p:cNvSpPr>
            <a:spLocks noEditPoints="1"/>
          </p:cNvSpPr>
          <p:nvPr/>
        </p:nvSpPr>
        <p:spPr bwMode="auto">
          <a:xfrm>
            <a:off x="6794544" y="4327762"/>
            <a:ext cx="214271" cy="288364"/>
          </a:xfrm>
          <a:custGeom>
            <a:avLst/>
            <a:gdLst>
              <a:gd name="T0" fmla="*/ 0 w 107"/>
              <a:gd name="T1" fmla="*/ 0 h 144"/>
              <a:gd name="T2" fmla="*/ 0 w 107"/>
              <a:gd name="T3" fmla="*/ 144 h 144"/>
              <a:gd name="T4" fmla="*/ 80 w 107"/>
              <a:gd name="T5" fmla="*/ 144 h 144"/>
              <a:gd name="T6" fmla="*/ 107 w 107"/>
              <a:gd name="T7" fmla="*/ 113 h 144"/>
              <a:gd name="T8" fmla="*/ 107 w 107"/>
              <a:gd name="T9" fmla="*/ 0 h 144"/>
              <a:gd name="T10" fmla="*/ 0 w 107"/>
              <a:gd name="T11" fmla="*/ 0 h 144"/>
              <a:gd name="T12" fmla="*/ 9 w 107"/>
              <a:gd name="T13" fmla="*/ 134 h 144"/>
              <a:gd name="T14" fmla="*/ 9 w 107"/>
              <a:gd name="T15" fmla="*/ 9 h 144"/>
              <a:gd name="T16" fmla="*/ 99 w 107"/>
              <a:gd name="T17" fmla="*/ 9 h 144"/>
              <a:gd name="T18" fmla="*/ 99 w 107"/>
              <a:gd name="T19" fmla="*/ 102 h 144"/>
              <a:gd name="T20" fmla="*/ 72 w 107"/>
              <a:gd name="T21" fmla="*/ 102 h 144"/>
              <a:gd name="T22" fmla="*/ 72 w 107"/>
              <a:gd name="T23" fmla="*/ 134 h 144"/>
              <a:gd name="T24" fmla="*/ 9 w 107"/>
              <a:gd name="T25" fmla="*/ 13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7" h="144">
                <a:moveTo>
                  <a:pt x="0" y="0"/>
                </a:moveTo>
                <a:lnTo>
                  <a:pt x="0" y="144"/>
                </a:lnTo>
                <a:lnTo>
                  <a:pt x="80" y="144"/>
                </a:lnTo>
                <a:lnTo>
                  <a:pt x="107" y="113"/>
                </a:lnTo>
                <a:lnTo>
                  <a:pt x="107" y="0"/>
                </a:lnTo>
                <a:lnTo>
                  <a:pt x="0" y="0"/>
                </a:lnTo>
                <a:close/>
                <a:moveTo>
                  <a:pt x="9" y="134"/>
                </a:moveTo>
                <a:lnTo>
                  <a:pt x="9" y="9"/>
                </a:lnTo>
                <a:lnTo>
                  <a:pt x="99" y="9"/>
                </a:lnTo>
                <a:lnTo>
                  <a:pt x="99" y="102"/>
                </a:lnTo>
                <a:lnTo>
                  <a:pt x="72" y="102"/>
                </a:lnTo>
                <a:lnTo>
                  <a:pt x="72" y="134"/>
                </a:lnTo>
                <a:lnTo>
                  <a:pt x="9" y="1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789539" y="3526065"/>
            <a:ext cx="224283" cy="334423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5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781527" y="5092195"/>
            <a:ext cx="240304" cy="312395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30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Content Placeholder 2"/>
          <p:cNvSpPr txBox="1"/>
          <p:nvPr/>
        </p:nvSpPr>
        <p:spPr>
          <a:xfrm>
            <a:off x="4563269" y="82266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4935688" y="396876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 bldLvl="0" animBg="1"/>
      <p:bldP spid="15" grpId="0"/>
      <p:bldP spid="16" grpId="0" bldLvl="0" animBg="1"/>
      <p:bldP spid="17" grpId="0"/>
      <p:bldP spid="18" grpId="0" bldLvl="0" animBg="1"/>
      <p:bldP spid="19" grpId="0"/>
      <p:bldP spid="20" grpId="0" bldLvl="0" animBg="1"/>
      <p:bldP spid="21" grpId="0"/>
      <p:bldP spid="22" grpId="0" bldLvl="0" animBg="1"/>
      <p:bldP spid="2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3609" y="5485142"/>
            <a:ext cx="640080" cy="423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6087" y="5480005"/>
            <a:ext cx="640080" cy="423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8565" y="5485142"/>
            <a:ext cx="640080" cy="423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1043" y="5483937"/>
            <a:ext cx="640080" cy="423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43521" y="5485142"/>
            <a:ext cx="640080" cy="423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65999" y="5480005"/>
            <a:ext cx="640080" cy="423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8477" y="5480005"/>
            <a:ext cx="640080" cy="423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10954" y="5480005"/>
            <a:ext cx="640080" cy="423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33437" y="5480005"/>
            <a:ext cx="640080" cy="423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1412" y="4806483"/>
            <a:ext cx="2225309" cy="5785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76720" y="4806483"/>
            <a:ext cx="3619836" cy="578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96557" y="4806483"/>
            <a:ext cx="5044032" cy="5785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9452749" y="2404593"/>
            <a:ext cx="565710" cy="601066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5749798" y="2425218"/>
            <a:ext cx="692404" cy="559817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2219720" y="2366290"/>
            <a:ext cx="462585" cy="677673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91321" y="3238429"/>
            <a:ext cx="2319384" cy="823715"/>
            <a:chOff x="1469669" y="2631524"/>
            <a:chExt cx="2339926" cy="851695"/>
          </a:xfrm>
        </p:grpSpPr>
        <p:sp>
          <p:nvSpPr>
            <p:cNvPr id="26" name="TextBox 25"/>
            <p:cNvSpPr txBox="1"/>
            <p:nvPr/>
          </p:nvSpPr>
          <p:spPr>
            <a:xfrm>
              <a:off x="1919568" y="2631524"/>
              <a:ext cx="1440123" cy="36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69669" y="2931701"/>
              <a:ext cx="2339926" cy="5515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36310" y="3238430"/>
            <a:ext cx="2319384" cy="823715"/>
            <a:chOff x="4926037" y="2631524"/>
            <a:chExt cx="2339926" cy="851695"/>
          </a:xfrm>
        </p:grpSpPr>
        <p:sp>
          <p:nvSpPr>
            <p:cNvPr id="28" name="TextBox 27"/>
            <p:cNvSpPr txBox="1"/>
            <p:nvPr/>
          </p:nvSpPr>
          <p:spPr>
            <a:xfrm>
              <a:off x="5375936" y="2631524"/>
              <a:ext cx="1440123" cy="36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26037" y="2931701"/>
              <a:ext cx="2339926" cy="5515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581298" y="3238430"/>
            <a:ext cx="2319384" cy="823715"/>
            <a:chOff x="8382405" y="2631524"/>
            <a:chExt cx="2339926" cy="851695"/>
          </a:xfrm>
        </p:grpSpPr>
        <p:sp>
          <p:nvSpPr>
            <p:cNvPr id="32" name="TextBox 31"/>
            <p:cNvSpPr txBox="1"/>
            <p:nvPr/>
          </p:nvSpPr>
          <p:spPr>
            <a:xfrm>
              <a:off x="8832304" y="2631524"/>
              <a:ext cx="1440123" cy="36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382405" y="2931701"/>
              <a:ext cx="2339926" cy="5515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Content Placeholder 2"/>
          <p:cNvSpPr txBox="1"/>
          <p:nvPr/>
        </p:nvSpPr>
        <p:spPr>
          <a:xfrm>
            <a:off x="4563269" y="82266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4935688" y="396876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-1301" y="881769"/>
            <a:ext cx="5759730" cy="5094464"/>
          </a:xfrm>
          <a:custGeom>
            <a:avLst/>
            <a:gdLst>
              <a:gd name="T0" fmla="*/ 2277 w 2277"/>
              <a:gd name="T1" fmla="*/ 2014 h 2014"/>
              <a:gd name="T2" fmla="*/ 1061 w 2277"/>
              <a:gd name="T3" fmla="*/ 2014 h 2014"/>
              <a:gd name="T4" fmla="*/ 0 w 2277"/>
              <a:gd name="T5" fmla="*/ 0 h 2014"/>
              <a:gd name="T6" fmla="*/ 1217 w 2277"/>
              <a:gd name="T7" fmla="*/ 0 h 2014"/>
              <a:gd name="T8" fmla="*/ 2277 w 2277"/>
              <a:gd name="T9" fmla="*/ 2014 h 2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7" h="2014">
                <a:moveTo>
                  <a:pt x="2277" y="2014"/>
                </a:moveTo>
                <a:lnTo>
                  <a:pt x="1061" y="2014"/>
                </a:lnTo>
                <a:lnTo>
                  <a:pt x="0" y="0"/>
                </a:lnTo>
                <a:lnTo>
                  <a:pt x="1217" y="0"/>
                </a:lnTo>
                <a:lnTo>
                  <a:pt x="2277" y="2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332670" y="1377556"/>
            <a:ext cx="12857691" cy="41028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" name="Freeform 7"/>
          <p:cNvSpPr/>
          <p:nvPr/>
        </p:nvSpPr>
        <p:spPr bwMode="auto">
          <a:xfrm>
            <a:off x="-332669" y="881769"/>
            <a:ext cx="3412330" cy="4598677"/>
          </a:xfrm>
          <a:custGeom>
            <a:avLst/>
            <a:gdLst>
              <a:gd name="T0" fmla="*/ 1349 w 1349"/>
              <a:gd name="T1" fmla="*/ 0 h 1818"/>
              <a:gd name="T2" fmla="*/ 0 w 1349"/>
              <a:gd name="T3" fmla="*/ 1818 h 1818"/>
              <a:gd name="T4" fmla="*/ 0 w 1349"/>
              <a:gd name="T5" fmla="*/ 0 h 1818"/>
              <a:gd name="T6" fmla="*/ 1349 w 1349"/>
              <a:gd name="T7" fmla="*/ 0 h 1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9" h="1818">
                <a:moveTo>
                  <a:pt x="1349" y="0"/>
                </a:moveTo>
                <a:lnTo>
                  <a:pt x="0" y="1818"/>
                </a:lnTo>
                <a:lnTo>
                  <a:pt x="0" y="0"/>
                </a:lnTo>
                <a:lnTo>
                  <a:pt x="134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8" name="Freeform 8"/>
          <p:cNvSpPr/>
          <p:nvPr/>
        </p:nvSpPr>
        <p:spPr bwMode="auto">
          <a:xfrm>
            <a:off x="2682528" y="4418047"/>
            <a:ext cx="4535440" cy="1558187"/>
          </a:xfrm>
          <a:custGeom>
            <a:avLst/>
            <a:gdLst>
              <a:gd name="T0" fmla="*/ 446 w 1793"/>
              <a:gd name="T1" fmla="*/ 0 h 616"/>
              <a:gd name="T2" fmla="*/ 0 w 1793"/>
              <a:gd name="T3" fmla="*/ 616 h 616"/>
              <a:gd name="T4" fmla="*/ 1347 w 1793"/>
              <a:gd name="T5" fmla="*/ 616 h 616"/>
              <a:gd name="T6" fmla="*/ 1793 w 1793"/>
              <a:gd name="T7" fmla="*/ 0 h 616"/>
              <a:gd name="T8" fmla="*/ 446 w 1793"/>
              <a:gd name="T9" fmla="*/ 0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93" h="616">
                <a:moveTo>
                  <a:pt x="446" y="0"/>
                </a:moveTo>
                <a:lnTo>
                  <a:pt x="0" y="616"/>
                </a:lnTo>
                <a:lnTo>
                  <a:pt x="1347" y="616"/>
                </a:lnTo>
                <a:lnTo>
                  <a:pt x="1793" y="0"/>
                </a:lnTo>
                <a:lnTo>
                  <a:pt x="4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5303975" y="2312659"/>
            <a:ext cx="1584050" cy="83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5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zh-CN" altLang="en-US" sz="4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506008" y="3143611"/>
            <a:ext cx="5179985" cy="30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点击添加相关标题文字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3598104" y="3452653"/>
            <a:ext cx="4995792" cy="2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Click on add related title words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49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49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50"/>
                            </p:stCondLst>
                            <p:childTnLst>
                              <p:par>
                                <p:cTn id="5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0" grpId="1" bldLvl="0" animBg="1"/>
      <p:bldP spid="11" grpId="0" bldLvl="0" animBg="1"/>
      <p:bldP spid="11" grpId="1" bldLvl="0" animBg="1"/>
      <p:bldP spid="12" grpId="0" bldLvl="0" animBg="1"/>
      <p:bldP spid="12" grpId="1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1"/>
          <p:cNvSpPr/>
          <p:nvPr/>
        </p:nvSpPr>
        <p:spPr>
          <a:xfrm rot="1891259">
            <a:off x="8524117" y="1622180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396876" y="1451292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396488" y="1451292"/>
            <a:ext cx="2502984" cy="258888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1"/>
          <p:cNvSpPr/>
          <p:nvPr/>
        </p:nvSpPr>
        <p:spPr>
          <a:xfrm rot="765310">
            <a:off x="4494066" y="1242445"/>
            <a:ext cx="2968153" cy="346897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768904" y="1434229"/>
            <a:ext cx="2496055" cy="3243377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758767" y="1419350"/>
            <a:ext cx="2502984" cy="262082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1"/>
          <p:cNvSpPr/>
          <p:nvPr/>
        </p:nvSpPr>
        <p:spPr>
          <a:xfrm rot="1321971">
            <a:off x="1240172" y="1148960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101167" y="1434229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615491" y="4125750"/>
            <a:ext cx="1427480" cy="41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grpSp>
        <p:nvGrpSpPr>
          <p:cNvPr id="16" name="组合 19"/>
          <p:cNvGrpSpPr/>
          <p:nvPr/>
        </p:nvGrpSpPr>
        <p:grpSpPr bwMode="auto">
          <a:xfrm>
            <a:off x="1371276" y="4833924"/>
            <a:ext cx="9319618" cy="1672218"/>
            <a:chOff x="1160463" y="2796138"/>
            <a:chExt cx="9421420" cy="1188998"/>
          </a:xfrm>
        </p:grpSpPr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160463" y="2796138"/>
              <a:ext cx="1833524" cy="327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18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852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094238" y="1434227"/>
            <a:ext cx="2502984" cy="262082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302909" y="4125750"/>
            <a:ext cx="1427480" cy="41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4" name="矩形 23"/>
          <p:cNvSpPr/>
          <p:nvPr/>
        </p:nvSpPr>
        <p:spPr>
          <a:xfrm>
            <a:off x="8890935" y="4125750"/>
            <a:ext cx="1427480" cy="41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2" name="Content Placeholder 2"/>
          <p:cNvSpPr txBox="1"/>
          <p:nvPr/>
        </p:nvSpPr>
        <p:spPr>
          <a:xfrm>
            <a:off x="4563269" y="82266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4935688" y="396876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6" grpId="0" bldLvl="0" animBg="1"/>
      <p:bldP spid="20" grpId="0" bldLvl="0" animBg="1"/>
      <p:bldP spid="33" grpId="0" bldLvl="0" animBg="1"/>
      <p:bldP spid="34" grpId="0" bldLvl="0" animBg="1"/>
      <p:bldP spid="19" grpId="0" bldLvl="0" animBg="1"/>
      <p:bldP spid="31" grpId="0" bldLvl="0" animBg="1"/>
      <p:bldP spid="32" grpId="0" bldLvl="0" animBg="1"/>
      <p:bldP spid="41" grpId="0"/>
      <p:bldP spid="2" grpId="0" bldLvl="0" animBg="1"/>
      <p:bldP spid="21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868065" y="2493012"/>
            <a:ext cx="2790015" cy="2897866"/>
            <a:chOff x="1605412" y="1660616"/>
            <a:chExt cx="2790359" cy="2898224"/>
          </a:xfrm>
        </p:grpSpPr>
        <p:sp>
          <p:nvSpPr>
            <p:cNvPr id="65" name="矩形 64"/>
            <p:cNvSpPr/>
            <p:nvPr/>
          </p:nvSpPr>
          <p:spPr>
            <a:xfrm rot="19800000">
              <a:off x="1605412" y="1842698"/>
              <a:ext cx="2561150" cy="2716142"/>
            </a:xfrm>
            <a:custGeom>
              <a:avLst/>
              <a:gdLst>
                <a:gd name="connsiteX0" fmla="*/ 0 w 2016482"/>
                <a:gd name="connsiteY0" fmla="*/ 0 h 1382942"/>
                <a:gd name="connsiteX1" fmla="*/ 2016482 w 2016482"/>
                <a:gd name="connsiteY1" fmla="*/ 0 h 1382942"/>
                <a:gd name="connsiteX2" fmla="*/ 2016482 w 2016482"/>
                <a:gd name="connsiteY2" fmla="*/ 1382942 h 1382942"/>
                <a:gd name="connsiteX3" fmla="*/ 0 w 2016482"/>
                <a:gd name="connsiteY3" fmla="*/ 1382942 h 1382942"/>
                <a:gd name="connsiteX4" fmla="*/ 0 w 2016482"/>
                <a:gd name="connsiteY4" fmla="*/ 0 h 1382942"/>
                <a:gd name="connsiteX0-1" fmla="*/ 0 w 2359690"/>
                <a:gd name="connsiteY0-2" fmla="*/ 0 h 1476553"/>
                <a:gd name="connsiteX1-3" fmla="*/ 2016482 w 2359690"/>
                <a:gd name="connsiteY1-4" fmla="*/ 0 h 1476553"/>
                <a:gd name="connsiteX2-5" fmla="*/ 2359690 w 2359690"/>
                <a:gd name="connsiteY2-6" fmla="*/ 1476553 h 1476553"/>
                <a:gd name="connsiteX3-7" fmla="*/ 0 w 2359690"/>
                <a:gd name="connsiteY3-8" fmla="*/ 1382942 h 1476553"/>
                <a:gd name="connsiteX4-9" fmla="*/ 0 w 2359690"/>
                <a:gd name="connsiteY4-10" fmla="*/ 0 h 1476553"/>
                <a:gd name="connsiteX0-11" fmla="*/ 0 w 2359690"/>
                <a:gd name="connsiteY0-12" fmla="*/ 664857 h 2141410"/>
                <a:gd name="connsiteX1-13" fmla="*/ 1817416 w 2359690"/>
                <a:gd name="connsiteY1-14" fmla="*/ 0 h 2141410"/>
                <a:gd name="connsiteX2-15" fmla="*/ 2359690 w 2359690"/>
                <a:gd name="connsiteY2-16" fmla="*/ 2141410 h 2141410"/>
                <a:gd name="connsiteX3-17" fmla="*/ 0 w 2359690"/>
                <a:gd name="connsiteY3-18" fmla="*/ 2047799 h 2141410"/>
                <a:gd name="connsiteX4-19" fmla="*/ 0 w 2359690"/>
                <a:gd name="connsiteY4-20" fmla="*/ 664857 h 2141410"/>
                <a:gd name="connsiteX0-21" fmla="*/ 0 w 2561150"/>
                <a:gd name="connsiteY0-22" fmla="*/ 537546 h 2141410"/>
                <a:gd name="connsiteX1-23" fmla="*/ 2018876 w 2561150"/>
                <a:gd name="connsiteY1-24" fmla="*/ 0 h 2141410"/>
                <a:gd name="connsiteX2-25" fmla="*/ 2561150 w 2561150"/>
                <a:gd name="connsiteY2-26" fmla="*/ 2141410 h 2141410"/>
                <a:gd name="connsiteX3-27" fmla="*/ 201460 w 2561150"/>
                <a:gd name="connsiteY3-28" fmla="*/ 2047799 h 2141410"/>
                <a:gd name="connsiteX4-29" fmla="*/ 0 w 2561150"/>
                <a:gd name="connsiteY4-30" fmla="*/ 537546 h 2141410"/>
                <a:gd name="connsiteX0-31" fmla="*/ 0 w 2561150"/>
                <a:gd name="connsiteY0-32" fmla="*/ 537546 h 2716142"/>
                <a:gd name="connsiteX1-33" fmla="*/ 2018876 w 2561150"/>
                <a:gd name="connsiteY1-34" fmla="*/ 0 h 2716142"/>
                <a:gd name="connsiteX2-35" fmla="*/ 2561150 w 2561150"/>
                <a:gd name="connsiteY2-36" fmla="*/ 2141410 h 2716142"/>
                <a:gd name="connsiteX3-37" fmla="*/ 387515 w 2561150"/>
                <a:gd name="connsiteY3-38" fmla="*/ 2716142 h 2716142"/>
                <a:gd name="connsiteX4-39" fmla="*/ 0 w 2561150"/>
                <a:gd name="connsiteY4-40" fmla="*/ 537546 h 271614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61150" h="2716142">
                  <a:moveTo>
                    <a:pt x="0" y="537546"/>
                  </a:moveTo>
                  <a:lnTo>
                    <a:pt x="2018876" y="0"/>
                  </a:lnTo>
                  <a:lnTo>
                    <a:pt x="2561150" y="2141410"/>
                  </a:lnTo>
                  <a:lnTo>
                    <a:pt x="387515" y="2716142"/>
                  </a:lnTo>
                  <a:lnTo>
                    <a:pt x="0" y="53754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70000">
                  <a:srgbClr val="E2E2E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>
                <a:solidFill>
                  <a:srgbClr val="00B050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828975" y="1660616"/>
              <a:ext cx="1566796" cy="1566796"/>
              <a:chOff x="1475106" y="2364061"/>
              <a:chExt cx="1074470" cy="1074470"/>
            </a:xfrm>
            <a:effectLst>
              <a:outerShdw blurRad="76200" dist="127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5" name="矩形 74"/>
              <p:cNvSpPr/>
              <p:nvPr/>
            </p:nvSpPr>
            <p:spPr>
              <a:xfrm>
                <a:off x="1475106" y="2364061"/>
                <a:ext cx="1074470" cy="1074470"/>
              </a:xfrm>
              <a:prstGeom prst="rect">
                <a:avLst/>
              </a:prstGeom>
              <a:solidFill>
                <a:srgbClr val="EFEFE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8800" kern="0">
                  <a:solidFill>
                    <a:srgbClr val="00B050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1502646" y="2391601"/>
                <a:ext cx="1019391" cy="1019391"/>
              </a:xfrm>
              <a:prstGeom prst="rect">
                <a:avLst/>
              </a:prstGeom>
              <a:solidFill>
                <a:srgbClr val="EFEFE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4800" kern="0" dirty="0">
                    <a:solidFill>
                      <a:schemeClr val="accent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目录</a:t>
                </a:r>
              </a:p>
            </p:txBody>
          </p:sp>
        </p:grpSp>
      </p:grpSp>
      <p:grpSp>
        <p:nvGrpSpPr>
          <p:cNvPr id="88" name="组合 87"/>
          <p:cNvGrpSpPr/>
          <p:nvPr/>
        </p:nvGrpSpPr>
        <p:grpSpPr>
          <a:xfrm>
            <a:off x="11673401" y="1613395"/>
            <a:ext cx="359996" cy="359996"/>
            <a:chOff x="1475106" y="2364061"/>
            <a:chExt cx="1074470" cy="1074470"/>
          </a:xfrm>
          <a:effectLst>
            <a:outerShdw blurRad="76200" dist="12700" algn="ctr" rotWithShape="0">
              <a:prstClr val="black">
                <a:alpha val="40000"/>
              </a:prstClr>
            </a:outerShdw>
          </a:effectLst>
        </p:grpSpPr>
        <p:sp>
          <p:nvSpPr>
            <p:cNvPr id="89" name="矩形 88"/>
            <p:cNvSpPr/>
            <p:nvPr/>
          </p:nvSpPr>
          <p:spPr>
            <a:xfrm>
              <a:off x="1475106" y="2364061"/>
              <a:ext cx="1074470" cy="1074470"/>
            </a:xfrm>
            <a:prstGeom prst="rect">
              <a:avLst/>
            </a:prstGeom>
            <a:solidFill>
              <a:srgbClr val="EFEFE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4000" kern="0">
                <a:solidFill>
                  <a:srgbClr val="469205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1502646" y="2391601"/>
              <a:ext cx="1019391" cy="1019391"/>
            </a:xfrm>
            <a:prstGeom prst="rect">
              <a:avLst/>
            </a:prstGeom>
            <a:solidFill>
              <a:srgbClr val="EFEFE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4000" kern="0">
                <a:solidFill>
                  <a:srgbClr val="469205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10820411" y="549035"/>
            <a:ext cx="359996" cy="359996"/>
            <a:chOff x="1475106" y="2364061"/>
            <a:chExt cx="1074470" cy="1074470"/>
          </a:xfrm>
          <a:solidFill>
            <a:schemeClr val="accent2"/>
          </a:solidFill>
          <a:effectLst>
            <a:outerShdw blurRad="76200" dist="12700" algn="ctr" rotWithShape="0">
              <a:prstClr val="black">
                <a:alpha val="40000"/>
              </a:prstClr>
            </a:outerShdw>
          </a:effectLst>
        </p:grpSpPr>
        <p:sp>
          <p:nvSpPr>
            <p:cNvPr id="92" name="矩形 91"/>
            <p:cNvSpPr/>
            <p:nvPr/>
          </p:nvSpPr>
          <p:spPr>
            <a:xfrm>
              <a:off x="1475106" y="2364061"/>
              <a:ext cx="1074470" cy="107447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4000" kern="0">
                <a:solidFill>
                  <a:srgbClr val="469205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1502646" y="2391601"/>
              <a:ext cx="1019391" cy="101939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4000" kern="0">
                <a:solidFill>
                  <a:srgbClr val="469205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1044170" y="4220990"/>
            <a:ext cx="633210" cy="633210"/>
            <a:chOff x="1475106" y="2364061"/>
            <a:chExt cx="1074470" cy="1074470"/>
          </a:xfrm>
          <a:solidFill>
            <a:schemeClr val="accent2"/>
          </a:solidFill>
          <a:effectLst>
            <a:outerShdw blurRad="76200" dist="12700" algn="ctr" rotWithShape="0">
              <a:prstClr val="black">
                <a:alpha val="40000"/>
              </a:prstClr>
            </a:outerShdw>
          </a:effectLst>
        </p:grpSpPr>
        <p:sp>
          <p:nvSpPr>
            <p:cNvPr id="95" name="矩形 94"/>
            <p:cNvSpPr/>
            <p:nvPr/>
          </p:nvSpPr>
          <p:spPr>
            <a:xfrm>
              <a:off x="1475106" y="2364061"/>
              <a:ext cx="1074470" cy="107447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4000" kern="0">
                <a:solidFill>
                  <a:srgbClr val="469205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1502646" y="2391601"/>
              <a:ext cx="1019391" cy="101939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4000" kern="0">
                <a:solidFill>
                  <a:srgbClr val="469205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1073741" y="2528538"/>
            <a:ext cx="287035" cy="287035"/>
            <a:chOff x="1475106" y="2364061"/>
            <a:chExt cx="1074470" cy="1074470"/>
          </a:xfrm>
          <a:effectLst>
            <a:outerShdw blurRad="76200" dist="12700" algn="ctr" rotWithShape="0">
              <a:prstClr val="black">
                <a:alpha val="40000"/>
              </a:prstClr>
            </a:outerShdw>
          </a:effectLst>
        </p:grpSpPr>
        <p:sp>
          <p:nvSpPr>
            <p:cNvPr id="98" name="矩形 97"/>
            <p:cNvSpPr/>
            <p:nvPr/>
          </p:nvSpPr>
          <p:spPr>
            <a:xfrm>
              <a:off x="1475106" y="2364061"/>
              <a:ext cx="1074470" cy="1074470"/>
            </a:xfrm>
            <a:prstGeom prst="rect">
              <a:avLst/>
            </a:prstGeom>
            <a:solidFill>
              <a:srgbClr val="EFEFE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4000" kern="0">
                <a:solidFill>
                  <a:srgbClr val="469205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1502646" y="2391601"/>
              <a:ext cx="1019391" cy="1019391"/>
            </a:xfrm>
            <a:prstGeom prst="rect">
              <a:avLst/>
            </a:prstGeom>
            <a:solidFill>
              <a:srgbClr val="EFEFE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4000" kern="0">
                <a:solidFill>
                  <a:srgbClr val="469205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541622" y="1633611"/>
            <a:ext cx="1254789" cy="1303295"/>
            <a:chOff x="1605412" y="1660616"/>
            <a:chExt cx="2790359" cy="2898224"/>
          </a:xfrm>
        </p:grpSpPr>
        <p:sp>
          <p:nvSpPr>
            <p:cNvPr id="39" name="矩形 64"/>
            <p:cNvSpPr/>
            <p:nvPr/>
          </p:nvSpPr>
          <p:spPr>
            <a:xfrm rot="19800000">
              <a:off x="1605412" y="1842698"/>
              <a:ext cx="2561150" cy="2716142"/>
            </a:xfrm>
            <a:custGeom>
              <a:avLst/>
              <a:gdLst>
                <a:gd name="connsiteX0" fmla="*/ 0 w 2016482"/>
                <a:gd name="connsiteY0" fmla="*/ 0 h 1382942"/>
                <a:gd name="connsiteX1" fmla="*/ 2016482 w 2016482"/>
                <a:gd name="connsiteY1" fmla="*/ 0 h 1382942"/>
                <a:gd name="connsiteX2" fmla="*/ 2016482 w 2016482"/>
                <a:gd name="connsiteY2" fmla="*/ 1382942 h 1382942"/>
                <a:gd name="connsiteX3" fmla="*/ 0 w 2016482"/>
                <a:gd name="connsiteY3" fmla="*/ 1382942 h 1382942"/>
                <a:gd name="connsiteX4" fmla="*/ 0 w 2016482"/>
                <a:gd name="connsiteY4" fmla="*/ 0 h 1382942"/>
                <a:gd name="connsiteX0-1" fmla="*/ 0 w 2359690"/>
                <a:gd name="connsiteY0-2" fmla="*/ 0 h 1476553"/>
                <a:gd name="connsiteX1-3" fmla="*/ 2016482 w 2359690"/>
                <a:gd name="connsiteY1-4" fmla="*/ 0 h 1476553"/>
                <a:gd name="connsiteX2-5" fmla="*/ 2359690 w 2359690"/>
                <a:gd name="connsiteY2-6" fmla="*/ 1476553 h 1476553"/>
                <a:gd name="connsiteX3-7" fmla="*/ 0 w 2359690"/>
                <a:gd name="connsiteY3-8" fmla="*/ 1382942 h 1476553"/>
                <a:gd name="connsiteX4-9" fmla="*/ 0 w 2359690"/>
                <a:gd name="connsiteY4-10" fmla="*/ 0 h 1476553"/>
                <a:gd name="connsiteX0-11" fmla="*/ 0 w 2359690"/>
                <a:gd name="connsiteY0-12" fmla="*/ 664857 h 2141410"/>
                <a:gd name="connsiteX1-13" fmla="*/ 1817416 w 2359690"/>
                <a:gd name="connsiteY1-14" fmla="*/ 0 h 2141410"/>
                <a:gd name="connsiteX2-15" fmla="*/ 2359690 w 2359690"/>
                <a:gd name="connsiteY2-16" fmla="*/ 2141410 h 2141410"/>
                <a:gd name="connsiteX3-17" fmla="*/ 0 w 2359690"/>
                <a:gd name="connsiteY3-18" fmla="*/ 2047799 h 2141410"/>
                <a:gd name="connsiteX4-19" fmla="*/ 0 w 2359690"/>
                <a:gd name="connsiteY4-20" fmla="*/ 664857 h 2141410"/>
                <a:gd name="connsiteX0-21" fmla="*/ 0 w 2561150"/>
                <a:gd name="connsiteY0-22" fmla="*/ 537546 h 2141410"/>
                <a:gd name="connsiteX1-23" fmla="*/ 2018876 w 2561150"/>
                <a:gd name="connsiteY1-24" fmla="*/ 0 h 2141410"/>
                <a:gd name="connsiteX2-25" fmla="*/ 2561150 w 2561150"/>
                <a:gd name="connsiteY2-26" fmla="*/ 2141410 h 2141410"/>
                <a:gd name="connsiteX3-27" fmla="*/ 201460 w 2561150"/>
                <a:gd name="connsiteY3-28" fmla="*/ 2047799 h 2141410"/>
                <a:gd name="connsiteX4-29" fmla="*/ 0 w 2561150"/>
                <a:gd name="connsiteY4-30" fmla="*/ 537546 h 2141410"/>
                <a:gd name="connsiteX0-31" fmla="*/ 0 w 2561150"/>
                <a:gd name="connsiteY0-32" fmla="*/ 537546 h 2716142"/>
                <a:gd name="connsiteX1-33" fmla="*/ 2018876 w 2561150"/>
                <a:gd name="connsiteY1-34" fmla="*/ 0 h 2716142"/>
                <a:gd name="connsiteX2-35" fmla="*/ 2561150 w 2561150"/>
                <a:gd name="connsiteY2-36" fmla="*/ 2141410 h 2716142"/>
                <a:gd name="connsiteX3-37" fmla="*/ 387515 w 2561150"/>
                <a:gd name="connsiteY3-38" fmla="*/ 2716142 h 2716142"/>
                <a:gd name="connsiteX4-39" fmla="*/ 0 w 2561150"/>
                <a:gd name="connsiteY4-40" fmla="*/ 537546 h 271614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61150" h="2716142">
                  <a:moveTo>
                    <a:pt x="0" y="537546"/>
                  </a:moveTo>
                  <a:lnTo>
                    <a:pt x="2018876" y="0"/>
                  </a:lnTo>
                  <a:lnTo>
                    <a:pt x="2561150" y="2141410"/>
                  </a:lnTo>
                  <a:lnTo>
                    <a:pt x="387515" y="2716142"/>
                  </a:lnTo>
                  <a:lnTo>
                    <a:pt x="0" y="53754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70000">
                  <a:srgbClr val="E2E2E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2828975" y="1660616"/>
              <a:ext cx="1566796" cy="1566796"/>
              <a:chOff x="1475106" y="2364061"/>
              <a:chExt cx="1074470" cy="1074470"/>
            </a:xfrm>
            <a:effectLst>
              <a:outerShdw blurRad="76200" dist="127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矩形 40"/>
              <p:cNvSpPr/>
              <p:nvPr/>
            </p:nvSpPr>
            <p:spPr>
              <a:xfrm>
                <a:off x="1475106" y="2364061"/>
                <a:ext cx="1074470" cy="1074470"/>
              </a:xfrm>
              <a:prstGeom prst="rect">
                <a:avLst/>
              </a:prstGeom>
              <a:solidFill>
                <a:srgbClr val="EFEFE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8800" kern="0">
                  <a:solidFill>
                    <a:schemeClr val="accent1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1502646" y="2391601"/>
                <a:ext cx="1019391" cy="1019391"/>
              </a:xfrm>
              <a:prstGeom prst="rect">
                <a:avLst/>
              </a:prstGeom>
              <a:solidFill>
                <a:srgbClr val="EFEFE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4400" kern="0" dirty="0">
                    <a:solidFill>
                      <a:schemeClr val="accent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01</a:t>
                </a:r>
                <a:endParaRPr lang="zh-CN" altLang="en-US" sz="4400" kern="0" dirty="0">
                  <a:solidFill>
                    <a:schemeClr val="accent1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3" name="TextBox 81"/>
          <p:cNvSpPr txBox="1"/>
          <p:nvPr/>
        </p:nvSpPr>
        <p:spPr>
          <a:xfrm>
            <a:off x="6990141" y="1633610"/>
            <a:ext cx="194397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cap="all" dirty="0">
                <a:solidFill>
                  <a:schemeClr val="accent2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+mn-ea"/>
                <a:sym typeface="+mn-lt"/>
              </a:rPr>
              <a:t>Contents  01</a:t>
            </a:r>
            <a:endParaRPr lang="zh-CN" altLang="en-US" cap="all" dirty="0">
              <a:solidFill>
                <a:schemeClr val="accent2"/>
              </a:solidFill>
              <a:latin typeface="Franklin Gothic Book" panose="020B0503020102020204" pitchFamily="34" charset="0"/>
              <a:cs typeface="+mn-ea"/>
              <a:sym typeface="+mn-lt"/>
            </a:endParaRPr>
          </a:p>
        </p:txBody>
      </p:sp>
      <p:sp>
        <p:nvSpPr>
          <p:cNvPr id="44" name="TextBox 82"/>
          <p:cNvSpPr txBox="1"/>
          <p:nvPr/>
        </p:nvSpPr>
        <p:spPr>
          <a:xfrm>
            <a:off x="6990141" y="1973392"/>
            <a:ext cx="221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4080B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zh-CN" altLang="en-US" sz="4400" b="1" dirty="0">
              <a:solidFill>
                <a:srgbClr val="04080B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5541622" y="2789168"/>
            <a:ext cx="1254789" cy="1303295"/>
            <a:chOff x="1605412" y="1660616"/>
            <a:chExt cx="2790359" cy="2898224"/>
          </a:xfrm>
        </p:grpSpPr>
        <p:sp>
          <p:nvSpPr>
            <p:cNvPr id="46" name="矩形 64"/>
            <p:cNvSpPr/>
            <p:nvPr/>
          </p:nvSpPr>
          <p:spPr>
            <a:xfrm rot="19800000">
              <a:off x="1605412" y="1842698"/>
              <a:ext cx="2561150" cy="2716142"/>
            </a:xfrm>
            <a:custGeom>
              <a:avLst/>
              <a:gdLst>
                <a:gd name="connsiteX0" fmla="*/ 0 w 2016482"/>
                <a:gd name="connsiteY0" fmla="*/ 0 h 1382942"/>
                <a:gd name="connsiteX1" fmla="*/ 2016482 w 2016482"/>
                <a:gd name="connsiteY1" fmla="*/ 0 h 1382942"/>
                <a:gd name="connsiteX2" fmla="*/ 2016482 w 2016482"/>
                <a:gd name="connsiteY2" fmla="*/ 1382942 h 1382942"/>
                <a:gd name="connsiteX3" fmla="*/ 0 w 2016482"/>
                <a:gd name="connsiteY3" fmla="*/ 1382942 h 1382942"/>
                <a:gd name="connsiteX4" fmla="*/ 0 w 2016482"/>
                <a:gd name="connsiteY4" fmla="*/ 0 h 1382942"/>
                <a:gd name="connsiteX0-1" fmla="*/ 0 w 2359690"/>
                <a:gd name="connsiteY0-2" fmla="*/ 0 h 1476553"/>
                <a:gd name="connsiteX1-3" fmla="*/ 2016482 w 2359690"/>
                <a:gd name="connsiteY1-4" fmla="*/ 0 h 1476553"/>
                <a:gd name="connsiteX2-5" fmla="*/ 2359690 w 2359690"/>
                <a:gd name="connsiteY2-6" fmla="*/ 1476553 h 1476553"/>
                <a:gd name="connsiteX3-7" fmla="*/ 0 w 2359690"/>
                <a:gd name="connsiteY3-8" fmla="*/ 1382942 h 1476553"/>
                <a:gd name="connsiteX4-9" fmla="*/ 0 w 2359690"/>
                <a:gd name="connsiteY4-10" fmla="*/ 0 h 1476553"/>
                <a:gd name="connsiteX0-11" fmla="*/ 0 w 2359690"/>
                <a:gd name="connsiteY0-12" fmla="*/ 664857 h 2141410"/>
                <a:gd name="connsiteX1-13" fmla="*/ 1817416 w 2359690"/>
                <a:gd name="connsiteY1-14" fmla="*/ 0 h 2141410"/>
                <a:gd name="connsiteX2-15" fmla="*/ 2359690 w 2359690"/>
                <a:gd name="connsiteY2-16" fmla="*/ 2141410 h 2141410"/>
                <a:gd name="connsiteX3-17" fmla="*/ 0 w 2359690"/>
                <a:gd name="connsiteY3-18" fmla="*/ 2047799 h 2141410"/>
                <a:gd name="connsiteX4-19" fmla="*/ 0 w 2359690"/>
                <a:gd name="connsiteY4-20" fmla="*/ 664857 h 2141410"/>
                <a:gd name="connsiteX0-21" fmla="*/ 0 w 2561150"/>
                <a:gd name="connsiteY0-22" fmla="*/ 537546 h 2141410"/>
                <a:gd name="connsiteX1-23" fmla="*/ 2018876 w 2561150"/>
                <a:gd name="connsiteY1-24" fmla="*/ 0 h 2141410"/>
                <a:gd name="connsiteX2-25" fmla="*/ 2561150 w 2561150"/>
                <a:gd name="connsiteY2-26" fmla="*/ 2141410 h 2141410"/>
                <a:gd name="connsiteX3-27" fmla="*/ 201460 w 2561150"/>
                <a:gd name="connsiteY3-28" fmla="*/ 2047799 h 2141410"/>
                <a:gd name="connsiteX4-29" fmla="*/ 0 w 2561150"/>
                <a:gd name="connsiteY4-30" fmla="*/ 537546 h 2141410"/>
                <a:gd name="connsiteX0-31" fmla="*/ 0 w 2561150"/>
                <a:gd name="connsiteY0-32" fmla="*/ 537546 h 2716142"/>
                <a:gd name="connsiteX1-33" fmla="*/ 2018876 w 2561150"/>
                <a:gd name="connsiteY1-34" fmla="*/ 0 h 2716142"/>
                <a:gd name="connsiteX2-35" fmla="*/ 2561150 w 2561150"/>
                <a:gd name="connsiteY2-36" fmla="*/ 2141410 h 2716142"/>
                <a:gd name="connsiteX3-37" fmla="*/ 387515 w 2561150"/>
                <a:gd name="connsiteY3-38" fmla="*/ 2716142 h 2716142"/>
                <a:gd name="connsiteX4-39" fmla="*/ 0 w 2561150"/>
                <a:gd name="connsiteY4-40" fmla="*/ 537546 h 271614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61150" h="2716142">
                  <a:moveTo>
                    <a:pt x="0" y="537546"/>
                  </a:moveTo>
                  <a:lnTo>
                    <a:pt x="2018876" y="0"/>
                  </a:lnTo>
                  <a:lnTo>
                    <a:pt x="2561150" y="2141410"/>
                  </a:lnTo>
                  <a:lnTo>
                    <a:pt x="387515" y="2716142"/>
                  </a:lnTo>
                  <a:lnTo>
                    <a:pt x="0" y="53754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70000">
                  <a:srgbClr val="E2E2E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2828975" y="1660616"/>
              <a:ext cx="1566796" cy="1566796"/>
              <a:chOff x="1475106" y="2364061"/>
              <a:chExt cx="1074470" cy="1074470"/>
            </a:xfrm>
            <a:effectLst>
              <a:outerShdw blurRad="76200" dist="127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矩形 47"/>
              <p:cNvSpPr/>
              <p:nvPr/>
            </p:nvSpPr>
            <p:spPr>
              <a:xfrm>
                <a:off x="1475106" y="2364061"/>
                <a:ext cx="1074470" cy="1074470"/>
              </a:xfrm>
              <a:prstGeom prst="rect">
                <a:avLst/>
              </a:prstGeom>
              <a:solidFill>
                <a:srgbClr val="EFEFE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8800" kern="0">
                  <a:solidFill>
                    <a:schemeClr val="accent1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1502646" y="2391601"/>
                <a:ext cx="1019391" cy="1019391"/>
              </a:xfrm>
              <a:prstGeom prst="rect">
                <a:avLst/>
              </a:prstGeom>
              <a:solidFill>
                <a:srgbClr val="EFEFE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4400" kern="0" dirty="0">
                    <a:solidFill>
                      <a:schemeClr val="accent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02</a:t>
                </a:r>
                <a:endParaRPr lang="zh-CN" altLang="en-US" sz="4400" kern="0" dirty="0">
                  <a:solidFill>
                    <a:schemeClr val="accent1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0" name="TextBox 81"/>
          <p:cNvSpPr txBox="1"/>
          <p:nvPr/>
        </p:nvSpPr>
        <p:spPr>
          <a:xfrm>
            <a:off x="6990141" y="2789167"/>
            <a:ext cx="194397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cap="all" dirty="0">
                <a:solidFill>
                  <a:schemeClr val="accent2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+mn-ea"/>
                <a:sym typeface="+mn-lt"/>
              </a:rPr>
              <a:t>Contents  01</a:t>
            </a:r>
            <a:endParaRPr lang="zh-CN" altLang="en-US" cap="all" dirty="0">
              <a:solidFill>
                <a:schemeClr val="accent2"/>
              </a:solidFill>
              <a:latin typeface="Franklin Gothic Book" panose="020B0503020102020204" pitchFamily="34" charset="0"/>
              <a:cs typeface="+mn-ea"/>
              <a:sym typeface="+mn-lt"/>
            </a:endParaRPr>
          </a:p>
        </p:txBody>
      </p:sp>
      <p:sp>
        <p:nvSpPr>
          <p:cNvPr id="51" name="TextBox 82"/>
          <p:cNvSpPr txBox="1"/>
          <p:nvPr/>
        </p:nvSpPr>
        <p:spPr>
          <a:xfrm>
            <a:off x="6990141" y="3128949"/>
            <a:ext cx="221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4080B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zh-CN" altLang="en-US" sz="4400" b="1" dirty="0">
              <a:solidFill>
                <a:srgbClr val="04080B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541622" y="4020916"/>
            <a:ext cx="1254789" cy="1303295"/>
            <a:chOff x="1605412" y="1660616"/>
            <a:chExt cx="2790359" cy="2898224"/>
          </a:xfrm>
        </p:grpSpPr>
        <p:sp>
          <p:nvSpPr>
            <p:cNvPr id="53" name="矩形 64"/>
            <p:cNvSpPr/>
            <p:nvPr/>
          </p:nvSpPr>
          <p:spPr>
            <a:xfrm rot="19800000">
              <a:off x="1605412" y="1842698"/>
              <a:ext cx="2561150" cy="2716142"/>
            </a:xfrm>
            <a:custGeom>
              <a:avLst/>
              <a:gdLst>
                <a:gd name="connsiteX0" fmla="*/ 0 w 2016482"/>
                <a:gd name="connsiteY0" fmla="*/ 0 h 1382942"/>
                <a:gd name="connsiteX1" fmla="*/ 2016482 w 2016482"/>
                <a:gd name="connsiteY1" fmla="*/ 0 h 1382942"/>
                <a:gd name="connsiteX2" fmla="*/ 2016482 w 2016482"/>
                <a:gd name="connsiteY2" fmla="*/ 1382942 h 1382942"/>
                <a:gd name="connsiteX3" fmla="*/ 0 w 2016482"/>
                <a:gd name="connsiteY3" fmla="*/ 1382942 h 1382942"/>
                <a:gd name="connsiteX4" fmla="*/ 0 w 2016482"/>
                <a:gd name="connsiteY4" fmla="*/ 0 h 1382942"/>
                <a:gd name="connsiteX0-1" fmla="*/ 0 w 2359690"/>
                <a:gd name="connsiteY0-2" fmla="*/ 0 h 1476553"/>
                <a:gd name="connsiteX1-3" fmla="*/ 2016482 w 2359690"/>
                <a:gd name="connsiteY1-4" fmla="*/ 0 h 1476553"/>
                <a:gd name="connsiteX2-5" fmla="*/ 2359690 w 2359690"/>
                <a:gd name="connsiteY2-6" fmla="*/ 1476553 h 1476553"/>
                <a:gd name="connsiteX3-7" fmla="*/ 0 w 2359690"/>
                <a:gd name="connsiteY3-8" fmla="*/ 1382942 h 1476553"/>
                <a:gd name="connsiteX4-9" fmla="*/ 0 w 2359690"/>
                <a:gd name="connsiteY4-10" fmla="*/ 0 h 1476553"/>
                <a:gd name="connsiteX0-11" fmla="*/ 0 w 2359690"/>
                <a:gd name="connsiteY0-12" fmla="*/ 664857 h 2141410"/>
                <a:gd name="connsiteX1-13" fmla="*/ 1817416 w 2359690"/>
                <a:gd name="connsiteY1-14" fmla="*/ 0 h 2141410"/>
                <a:gd name="connsiteX2-15" fmla="*/ 2359690 w 2359690"/>
                <a:gd name="connsiteY2-16" fmla="*/ 2141410 h 2141410"/>
                <a:gd name="connsiteX3-17" fmla="*/ 0 w 2359690"/>
                <a:gd name="connsiteY3-18" fmla="*/ 2047799 h 2141410"/>
                <a:gd name="connsiteX4-19" fmla="*/ 0 w 2359690"/>
                <a:gd name="connsiteY4-20" fmla="*/ 664857 h 2141410"/>
                <a:gd name="connsiteX0-21" fmla="*/ 0 w 2561150"/>
                <a:gd name="connsiteY0-22" fmla="*/ 537546 h 2141410"/>
                <a:gd name="connsiteX1-23" fmla="*/ 2018876 w 2561150"/>
                <a:gd name="connsiteY1-24" fmla="*/ 0 h 2141410"/>
                <a:gd name="connsiteX2-25" fmla="*/ 2561150 w 2561150"/>
                <a:gd name="connsiteY2-26" fmla="*/ 2141410 h 2141410"/>
                <a:gd name="connsiteX3-27" fmla="*/ 201460 w 2561150"/>
                <a:gd name="connsiteY3-28" fmla="*/ 2047799 h 2141410"/>
                <a:gd name="connsiteX4-29" fmla="*/ 0 w 2561150"/>
                <a:gd name="connsiteY4-30" fmla="*/ 537546 h 2141410"/>
                <a:gd name="connsiteX0-31" fmla="*/ 0 w 2561150"/>
                <a:gd name="connsiteY0-32" fmla="*/ 537546 h 2716142"/>
                <a:gd name="connsiteX1-33" fmla="*/ 2018876 w 2561150"/>
                <a:gd name="connsiteY1-34" fmla="*/ 0 h 2716142"/>
                <a:gd name="connsiteX2-35" fmla="*/ 2561150 w 2561150"/>
                <a:gd name="connsiteY2-36" fmla="*/ 2141410 h 2716142"/>
                <a:gd name="connsiteX3-37" fmla="*/ 387515 w 2561150"/>
                <a:gd name="connsiteY3-38" fmla="*/ 2716142 h 2716142"/>
                <a:gd name="connsiteX4-39" fmla="*/ 0 w 2561150"/>
                <a:gd name="connsiteY4-40" fmla="*/ 537546 h 271614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61150" h="2716142">
                  <a:moveTo>
                    <a:pt x="0" y="537546"/>
                  </a:moveTo>
                  <a:lnTo>
                    <a:pt x="2018876" y="0"/>
                  </a:lnTo>
                  <a:lnTo>
                    <a:pt x="2561150" y="2141410"/>
                  </a:lnTo>
                  <a:lnTo>
                    <a:pt x="387515" y="2716142"/>
                  </a:lnTo>
                  <a:lnTo>
                    <a:pt x="0" y="53754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70000">
                  <a:srgbClr val="E2E2E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2828975" y="1660616"/>
              <a:ext cx="1566796" cy="1566796"/>
              <a:chOff x="1475106" y="2364061"/>
              <a:chExt cx="1074470" cy="1074470"/>
            </a:xfrm>
            <a:effectLst>
              <a:outerShdw blurRad="76200" dist="127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矩形 54"/>
              <p:cNvSpPr/>
              <p:nvPr/>
            </p:nvSpPr>
            <p:spPr>
              <a:xfrm>
                <a:off x="1475106" y="2364061"/>
                <a:ext cx="1074470" cy="1074470"/>
              </a:xfrm>
              <a:prstGeom prst="rect">
                <a:avLst/>
              </a:prstGeom>
              <a:solidFill>
                <a:srgbClr val="EFEFE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8800" kern="0">
                  <a:solidFill>
                    <a:schemeClr val="accent1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1502646" y="2391601"/>
                <a:ext cx="1019391" cy="1019391"/>
              </a:xfrm>
              <a:prstGeom prst="rect">
                <a:avLst/>
              </a:prstGeom>
              <a:solidFill>
                <a:srgbClr val="EFEFE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4400" kern="0" dirty="0">
                    <a:solidFill>
                      <a:schemeClr val="accent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03</a:t>
                </a:r>
                <a:endParaRPr lang="zh-CN" altLang="en-US" sz="4400" kern="0" dirty="0">
                  <a:solidFill>
                    <a:schemeClr val="accent1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60" name="TextBox 81"/>
          <p:cNvSpPr txBox="1"/>
          <p:nvPr/>
        </p:nvSpPr>
        <p:spPr>
          <a:xfrm>
            <a:off x="6990141" y="4020915"/>
            <a:ext cx="194397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cap="all" dirty="0">
                <a:solidFill>
                  <a:schemeClr val="accent2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+mn-ea"/>
                <a:sym typeface="+mn-lt"/>
              </a:rPr>
              <a:t>Contents  01</a:t>
            </a:r>
            <a:endParaRPr lang="zh-CN" altLang="en-US" cap="all" dirty="0">
              <a:solidFill>
                <a:schemeClr val="accent2"/>
              </a:solidFill>
              <a:latin typeface="Franklin Gothic Book" panose="020B0503020102020204" pitchFamily="34" charset="0"/>
              <a:cs typeface="+mn-ea"/>
              <a:sym typeface="+mn-lt"/>
            </a:endParaRPr>
          </a:p>
        </p:txBody>
      </p:sp>
      <p:sp>
        <p:nvSpPr>
          <p:cNvPr id="61" name="TextBox 82"/>
          <p:cNvSpPr txBox="1"/>
          <p:nvPr/>
        </p:nvSpPr>
        <p:spPr>
          <a:xfrm>
            <a:off x="6990141" y="4360697"/>
            <a:ext cx="221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4080B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zh-CN" altLang="en-US" sz="4400" b="1" dirty="0">
              <a:solidFill>
                <a:srgbClr val="04080B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5541622" y="5163775"/>
            <a:ext cx="1254789" cy="1303295"/>
            <a:chOff x="1605412" y="1660616"/>
            <a:chExt cx="2790359" cy="2898224"/>
          </a:xfrm>
        </p:grpSpPr>
        <p:sp>
          <p:nvSpPr>
            <p:cNvPr id="63" name="矩形 64"/>
            <p:cNvSpPr/>
            <p:nvPr/>
          </p:nvSpPr>
          <p:spPr>
            <a:xfrm rot="19800000">
              <a:off x="1605412" y="1842698"/>
              <a:ext cx="2561150" cy="2716142"/>
            </a:xfrm>
            <a:custGeom>
              <a:avLst/>
              <a:gdLst>
                <a:gd name="connsiteX0" fmla="*/ 0 w 2016482"/>
                <a:gd name="connsiteY0" fmla="*/ 0 h 1382942"/>
                <a:gd name="connsiteX1" fmla="*/ 2016482 w 2016482"/>
                <a:gd name="connsiteY1" fmla="*/ 0 h 1382942"/>
                <a:gd name="connsiteX2" fmla="*/ 2016482 w 2016482"/>
                <a:gd name="connsiteY2" fmla="*/ 1382942 h 1382942"/>
                <a:gd name="connsiteX3" fmla="*/ 0 w 2016482"/>
                <a:gd name="connsiteY3" fmla="*/ 1382942 h 1382942"/>
                <a:gd name="connsiteX4" fmla="*/ 0 w 2016482"/>
                <a:gd name="connsiteY4" fmla="*/ 0 h 1382942"/>
                <a:gd name="connsiteX0-1" fmla="*/ 0 w 2359690"/>
                <a:gd name="connsiteY0-2" fmla="*/ 0 h 1476553"/>
                <a:gd name="connsiteX1-3" fmla="*/ 2016482 w 2359690"/>
                <a:gd name="connsiteY1-4" fmla="*/ 0 h 1476553"/>
                <a:gd name="connsiteX2-5" fmla="*/ 2359690 w 2359690"/>
                <a:gd name="connsiteY2-6" fmla="*/ 1476553 h 1476553"/>
                <a:gd name="connsiteX3-7" fmla="*/ 0 w 2359690"/>
                <a:gd name="connsiteY3-8" fmla="*/ 1382942 h 1476553"/>
                <a:gd name="connsiteX4-9" fmla="*/ 0 w 2359690"/>
                <a:gd name="connsiteY4-10" fmla="*/ 0 h 1476553"/>
                <a:gd name="connsiteX0-11" fmla="*/ 0 w 2359690"/>
                <a:gd name="connsiteY0-12" fmla="*/ 664857 h 2141410"/>
                <a:gd name="connsiteX1-13" fmla="*/ 1817416 w 2359690"/>
                <a:gd name="connsiteY1-14" fmla="*/ 0 h 2141410"/>
                <a:gd name="connsiteX2-15" fmla="*/ 2359690 w 2359690"/>
                <a:gd name="connsiteY2-16" fmla="*/ 2141410 h 2141410"/>
                <a:gd name="connsiteX3-17" fmla="*/ 0 w 2359690"/>
                <a:gd name="connsiteY3-18" fmla="*/ 2047799 h 2141410"/>
                <a:gd name="connsiteX4-19" fmla="*/ 0 w 2359690"/>
                <a:gd name="connsiteY4-20" fmla="*/ 664857 h 2141410"/>
                <a:gd name="connsiteX0-21" fmla="*/ 0 w 2561150"/>
                <a:gd name="connsiteY0-22" fmla="*/ 537546 h 2141410"/>
                <a:gd name="connsiteX1-23" fmla="*/ 2018876 w 2561150"/>
                <a:gd name="connsiteY1-24" fmla="*/ 0 h 2141410"/>
                <a:gd name="connsiteX2-25" fmla="*/ 2561150 w 2561150"/>
                <a:gd name="connsiteY2-26" fmla="*/ 2141410 h 2141410"/>
                <a:gd name="connsiteX3-27" fmla="*/ 201460 w 2561150"/>
                <a:gd name="connsiteY3-28" fmla="*/ 2047799 h 2141410"/>
                <a:gd name="connsiteX4-29" fmla="*/ 0 w 2561150"/>
                <a:gd name="connsiteY4-30" fmla="*/ 537546 h 2141410"/>
                <a:gd name="connsiteX0-31" fmla="*/ 0 w 2561150"/>
                <a:gd name="connsiteY0-32" fmla="*/ 537546 h 2716142"/>
                <a:gd name="connsiteX1-33" fmla="*/ 2018876 w 2561150"/>
                <a:gd name="connsiteY1-34" fmla="*/ 0 h 2716142"/>
                <a:gd name="connsiteX2-35" fmla="*/ 2561150 w 2561150"/>
                <a:gd name="connsiteY2-36" fmla="*/ 2141410 h 2716142"/>
                <a:gd name="connsiteX3-37" fmla="*/ 387515 w 2561150"/>
                <a:gd name="connsiteY3-38" fmla="*/ 2716142 h 2716142"/>
                <a:gd name="connsiteX4-39" fmla="*/ 0 w 2561150"/>
                <a:gd name="connsiteY4-40" fmla="*/ 537546 h 271614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61150" h="2716142">
                  <a:moveTo>
                    <a:pt x="0" y="537546"/>
                  </a:moveTo>
                  <a:lnTo>
                    <a:pt x="2018876" y="0"/>
                  </a:lnTo>
                  <a:lnTo>
                    <a:pt x="2561150" y="2141410"/>
                  </a:lnTo>
                  <a:lnTo>
                    <a:pt x="387515" y="2716142"/>
                  </a:lnTo>
                  <a:lnTo>
                    <a:pt x="0" y="53754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70000">
                  <a:srgbClr val="E2E2E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2828975" y="1660616"/>
              <a:ext cx="1566796" cy="1566796"/>
              <a:chOff x="1475106" y="2364061"/>
              <a:chExt cx="1074470" cy="1074470"/>
            </a:xfrm>
            <a:effectLst>
              <a:outerShdw blurRad="76200" dist="127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矩形 65"/>
              <p:cNvSpPr/>
              <p:nvPr/>
            </p:nvSpPr>
            <p:spPr>
              <a:xfrm>
                <a:off x="1475106" y="2364061"/>
                <a:ext cx="1074470" cy="1074470"/>
              </a:xfrm>
              <a:prstGeom prst="rect">
                <a:avLst/>
              </a:prstGeom>
              <a:solidFill>
                <a:srgbClr val="EFEFE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8800" kern="0">
                  <a:solidFill>
                    <a:schemeClr val="accent1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1502646" y="2391601"/>
                <a:ext cx="1019391" cy="1019391"/>
              </a:xfrm>
              <a:prstGeom prst="rect">
                <a:avLst/>
              </a:prstGeom>
              <a:solidFill>
                <a:srgbClr val="EFEFE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8587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4400" kern="0" dirty="0">
                    <a:solidFill>
                      <a:schemeClr val="accent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04</a:t>
                </a:r>
                <a:endParaRPr lang="zh-CN" altLang="en-US" sz="4400" kern="0" dirty="0">
                  <a:solidFill>
                    <a:schemeClr val="accent1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68" name="TextBox 81"/>
          <p:cNvSpPr txBox="1"/>
          <p:nvPr/>
        </p:nvSpPr>
        <p:spPr>
          <a:xfrm>
            <a:off x="6990141" y="5163774"/>
            <a:ext cx="194397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cap="all" dirty="0">
                <a:solidFill>
                  <a:schemeClr val="accent2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+mn-ea"/>
                <a:sym typeface="+mn-lt"/>
              </a:rPr>
              <a:t>Contents  01</a:t>
            </a:r>
            <a:endParaRPr lang="zh-CN" altLang="en-US" cap="all" dirty="0">
              <a:solidFill>
                <a:schemeClr val="accent2"/>
              </a:solidFill>
              <a:latin typeface="Franklin Gothic Book" panose="020B0503020102020204" pitchFamily="34" charset="0"/>
              <a:cs typeface="+mn-ea"/>
              <a:sym typeface="+mn-lt"/>
            </a:endParaRPr>
          </a:p>
        </p:txBody>
      </p:sp>
      <p:sp>
        <p:nvSpPr>
          <p:cNvPr id="69" name="TextBox 82"/>
          <p:cNvSpPr txBox="1"/>
          <p:nvPr/>
        </p:nvSpPr>
        <p:spPr>
          <a:xfrm>
            <a:off x="6990141" y="5503556"/>
            <a:ext cx="221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4080B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zh-CN" altLang="en-US" sz="4400" b="1" dirty="0">
              <a:solidFill>
                <a:srgbClr val="04080B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50" grpId="0"/>
      <p:bldP spid="51" grpId="0"/>
      <p:bldP spid="60" grpId="0"/>
      <p:bldP spid="61" grpId="0"/>
      <p:bldP spid="68" grpId="0"/>
      <p:bldP spid="6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0016" y="1098480"/>
            <a:ext cx="11552149" cy="5334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" name="矩形 1"/>
          <p:cNvSpPr/>
          <p:nvPr/>
        </p:nvSpPr>
        <p:spPr>
          <a:xfrm>
            <a:off x="695400" y="1556792"/>
            <a:ext cx="7992888" cy="446449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8803886" y="2058551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/>
          <p:nvPr/>
        </p:nvSpPr>
        <p:spPr>
          <a:xfrm>
            <a:off x="8710329" y="1700808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8710329" y="2058551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8803886" y="3507105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/>
          <p:nvPr/>
        </p:nvSpPr>
        <p:spPr>
          <a:xfrm>
            <a:off x="8710329" y="3149362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8710329" y="3507105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803886" y="4937553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/>
          <p:nvPr/>
        </p:nvSpPr>
        <p:spPr>
          <a:xfrm>
            <a:off x="8710329" y="4579810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8710329" y="4937553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4563269" y="82266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4935688" y="396876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6427575" y="1877941"/>
            <a:ext cx="4209180" cy="4426319"/>
            <a:chOff x="6232318" y="1631840"/>
            <a:chExt cx="4969784" cy="5226160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783740" y="4766317"/>
              <a:ext cx="1781183" cy="2091683"/>
            </a:xfrm>
            <a:custGeom>
              <a:avLst/>
              <a:gdLst>
                <a:gd name="T0" fmla="*/ 27 w 764"/>
                <a:gd name="T1" fmla="*/ 536 h 897"/>
                <a:gd name="T2" fmla="*/ 37 w 764"/>
                <a:gd name="T3" fmla="*/ 614 h 897"/>
                <a:gd name="T4" fmla="*/ 23 w 764"/>
                <a:gd name="T5" fmla="*/ 649 h 897"/>
                <a:gd name="T6" fmla="*/ 171 w 764"/>
                <a:gd name="T7" fmla="*/ 735 h 897"/>
                <a:gd name="T8" fmla="*/ 170 w 764"/>
                <a:gd name="T9" fmla="*/ 764 h 897"/>
                <a:gd name="T10" fmla="*/ 197 w 764"/>
                <a:gd name="T11" fmla="*/ 887 h 897"/>
                <a:gd name="T12" fmla="*/ 589 w 764"/>
                <a:gd name="T13" fmla="*/ 897 h 897"/>
                <a:gd name="T14" fmla="*/ 522 w 764"/>
                <a:gd name="T15" fmla="*/ 818 h 897"/>
                <a:gd name="T16" fmla="*/ 524 w 764"/>
                <a:gd name="T17" fmla="*/ 670 h 897"/>
                <a:gd name="T18" fmla="*/ 585 w 764"/>
                <a:gd name="T19" fmla="*/ 615 h 897"/>
                <a:gd name="T20" fmla="*/ 640 w 764"/>
                <a:gd name="T21" fmla="*/ 537 h 897"/>
                <a:gd name="T22" fmla="*/ 640 w 764"/>
                <a:gd name="T23" fmla="*/ 558 h 897"/>
                <a:gd name="T24" fmla="*/ 686 w 764"/>
                <a:gd name="T25" fmla="*/ 508 h 897"/>
                <a:gd name="T26" fmla="*/ 695 w 764"/>
                <a:gd name="T27" fmla="*/ 493 h 897"/>
                <a:gd name="T28" fmla="*/ 764 w 764"/>
                <a:gd name="T29" fmla="*/ 446 h 897"/>
                <a:gd name="T30" fmla="*/ 751 w 764"/>
                <a:gd name="T31" fmla="*/ 442 h 897"/>
                <a:gd name="T32" fmla="*/ 700 w 764"/>
                <a:gd name="T33" fmla="*/ 349 h 897"/>
                <a:gd name="T34" fmla="*/ 702 w 764"/>
                <a:gd name="T35" fmla="*/ 332 h 897"/>
                <a:gd name="T36" fmla="*/ 715 w 764"/>
                <a:gd name="T37" fmla="*/ 345 h 897"/>
                <a:gd name="T38" fmla="*/ 694 w 764"/>
                <a:gd name="T39" fmla="*/ 268 h 897"/>
                <a:gd name="T40" fmla="*/ 694 w 764"/>
                <a:gd name="T41" fmla="*/ 264 h 897"/>
                <a:gd name="T42" fmla="*/ 639 w 764"/>
                <a:gd name="T43" fmla="*/ 208 h 897"/>
                <a:gd name="T44" fmla="*/ 654 w 764"/>
                <a:gd name="T45" fmla="*/ 216 h 897"/>
                <a:gd name="T46" fmla="*/ 692 w 764"/>
                <a:gd name="T47" fmla="*/ 255 h 897"/>
                <a:gd name="T48" fmla="*/ 651 w 764"/>
                <a:gd name="T49" fmla="*/ 178 h 897"/>
                <a:gd name="T50" fmla="*/ 646 w 764"/>
                <a:gd name="T51" fmla="*/ 173 h 897"/>
                <a:gd name="T52" fmla="*/ 620 w 764"/>
                <a:gd name="T53" fmla="*/ 109 h 897"/>
                <a:gd name="T54" fmla="*/ 516 w 764"/>
                <a:gd name="T55" fmla="*/ 139 h 897"/>
                <a:gd name="T56" fmla="*/ 408 w 764"/>
                <a:gd name="T57" fmla="*/ 62 h 897"/>
                <a:gd name="T58" fmla="*/ 381 w 764"/>
                <a:gd name="T59" fmla="*/ 92 h 897"/>
                <a:gd name="T60" fmla="*/ 383 w 764"/>
                <a:gd name="T61" fmla="*/ 73 h 897"/>
                <a:gd name="T62" fmla="*/ 367 w 764"/>
                <a:gd name="T63" fmla="*/ 96 h 897"/>
                <a:gd name="T64" fmla="*/ 348 w 764"/>
                <a:gd name="T65" fmla="*/ 68 h 897"/>
                <a:gd name="T66" fmla="*/ 290 w 764"/>
                <a:gd name="T67" fmla="*/ 59 h 897"/>
                <a:gd name="T68" fmla="*/ 281 w 764"/>
                <a:gd name="T69" fmla="*/ 59 h 897"/>
                <a:gd name="T70" fmla="*/ 291 w 764"/>
                <a:gd name="T71" fmla="*/ 41 h 897"/>
                <a:gd name="T72" fmla="*/ 269 w 764"/>
                <a:gd name="T73" fmla="*/ 62 h 897"/>
                <a:gd name="T74" fmla="*/ 201 w 764"/>
                <a:gd name="T75" fmla="*/ 86 h 897"/>
                <a:gd name="T76" fmla="*/ 161 w 764"/>
                <a:gd name="T77" fmla="*/ 93 h 897"/>
                <a:gd name="T78" fmla="*/ 156 w 764"/>
                <a:gd name="T79" fmla="*/ 96 h 897"/>
                <a:gd name="T80" fmla="*/ 133 w 764"/>
                <a:gd name="T81" fmla="*/ 81 h 897"/>
                <a:gd name="T82" fmla="*/ 73 w 764"/>
                <a:gd name="T83" fmla="*/ 164 h 897"/>
                <a:gd name="T84" fmla="*/ 71 w 764"/>
                <a:gd name="T85" fmla="*/ 166 h 897"/>
                <a:gd name="T86" fmla="*/ 54 w 764"/>
                <a:gd name="T87" fmla="*/ 180 h 897"/>
                <a:gd name="T88" fmla="*/ 91 w 764"/>
                <a:gd name="T89" fmla="*/ 189 h 897"/>
                <a:gd name="T90" fmla="*/ 131 w 764"/>
                <a:gd name="T91" fmla="*/ 251 h 897"/>
                <a:gd name="T92" fmla="*/ 125 w 764"/>
                <a:gd name="T93" fmla="*/ 285 h 897"/>
                <a:gd name="T94" fmla="*/ 93 w 764"/>
                <a:gd name="T95" fmla="*/ 339 h 897"/>
                <a:gd name="T96" fmla="*/ 81 w 764"/>
                <a:gd name="T97" fmla="*/ 389 h 897"/>
                <a:gd name="T98" fmla="*/ 17 w 764"/>
                <a:gd name="T99" fmla="*/ 446 h 897"/>
                <a:gd name="T100" fmla="*/ 35 w 764"/>
                <a:gd name="T101" fmla="*/ 506 h 897"/>
                <a:gd name="T102" fmla="*/ 637 w 764"/>
                <a:gd name="T103" fmla="*/ 203 h 897"/>
                <a:gd name="T104" fmla="*/ 629 w 764"/>
                <a:gd name="T105" fmla="*/ 187 h 897"/>
                <a:gd name="T106" fmla="*/ 656 w 764"/>
                <a:gd name="T107" fmla="*/ 204 h 897"/>
                <a:gd name="T108" fmla="*/ 616 w 764"/>
                <a:gd name="T109" fmla="*/ 178 h 897"/>
                <a:gd name="T110" fmla="*/ 642 w 764"/>
                <a:gd name="T111" fmla="*/ 17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897">
                  <a:moveTo>
                    <a:pt x="35" y="506"/>
                  </a:moveTo>
                  <a:cubicBezTo>
                    <a:pt x="52" y="520"/>
                    <a:pt x="27" y="536"/>
                    <a:pt x="27" y="536"/>
                  </a:cubicBezTo>
                  <a:cubicBezTo>
                    <a:pt x="17" y="554"/>
                    <a:pt x="43" y="573"/>
                    <a:pt x="43" y="573"/>
                  </a:cubicBezTo>
                  <a:cubicBezTo>
                    <a:pt x="17" y="597"/>
                    <a:pt x="37" y="614"/>
                    <a:pt x="37" y="614"/>
                  </a:cubicBezTo>
                  <a:cubicBezTo>
                    <a:pt x="44" y="619"/>
                    <a:pt x="36" y="627"/>
                    <a:pt x="36" y="627"/>
                  </a:cubicBezTo>
                  <a:cubicBezTo>
                    <a:pt x="29" y="632"/>
                    <a:pt x="23" y="649"/>
                    <a:pt x="23" y="649"/>
                  </a:cubicBezTo>
                  <a:cubicBezTo>
                    <a:pt x="4" y="715"/>
                    <a:pt x="60" y="730"/>
                    <a:pt x="60" y="730"/>
                  </a:cubicBezTo>
                  <a:cubicBezTo>
                    <a:pt x="83" y="739"/>
                    <a:pt x="171" y="735"/>
                    <a:pt x="171" y="735"/>
                  </a:cubicBezTo>
                  <a:cubicBezTo>
                    <a:pt x="171" y="736"/>
                    <a:pt x="171" y="736"/>
                    <a:pt x="171" y="736"/>
                  </a:cubicBezTo>
                  <a:cubicBezTo>
                    <a:pt x="171" y="736"/>
                    <a:pt x="174" y="748"/>
                    <a:pt x="170" y="764"/>
                  </a:cubicBezTo>
                  <a:cubicBezTo>
                    <a:pt x="166" y="781"/>
                    <a:pt x="176" y="813"/>
                    <a:pt x="179" y="823"/>
                  </a:cubicBezTo>
                  <a:cubicBezTo>
                    <a:pt x="182" y="834"/>
                    <a:pt x="189" y="881"/>
                    <a:pt x="197" y="887"/>
                  </a:cubicBezTo>
                  <a:cubicBezTo>
                    <a:pt x="200" y="889"/>
                    <a:pt x="202" y="893"/>
                    <a:pt x="203" y="897"/>
                  </a:cubicBezTo>
                  <a:cubicBezTo>
                    <a:pt x="589" y="897"/>
                    <a:pt x="589" y="897"/>
                    <a:pt x="589" y="897"/>
                  </a:cubicBezTo>
                  <a:cubicBezTo>
                    <a:pt x="580" y="887"/>
                    <a:pt x="572" y="878"/>
                    <a:pt x="565" y="871"/>
                  </a:cubicBezTo>
                  <a:cubicBezTo>
                    <a:pt x="539" y="845"/>
                    <a:pt x="538" y="838"/>
                    <a:pt x="522" y="818"/>
                  </a:cubicBezTo>
                  <a:cubicBezTo>
                    <a:pt x="506" y="797"/>
                    <a:pt x="504" y="766"/>
                    <a:pt x="503" y="738"/>
                  </a:cubicBezTo>
                  <a:cubicBezTo>
                    <a:pt x="502" y="711"/>
                    <a:pt x="518" y="680"/>
                    <a:pt x="524" y="670"/>
                  </a:cubicBezTo>
                  <a:cubicBezTo>
                    <a:pt x="530" y="659"/>
                    <a:pt x="535" y="658"/>
                    <a:pt x="547" y="646"/>
                  </a:cubicBezTo>
                  <a:cubicBezTo>
                    <a:pt x="559" y="634"/>
                    <a:pt x="567" y="632"/>
                    <a:pt x="585" y="615"/>
                  </a:cubicBezTo>
                  <a:cubicBezTo>
                    <a:pt x="604" y="599"/>
                    <a:pt x="613" y="577"/>
                    <a:pt x="621" y="564"/>
                  </a:cubicBezTo>
                  <a:cubicBezTo>
                    <a:pt x="629" y="550"/>
                    <a:pt x="640" y="537"/>
                    <a:pt x="640" y="537"/>
                  </a:cubicBezTo>
                  <a:cubicBezTo>
                    <a:pt x="635" y="545"/>
                    <a:pt x="643" y="577"/>
                    <a:pt x="640" y="559"/>
                  </a:cubicBezTo>
                  <a:cubicBezTo>
                    <a:pt x="640" y="559"/>
                    <a:pt x="640" y="558"/>
                    <a:pt x="640" y="558"/>
                  </a:cubicBezTo>
                  <a:cubicBezTo>
                    <a:pt x="640" y="539"/>
                    <a:pt x="674" y="496"/>
                    <a:pt x="674" y="496"/>
                  </a:cubicBezTo>
                  <a:cubicBezTo>
                    <a:pt x="673" y="500"/>
                    <a:pt x="686" y="508"/>
                    <a:pt x="686" y="508"/>
                  </a:cubicBezTo>
                  <a:cubicBezTo>
                    <a:pt x="676" y="501"/>
                    <a:pt x="683" y="478"/>
                    <a:pt x="683" y="478"/>
                  </a:cubicBezTo>
                  <a:cubicBezTo>
                    <a:pt x="692" y="470"/>
                    <a:pt x="695" y="493"/>
                    <a:pt x="695" y="493"/>
                  </a:cubicBezTo>
                  <a:cubicBezTo>
                    <a:pt x="712" y="482"/>
                    <a:pt x="701" y="457"/>
                    <a:pt x="701" y="457"/>
                  </a:cubicBezTo>
                  <a:cubicBezTo>
                    <a:pt x="753" y="468"/>
                    <a:pt x="764" y="446"/>
                    <a:pt x="764" y="446"/>
                  </a:cubicBezTo>
                  <a:cubicBezTo>
                    <a:pt x="755" y="456"/>
                    <a:pt x="736" y="450"/>
                    <a:pt x="736" y="450"/>
                  </a:cubicBezTo>
                  <a:cubicBezTo>
                    <a:pt x="749" y="444"/>
                    <a:pt x="751" y="442"/>
                    <a:pt x="751" y="442"/>
                  </a:cubicBezTo>
                  <a:cubicBezTo>
                    <a:pt x="670" y="475"/>
                    <a:pt x="689" y="396"/>
                    <a:pt x="689" y="396"/>
                  </a:cubicBezTo>
                  <a:cubicBezTo>
                    <a:pt x="711" y="374"/>
                    <a:pt x="700" y="349"/>
                    <a:pt x="700" y="349"/>
                  </a:cubicBezTo>
                  <a:cubicBezTo>
                    <a:pt x="715" y="365"/>
                    <a:pt x="701" y="394"/>
                    <a:pt x="701" y="394"/>
                  </a:cubicBezTo>
                  <a:cubicBezTo>
                    <a:pt x="718" y="373"/>
                    <a:pt x="705" y="338"/>
                    <a:pt x="702" y="332"/>
                  </a:cubicBezTo>
                  <a:cubicBezTo>
                    <a:pt x="700" y="326"/>
                    <a:pt x="700" y="318"/>
                    <a:pt x="700" y="318"/>
                  </a:cubicBezTo>
                  <a:cubicBezTo>
                    <a:pt x="714" y="329"/>
                    <a:pt x="715" y="345"/>
                    <a:pt x="715" y="345"/>
                  </a:cubicBezTo>
                  <a:cubicBezTo>
                    <a:pt x="719" y="334"/>
                    <a:pt x="698" y="303"/>
                    <a:pt x="698" y="303"/>
                  </a:cubicBezTo>
                  <a:cubicBezTo>
                    <a:pt x="702" y="294"/>
                    <a:pt x="694" y="268"/>
                    <a:pt x="694" y="268"/>
                  </a:cubicBezTo>
                  <a:cubicBezTo>
                    <a:pt x="702" y="263"/>
                    <a:pt x="715" y="275"/>
                    <a:pt x="715" y="275"/>
                  </a:cubicBezTo>
                  <a:cubicBezTo>
                    <a:pt x="712" y="265"/>
                    <a:pt x="694" y="264"/>
                    <a:pt x="694" y="264"/>
                  </a:cubicBezTo>
                  <a:cubicBezTo>
                    <a:pt x="694" y="259"/>
                    <a:pt x="678" y="249"/>
                    <a:pt x="678" y="249"/>
                  </a:cubicBezTo>
                  <a:cubicBezTo>
                    <a:pt x="671" y="224"/>
                    <a:pt x="639" y="208"/>
                    <a:pt x="639" y="208"/>
                  </a:cubicBezTo>
                  <a:cubicBezTo>
                    <a:pt x="645" y="207"/>
                    <a:pt x="651" y="207"/>
                    <a:pt x="655" y="208"/>
                  </a:cubicBezTo>
                  <a:cubicBezTo>
                    <a:pt x="655" y="213"/>
                    <a:pt x="654" y="216"/>
                    <a:pt x="654" y="216"/>
                  </a:cubicBezTo>
                  <a:cubicBezTo>
                    <a:pt x="655" y="213"/>
                    <a:pt x="656" y="211"/>
                    <a:pt x="656" y="208"/>
                  </a:cubicBezTo>
                  <a:cubicBezTo>
                    <a:pt x="687" y="215"/>
                    <a:pt x="692" y="255"/>
                    <a:pt x="692" y="255"/>
                  </a:cubicBezTo>
                  <a:cubicBezTo>
                    <a:pt x="689" y="221"/>
                    <a:pt x="672" y="209"/>
                    <a:pt x="657" y="205"/>
                  </a:cubicBezTo>
                  <a:cubicBezTo>
                    <a:pt x="660" y="193"/>
                    <a:pt x="657" y="184"/>
                    <a:pt x="651" y="178"/>
                  </a:cubicBezTo>
                  <a:cubicBezTo>
                    <a:pt x="662" y="168"/>
                    <a:pt x="658" y="154"/>
                    <a:pt x="658" y="154"/>
                  </a:cubicBezTo>
                  <a:cubicBezTo>
                    <a:pt x="656" y="164"/>
                    <a:pt x="652" y="169"/>
                    <a:pt x="646" y="173"/>
                  </a:cubicBezTo>
                  <a:cubicBezTo>
                    <a:pt x="626" y="156"/>
                    <a:pt x="588" y="154"/>
                    <a:pt x="588" y="154"/>
                  </a:cubicBezTo>
                  <a:cubicBezTo>
                    <a:pt x="622" y="139"/>
                    <a:pt x="620" y="109"/>
                    <a:pt x="620" y="109"/>
                  </a:cubicBezTo>
                  <a:cubicBezTo>
                    <a:pt x="613" y="149"/>
                    <a:pt x="576" y="150"/>
                    <a:pt x="566" y="145"/>
                  </a:cubicBezTo>
                  <a:cubicBezTo>
                    <a:pt x="556" y="140"/>
                    <a:pt x="531" y="143"/>
                    <a:pt x="516" y="139"/>
                  </a:cubicBezTo>
                  <a:cubicBezTo>
                    <a:pt x="501" y="136"/>
                    <a:pt x="482" y="114"/>
                    <a:pt x="482" y="114"/>
                  </a:cubicBezTo>
                  <a:cubicBezTo>
                    <a:pt x="483" y="50"/>
                    <a:pt x="408" y="62"/>
                    <a:pt x="408" y="62"/>
                  </a:cubicBezTo>
                  <a:cubicBezTo>
                    <a:pt x="398" y="36"/>
                    <a:pt x="368" y="45"/>
                    <a:pt x="368" y="45"/>
                  </a:cubicBezTo>
                  <a:cubicBezTo>
                    <a:pt x="439" y="56"/>
                    <a:pt x="381" y="92"/>
                    <a:pt x="381" y="92"/>
                  </a:cubicBezTo>
                  <a:cubicBezTo>
                    <a:pt x="381" y="92"/>
                    <a:pt x="387" y="95"/>
                    <a:pt x="379" y="92"/>
                  </a:cubicBezTo>
                  <a:cubicBezTo>
                    <a:pt x="371" y="88"/>
                    <a:pt x="383" y="73"/>
                    <a:pt x="383" y="73"/>
                  </a:cubicBezTo>
                  <a:cubicBezTo>
                    <a:pt x="368" y="84"/>
                    <a:pt x="379" y="97"/>
                    <a:pt x="379" y="97"/>
                  </a:cubicBezTo>
                  <a:cubicBezTo>
                    <a:pt x="388" y="105"/>
                    <a:pt x="377" y="99"/>
                    <a:pt x="367" y="96"/>
                  </a:cubicBezTo>
                  <a:cubicBezTo>
                    <a:pt x="358" y="93"/>
                    <a:pt x="348" y="90"/>
                    <a:pt x="348" y="90"/>
                  </a:cubicBezTo>
                  <a:cubicBezTo>
                    <a:pt x="334" y="81"/>
                    <a:pt x="348" y="68"/>
                    <a:pt x="348" y="68"/>
                  </a:cubicBezTo>
                  <a:cubicBezTo>
                    <a:pt x="359" y="59"/>
                    <a:pt x="366" y="87"/>
                    <a:pt x="366" y="87"/>
                  </a:cubicBezTo>
                  <a:cubicBezTo>
                    <a:pt x="360" y="36"/>
                    <a:pt x="290" y="59"/>
                    <a:pt x="290" y="59"/>
                  </a:cubicBezTo>
                  <a:cubicBezTo>
                    <a:pt x="326" y="20"/>
                    <a:pt x="354" y="36"/>
                    <a:pt x="354" y="36"/>
                  </a:cubicBezTo>
                  <a:cubicBezTo>
                    <a:pt x="328" y="16"/>
                    <a:pt x="281" y="59"/>
                    <a:pt x="281" y="59"/>
                  </a:cubicBezTo>
                  <a:cubicBezTo>
                    <a:pt x="285" y="47"/>
                    <a:pt x="308" y="35"/>
                    <a:pt x="308" y="35"/>
                  </a:cubicBezTo>
                  <a:cubicBezTo>
                    <a:pt x="301" y="34"/>
                    <a:pt x="291" y="41"/>
                    <a:pt x="291" y="41"/>
                  </a:cubicBezTo>
                  <a:cubicBezTo>
                    <a:pt x="307" y="18"/>
                    <a:pt x="317" y="32"/>
                    <a:pt x="317" y="32"/>
                  </a:cubicBezTo>
                  <a:cubicBezTo>
                    <a:pt x="307" y="0"/>
                    <a:pt x="269" y="62"/>
                    <a:pt x="269" y="62"/>
                  </a:cubicBezTo>
                  <a:cubicBezTo>
                    <a:pt x="253" y="51"/>
                    <a:pt x="240" y="69"/>
                    <a:pt x="240" y="69"/>
                  </a:cubicBezTo>
                  <a:cubicBezTo>
                    <a:pt x="218" y="50"/>
                    <a:pt x="201" y="86"/>
                    <a:pt x="201" y="86"/>
                  </a:cubicBezTo>
                  <a:cubicBezTo>
                    <a:pt x="196" y="87"/>
                    <a:pt x="191" y="93"/>
                    <a:pt x="191" y="93"/>
                  </a:cubicBezTo>
                  <a:cubicBezTo>
                    <a:pt x="180" y="85"/>
                    <a:pt x="161" y="93"/>
                    <a:pt x="161" y="93"/>
                  </a:cubicBezTo>
                  <a:cubicBezTo>
                    <a:pt x="164" y="68"/>
                    <a:pt x="185" y="65"/>
                    <a:pt x="192" y="65"/>
                  </a:cubicBezTo>
                  <a:cubicBezTo>
                    <a:pt x="158" y="65"/>
                    <a:pt x="156" y="96"/>
                    <a:pt x="156" y="96"/>
                  </a:cubicBezTo>
                  <a:cubicBezTo>
                    <a:pt x="141" y="85"/>
                    <a:pt x="99" y="105"/>
                    <a:pt x="99" y="105"/>
                  </a:cubicBezTo>
                  <a:cubicBezTo>
                    <a:pt x="105" y="71"/>
                    <a:pt x="133" y="81"/>
                    <a:pt x="133" y="81"/>
                  </a:cubicBezTo>
                  <a:cubicBezTo>
                    <a:pt x="101" y="65"/>
                    <a:pt x="91" y="115"/>
                    <a:pt x="91" y="115"/>
                  </a:cubicBezTo>
                  <a:cubicBezTo>
                    <a:pt x="71" y="123"/>
                    <a:pt x="73" y="164"/>
                    <a:pt x="73" y="164"/>
                  </a:cubicBezTo>
                  <a:cubicBezTo>
                    <a:pt x="63" y="160"/>
                    <a:pt x="65" y="147"/>
                    <a:pt x="65" y="147"/>
                  </a:cubicBezTo>
                  <a:cubicBezTo>
                    <a:pt x="60" y="158"/>
                    <a:pt x="71" y="166"/>
                    <a:pt x="71" y="166"/>
                  </a:cubicBezTo>
                  <a:cubicBezTo>
                    <a:pt x="68" y="174"/>
                    <a:pt x="74" y="185"/>
                    <a:pt x="74" y="185"/>
                  </a:cubicBezTo>
                  <a:cubicBezTo>
                    <a:pt x="64" y="187"/>
                    <a:pt x="54" y="180"/>
                    <a:pt x="54" y="180"/>
                  </a:cubicBezTo>
                  <a:cubicBezTo>
                    <a:pt x="61" y="191"/>
                    <a:pt x="91" y="188"/>
                    <a:pt x="91" y="188"/>
                  </a:cubicBezTo>
                  <a:cubicBezTo>
                    <a:pt x="91" y="188"/>
                    <a:pt x="102" y="171"/>
                    <a:pt x="91" y="189"/>
                  </a:cubicBezTo>
                  <a:cubicBezTo>
                    <a:pt x="81" y="207"/>
                    <a:pt x="129" y="230"/>
                    <a:pt x="129" y="230"/>
                  </a:cubicBezTo>
                  <a:cubicBezTo>
                    <a:pt x="115" y="237"/>
                    <a:pt x="131" y="251"/>
                    <a:pt x="131" y="251"/>
                  </a:cubicBezTo>
                  <a:cubicBezTo>
                    <a:pt x="118" y="231"/>
                    <a:pt x="146" y="232"/>
                    <a:pt x="146" y="232"/>
                  </a:cubicBezTo>
                  <a:cubicBezTo>
                    <a:pt x="144" y="235"/>
                    <a:pt x="129" y="277"/>
                    <a:pt x="125" y="285"/>
                  </a:cubicBezTo>
                  <a:cubicBezTo>
                    <a:pt x="122" y="293"/>
                    <a:pt x="119" y="297"/>
                    <a:pt x="109" y="310"/>
                  </a:cubicBezTo>
                  <a:cubicBezTo>
                    <a:pt x="99" y="324"/>
                    <a:pt x="93" y="339"/>
                    <a:pt x="93" y="339"/>
                  </a:cubicBezTo>
                  <a:cubicBezTo>
                    <a:pt x="81" y="351"/>
                    <a:pt x="98" y="365"/>
                    <a:pt x="98" y="365"/>
                  </a:cubicBezTo>
                  <a:cubicBezTo>
                    <a:pt x="103" y="370"/>
                    <a:pt x="98" y="382"/>
                    <a:pt x="81" y="389"/>
                  </a:cubicBezTo>
                  <a:cubicBezTo>
                    <a:pt x="65" y="396"/>
                    <a:pt x="57" y="408"/>
                    <a:pt x="51" y="414"/>
                  </a:cubicBezTo>
                  <a:cubicBezTo>
                    <a:pt x="45" y="419"/>
                    <a:pt x="35" y="428"/>
                    <a:pt x="17" y="446"/>
                  </a:cubicBezTo>
                  <a:cubicBezTo>
                    <a:pt x="0" y="463"/>
                    <a:pt x="6" y="475"/>
                    <a:pt x="6" y="475"/>
                  </a:cubicBezTo>
                  <a:cubicBezTo>
                    <a:pt x="9" y="496"/>
                    <a:pt x="35" y="506"/>
                    <a:pt x="35" y="506"/>
                  </a:cubicBezTo>
                  <a:close/>
                  <a:moveTo>
                    <a:pt x="656" y="204"/>
                  </a:moveTo>
                  <a:cubicBezTo>
                    <a:pt x="645" y="202"/>
                    <a:pt x="637" y="203"/>
                    <a:pt x="637" y="203"/>
                  </a:cubicBezTo>
                  <a:cubicBezTo>
                    <a:pt x="638" y="198"/>
                    <a:pt x="628" y="193"/>
                    <a:pt x="628" y="193"/>
                  </a:cubicBezTo>
                  <a:cubicBezTo>
                    <a:pt x="629" y="190"/>
                    <a:pt x="629" y="187"/>
                    <a:pt x="629" y="187"/>
                  </a:cubicBezTo>
                  <a:cubicBezTo>
                    <a:pt x="637" y="185"/>
                    <a:pt x="643" y="183"/>
                    <a:pt x="648" y="180"/>
                  </a:cubicBezTo>
                  <a:cubicBezTo>
                    <a:pt x="655" y="188"/>
                    <a:pt x="657" y="197"/>
                    <a:pt x="656" y="204"/>
                  </a:cubicBezTo>
                  <a:close/>
                  <a:moveTo>
                    <a:pt x="642" y="175"/>
                  </a:moveTo>
                  <a:cubicBezTo>
                    <a:pt x="630" y="181"/>
                    <a:pt x="616" y="178"/>
                    <a:pt x="616" y="178"/>
                  </a:cubicBezTo>
                  <a:cubicBezTo>
                    <a:pt x="618" y="173"/>
                    <a:pt x="605" y="168"/>
                    <a:pt x="605" y="168"/>
                  </a:cubicBezTo>
                  <a:cubicBezTo>
                    <a:pt x="623" y="168"/>
                    <a:pt x="634" y="171"/>
                    <a:pt x="642" y="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11115" y="4116699"/>
              <a:ext cx="934635" cy="960622"/>
              <a:chOff x="6746504" y="3812399"/>
              <a:chExt cx="1130908" cy="1162352"/>
            </a:xfrm>
          </p:grpSpPr>
          <p:sp>
            <p:nvSpPr>
              <p:cNvPr id="6" name="Freeform 6"/>
              <p:cNvSpPr/>
              <p:nvPr/>
            </p:nvSpPr>
            <p:spPr bwMode="auto">
              <a:xfrm>
                <a:off x="6746504" y="3812399"/>
                <a:ext cx="1130908" cy="1162352"/>
              </a:xfrm>
              <a:custGeom>
                <a:avLst/>
                <a:gdLst>
                  <a:gd name="T0" fmla="*/ 419 w 441"/>
                  <a:gd name="T1" fmla="*/ 163 h 453"/>
                  <a:gd name="T2" fmla="*/ 166 w 441"/>
                  <a:gd name="T3" fmla="*/ 34 h 453"/>
                  <a:gd name="T4" fmla="*/ 33 w 441"/>
                  <a:gd name="T5" fmla="*/ 285 h 453"/>
                  <a:gd name="T6" fmla="*/ 286 w 441"/>
                  <a:gd name="T7" fmla="*/ 415 h 453"/>
                  <a:gd name="T8" fmla="*/ 299 w 441"/>
                  <a:gd name="T9" fmla="*/ 410 h 453"/>
                  <a:gd name="T10" fmla="*/ 391 w 441"/>
                  <a:gd name="T11" fmla="*/ 453 h 453"/>
                  <a:gd name="T12" fmla="*/ 373 w 441"/>
                  <a:gd name="T13" fmla="*/ 361 h 453"/>
                  <a:gd name="T14" fmla="*/ 419 w 441"/>
                  <a:gd name="T15" fmla="*/ 16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53">
                    <a:moveTo>
                      <a:pt x="419" y="163"/>
                    </a:moveTo>
                    <a:cubicBezTo>
                      <a:pt x="386" y="58"/>
                      <a:pt x="272" y="0"/>
                      <a:pt x="166" y="34"/>
                    </a:cubicBezTo>
                    <a:cubicBezTo>
                      <a:pt x="59" y="67"/>
                      <a:pt x="0" y="180"/>
                      <a:pt x="33" y="285"/>
                    </a:cubicBezTo>
                    <a:cubicBezTo>
                      <a:pt x="66" y="390"/>
                      <a:pt x="180" y="448"/>
                      <a:pt x="286" y="415"/>
                    </a:cubicBezTo>
                    <a:cubicBezTo>
                      <a:pt x="290" y="413"/>
                      <a:pt x="295" y="412"/>
                      <a:pt x="299" y="410"/>
                    </a:cubicBezTo>
                    <a:cubicBezTo>
                      <a:pt x="391" y="453"/>
                      <a:pt x="391" y="453"/>
                      <a:pt x="391" y="453"/>
                    </a:cubicBezTo>
                    <a:cubicBezTo>
                      <a:pt x="373" y="361"/>
                      <a:pt x="373" y="361"/>
                      <a:pt x="373" y="361"/>
                    </a:cubicBezTo>
                    <a:cubicBezTo>
                      <a:pt x="421" y="310"/>
                      <a:pt x="441" y="235"/>
                      <a:pt x="419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22"/>
              <p:cNvSpPr>
                <a:spLocks noEditPoints="1"/>
              </p:cNvSpPr>
              <p:nvPr/>
            </p:nvSpPr>
            <p:spPr bwMode="auto">
              <a:xfrm>
                <a:off x="6928664" y="4178887"/>
                <a:ext cx="548648" cy="549732"/>
              </a:xfrm>
              <a:custGeom>
                <a:avLst/>
                <a:gdLst>
                  <a:gd name="T0" fmla="*/ 206 w 214"/>
                  <a:gd name="T1" fmla="*/ 84 h 214"/>
                  <a:gd name="T2" fmla="*/ 194 w 214"/>
                  <a:gd name="T3" fmla="*/ 84 h 214"/>
                  <a:gd name="T4" fmla="*/ 185 w 214"/>
                  <a:gd name="T5" fmla="*/ 60 h 214"/>
                  <a:gd name="T6" fmla="*/ 193 w 214"/>
                  <a:gd name="T7" fmla="*/ 52 h 214"/>
                  <a:gd name="T8" fmla="*/ 193 w 214"/>
                  <a:gd name="T9" fmla="*/ 41 h 214"/>
                  <a:gd name="T10" fmla="*/ 170 w 214"/>
                  <a:gd name="T11" fmla="*/ 19 h 214"/>
                  <a:gd name="T12" fmla="*/ 159 w 214"/>
                  <a:gd name="T13" fmla="*/ 19 h 214"/>
                  <a:gd name="T14" fmla="*/ 152 w 214"/>
                  <a:gd name="T15" fmla="*/ 26 h 214"/>
                  <a:gd name="T16" fmla="*/ 130 w 214"/>
                  <a:gd name="T17" fmla="*/ 16 h 214"/>
                  <a:gd name="T18" fmla="*/ 130 w 214"/>
                  <a:gd name="T19" fmla="*/ 8 h 214"/>
                  <a:gd name="T20" fmla="*/ 123 w 214"/>
                  <a:gd name="T21" fmla="*/ 0 h 214"/>
                  <a:gd name="T22" fmla="*/ 91 w 214"/>
                  <a:gd name="T23" fmla="*/ 0 h 214"/>
                  <a:gd name="T24" fmla="*/ 84 w 214"/>
                  <a:gd name="T25" fmla="*/ 8 h 214"/>
                  <a:gd name="T26" fmla="*/ 84 w 214"/>
                  <a:gd name="T27" fmla="*/ 14 h 214"/>
                  <a:gd name="T28" fmla="*/ 56 w 214"/>
                  <a:gd name="T29" fmla="*/ 25 h 214"/>
                  <a:gd name="T30" fmla="*/ 52 w 214"/>
                  <a:gd name="T31" fmla="*/ 21 h 214"/>
                  <a:gd name="T32" fmla="*/ 41 w 214"/>
                  <a:gd name="T33" fmla="*/ 22 h 214"/>
                  <a:gd name="T34" fmla="*/ 19 w 214"/>
                  <a:gd name="T35" fmla="*/ 44 h 214"/>
                  <a:gd name="T36" fmla="*/ 19 w 214"/>
                  <a:gd name="T37" fmla="*/ 55 h 214"/>
                  <a:gd name="T38" fmla="*/ 23 w 214"/>
                  <a:gd name="T39" fmla="*/ 58 h 214"/>
                  <a:gd name="T40" fmla="*/ 13 w 214"/>
                  <a:gd name="T41" fmla="*/ 84 h 214"/>
                  <a:gd name="T42" fmla="*/ 8 w 214"/>
                  <a:gd name="T43" fmla="*/ 84 h 214"/>
                  <a:gd name="T44" fmla="*/ 0 w 214"/>
                  <a:gd name="T45" fmla="*/ 91 h 214"/>
                  <a:gd name="T46" fmla="*/ 0 w 214"/>
                  <a:gd name="T47" fmla="*/ 123 h 214"/>
                  <a:gd name="T48" fmla="*/ 8 w 214"/>
                  <a:gd name="T49" fmla="*/ 131 h 214"/>
                  <a:gd name="T50" fmla="*/ 13 w 214"/>
                  <a:gd name="T51" fmla="*/ 131 h 214"/>
                  <a:gd name="T52" fmla="*/ 26 w 214"/>
                  <a:gd name="T53" fmla="*/ 157 h 214"/>
                  <a:gd name="T54" fmla="*/ 21 w 214"/>
                  <a:gd name="T55" fmla="*/ 162 h 214"/>
                  <a:gd name="T56" fmla="*/ 21 w 214"/>
                  <a:gd name="T57" fmla="*/ 173 h 214"/>
                  <a:gd name="T58" fmla="*/ 44 w 214"/>
                  <a:gd name="T59" fmla="*/ 195 h 214"/>
                  <a:gd name="T60" fmla="*/ 55 w 214"/>
                  <a:gd name="T61" fmla="*/ 195 h 214"/>
                  <a:gd name="T62" fmla="*/ 61 w 214"/>
                  <a:gd name="T63" fmla="*/ 189 h 214"/>
                  <a:gd name="T64" fmla="*/ 84 w 214"/>
                  <a:gd name="T65" fmla="*/ 197 h 214"/>
                  <a:gd name="T66" fmla="*/ 84 w 214"/>
                  <a:gd name="T67" fmla="*/ 206 h 214"/>
                  <a:gd name="T68" fmla="*/ 91 w 214"/>
                  <a:gd name="T69" fmla="*/ 214 h 214"/>
                  <a:gd name="T70" fmla="*/ 123 w 214"/>
                  <a:gd name="T71" fmla="*/ 214 h 214"/>
                  <a:gd name="T72" fmla="*/ 130 w 214"/>
                  <a:gd name="T73" fmla="*/ 206 h 214"/>
                  <a:gd name="T74" fmla="*/ 130 w 214"/>
                  <a:gd name="T75" fmla="*/ 195 h 214"/>
                  <a:gd name="T76" fmla="*/ 153 w 214"/>
                  <a:gd name="T77" fmla="*/ 184 h 214"/>
                  <a:gd name="T78" fmla="*/ 162 w 214"/>
                  <a:gd name="T79" fmla="*/ 193 h 214"/>
                  <a:gd name="T80" fmla="*/ 173 w 214"/>
                  <a:gd name="T81" fmla="*/ 193 h 214"/>
                  <a:gd name="T82" fmla="*/ 195 w 214"/>
                  <a:gd name="T83" fmla="*/ 170 h 214"/>
                  <a:gd name="T84" fmla="*/ 195 w 214"/>
                  <a:gd name="T85" fmla="*/ 159 h 214"/>
                  <a:gd name="T86" fmla="*/ 185 w 214"/>
                  <a:gd name="T87" fmla="*/ 150 h 214"/>
                  <a:gd name="T88" fmla="*/ 193 w 214"/>
                  <a:gd name="T89" fmla="*/ 131 h 214"/>
                  <a:gd name="T90" fmla="*/ 206 w 214"/>
                  <a:gd name="T91" fmla="*/ 131 h 214"/>
                  <a:gd name="T92" fmla="*/ 214 w 214"/>
                  <a:gd name="T93" fmla="*/ 123 h 214"/>
                  <a:gd name="T94" fmla="*/ 214 w 214"/>
                  <a:gd name="T95" fmla="*/ 91 h 214"/>
                  <a:gd name="T96" fmla="*/ 206 w 214"/>
                  <a:gd name="T97" fmla="*/ 84 h 214"/>
                  <a:gd name="T98" fmla="*/ 103 w 214"/>
                  <a:gd name="T99" fmla="*/ 156 h 214"/>
                  <a:gd name="T100" fmla="*/ 53 w 214"/>
                  <a:gd name="T101" fmla="*/ 106 h 214"/>
                  <a:gd name="T102" fmla="*/ 103 w 214"/>
                  <a:gd name="T103" fmla="*/ 55 h 214"/>
                  <a:gd name="T104" fmla="*/ 153 w 214"/>
                  <a:gd name="T105" fmla="*/ 106 h 214"/>
                  <a:gd name="T106" fmla="*/ 103 w 214"/>
                  <a:gd name="T107" fmla="*/ 15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4" h="214">
                    <a:moveTo>
                      <a:pt x="206" y="84"/>
                    </a:moveTo>
                    <a:cubicBezTo>
                      <a:pt x="194" y="84"/>
                      <a:pt x="194" y="84"/>
                      <a:pt x="194" y="84"/>
                    </a:cubicBezTo>
                    <a:cubicBezTo>
                      <a:pt x="192" y="75"/>
                      <a:pt x="189" y="68"/>
                      <a:pt x="185" y="60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6" y="49"/>
                      <a:pt x="196" y="44"/>
                      <a:pt x="193" y="41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67" y="16"/>
                      <a:pt x="162" y="16"/>
                      <a:pt x="159" y="19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46" y="22"/>
                      <a:pt x="138" y="19"/>
                      <a:pt x="130" y="1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4"/>
                      <a:pt x="127" y="0"/>
                      <a:pt x="123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7" y="0"/>
                      <a:pt x="84" y="4"/>
                      <a:pt x="84" y="8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4" y="17"/>
                      <a:pt x="64" y="20"/>
                      <a:pt x="56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18"/>
                      <a:pt x="44" y="19"/>
                      <a:pt x="41" y="2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6" y="47"/>
                      <a:pt x="16" y="52"/>
                      <a:pt x="19" y="55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18" y="66"/>
                      <a:pt x="15" y="75"/>
                      <a:pt x="13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7"/>
                      <a:pt x="0" y="9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7"/>
                      <a:pt x="4" y="131"/>
                      <a:pt x="8" y="131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6" y="140"/>
                      <a:pt x="20" y="149"/>
                      <a:pt x="26" y="157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18" y="165"/>
                      <a:pt x="18" y="170"/>
                      <a:pt x="21" y="173"/>
                    </a:cubicBezTo>
                    <a:cubicBezTo>
                      <a:pt x="44" y="195"/>
                      <a:pt x="44" y="195"/>
                      <a:pt x="44" y="195"/>
                    </a:cubicBezTo>
                    <a:cubicBezTo>
                      <a:pt x="47" y="198"/>
                      <a:pt x="52" y="198"/>
                      <a:pt x="55" y="195"/>
                    </a:cubicBezTo>
                    <a:cubicBezTo>
                      <a:pt x="61" y="189"/>
                      <a:pt x="61" y="189"/>
                      <a:pt x="61" y="189"/>
                    </a:cubicBezTo>
                    <a:cubicBezTo>
                      <a:pt x="68" y="192"/>
                      <a:pt x="76" y="195"/>
                      <a:pt x="84" y="197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11"/>
                      <a:pt x="87" y="214"/>
                      <a:pt x="91" y="214"/>
                    </a:cubicBezTo>
                    <a:cubicBezTo>
                      <a:pt x="123" y="214"/>
                      <a:pt x="123" y="214"/>
                      <a:pt x="123" y="214"/>
                    </a:cubicBezTo>
                    <a:cubicBezTo>
                      <a:pt x="127" y="214"/>
                      <a:pt x="130" y="211"/>
                      <a:pt x="130" y="206"/>
                    </a:cubicBezTo>
                    <a:cubicBezTo>
                      <a:pt x="130" y="195"/>
                      <a:pt x="130" y="195"/>
                      <a:pt x="130" y="195"/>
                    </a:cubicBezTo>
                    <a:cubicBezTo>
                      <a:pt x="139" y="192"/>
                      <a:pt x="146" y="189"/>
                      <a:pt x="153" y="184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5" y="196"/>
                      <a:pt x="170" y="196"/>
                      <a:pt x="173" y="193"/>
                    </a:cubicBezTo>
                    <a:cubicBezTo>
                      <a:pt x="195" y="170"/>
                      <a:pt x="195" y="170"/>
                      <a:pt x="195" y="170"/>
                    </a:cubicBezTo>
                    <a:cubicBezTo>
                      <a:pt x="198" y="167"/>
                      <a:pt x="198" y="162"/>
                      <a:pt x="195" y="159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8" y="144"/>
                      <a:pt x="191" y="137"/>
                      <a:pt x="193" y="131"/>
                    </a:cubicBezTo>
                    <a:cubicBezTo>
                      <a:pt x="206" y="131"/>
                      <a:pt x="206" y="131"/>
                      <a:pt x="206" y="131"/>
                    </a:cubicBezTo>
                    <a:cubicBezTo>
                      <a:pt x="210" y="131"/>
                      <a:pt x="214" y="127"/>
                      <a:pt x="214" y="123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4" y="87"/>
                      <a:pt x="210" y="84"/>
                      <a:pt x="206" y="84"/>
                    </a:cubicBezTo>
                    <a:close/>
                    <a:moveTo>
                      <a:pt x="103" y="156"/>
                    </a:moveTo>
                    <a:cubicBezTo>
                      <a:pt x="76" y="156"/>
                      <a:pt x="53" y="133"/>
                      <a:pt x="53" y="106"/>
                    </a:cubicBezTo>
                    <a:cubicBezTo>
                      <a:pt x="53" y="78"/>
                      <a:pt x="76" y="55"/>
                      <a:pt x="103" y="55"/>
                    </a:cubicBezTo>
                    <a:cubicBezTo>
                      <a:pt x="131" y="55"/>
                      <a:pt x="153" y="78"/>
                      <a:pt x="153" y="106"/>
                    </a:cubicBezTo>
                    <a:cubicBezTo>
                      <a:pt x="153" y="133"/>
                      <a:pt x="131" y="156"/>
                      <a:pt x="103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7433940" y="4159370"/>
                <a:ext cx="292757" cy="291672"/>
              </a:xfrm>
              <a:custGeom>
                <a:avLst/>
                <a:gdLst>
                  <a:gd name="T0" fmla="*/ 103 w 114"/>
                  <a:gd name="T1" fmla="*/ 30 h 114"/>
                  <a:gd name="T2" fmla="*/ 97 w 114"/>
                  <a:gd name="T3" fmla="*/ 31 h 114"/>
                  <a:gd name="T4" fmla="*/ 89 w 114"/>
                  <a:gd name="T5" fmla="*/ 21 h 114"/>
                  <a:gd name="T6" fmla="*/ 92 w 114"/>
                  <a:gd name="T7" fmla="*/ 16 h 114"/>
                  <a:gd name="T8" fmla="*/ 90 w 114"/>
                  <a:gd name="T9" fmla="*/ 10 h 114"/>
                  <a:gd name="T10" fmla="*/ 75 w 114"/>
                  <a:gd name="T11" fmla="*/ 3 h 114"/>
                  <a:gd name="T12" fmla="*/ 69 w 114"/>
                  <a:gd name="T13" fmla="*/ 5 h 114"/>
                  <a:gd name="T14" fmla="*/ 67 w 114"/>
                  <a:gd name="T15" fmla="*/ 9 h 114"/>
                  <a:gd name="T16" fmla="*/ 54 w 114"/>
                  <a:gd name="T17" fmla="*/ 8 h 114"/>
                  <a:gd name="T18" fmla="*/ 53 w 114"/>
                  <a:gd name="T19" fmla="*/ 3 h 114"/>
                  <a:gd name="T20" fmla="*/ 48 w 114"/>
                  <a:gd name="T21" fmla="*/ 1 h 114"/>
                  <a:gd name="T22" fmla="*/ 32 w 114"/>
                  <a:gd name="T23" fmla="*/ 6 h 114"/>
                  <a:gd name="T24" fmla="*/ 29 w 114"/>
                  <a:gd name="T25" fmla="*/ 11 h 114"/>
                  <a:gd name="T26" fmla="*/ 31 w 114"/>
                  <a:gd name="T27" fmla="*/ 14 h 114"/>
                  <a:gd name="T28" fmla="*/ 18 w 114"/>
                  <a:gd name="T29" fmla="*/ 24 h 114"/>
                  <a:gd name="T30" fmla="*/ 16 w 114"/>
                  <a:gd name="T31" fmla="*/ 23 h 114"/>
                  <a:gd name="T32" fmla="*/ 10 w 114"/>
                  <a:gd name="T33" fmla="*/ 24 h 114"/>
                  <a:gd name="T34" fmla="*/ 3 w 114"/>
                  <a:gd name="T35" fmla="*/ 39 h 114"/>
                  <a:gd name="T36" fmla="*/ 5 w 114"/>
                  <a:gd name="T37" fmla="*/ 45 h 114"/>
                  <a:gd name="T38" fmla="*/ 7 w 114"/>
                  <a:gd name="T39" fmla="*/ 46 h 114"/>
                  <a:gd name="T40" fmla="*/ 6 w 114"/>
                  <a:gd name="T41" fmla="*/ 60 h 114"/>
                  <a:gd name="T42" fmla="*/ 3 w 114"/>
                  <a:gd name="T43" fmla="*/ 61 h 114"/>
                  <a:gd name="T44" fmla="*/ 1 w 114"/>
                  <a:gd name="T45" fmla="*/ 66 h 114"/>
                  <a:gd name="T46" fmla="*/ 6 w 114"/>
                  <a:gd name="T47" fmla="*/ 82 h 114"/>
                  <a:gd name="T48" fmla="*/ 11 w 114"/>
                  <a:gd name="T49" fmla="*/ 85 h 114"/>
                  <a:gd name="T50" fmla="*/ 14 w 114"/>
                  <a:gd name="T51" fmla="*/ 84 h 114"/>
                  <a:gd name="T52" fmla="*/ 24 w 114"/>
                  <a:gd name="T53" fmla="*/ 95 h 114"/>
                  <a:gd name="T54" fmla="*/ 23 w 114"/>
                  <a:gd name="T55" fmla="*/ 98 h 114"/>
                  <a:gd name="T56" fmla="*/ 24 w 114"/>
                  <a:gd name="T57" fmla="*/ 104 h 114"/>
                  <a:gd name="T58" fmla="*/ 39 w 114"/>
                  <a:gd name="T59" fmla="*/ 111 h 114"/>
                  <a:gd name="T60" fmla="*/ 45 w 114"/>
                  <a:gd name="T61" fmla="*/ 109 h 114"/>
                  <a:gd name="T62" fmla="*/ 47 w 114"/>
                  <a:gd name="T63" fmla="*/ 105 h 114"/>
                  <a:gd name="T64" fmla="*/ 59 w 114"/>
                  <a:gd name="T65" fmla="*/ 106 h 114"/>
                  <a:gd name="T66" fmla="*/ 61 w 114"/>
                  <a:gd name="T67" fmla="*/ 111 h 114"/>
                  <a:gd name="T68" fmla="*/ 66 w 114"/>
                  <a:gd name="T69" fmla="*/ 113 h 114"/>
                  <a:gd name="T70" fmla="*/ 82 w 114"/>
                  <a:gd name="T71" fmla="*/ 108 h 114"/>
                  <a:gd name="T72" fmla="*/ 85 w 114"/>
                  <a:gd name="T73" fmla="*/ 103 h 114"/>
                  <a:gd name="T74" fmla="*/ 83 w 114"/>
                  <a:gd name="T75" fmla="*/ 97 h 114"/>
                  <a:gd name="T76" fmla="*/ 93 w 114"/>
                  <a:gd name="T77" fmla="*/ 89 h 114"/>
                  <a:gd name="T78" fmla="*/ 98 w 114"/>
                  <a:gd name="T79" fmla="*/ 92 h 114"/>
                  <a:gd name="T80" fmla="*/ 104 w 114"/>
                  <a:gd name="T81" fmla="*/ 90 h 114"/>
                  <a:gd name="T82" fmla="*/ 111 w 114"/>
                  <a:gd name="T83" fmla="*/ 75 h 114"/>
                  <a:gd name="T84" fmla="*/ 109 w 114"/>
                  <a:gd name="T85" fmla="*/ 69 h 114"/>
                  <a:gd name="T86" fmla="*/ 103 w 114"/>
                  <a:gd name="T87" fmla="*/ 66 h 114"/>
                  <a:gd name="T88" fmla="*/ 104 w 114"/>
                  <a:gd name="T89" fmla="*/ 55 h 114"/>
                  <a:gd name="T90" fmla="*/ 111 w 114"/>
                  <a:gd name="T91" fmla="*/ 53 h 114"/>
                  <a:gd name="T92" fmla="*/ 113 w 114"/>
                  <a:gd name="T93" fmla="*/ 48 h 114"/>
                  <a:gd name="T94" fmla="*/ 108 w 114"/>
                  <a:gd name="T95" fmla="*/ 32 h 114"/>
                  <a:gd name="T96" fmla="*/ 103 w 114"/>
                  <a:gd name="T97" fmla="*/ 30 h 114"/>
                  <a:gd name="T98" fmla="*/ 63 w 114"/>
                  <a:gd name="T99" fmla="*/ 82 h 114"/>
                  <a:gd name="T100" fmla="*/ 30 w 114"/>
                  <a:gd name="T101" fmla="*/ 65 h 114"/>
                  <a:gd name="T102" fmla="*/ 47 w 114"/>
                  <a:gd name="T103" fmla="*/ 32 h 114"/>
                  <a:gd name="T104" fmla="*/ 80 w 114"/>
                  <a:gd name="T105" fmla="*/ 49 h 114"/>
                  <a:gd name="T106" fmla="*/ 63 w 114"/>
                  <a:gd name="T107" fmla="*/ 8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" h="114">
                    <a:moveTo>
                      <a:pt x="103" y="30"/>
                    </a:moveTo>
                    <a:cubicBezTo>
                      <a:pt x="97" y="31"/>
                      <a:pt x="97" y="31"/>
                      <a:pt x="97" y="31"/>
                    </a:cubicBezTo>
                    <a:cubicBezTo>
                      <a:pt x="95" y="28"/>
                      <a:pt x="92" y="24"/>
                      <a:pt x="89" y="21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4"/>
                      <a:pt x="92" y="11"/>
                      <a:pt x="90" y="1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2"/>
                      <a:pt x="70" y="3"/>
                      <a:pt x="69" y="5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3" y="8"/>
                      <a:pt x="59" y="8"/>
                      <a:pt x="54" y="8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1"/>
                      <a:pt x="50" y="0"/>
                      <a:pt x="48" y="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9" y="9"/>
                      <a:pt x="29" y="1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6" y="17"/>
                      <a:pt x="22" y="20"/>
                      <a:pt x="18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4" y="22"/>
                      <a:pt x="11" y="22"/>
                      <a:pt x="10" y="2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1"/>
                      <a:pt x="3" y="44"/>
                      <a:pt x="5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51"/>
                      <a:pt x="5" y="55"/>
                      <a:pt x="6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4"/>
                      <a:pt x="9" y="85"/>
                      <a:pt x="11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7" y="88"/>
                      <a:pt x="20" y="92"/>
                      <a:pt x="24" y="95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100"/>
                      <a:pt x="22" y="103"/>
                      <a:pt x="24" y="104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1" y="112"/>
                      <a:pt x="44" y="111"/>
                      <a:pt x="45" y="109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51" y="106"/>
                      <a:pt x="55" y="106"/>
                      <a:pt x="59" y="106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2" y="113"/>
                      <a:pt x="64" y="114"/>
                      <a:pt x="66" y="113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4" y="108"/>
                      <a:pt x="85" y="105"/>
                      <a:pt x="85" y="103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6" y="95"/>
                      <a:pt x="90" y="92"/>
                      <a:pt x="93" y="89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00" y="92"/>
                      <a:pt x="103" y="92"/>
                      <a:pt x="104" y="90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2" y="73"/>
                      <a:pt x="111" y="70"/>
                      <a:pt x="109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4" y="63"/>
                      <a:pt x="104" y="59"/>
                      <a:pt x="104" y="5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3" y="52"/>
                      <a:pt x="114" y="50"/>
                      <a:pt x="113" y="48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8" y="30"/>
                      <a:pt x="105" y="29"/>
                      <a:pt x="103" y="30"/>
                    </a:cubicBezTo>
                    <a:close/>
                    <a:moveTo>
                      <a:pt x="63" y="82"/>
                    </a:moveTo>
                    <a:cubicBezTo>
                      <a:pt x="49" y="86"/>
                      <a:pt x="34" y="79"/>
                      <a:pt x="30" y="65"/>
                    </a:cubicBezTo>
                    <a:cubicBezTo>
                      <a:pt x="25" y="51"/>
                      <a:pt x="33" y="36"/>
                      <a:pt x="47" y="32"/>
                    </a:cubicBezTo>
                    <a:cubicBezTo>
                      <a:pt x="61" y="27"/>
                      <a:pt x="76" y="35"/>
                      <a:pt x="80" y="49"/>
                    </a:cubicBezTo>
                    <a:cubicBezTo>
                      <a:pt x="85" y="63"/>
                      <a:pt x="77" y="78"/>
                      <a:pt x="63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820262" y="4009693"/>
              <a:ext cx="724050" cy="741973"/>
              <a:chOff x="8990972" y="3802641"/>
              <a:chExt cx="876101" cy="897787"/>
            </a:xfrm>
          </p:grpSpPr>
          <p:sp>
            <p:nvSpPr>
              <p:cNvPr id="10" name="Freeform 8"/>
              <p:cNvSpPr/>
              <p:nvPr/>
            </p:nvSpPr>
            <p:spPr bwMode="auto">
              <a:xfrm>
                <a:off x="8990972" y="3802641"/>
                <a:ext cx="876101" cy="897787"/>
              </a:xfrm>
              <a:custGeom>
                <a:avLst/>
                <a:gdLst>
                  <a:gd name="T0" fmla="*/ 266 w 342"/>
                  <a:gd name="T1" fmla="*/ 292 h 350"/>
                  <a:gd name="T2" fmla="*/ 290 w 342"/>
                  <a:gd name="T3" fmla="*/ 78 h 350"/>
                  <a:gd name="T4" fmla="*/ 76 w 342"/>
                  <a:gd name="T5" fmla="*/ 52 h 350"/>
                  <a:gd name="T6" fmla="*/ 53 w 342"/>
                  <a:gd name="T7" fmla="*/ 265 h 350"/>
                  <a:gd name="T8" fmla="*/ 59 w 342"/>
                  <a:gd name="T9" fmla="*/ 273 h 350"/>
                  <a:gd name="T10" fmla="*/ 54 w 342"/>
                  <a:gd name="T11" fmla="*/ 350 h 350"/>
                  <a:gd name="T12" fmla="*/ 114 w 342"/>
                  <a:gd name="T13" fmla="*/ 312 h 350"/>
                  <a:gd name="T14" fmla="*/ 266 w 342"/>
                  <a:gd name="T15" fmla="*/ 2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350">
                    <a:moveTo>
                      <a:pt x="266" y="292"/>
                    </a:moveTo>
                    <a:cubicBezTo>
                      <a:pt x="331" y="240"/>
                      <a:pt x="342" y="144"/>
                      <a:pt x="290" y="78"/>
                    </a:cubicBezTo>
                    <a:cubicBezTo>
                      <a:pt x="237" y="12"/>
                      <a:pt x="142" y="0"/>
                      <a:pt x="76" y="52"/>
                    </a:cubicBezTo>
                    <a:cubicBezTo>
                      <a:pt x="11" y="104"/>
                      <a:pt x="0" y="199"/>
                      <a:pt x="53" y="265"/>
                    </a:cubicBezTo>
                    <a:cubicBezTo>
                      <a:pt x="55" y="268"/>
                      <a:pt x="57" y="271"/>
                      <a:pt x="59" y="273"/>
                    </a:cubicBezTo>
                    <a:cubicBezTo>
                      <a:pt x="54" y="350"/>
                      <a:pt x="54" y="350"/>
                      <a:pt x="54" y="350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163" y="333"/>
                      <a:pt x="221" y="327"/>
                      <a:pt x="266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24"/>
              <p:cNvSpPr/>
              <p:nvPr/>
            </p:nvSpPr>
            <p:spPr bwMode="auto">
              <a:xfrm>
                <a:off x="9139518" y="4086723"/>
                <a:ext cx="535636" cy="285167"/>
              </a:xfrm>
              <a:custGeom>
                <a:avLst/>
                <a:gdLst>
                  <a:gd name="T0" fmla="*/ 190 w 209"/>
                  <a:gd name="T1" fmla="*/ 21 h 111"/>
                  <a:gd name="T2" fmla="*/ 48 w 209"/>
                  <a:gd name="T3" fmla="*/ 21 h 111"/>
                  <a:gd name="T4" fmla="*/ 46 w 209"/>
                  <a:gd name="T5" fmla="*/ 21 h 111"/>
                  <a:gd name="T6" fmla="*/ 30 w 209"/>
                  <a:gd name="T7" fmla="*/ 3 h 111"/>
                  <a:gd name="T8" fmla="*/ 23 w 209"/>
                  <a:gd name="T9" fmla="*/ 0 h 111"/>
                  <a:gd name="T10" fmla="*/ 14 w 209"/>
                  <a:gd name="T11" fmla="*/ 0 h 111"/>
                  <a:gd name="T12" fmla="*/ 10 w 209"/>
                  <a:gd name="T13" fmla="*/ 0 h 111"/>
                  <a:gd name="T14" fmla="*/ 0 w 209"/>
                  <a:gd name="T15" fmla="*/ 10 h 111"/>
                  <a:gd name="T16" fmla="*/ 10 w 209"/>
                  <a:gd name="T17" fmla="*/ 20 h 111"/>
                  <a:gd name="T18" fmla="*/ 18 w 209"/>
                  <a:gd name="T19" fmla="*/ 15 h 111"/>
                  <a:gd name="T20" fmla="*/ 23 w 209"/>
                  <a:gd name="T21" fmla="*/ 15 h 111"/>
                  <a:gd name="T22" fmla="*/ 31 w 209"/>
                  <a:gd name="T23" fmla="*/ 19 h 111"/>
                  <a:gd name="T24" fmla="*/ 36 w 209"/>
                  <a:gd name="T25" fmla="*/ 26 h 111"/>
                  <a:gd name="T26" fmla="*/ 36 w 209"/>
                  <a:gd name="T27" fmla="*/ 32 h 111"/>
                  <a:gd name="T28" fmla="*/ 75 w 209"/>
                  <a:gd name="T29" fmla="*/ 107 h 111"/>
                  <a:gd name="T30" fmla="*/ 76 w 209"/>
                  <a:gd name="T31" fmla="*/ 108 h 111"/>
                  <a:gd name="T32" fmla="*/ 78 w 209"/>
                  <a:gd name="T33" fmla="*/ 110 h 111"/>
                  <a:gd name="T34" fmla="*/ 80 w 209"/>
                  <a:gd name="T35" fmla="*/ 111 h 111"/>
                  <a:gd name="T36" fmla="*/ 83 w 209"/>
                  <a:gd name="T37" fmla="*/ 111 h 111"/>
                  <a:gd name="T38" fmla="*/ 145 w 209"/>
                  <a:gd name="T39" fmla="*/ 111 h 111"/>
                  <a:gd name="T40" fmla="*/ 160 w 209"/>
                  <a:gd name="T41" fmla="*/ 104 h 111"/>
                  <a:gd name="T42" fmla="*/ 160 w 209"/>
                  <a:gd name="T43" fmla="*/ 103 h 111"/>
                  <a:gd name="T44" fmla="*/ 160 w 209"/>
                  <a:gd name="T45" fmla="*/ 102 h 111"/>
                  <a:gd name="T46" fmla="*/ 160 w 209"/>
                  <a:gd name="T47" fmla="*/ 101 h 111"/>
                  <a:gd name="T48" fmla="*/ 159 w 209"/>
                  <a:gd name="T49" fmla="*/ 100 h 111"/>
                  <a:gd name="T50" fmla="*/ 159 w 209"/>
                  <a:gd name="T51" fmla="*/ 99 h 111"/>
                  <a:gd name="T52" fmla="*/ 157 w 209"/>
                  <a:gd name="T53" fmla="*/ 99 h 111"/>
                  <a:gd name="T54" fmla="*/ 155 w 209"/>
                  <a:gd name="T55" fmla="*/ 98 h 111"/>
                  <a:gd name="T56" fmla="*/ 88 w 209"/>
                  <a:gd name="T57" fmla="*/ 98 h 111"/>
                  <a:gd name="T58" fmla="*/ 83 w 209"/>
                  <a:gd name="T59" fmla="*/ 95 h 111"/>
                  <a:gd name="T60" fmla="*/ 79 w 209"/>
                  <a:gd name="T61" fmla="*/ 85 h 111"/>
                  <a:gd name="T62" fmla="*/ 88 w 209"/>
                  <a:gd name="T63" fmla="*/ 83 h 111"/>
                  <a:gd name="T64" fmla="*/ 167 w 209"/>
                  <a:gd name="T65" fmla="*/ 83 h 111"/>
                  <a:gd name="T66" fmla="*/ 169 w 209"/>
                  <a:gd name="T67" fmla="*/ 83 h 111"/>
                  <a:gd name="T68" fmla="*/ 170 w 209"/>
                  <a:gd name="T69" fmla="*/ 83 h 111"/>
                  <a:gd name="T70" fmla="*/ 171 w 209"/>
                  <a:gd name="T71" fmla="*/ 83 h 111"/>
                  <a:gd name="T72" fmla="*/ 172 w 209"/>
                  <a:gd name="T73" fmla="*/ 82 h 111"/>
                  <a:gd name="T74" fmla="*/ 173 w 209"/>
                  <a:gd name="T75" fmla="*/ 81 h 111"/>
                  <a:gd name="T76" fmla="*/ 174 w 209"/>
                  <a:gd name="T77" fmla="*/ 81 h 111"/>
                  <a:gd name="T78" fmla="*/ 174 w 209"/>
                  <a:gd name="T79" fmla="*/ 80 h 111"/>
                  <a:gd name="T80" fmla="*/ 175 w 209"/>
                  <a:gd name="T81" fmla="*/ 79 h 111"/>
                  <a:gd name="T82" fmla="*/ 202 w 209"/>
                  <a:gd name="T83" fmla="*/ 32 h 111"/>
                  <a:gd name="T84" fmla="*/ 190 w 209"/>
                  <a:gd name="T85" fmla="*/ 2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111">
                    <a:moveTo>
                      <a:pt x="190" y="21"/>
                    </a:move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7" y="21"/>
                      <a:pt x="46" y="2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0"/>
                      <a:pt x="23" y="0"/>
                    </a:cubicBezTo>
                    <a:cubicBezTo>
                      <a:pt x="19" y="1"/>
                      <a:pt x="16" y="0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7" y="14"/>
                      <a:pt x="31" y="19"/>
                    </a:cubicBezTo>
                    <a:cubicBezTo>
                      <a:pt x="32" y="20"/>
                      <a:pt x="33" y="23"/>
                      <a:pt x="36" y="26"/>
                    </a:cubicBezTo>
                    <a:cubicBezTo>
                      <a:pt x="35" y="27"/>
                      <a:pt x="36" y="29"/>
                      <a:pt x="36" y="32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56" y="111"/>
                      <a:pt x="160" y="107"/>
                      <a:pt x="160" y="104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8"/>
                      <a:pt x="85" y="99"/>
                      <a:pt x="83" y="9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86" y="83"/>
                      <a:pt x="88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9" y="21"/>
                      <a:pt x="203" y="21"/>
                      <a:pt x="19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25"/>
              <p:cNvSpPr>
                <a:spLocks noChangeArrowheads="1"/>
              </p:cNvSpPr>
              <p:nvPr/>
            </p:nvSpPr>
            <p:spPr bwMode="auto">
              <a:xfrm>
                <a:off x="9344448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9477815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50416" y="2212111"/>
              <a:ext cx="1059194" cy="1174790"/>
              <a:chOff x="10116458" y="1627567"/>
              <a:chExt cx="1281624" cy="1421496"/>
            </a:xfrm>
          </p:grpSpPr>
          <p:sp>
            <p:nvSpPr>
              <p:cNvPr id="15" name="Freeform 11"/>
              <p:cNvSpPr/>
              <p:nvPr/>
            </p:nvSpPr>
            <p:spPr bwMode="auto">
              <a:xfrm>
                <a:off x="10116458" y="1627567"/>
                <a:ext cx="1281624" cy="1421496"/>
              </a:xfrm>
              <a:custGeom>
                <a:avLst/>
                <a:gdLst>
                  <a:gd name="T0" fmla="*/ 448 w 500"/>
                  <a:gd name="T1" fmla="*/ 345 h 554"/>
                  <a:gd name="T2" fmla="*/ 345 w 500"/>
                  <a:gd name="T3" fmla="*/ 53 h 554"/>
                  <a:gd name="T4" fmla="*/ 52 w 500"/>
                  <a:gd name="T5" fmla="*/ 153 h 554"/>
                  <a:gd name="T6" fmla="*/ 155 w 500"/>
                  <a:gd name="T7" fmla="*/ 445 h 554"/>
                  <a:gd name="T8" fmla="*/ 169 w 500"/>
                  <a:gd name="T9" fmla="*/ 451 h 554"/>
                  <a:gd name="T10" fmla="*/ 210 w 500"/>
                  <a:gd name="T11" fmla="*/ 554 h 554"/>
                  <a:gd name="T12" fmla="*/ 264 w 500"/>
                  <a:gd name="T13" fmla="*/ 467 h 554"/>
                  <a:gd name="T14" fmla="*/ 448 w 500"/>
                  <a:gd name="T15" fmla="*/ 345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54">
                    <a:moveTo>
                      <a:pt x="448" y="345"/>
                    </a:moveTo>
                    <a:cubicBezTo>
                      <a:pt x="500" y="237"/>
                      <a:pt x="454" y="106"/>
                      <a:pt x="345" y="53"/>
                    </a:cubicBezTo>
                    <a:cubicBezTo>
                      <a:pt x="235" y="0"/>
                      <a:pt x="104" y="45"/>
                      <a:pt x="52" y="153"/>
                    </a:cubicBezTo>
                    <a:cubicBezTo>
                      <a:pt x="0" y="261"/>
                      <a:pt x="46" y="392"/>
                      <a:pt x="155" y="445"/>
                    </a:cubicBezTo>
                    <a:cubicBezTo>
                      <a:pt x="160" y="447"/>
                      <a:pt x="164" y="449"/>
                      <a:pt x="169" y="451"/>
                    </a:cubicBezTo>
                    <a:cubicBezTo>
                      <a:pt x="210" y="554"/>
                      <a:pt x="210" y="554"/>
                      <a:pt x="210" y="554"/>
                    </a:cubicBezTo>
                    <a:cubicBezTo>
                      <a:pt x="264" y="467"/>
                      <a:pt x="264" y="467"/>
                      <a:pt x="264" y="467"/>
                    </a:cubicBezTo>
                    <a:cubicBezTo>
                      <a:pt x="341" y="463"/>
                      <a:pt x="413" y="418"/>
                      <a:pt x="448" y="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27"/>
              <p:cNvSpPr/>
              <p:nvPr/>
            </p:nvSpPr>
            <p:spPr bwMode="auto">
              <a:xfrm>
                <a:off x="10379939" y="2194647"/>
                <a:ext cx="251554" cy="330707"/>
              </a:xfrm>
              <a:custGeom>
                <a:avLst/>
                <a:gdLst>
                  <a:gd name="T0" fmla="*/ 78 w 98"/>
                  <a:gd name="T1" fmla="*/ 44 h 129"/>
                  <a:gd name="T2" fmla="*/ 98 w 98"/>
                  <a:gd name="T3" fmla="*/ 55 h 129"/>
                  <a:gd name="T4" fmla="*/ 67 w 98"/>
                  <a:gd name="T5" fmla="*/ 0 h 129"/>
                  <a:gd name="T6" fmla="*/ 3 w 98"/>
                  <a:gd name="T7" fmla="*/ 0 h 129"/>
                  <a:gd name="T8" fmla="*/ 21 w 98"/>
                  <a:gd name="T9" fmla="*/ 11 h 129"/>
                  <a:gd name="T10" fmla="*/ 7 w 98"/>
                  <a:gd name="T11" fmla="*/ 38 h 129"/>
                  <a:gd name="T12" fmla="*/ 7 w 98"/>
                  <a:gd name="T13" fmla="*/ 64 h 129"/>
                  <a:gd name="T14" fmla="*/ 44 w 98"/>
                  <a:gd name="T15" fmla="*/ 129 h 129"/>
                  <a:gd name="T16" fmla="*/ 47 w 98"/>
                  <a:gd name="T17" fmla="*/ 97 h 129"/>
                  <a:gd name="T18" fmla="*/ 78 w 98"/>
                  <a:gd name="T19" fmla="*/ 4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9">
                    <a:moveTo>
                      <a:pt x="78" y="44"/>
                    </a:moveTo>
                    <a:cubicBezTo>
                      <a:pt x="98" y="55"/>
                      <a:pt x="98" y="55"/>
                      <a:pt x="98" y="55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50"/>
                      <a:pt x="7" y="64"/>
                      <a:pt x="7" y="64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38" y="117"/>
                      <a:pt x="47" y="97"/>
                      <a:pt x="47" y="97"/>
                    </a:cubicBez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28"/>
              <p:cNvSpPr/>
              <p:nvPr/>
            </p:nvSpPr>
            <p:spPr bwMode="auto">
              <a:xfrm>
                <a:off x="10460176" y="2435358"/>
                <a:ext cx="274324" cy="166980"/>
              </a:xfrm>
              <a:custGeom>
                <a:avLst/>
                <a:gdLst>
                  <a:gd name="T0" fmla="*/ 62 w 107"/>
                  <a:gd name="T1" fmla="*/ 65 h 65"/>
                  <a:gd name="T2" fmla="*/ 107 w 107"/>
                  <a:gd name="T3" fmla="*/ 64 h 65"/>
                  <a:gd name="T4" fmla="*/ 107 w 107"/>
                  <a:gd name="T5" fmla="*/ 0 h 65"/>
                  <a:gd name="T6" fmla="*/ 30 w 107"/>
                  <a:gd name="T7" fmla="*/ 0 h 65"/>
                  <a:gd name="T8" fmla="*/ 62 w 107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5">
                    <a:moveTo>
                      <a:pt x="62" y="65"/>
                    </a:moveTo>
                    <a:cubicBezTo>
                      <a:pt x="107" y="64"/>
                      <a:pt x="107" y="64"/>
                      <a:pt x="107" y="64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58"/>
                      <a:pt x="62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9"/>
              <p:cNvSpPr/>
              <p:nvPr/>
            </p:nvSpPr>
            <p:spPr bwMode="auto">
              <a:xfrm>
                <a:off x="10678117" y="1925745"/>
                <a:ext cx="338297" cy="214688"/>
              </a:xfrm>
              <a:custGeom>
                <a:avLst/>
                <a:gdLst>
                  <a:gd name="T0" fmla="*/ 101 w 132"/>
                  <a:gd name="T1" fmla="*/ 83 h 84"/>
                  <a:gd name="T2" fmla="*/ 132 w 132"/>
                  <a:gd name="T3" fmla="*/ 28 h 84"/>
                  <a:gd name="T4" fmla="*/ 113 w 132"/>
                  <a:gd name="T5" fmla="*/ 38 h 84"/>
                  <a:gd name="T6" fmla="*/ 97 w 132"/>
                  <a:gd name="T7" fmla="*/ 12 h 84"/>
                  <a:gd name="T8" fmla="*/ 74 w 132"/>
                  <a:gd name="T9" fmla="*/ 0 h 84"/>
                  <a:gd name="T10" fmla="*/ 0 w 132"/>
                  <a:gd name="T11" fmla="*/ 0 h 84"/>
                  <a:gd name="T12" fmla="*/ 26 w 132"/>
                  <a:gd name="T13" fmla="*/ 19 h 84"/>
                  <a:gd name="T14" fmla="*/ 57 w 132"/>
                  <a:gd name="T15" fmla="*/ 71 h 84"/>
                  <a:gd name="T16" fmla="*/ 38 w 132"/>
                  <a:gd name="T17" fmla="*/ 84 h 84"/>
                  <a:gd name="T18" fmla="*/ 101 w 132"/>
                  <a:gd name="T1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84">
                    <a:moveTo>
                      <a:pt x="101" y="83"/>
                    </a:moveTo>
                    <a:cubicBezTo>
                      <a:pt x="132" y="28"/>
                      <a:pt x="132" y="28"/>
                      <a:pt x="132" y="2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"/>
                      <a:pt x="26" y="19"/>
                      <a:pt x="26" y="19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38" y="84"/>
                      <a:pt x="38" y="84"/>
                      <a:pt x="38" y="84"/>
                    </a:cubicBezTo>
                    <a:lnTo>
                      <a:pt x="101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30"/>
              <p:cNvSpPr/>
              <p:nvPr/>
            </p:nvSpPr>
            <p:spPr bwMode="auto">
              <a:xfrm>
                <a:off x="10492705" y="1869362"/>
                <a:ext cx="238542" cy="312274"/>
              </a:xfrm>
              <a:custGeom>
                <a:avLst/>
                <a:gdLst>
                  <a:gd name="T0" fmla="*/ 93 w 93"/>
                  <a:gd name="T1" fmla="*/ 55 h 122"/>
                  <a:gd name="T2" fmla="*/ 21 w 93"/>
                  <a:gd name="T3" fmla="*/ 51 h 122"/>
                  <a:gd name="T4" fmla="*/ 0 w 93"/>
                  <a:gd name="T5" fmla="*/ 91 h 122"/>
                  <a:gd name="T6" fmla="*/ 56 w 93"/>
                  <a:gd name="T7" fmla="*/ 122 h 122"/>
                  <a:gd name="T8" fmla="*/ 93 w 93"/>
                  <a:gd name="T9" fmla="*/ 5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2">
                    <a:moveTo>
                      <a:pt x="93" y="55"/>
                    </a:moveTo>
                    <a:cubicBezTo>
                      <a:pt x="93" y="55"/>
                      <a:pt x="57" y="0"/>
                      <a:pt x="21" y="5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6" y="122"/>
                      <a:pt x="56" y="122"/>
                      <a:pt x="56" y="122"/>
                    </a:cubicBezTo>
                    <a:lnTo>
                      <a:pt x="9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31"/>
              <p:cNvSpPr/>
              <p:nvPr/>
            </p:nvSpPr>
            <p:spPr bwMode="auto">
              <a:xfrm>
                <a:off x="10787630" y="2374639"/>
                <a:ext cx="313358" cy="278661"/>
              </a:xfrm>
              <a:custGeom>
                <a:avLst/>
                <a:gdLst>
                  <a:gd name="T0" fmla="*/ 93 w 122"/>
                  <a:gd name="T1" fmla="*/ 19 h 109"/>
                  <a:gd name="T2" fmla="*/ 32 w 122"/>
                  <a:gd name="T3" fmla="*/ 22 h 109"/>
                  <a:gd name="T4" fmla="*/ 30 w 122"/>
                  <a:gd name="T5" fmla="*/ 0 h 109"/>
                  <a:gd name="T6" fmla="*/ 0 w 122"/>
                  <a:gd name="T7" fmla="*/ 55 h 109"/>
                  <a:gd name="T8" fmla="*/ 35 w 122"/>
                  <a:gd name="T9" fmla="*/ 109 h 109"/>
                  <a:gd name="T10" fmla="*/ 35 w 122"/>
                  <a:gd name="T11" fmla="*/ 87 h 109"/>
                  <a:gd name="T12" fmla="*/ 65 w 122"/>
                  <a:gd name="T13" fmla="*/ 85 h 109"/>
                  <a:gd name="T14" fmla="*/ 87 w 122"/>
                  <a:gd name="T15" fmla="*/ 71 h 109"/>
                  <a:gd name="T16" fmla="*/ 122 w 122"/>
                  <a:gd name="T17" fmla="*/ 5 h 109"/>
                  <a:gd name="T18" fmla="*/ 93 w 122"/>
                  <a:gd name="T19" fmla="*/ 1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09">
                    <a:moveTo>
                      <a:pt x="93" y="19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78" y="84"/>
                      <a:pt x="87" y="71"/>
                      <a:pt x="87" y="71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15" y="17"/>
                      <a:pt x="93" y="19"/>
                      <a:pt x="9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32"/>
              <p:cNvSpPr/>
              <p:nvPr/>
            </p:nvSpPr>
            <p:spPr bwMode="auto">
              <a:xfrm>
                <a:off x="10896058" y="2143686"/>
                <a:ext cx="271071" cy="253722"/>
              </a:xfrm>
              <a:custGeom>
                <a:avLst/>
                <a:gdLst>
                  <a:gd name="T0" fmla="*/ 41 w 106"/>
                  <a:gd name="T1" fmla="*/ 99 h 99"/>
                  <a:gd name="T2" fmla="*/ 79 w 106"/>
                  <a:gd name="T3" fmla="*/ 38 h 99"/>
                  <a:gd name="T4" fmla="*/ 53 w 106"/>
                  <a:gd name="T5" fmla="*/ 0 h 99"/>
                  <a:gd name="T6" fmla="*/ 0 w 106"/>
                  <a:gd name="T7" fmla="*/ 34 h 99"/>
                  <a:gd name="T8" fmla="*/ 41 w 106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9">
                    <a:moveTo>
                      <a:pt x="41" y="99"/>
                    </a:moveTo>
                    <a:cubicBezTo>
                      <a:pt x="41" y="99"/>
                      <a:pt x="106" y="93"/>
                      <a:pt x="79" y="3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4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224304" y="2008696"/>
              <a:ext cx="802907" cy="909544"/>
              <a:chOff x="7059862" y="1381434"/>
              <a:chExt cx="971518" cy="1100548"/>
            </a:xfrm>
          </p:grpSpPr>
          <p:sp>
            <p:nvSpPr>
              <p:cNvPr id="23" name="Freeform 17"/>
              <p:cNvSpPr/>
              <p:nvPr/>
            </p:nvSpPr>
            <p:spPr bwMode="auto">
              <a:xfrm>
                <a:off x="7059862" y="1381434"/>
                <a:ext cx="971518" cy="1100548"/>
              </a:xfrm>
              <a:custGeom>
                <a:avLst/>
                <a:gdLst>
                  <a:gd name="T0" fmla="*/ 359 w 379"/>
                  <a:gd name="T1" fmla="*/ 224 h 429"/>
                  <a:gd name="T2" fmla="*/ 226 w 379"/>
                  <a:gd name="T3" fmla="*/ 20 h 429"/>
                  <a:gd name="T4" fmla="*/ 20 w 379"/>
                  <a:gd name="T5" fmla="*/ 151 h 429"/>
                  <a:gd name="T6" fmla="*/ 153 w 379"/>
                  <a:gd name="T7" fmla="*/ 355 h 429"/>
                  <a:gd name="T8" fmla="*/ 165 w 379"/>
                  <a:gd name="T9" fmla="*/ 357 h 429"/>
                  <a:gd name="T10" fmla="*/ 215 w 379"/>
                  <a:gd name="T11" fmla="*/ 429 h 429"/>
                  <a:gd name="T12" fmla="*/ 241 w 379"/>
                  <a:gd name="T13" fmla="*/ 352 h 429"/>
                  <a:gd name="T14" fmla="*/ 359 w 379"/>
                  <a:gd name="T15" fmla="*/ 22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429">
                    <a:moveTo>
                      <a:pt x="359" y="224"/>
                    </a:moveTo>
                    <a:cubicBezTo>
                      <a:pt x="379" y="132"/>
                      <a:pt x="319" y="40"/>
                      <a:pt x="226" y="20"/>
                    </a:cubicBezTo>
                    <a:cubicBezTo>
                      <a:pt x="132" y="0"/>
                      <a:pt x="40" y="58"/>
                      <a:pt x="20" y="151"/>
                    </a:cubicBezTo>
                    <a:cubicBezTo>
                      <a:pt x="0" y="244"/>
                      <a:pt x="60" y="335"/>
                      <a:pt x="153" y="355"/>
                    </a:cubicBezTo>
                    <a:cubicBezTo>
                      <a:pt x="157" y="356"/>
                      <a:pt x="161" y="357"/>
                      <a:pt x="165" y="357"/>
                    </a:cubicBezTo>
                    <a:cubicBezTo>
                      <a:pt x="215" y="429"/>
                      <a:pt x="215" y="429"/>
                      <a:pt x="215" y="429"/>
                    </a:cubicBezTo>
                    <a:cubicBezTo>
                      <a:pt x="241" y="352"/>
                      <a:pt x="241" y="352"/>
                      <a:pt x="241" y="352"/>
                    </a:cubicBezTo>
                    <a:cubicBezTo>
                      <a:pt x="299" y="334"/>
                      <a:pt x="346" y="287"/>
                      <a:pt x="359" y="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33"/>
              <p:cNvSpPr>
                <a:spLocks noEditPoints="1"/>
              </p:cNvSpPr>
              <p:nvPr/>
            </p:nvSpPr>
            <p:spPr bwMode="auto">
              <a:xfrm>
                <a:off x="7400327" y="1646000"/>
                <a:ext cx="272155" cy="451062"/>
              </a:xfrm>
              <a:custGeom>
                <a:avLst/>
                <a:gdLst>
                  <a:gd name="T0" fmla="*/ 65 w 106"/>
                  <a:gd name="T1" fmla="*/ 81 h 176"/>
                  <a:gd name="T2" fmla="*/ 106 w 106"/>
                  <a:gd name="T3" fmla="*/ 28 h 176"/>
                  <a:gd name="T4" fmla="*/ 106 w 106"/>
                  <a:gd name="T5" fmla="*/ 0 h 176"/>
                  <a:gd name="T6" fmla="*/ 98 w 106"/>
                  <a:gd name="T7" fmla="*/ 0 h 176"/>
                  <a:gd name="T8" fmla="*/ 8 w 106"/>
                  <a:gd name="T9" fmla="*/ 0 h 176"/>
                  <a:gd name="T10" fmla="*/ 0 w 106"/>
                  <a:gd name="T11" fmla="*/ 0 h 176"/>
                  <a:gd name="T12" fmla="*/ 0 w 106"/>
                  <a:gd name="T13" fmla="*/ 28 h 176"/>
                  <a:gd name="T14" fmla="*/ 0 w 106"/>
                  <a:gd name="T15" fmla="*/ 28 h 176"/>
                  <a:gd name="T16" fmla="*/ 42 w 106"/>
                  <a:gd name="T17" fmla="*/ 81 h 176"/>
                  <a:gd name="T18" fmla="*/ 48 w 106"/>
                  <a:gd name="T19" fmla="*/ 89 h 176"/>
                  <a:gd name="T20" fmla="*/ 45 w 106"/>
                  <a:gd name="T21" fmla="*/ 94 h 176"/>
                  <a:gd name="T22" fmla="*/ 0 w 106"/>
                  <a:gd name="T23" fmla="*/ 147 h 176"/>
                  <a:gd name="T24" fmla="*/ 0 w 106"/>
                  <a:gd name="T25" fmla="*/ 147 h 176"/>
                  <a:gd name="T26" fmla="*/ 0 w 106"/>
                  <a:gd name="T27" fmla="*/ 176 h 176"/>
                  <a:gd name="T28" fmla="*/ 8 w 106"/>
                  <a:gd name="T29" fmla="*/ 176 h 176"/>
                  <a:gd name="T30" fmla="*/ 98 w 106"/>
                  <a:gd name="T31" fmla="*/ 176 h 176"/>
                  <a:gd name="T32" fmla="*/ 106 w 106"/>
                  <a:gd name="T33" fmla="*/ 176 h 176"/>
                  <a:gd name="T34" fmla="*/ 106 w 106"/>
                  <a:gd name="T35" fmla="*/ 147 h 176"/>
                  <a:gd name="T36" fmla="*/ 62 w 106"/>
                  <a:gd name="T37" fmla="*/ 94 h 176"/>
                  <a:gd name="T38" fmla="*/ 59 w 106"/>
                  <a:gd name="T39" fmla="*/ 89 h 176"/>
                  <a:gd name="T40" fmla="*/ 65 w 106"/>
                  <a:gd name="T41" fmla="*/ 81 h 176"/>
                  <a:gd name="T42" fmla="*/ 16 w 106"/>
                  <a:gd name="T43" fmla="*/ 147 h 176"/>
                  <a:gd name="T44" fmla="*/ 16 w 106"/>
                  <a:gd name="T45" fmla="*/ 143 h 176"/>
                  <a:gd name="T46" fmla="*/ 16 w 106"/>
                  <a:gd name="T47" fmla="*/ 143 h 176"/>
                  <a:gd name="T48" fmla="*/ 47 w 106"/>
                  <a:gd name="T49" fmla="*/ 106 h 176"/>
                  <a:gd name="T50" fmla="*/ 16 w 106"/>
                  <a:gd name="T51" fmla="*/ 147 h 176"/>
                  <a:gd name="T52" fmla="*/ 90 w 106"/>
                  <a:gd name="T53" fmla="*/ 143 h 176"/>
                  <a:gd name="T54" fmla="*/ 90 w 106"/>
                  <a:gd name="T55" fmla="*/ 145 h 176"/>
                  <a:gd name="T56" fmla="*/ 58 w 106"/>
                  <a:gd name="T57" fmla="*/ 106 h 176"/>
                  <a:gd name="T58" fmla="*/ 90 w 106"/>
                  <a:gd name="T59" fmla="*/ 143 h 176"/>
                  <a:gd name="T60" fmla="*/ 47 w 106"/>
                  <a:gd name="T61" fmla="*/ 47 h 176"/>
                  <a:gd name="T62" fmla="*/ 21 w 106"/>
                  <a:gd name="T63" fmla="*/ 51 h 176"/>
                  <a:gd name="T64" fmla="*/ 16 w 106"/>
                  <a:gd name="T65" fmla="*/ 32 h 176"/>
                  <a:gd name="T66" fmla="*/ 16 w 106"/>
                  <a:gd name="T67" fmla="*/ 32 h 176"/>
                  <a:gd name="T68" fmla="*/ 16 w 106"/>
                  <a:gd name="T69" fmla="*/ 12 h 176"/>
                  <a:gd name="T70" fmla="*/ 22 w 106"/>
                  <a:gd name="T71" fmla="*/ 12 h 176"/>
                  <a:gd name="T72" fmla="*/ 85 w 106"/>
                  <a:gd name="T73" fmla="*/ 12 h 176"/>
                  <a:gd name="T74" fmla="*/ 90 w 106"/>
                  <a:gd name="T75" fmla="*/ 12 h 176"/>
                  <a:gd name="T76" fmla="*/ 90 w 106"/>
                  <a:gd name="T77" fmla="*/ 32 h 176"/>
                  <a:gd name="T78" fmla="*/ 89 w 106"/>
                  <a:gd name="T79" fmla="*/ 42 h 176"/>
                  <a:gd name="T80" fmla="*/ 68 w 106"/>
                  <a:gd name="T81" fmla="*/ 49 h 176"/>
                  <a:gd name="T82" fmla="*/ 47 w 106"/>
                  <a:gd name="T83" fmla="*/ 4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176">
                    <a:moveTo>
                      <a:pt x="65" y="81"/>
                    </a:moveTo>
                    <a:cubicBezTo>
                      <a:pt x="89" y="75"/>
                      <a:pt x="106" y="54"/>
                      <a:pt x="106" y="28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4"/>
                      <a:pt x="18" y="76"/>
                      <a:pt x="42" y="81"/>
                    </a:cubicBezTo>
                    <a:cubicBezTo>
                      <a:pt x="45" y="83"/>
                      <a:pt x="47" y="86"/>
                      <a:pt x="48" y="89"/>
                    </a:cubicBezTo>
                    <a:cubicBezTo>
                      <a:pt x="47" y="91"/>
                      <a:pt x="46" y="92"/>
                      <a:pt x="45" y="94"/>
                    </a:cubicBezTo>
                    <a:cubicBezTo>
                      <a:pt x="20" y="98"/>
                      <a:pt x="0" y="120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8" y="176"/>
                      <a:pt x="8" y="176"/>
                      <a:pt x="8" y="176"/>
                    </a:cubicBezTo>
                    <a:cubicBezTo>
                      <a:pt x="98" y="176"/>
                      <a:pt x="98" y="176"/>
                      <a:pt x="98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20"/>
                      <a:pt x="87" y="98"/>
                      <a:pt x="62" y="94"/>
                    </a:cubicBezTo>
                    <a:cubicBezTo>
                      <a:pt x="61" y="92"/>
                      <a:pt x="60" y="91"/>
                      <a:pt x="59" y="89"/>
                    </a:cubicBezTo>
                    <a:cubicBezTo>
                      <a:pt x="60" y="86"/>
                      <a:pt x="62" y="83"/>
                      <a:pt x="65" y="81"/>
                    </a:cubicBezTo>
                    <a:close/>
                    <a:moveTo>
                      <a:pt x="16" y="147"/>
                    </a:move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24"/>
                      <a:pt x="29" y="109"/>
                      <a:pt x="47" y="106"/>
                    </a:cubicBezTo>
                    <a:cubicBezTo>
                      <a:pt x="47" y="113"/>
                      <a:pt x="43" y="131"/>
                      <a:pt x="16" y="147"/>
                    </a:cubicBezTo>
                    <a:close/>
                    <a:moveTo>
                      <a:pt x="90" y="143"/>
                    </a:moveTo>
                    <a:cubicBezTo>
                      <a:pt x="90" y="145"/>
                      <a:pt x="90" y="145"/>
                      <a:pt x="90" y="145"/>
                    </a:cubicBezTo>
                    <a:cubicBezTo>
                      <a:pt x="79" y="138"/>
                      <a:pt x="57" y="122"/>
                      <a:pt x="58" y="106"/>
                    </a:cubicBezTo>
                    <a:cubicBezTo>
                      <a:pt x="76" y="109"/>
                      <a:pt x="90" y="124"/>
                      <a:pt x="90" y="143"/>
                    </a:cubicBezTo>
                    <a:close/>
                    <a:moveTo>
                      <a:pt x="47" y="47"/>
                    </a:moveTo>
                    <a:cubicBezTo>
                      <a:pt x="36" y="42"/>
                      <a:pt x="26" y="48"/>
                      <a:pt x="21" y="51"/>
                    </a:cubicBezTo>
                    <a:cubicBezTo>
                      <a:pt x="18" y="46"/>
                      <a:pt x="16" y="39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6"/>
                      <a:pt x="90" y="39"/>
                      <a:pt x="89" y="42"/>
                    </a:cubicBezTo>
                    <a:cubicBezTo>
                      <a:pt x="83" y="42"/>
                      <a:pt x="72" y="47"/>
                      <a:pt x="68" y="49"/>
                    </a:cubicBezTo>
                    <a:cubicBezTo>
                      <a:pt x="63" y="52"/>
                      <a:pt x="63" y="53"/>
                      <a:pt x="4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34"/>
              <p:cNvSpPr/>
              <p:nvPr/>
            </p:nvSpPr>
            <p:spPr bwMode="auto">
              <a:xfrm>
                <a:off x="7375389" y="2115495"/>
                <a:ext cx="319864" cy="56383"/>
              </a:xfrm>
              <a:custGeom>
                <a:avLst/>
                <a:gdLst>
                  <a:gd name="T0" fmla="*/ 117 w 125"/>
                  <a:gd name="T1" fmla="*/ 0 h 22"/>
                  <a:gd name="T2" fmla="*/ 8 w 125"/>
                  <a:gd name="T3" fmla="*/ 0 h 22"/>
                  <a:gd name="T4" fmla="*/ 0 w 125"/>
                  <a:gd name="T5" fmla="*/ 11 h 22"/>
                  <a:gd name="T6" fmla="*/ 8 w 125"/>
                  <a:gd name="T7" fmla="*/ 22 h 22"/>
                  <a:gd name="T8" fmla="*/ 117 w 125"/>
                  <a:gd name="T9" fmla="*/ 22 h 22"/>
                  <a:gd name="T10" fmla="*/ 125 w 125"/>
                  <a:gd name="T11" fmla="*/ 11 h 22"/>
                  <a:gd name="T12" fmla="*/ 117 w 125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2"/>
                      <a:pt x="8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21" y="22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35"/>
              <p:cNvSpPr/>
              <p:nvPr/>
            </p:nvSpPr>
            <p:spPr bwMode="auto">
              <a:xfrm>
                <a:off x="7375389" y="1569016"/>
                <a:ext cx="319864" cy="58551"/>
              </a:xfrm>
              <a:custGeom>
                <a:avLst/>
                <a:gdLst>
                  <a:gd name="T0" fmla="*/ 8 w 125"/>
                  <a:gd name="T1" fmla="*/ 23 h 23"/>
                  <a:gd name="T2" fmla="*/ 117 w 125"/>
                  <a:gd name="T3" fmla="*/ 23 h 23"/>
                  <a:gd name="T4" fmla="*/ 125 w 125"/>
                  <a:gd name="T5" fmla="*/ 11 h 23"/>
                  <a:gd name="T6" fmla="*/ 117 w 125"/>
                  <a:gd name="T7" fmla="*/ 0 h 23"/>
                  <a:gd name="T8" fmla="*/ 8 w 125"/>
                  <a:gd name="T9" fmla="*/ 0 h 23"/>
                  <a:gd name="T10" fmla="*/ 0 w 125"/>
                  <a:gd name="T11" fmla="*/ 11 h 23"/>
                  <a:gd name="T12" fmla="*/ 8 w 125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3">
                    <a:moveTo>
                      <a:pt x="8" y="23"/>
                    </a:moveTo>
                    <a:cubicBezTo>
                      <a:pt x="117" y="23"/>
                      <a:pt x="117" y="23"/>
                      <a:pt x="117" y="23"/>
                    </a:cubicBezTo>
                    <a:cubicBezTo>
                      <a:pt x="121" y="23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309484" y="3068785"/>
              <a:ext cx="1059194" cy="1156869"/>
              <a:chOff x="8372930" y="2664142"/>
              <a:chExt cx="1281624" cy="1399811"/>
            </a:xfrm>
          </p:grpSpPr>
          <p:sp>
            <p:nvSpPr>
              <p:cNvPr id="28" name="Freeform 18"/>
              <p:cNvSpPr/>
              <p:nvPr/>
            </p:nvSpPr>
            <p:spPr bwMode="auto">
              <a:xfrm>
                <a:off x="8372930" y="2664142"/>
                <a:ext cx="1281624" cy="1399811"/>
              </a:xfrm>
              <a:custGeom>
                <a:avLst/>
                <a:gdLst>
                  <a:gd name="T0" fmla="*/ 435 w 500"/>
                  <a:gd name="T1" fmla="*/ 369 h 546"/>
                  <a:gd name="T2" fmla="*/ 369 w 500"/>
                  <a:gd name="T3" fmla="*/ 66 h 546"/>
                  <a:gd name="T4" fmla="*/ 66 w 500"/>
                  <a:gd name="T5" fmla="*/ 129 h 546"/>
                  <a:gd name="T6" fmla="*/ 132 w 500"/>
                  <a:gd name="T7" fmla="*/ 431 h 546"/>
                  <a:gd name="T8" fmla="*/ 144 w 500"/>
                  <a:gd name="T9" fmla="*/ 439 h 546"/>
                  <a:gd name="T10" fmla="*/ 172 w 500"/>
                  <a:gd name="T11" fmla="*/ 546 h 546"/>
                  <a:gd name="T12" fmla="*/ 237 w 500"/>
                  <a:gd name="T13" fmla="*/ 466 h 546"/>
                  <a:gd name="T14" fmla="*/ 435 w 500"/>
                  <a:gd name="T15" fmla="*/ 36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46">
                    <a:moveTo>
                      <a:pt x="435" y="369"/>
                    </a:moveTo>
                    <a:cubicBezTo>
                      <a:pt x="500" y="268"/>
                      <a:pt x="471" y="133"/>
                      <a:pt x="369" y="66"/>
                    </a:cubicBezTo>
                    <a:cubicBezTo>
                      <a:pt x="267" y="0"/>
                      <a:pt x="131" y="28"/>
                      <a:pt x="66" y="129"/>
                    </a:cubicBezTo>
                    <a:cubicBezTo>
                      <a:pt x="0" y="229"/>
                      <a:pt x="30" y="365"/>
                      <a:pt x="132" y="431"/>
                    </a:cubicBezTo>
                    <a:cubicBezTo>
                      <a:pt x="136" y="434"/>
                      <a:pt x="140" y="436"/>
                      <a:pt x="144" y="439"/>
                    </a:cubicBezTo>
                    <a:cubicBezTo>
                      <a:pt x="172" y="546"/>
                      <a:pt x="172" y="546"/>
                      <a:pt x="172" y="546"/>
                    </a:cubicBezTo>
                    <a:cubicBezTo>
                      <a:pt x="237" y="466"/>
                      <a:pt x="237" y="466"/>
                      <a:pt x="237" y="466"/>
                    </a:cubicBezTo>
                    <a:cubicBezTo>
                      <a:pt x="313" y="472"/>
                      <a:pt x="390" y="437"/>
                      <a:pt x="435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6"/>
              <p:cNvSpPr>
                <a:spLocks noEditPoints="1"/>
              </p:cNvSpPr>
              <p:nvPr/>
            </p:nvSpPr>
            <p:spPr bwMode="auto">
              <a:xfrm>
                <a:off x="8767609" y="2946056"/>
                <a:ext cx="479253" cy="715627"/>
              </a:xfrm>
              <a:custGeom>
                <a:avLst/>
                <a:gdLst>
                  <a:gd name="T0" fmla="*/ 93 w 187"/>
                  <a:gd name="T1" fmla="*/ 1 h 279"/>
                  <a:gd name="T2" fmla="*/ 18 w 187"/>
                  <a:gd name="T3" fmla="*/ 38 h 279"/>
                  <a:gd name="T4" fmla="*/ 2 w 187"/>
                  <a:gd name="T5" fmla="*/ 103 h 279"/>
                  <a:gd name="T6" fmla="*/ 27 w 187"/>
                  <a:gd name="T7" fmla="*/ 158 h 279"/>
                  <a:gd name="T8" fmla="*/ 27 w 187"/>
                  <a:gd name="T9" fmla="*/ 158 h 279"/>
                  <a:gd name="T10" fmla="*/ 42 w 187"/>
                  <a:gd name="T11" fmla="*/ 204 h 279"/>
                  <a:gd name="T12" fmla="*/ 51 w 187"/>
                  <a:gd name="T13" fmla="*/ 269 h 279"/>
                  <a:gd name="T14" fmla="*/ 55 w 187"/>
                  <a:gd name="T15" fmla="*/ 273 h 279"/>
                  <a:gd name="T16" fmla="*/ 91 w 187"/>
                  <a:gd name="T17" fmla="*/ 279 h 279"/>
                  <a:gd name="T18" fmla="*/ 134 w 187"/>
                  <a:gd name="T19" fmla="*/ 271 h 279"/>
                  <a:gd name="T20" fmla="*/ 144 w 187"/>
                  <a:gd name="T21" fmla="*/ 246 h 279"/>
                  <a:gd name="T22" fmla="*/ 149 w 187"/>
                  <a:gd name="T23" fmla="*/ 184 h 279"/>
                  <a:gd name="T24" fmla="*/ 160 w 187"/>
                  <a:gd name="T25" fmla="*/ 156 h 279"/>
                  <a:gd name="T26" fmla="*/ 176 w 187"/>
                  <a:gd name="T27" fmla="*/ 127 h 279"/>
                  <a:gd name="T28" fmla="*/ 185 w 187"/>
                  <a:gd name="T29" fmla="*/ 70 h 279"/>
                  <a:gd name="T30" fmla="*/ 94 w 187"/>
                  <a:gd name="T31" fmla="*/ 1 h 279"/>
                  <a:gd name="T32" fmla="*/ 164 w 187"/>
                  <a:gd name="T33" fmla="*/ 74 h 279"/>
                  <a:gd name="T34" fmla="*/ 130 w 187"/>
                  <a:gd name="T35" fmla="*/ 169 h 279"/>
                  <a:gd name="T36" fmla="*/ 127 w 187"/>
                  <a:gd name="T37" fmla="*/ 184 h 279"/>
                  <a:gd name="T38" fmla="*/ 125 w 187"/>
                  <a:gd name="T39" fmla="*/ 193 h 279"/>
                  <a:gd name="T40" fmla="*/ 103 w 187"/>
                  <a:gd name="T41" fmla="*/ 199 h 279"/>
                  <a:gd name="T42" fmla="*/ 101 w 187"/>
                  <a:gd name="T43" fmla="*/ 148 h 279"/>
                  <a:gd name="T44" fmla="*/ 125 w 187"/>
                  <a:gd name="T45" fmla="*/ 71 h 279"/>
                  <a:gd name="T46" fmla="*/ 112 w 187"/>
                  <a:gd name="T47" fmla="*/ 65 h 279"/>
                  <a:gd name="T48" fmla="*/ 99 w 187"/>
                  <a:gd name="T49" fmla="*/ 66 h 279"/>
                  <a:gd name="T50" fmla="*/ 75 w 187"/>
                  <a:gd name="T51" fmla="*/ 68 h 279"/>
                  <a:gd name="T52" fmla="*/ 66 w 187"/>
                  <a:gd name="T53" fmla="*/ 69 h 279"/>
                  <a:gd name="T54" fmla="*/ 52 w 187"/>
                  <a:gd name="T55" fmla="*/ 77 h 279"/>
                  <a:gd name="T56" fmla="*/ 83 w 187"/>
                  <a:gd name="T57" fmla="*/ 153 h 279"/>
                  <a:gd name="T58" fmla="*/ 65 w 187"/>
                  <a:gd name="T59" fmla="*/ 198 h 279"/>
                  <a:gd name="T60" fmla="*/ 62 w 187"/>
                  <a:gd name="T61" fmla="*/ 194 h 279"/>
                  <a:gd name="T62" fmla="*/ 60 w 187"/>
                  <a:gd name="T63" fmla="*/ 185 h 279"/>
                  <a:gd name="T64" fmla="*/ 57 w 187"/>
                  <a:gd name="T65" fmla="*/ 170 h 279"/>
                  <a:gd name="T66" fmla="*/ 31 w 187"/>
                  <a:gd name="T67" fmla="*/ 122 h 279"/>
                  <a:gd name="T68" fmla="*/ 23 w 187"/>
                  <a:gd name="T69" fmla="*/ 76 h 279"/>
                  <a:gd name="T70" fmla="*/ 36 w 187"/>
                  <a:gd name="T71" fmla="*/ 47 h 279"/>
                  <a:gd name="T72" fmla="*/ 93 w 187"/>
                  <a:gd name="T73" fmla="*/ 20 h 279"/>
                  <a:gd name="T74" fmla="*/ 93 w 187"/>
                  <a:gd name="T75" fmla="*/ 19 h 279"/>
                  <a:gd name="T76" fmla="*/ 150 w 187"/>
                  <a:gd name="T77" fmla="*/ 45 h 279"/>
                  <a:gd name="T78" fmla="*/ 72 w 187"/>
                  <a:gd name="T79" fmla="*/ 71 h 279"/>
                  <a:gd name="T80" fmla="*/ 80 w 187"/>
                  <a:gd name="T81" fmla="*/ 76 h 279"/>
                  <a:gd name="T82" fmla="*/ 83 w 187"/>
                  <a:gd name="T83" fmla="*/ 69 h 279"/>
                  <a:gd name="T84" fmla="*/ 91 w 187"/>
                  <a:gd name="T85" fmla="*/ 69 h 279"/>
                  <a:gd name="T86" fmla="*/ 95 w 187"/>
                  <a:gd name="T87" fmla="*/ 69 h 279"/>
                  <a:gd name="T88" fmla="*/ 98 w 187"/>
                  <a:gd name="T89" fmla="*/ 79 h 279"/>
                  <a:gd name="T90" fmla="*/ 103 w 187"/>
                  <a:gd name="T91" fmla="*/ 77 h 279"/>
                  <a:gd name="T92" fmla="*/ 116 w 187"/>
                  <a:gd name="T93" fmla="*/ 78 h 279"/>
                  <a:gd name="T94" fmla="*/ 63 w 187"/>
                  <a:gd name="T95" fmla="*/ 80 h 279"/>
                  <a:gd name="T96" fmla="*/ 72 w 187"/>
                  <a:gd name="T97" fmla="*/ 71 h 279"/>
                  <a:gd name="T98" fmla="*/ 114 w 187"/>
                  <a:gd name="T99" fmla="*/ 71 h 279"/>
                  <a:gd name="T100" fmla="*/ 115 w 187"/>
                  <a:gd name="T101" fmla="*/ 69 h 279"/>
                  <a:gd name="T102" fmla="*/ 107 w 187"/>
                  <a:gd name="T103" fmla="*/ 68 h 279"/>
                  <a:gd name="T104" fmla="*/ 103 w 187"/>
                  <a:gd name="T105" fmla="*/ 69 h 279"/>
                  <a:gd name="T106" fmla="*/ 62 w 187"/>
                  <a:gd name="T107" fmla="*/ 77 h 279"/>
                  <a:gd name="T108" fmla="*/ 62 w 187"/>
                  <a:gd name="T109" fmla="*/ 7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7" h="279">
                    <a:moveTo>
                      <a:pt x="94" y="1"/>
                    </a:move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2" y="1"/>
                    </a:cubicBezTo>
                    <a:cubicBezTo>
                      <a:pt x="53" y="2"/>
                      <a:pt x="30" y="21"/>
                      <a:pt x="18" y="38"/>
                    </a:cubicBezTo>
                    <a:cubicBezTo>
                      <a:pt x="6" y="54"/>
                      <a:pt x="2" y="71"/>
                      <a:pt x="2" y="73"/>
                    </a:cubicBezTo>
                    <a:cubicBezTo>
                      <a:pt x="0" y="82"/>
                      <a:pt x="0" y="92"/>
                      <a:pt x="2" y="103"/>
                    </a:cubicBezTo>
                    <a:cubicBezTo>
                      <a:pt x="4" y="112"/>
                      <a:pt x="7" y="121"/>
                      <a:pt x="11" y="130"/>
                    </a:cubicBezTo>
                    <a:cubicBezTo>
                      <a:pt x="18" y="14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34" y="166"/>
                      <a:pt x="37" y="180"/>
                      <a:pt x="37" y="185"/>
                    </a:cubicBezTo>
                    <a:cubicBezTo>
                      <a:pt x="37" y="193"/>
                      <a:pt x="40" y="200"/>
                      <a:pt x="42" y="204"/>
                    </a:cubicBezTo>
                    <a:cubicBezTo>
                      <a:pt x="41" y="222"/>
                      <a:pt x="41" y="236"/>
                      <a:pt x="43" y="248"/>
                    </a:cubicBezTo>
                    <a:cubicBezTo>
                      <a:pt x="45" y="257"/>
                      <a:pt x="47" y="265"/>
                      <a:pt x="51" y="269"/>
                    </a:cubicBezTo>
                    <a:cubicBezTo>
                      <a:pt x="52" y="272"/>
                      <a:pt x="52" y="272"/>
                      <a:pt x="52" y="272"/>
                    </a:cubicBezTo>
                    <a:cubicBezTo>
                      <a:pt x="55" y="273"/>
                      <a:pt x="55" y="273"/>
                      <a:pt x="55" y="273"/>
                    </a:cubicBezTo>
                    <a:cubicBezTo>
                      <a:pt x="61" y="275"/>
                      <a:pt x="73" y="279"/>
                      <a:pt x="91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104" y="278"/>
                      <a:pt x="117" y="276"/>
                      <a:pt x="131" y="272"/>
                    </a:cubicBezTo>
                    <a:cubicBezTo>
                      <a:pt x="134" y="271"/>
                      <a:pt x="134" y="271"/>
                      <a:pt x="134" y="271"/>
                    </a:cubicBezTo>
                    <a:cubicBezTo>
                      <a:pt x="137" y="268"/>
                      <a:pt x="137" y="268"/>
                      <a:pt x="137" y="268"/>
                    </a:cubicBezTo>
                    <a:cubicBezTo>
                      <a:pt x="140" y="263"/>
                      <a:pt x="142" y="256"/>
                      <a:pt x="144" y="246"/>
                    </a:cubicBezTo>
                    <a:cubicBezTo>
                      <a:pt x="146" y="234"/>
                      <a:pt x="146" y="220"/>
                      <a:pt x="145" y="202"/>
                    </a:cubicBezTo>
                    <a:cubicBezTo>
                      <a:pt x="147" y="198"/>
                      <a:pt x="150" y="192"/>
                      <a:pt x="149" y="184"/>
                    </a:cubicBezTo>
                    <a:cubicBezTo>
                      <a:pt x="150" y="178"/>
                      <a:pt x="152" y="164"/>
                      <a:pt x="159" y="156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9" y="143"/>
                      <a:pt x="176" y="127"/>
                    </a:cubicBezTo>
                    <a:cubicBezTo>
                      <a:pt x="180" y="118"/>
                      <a:pt x="183" y="108"/>
                      <a:pt x="185" y="100"/>
                    </a:cubicBezTo>
                    <a:cubicBezTo>
                      <a:pt x="187" y="89"/>
                      <a:pt x="187" y="79"/>
                      <a:pt x="185" y="70"/>
                    </a:cubicBezTo>
                    <a:cubicBezTo>
                      <a:pt x="184" y="67"/>
                      <a:pt x="180" y="51"/>
                      <a:pt x="168" y="35"/>
                    </a:cubicBezTo>
                    <a:cubicBezTo>
                      <a:pt x="156" y="19"/>
                      <a:pt x="133" y="0"/>
                      <a:pt x="94" y="1"/>
                    </a:cubicBezTo>
                    <a:close/>
                    <a:moveTo>
                      <a:pt x="164" y="73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71" y="102"/>
                      <a:pt x="144" y="140"/>
                      <a:pt x="142" y="144"/>
                    </a:cubicBezTo>
                    <a:cubicBezTo>
                      <a:pt x="136" y="150"/>
                      <a:pt x="132" y="159"/>
                      <a:pt x="130" y="169"/>
                    </a:cubicBezTo>
                    <a:cubicBezTo>
                      <a:pt x="128" y="176"/>
                      <a:pt x="127" y="182"/>
                      <a:pt x="127" y="183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9"/>
                      <a:pt x="125" y="192"/>
                      <a:pt x="125" y="193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15" y="197"/>
                      <a:pt x="109" y="199"/>
                      <a:pt x="103" y="199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1"/>
                      <a:pt x="102" y="149"/>
                      <a:pt x="101" y="148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0"/>
                      <a:pt x="125" y="69"/>
                      <a:pt x="124" y="69"/>
                    </a:cubicBezTo>
                    <a:cubicBezTo>
                      <a:pt x="122" y="64"/>
                      <a:pt x="117" y="64"/>
                      <a:pt x="112" y="65"/>
                    </a:cubicBezTo>
                    <a:cubicBezTo>
                      <a:pt x="112" y="65"/>
                      <a:pt x="111" y="64"/>
                      <a:pt x="110" y="63"/>
                    </a:cubicBezTo>
                    <a:cubicBezTo>
                      <a:pt x="106" y="62"/>
                      <a:pt x="102" y="63"/>
                      <a:pt x="99" y="66"/>
                    </a:cubicBezTo>
                    <a:cubicBezTo>
                      <a:pt x="96" y="65"/>
                      <a:pt x="92" y="65"/>
                      <a:pt x="89" y="66"/>
                    </a:cubicBezTo>
                    <a:cubicBezTo>
                      <a:pt x="85" y="64"/>
                      <a:pt x="79" y="65"/>
                      <a:pt x="75" y="68"/>
                    </a:cubicBezTo>
                    <a:cubicBezTo>
                      <a:pt x="74" y="67"/>
                      <a:pt x="72" y="66"/>
                      <a:pt x="70" y="67"/>
                    </a:cubicBezTo>
                    <a:cubicBezTo>
                      <a:pt x="69" y="67"/>
                      <a:pt x="67" y="68"/>
                      <a:pt x="66" y="69"/>
                    </a:cubicBezTo>
                    <a:cubicBezTo>
                      <a:pt x="61" y="65"/>
                      <a:pt x="56" y="70"/>
                      <a:pt x="55" y="76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4" y="150"/>
                      <a:pt x="83" y="151"/>
                      <a:pt x="83" y="153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76" y="200"/>
                      <a:pt x="69" y="199"/>
                      <a:pt x="65" y="198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2" y="194"/>
                      <a:pt x="59" y="190"/>
                      <a:pt x="60" y="186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0" y="184"/>
                      <a:pt x="60" y="184"/>
                      <a:pt x="60" y="184"/>
                    </a:cubicBezTo>
                    <a:cubicBezTo>
                      <a:pt x="59" y="183"/>
                      <a:pt x="59" y="178"/>
                      <a:pt x="57" y="170"/>
                    </a:cubicBezTo>
                    <a:cubicBezTo>
                      <a:pt x="54" y="160"/>
                      <a:pt x="50" y="152"/>
                      <a:pt x="45" y="145"/>
                    </a:cubicBezTo>
                    <a:cubicBezTo>
                      <a:pt x="44" y="144"/>
                      <a:pt x="37" y="134"/>
                      <a:pt x="31" y="122"/>
                    </a:cubicBezTo>
                    <a:cubicBezTo>
                      <a:pt x="25" y="109"/>
                      <a:pt x="19" y="92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6" y="61"/>
                      <a:pt x="36" y="47"/>
                    </a:cubicBezTo>
                    <a:cubicBezTo>
                      <a:pt x="49" y="29"/>
                      <a:pt x="68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20"/>
                      <a:pt x="93" y="19"/>
                      <a:pt x="94" y="19"/>
                    </a:cubicBezTo>
                    <a:cubicBezTo>
                      <a:pt x="118" y="19"/>
                      <a:pt x="137" y="27"/>
                      <a:pt x="150" y="45"/>
                    </a:cubicBezTo>
                    <a:cubicBezTo>
                      <a:pt x="160" y="58"/>
                      <a:pt x="164" y="73"/>
                      <a:pt x="164" y="73"/>
                    </a:cubicBezTo>
                    <a:close/>
                    <a:moveTo>
                      <a:pt x="72" y="71"/>
                    </a:moveTo>
                    <a:cubicBezTo>
                      <a:pt x="71" y="72"/>
                      <a:pt x="70" y="75"/>
                      <a:pt x="71" y="77"/>
                    </a:cubicBezTo>
                    <a:cubicBezTo>
                      <a:pt x="73" y="80"/>
                      <a:pt x="78" y="79"/>
                      <a:pt x="80" y="76"/>
                    </a:cubicBezTo>
                    <a:cubicBezTo>
                      <a:pt x="80" y="74"/>
                      <a:pt x="80" y="72"/>
                      <a:pt x="79" y="70"/>
                    </a:cubicBezTo>
                    <a:cubicBezTo>
                      <a:pt x="80" y="69"/>
                      <a:pt x="81" y="69"/>
                      <a:pt x="83" y="69"/>
                    </a:cubicBezTo>
                    <a:cubicBezTo>
                      <a:pt x="76" y="75"/>
                      <a:pt x="89" y="83"/>
                      <a:pt x="91" y="73"/>
                    </a:cubicBezTo>
                    <a:cubicBezTo>
                      <a:pt x="92" y="71"/>
                      <a:pt x="91" y="70"/>
                      <a:pt x="91" y="69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3" y="69"/>
                      <a:pt x="94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2" y="72"/>
                      <a:pt x="93" y="80"/>
                      <a:pt x="98" y="79"/>
                    </a:cubicBezTo>
                    <a:cubicBezTo>
                      <a:pt x="100" y="78"/>
                      <a:pt x="101" y="78"/>
                      <a:pt x="102" y="76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8" y="79"/>
                      <a:pt x="111" y="77"/>
                      <a:pt x="113" y="74"/>
                    </a:cubicBezTo>
                    <a:cubicBezTo>
                      <a:pt x="113" y="76"/>
                      <a:pt x="114" y="77"/>
                      <a:pt x="116" y="78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9" y="82"/>
                      <a:pt x="70" y="76"/>
                      <a:pt x="68" y="72"/>
                    </a:cubicBezTo>
                    <a:cubicBezTo>
                      <a:pt x="69" y="71"/>
                      <a:pt x="70" y="71"/>
                      <a:pt x="72" y="71"/>
                    </a:cubicBezTo>
                    <a:close/>
                    <a:moveTo>
                      <a:pt x="115" y="69"/>
                    </a:moveTo>
                    <a:cubicBezTo>
                      <a:pt x="115" y="70"/>
                      <a:pt x="114" y="70"/>
                      <a:pt x="114" y="71"/>
                    </a:cubicBezTo>
                    <a:cubicBezTo>
                      <a:pt x="114" y="70"/>
                      <a:pt x="114" y="69"/>
                      <a:pt x="114" y="69"/>
                    </a:cubicBezTo>
                    <a:cubicBezTo>
                      <a:pt x="114" y="69"/>
                      <a:pt x="115" y="69"/>
                      <a:pt x="115" y="69"/>
                    </a:cubicBezTo>
                    <a:close/>
                    <a:moveTo>
                      <a:pt x="102" y="67"/>
                    </a:moveTo>
                    <a:cubicBezTo>
                      <a:pt x="104" y="67"/>
                      <a:pt x="105" y="67"/>
                      <a:pt x="107" y="68"/>
                    </a:cubicBezTo>
                    <a:cubicBezTo>
                      <a:pt x="106" y="69"/>
                      <a:pt x="105" y="70"/>
                      <a:pt x="104" y="71"/>
                    </a:cubicBezTo>
                    <a:cubicBezTo>
                      <a:pt x="103" y="70"/>
                      <a:pt x="103" y="69"/>
                      <a:pt x="103" y="69"/>
                    </a:cubicBezTo>
                    <a:cubicBezTo>
                      <a:pt x="103" y="68"/>
                      <a:pt x="102" y="68"/>
                      <a:pt x="102" y="67"/>
                    </a:cubicBezTo>
                    <a:close/>
                    <a:moveTo>
                      <a:pt x="62" y="77"/>
                    </a:move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423929" y="1631840"/>
              <a:ext cx="1046648" cy="1170310"/>
              <a:chOff x="8375098" y="1043138"/>
              <a:chExt cx="1266444" cy="1416075"/>
            </a:xfrm>
          </p:grpSpPr>
          <p:sp>
            <p:nvSpPr>
              <p:cNvPr id="31" name="Freeform 19"/>
              <p:cNvSpPr/>
              <p:nvPr/>
            </p:nvSpPr>
            <p:spPr bwMode="auto">
              <a:xfrm>
                <a:off x="8375098" y="1043138"/>
                <a:ext cx="1266444" cy="1416075"/>
              </a:xfrm>
              <a:custGeom>
                <a:avLst/>
                <a:gdLst>
                  <a:gd name="T0" fmla="*/ 455 w 494"/>
                  <a:gd name="T1" fmla="*/ 317 h 552"/>
                  <a:gd name="T2" fmla="*/ 317 w 494"/>
                  <a:gd name="T3" fmla="*/ 39 h 552"/>
                  <a:gd name="T4" fmla="*/ 39 w 494"/>
                  <a:gd name="T5" fmla="*/ 174 h 552"/>
                  <a:gd name="T6" fmla="*/ 176 w 494"/>
                  <a:gd name="T7" fmla="*/ 451 h 552"/>
                  <a:gd name="T8" fmla="*/ 190 w 494"/>
                  <a:gd name="T9" fmla="*/ 455 h 552"/>
                  <a:gd name="T10" fmla="*/ 243 w 494"/>
                  <a:gd name="T11" fmla="*/ 552 h 552"/>
                  <a:gd name="T12" fmla="*/ 287 w 494"/>
                  <a:gd name="T13" fmla="*/ 460 h 552"/>
                  <a:gd name="T14" fmla="*/ 455 w 494"/>
                  <a:gd name="T15" fmla="*/ 317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4" h="552">
                    <a:moveTo>
                      <a:pt x="455" y="317"/>
                    </a:moveTo>
                    <a:cubicBezTo>
                      <a:pt x="494" y="203"/>
                      <a:pt x="432" y="79"/>
                      <a:pt x="317" y="39"/>
                    </a:cubicBezTo>
                    <a:cubicBezTo>
                      <a:pt x="202" y="0"/>
                      <a:pt x="78" y="60"/>
                      <a:pt x="39" y="174"/>
                    </a:cubicBezTo>
                    <a:cubicBezTo>
                      <a:pt x="0" y="287"/>
                      <a:pt x="61" y="412"/>
                      <a:pt x="176" y="451"/>
                    </a:cubicBezTo>
                    <a:cubicBezTo>
                      <a:pt x="181" y="453"/>
                      <a:pt x="186" y="454"/>
                      <a:pt x="190" y="455"/>
                    </a:cubicBezTo>
                    <a:cubicBezTo>
                      <a:pt x="243" y="552"/>
                      <a:pt x="243" y="552"/>
                      <a:pt x="243" y="552"/>
                    </a:cubicBezTo>
                    <a:cubicBezTo>
                      <a:pt x="287" y="460"/>
                      <a:pt x="287" y="460"/>
                      <a:pt x="287" y="460"/>
                    </a:cubicBezTo>
                    <a:cubicBezTo>
                      <a:pt x="362" y="446"/>
                      <a:pt x="428" y="394"/>
                      <a:pt x="455" y="3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8"/>
              <p:cNvSpPr>
                <a:spLocks noEditPoints="1"/>
              </p:cNvSpPr>
              <p:nvPr/>
            </p:nvSpPr>
            <p:spPr bwMode="auto">
              <a:xfrm>
                <a:off x="8608219" y="1396614"/>
                <a:ext cx="813213" cy="564912"/>
              </a:xfrm>
              <a:custGeom>
                <a:avLst/>
                <a:gdLst>
                  <a:gd name="T0" fmla="*/ 314 w 317"/>
                  <a:gd name="T1" fmla="*/ 82 h 220"/>
                  <a:gd name="T2" fmla="*/ 309 w 317"/>
                  <a:gd name="T3" fmla="*/ 75 h 220"/>
                  <a:gd name="T4" fmla="*/ 303 w 317"/>
                  <a:gd name="T5" fmla="*/ 71 h 220"/>
                  <a:gd name="T6" fmla="*/ 302 w 317"/>
                  <a:gd name="T7" fmla="*/ 72 h 220"/>
                  <a:gd name="T8" fmla="*/ 306 w 317"/>
                  <a:gd name="T9" fmla="*/ 83 h 220"/>
                  <a:gd name="T10" fmla="*/ 307 w 317"/>
                  <a:gd name="T11" fmla="*/ 87 h 220"/>
                  <a:gd name="T12" fmla="*/ 305 w 317"/>
                  <a:gd name="T13" fmla="*/ 92 h 220"/>
                  <a:gd name="T14" fmla="*/ 303 w 317"/>
                  <a:gd name="T15" fmla="*/ 94 h 220"/>
                  <a:gd name="T16" fmla="*/ 302 w 317"/>
                  <a:gd name="T17" fmla="*/ 94 h 220"/>
                  <a:gd name="T18" fmla="*/ 303 w 317"/>
                  <a:gd name="T19" fmla="*/ 94 h 220"/>
                  <a:gd name="T20" fmla="*/ 303 w 317"/>
                  <a:gd name="T21" fmla="*/ 94 h 220"/>
                  <a:gd name="T22" fmla="*/ 301 w 317"/>
                  <a:gd name="T23" fmla="*/ 95 h 220"/>
                  <a:gd name="T24" fmla="*/ 298 w 317"/>
                  <a:gd name="T25" fmla="*/ 96 h 220"/>
                  <a:gd name="T26" fmla="*/ 159 w 317"/>
                  <a:gd name="T27" fmla="*/ 0 h 220"/>
                  <a:gd name="T28" fmla="*/ 17 w 317"/>
                  <a:gd name="T29" fmla="*/ 11 h 220"/>
                  <a:gd name="T30" fmla="*/ 20 w 317"/>
                  <a:gd name="T31" fmla="*/ 99 h 220"/>
                  <a:gd name="T32" fmla="*/ 9 w 317"/>
                  <a:gd name="T33" fmla="*/ 99 h 220"/>
                  <a:gd name="T34" fmla="*/ 9 w 317"/>
                  <a:gd name="T35" fmla="*/ 146 h 220"/>
                  <a:gd name="T36" fmla="*/ 91 w 317"/>
                  <a:gd name="T37" fmla="*/ 185 h 220"/>
                  <a:gd name="T38" fmla="*/ 113 w 317"/>
                  <a:gd name="T39" fmla="*/ 220 h 220"/>
                  <a:gd name="T40" fmla="*/ 135 w 317"/>
                  <a:gd name="T41" fmla="*/ 196 h 220"/>
                  <a:gd name="T42" fmla="*/ 177 w 317"/>
                  <a:gd name="T43" fmla="*/ 197 h 220"/>
                  <a:gd name="T44" fmla="*/ 196 w 317"/>
                  <a:gd name="T45" fmla="*/ 220 h 220"/>
                  <a:gd name="T46" fmla="*/ 220 w 317"/>
                  <a:gd name="T47" fmla="*/ 187 h 220"/>
                  <a:gd name="T48" fmla="*/ 303 w 317"/>
                  <a:gd name="T49" fmla="*/ 110 h 220"/>
                  <a:gd name="T50" fmla="*/ 309 w 317"/>
                  <a:gd name="T51" fmla="*/ 106 h 220"/>
                  <a:gd name="T52" fmla="*/ 311 w 317"/>
                  <a:gd name="T53" fmla="*/ 104 h 220"/>
                  <a:gd name="T54" fmla="*/ 312 w 317"/>
                  <a:gd name="T55" fmla="*/ 104 h 220"/>
                  <a:gd name="T56" fmla="*/ 312 w 317"/>
                  <a:gd name="T57" fmla="*/ 103 h 220"/>
                  <a:gd name="T58" fmla="*/ 312 w 317"/>
                  <a:gd name="T59" fmla="*/ 103 h 220"/>
                  <a:gd name="T60" fmla="*/ 316 w 317"/>
                  <a:gd name="T61" fmla="*/ 96 h 220"/>
                  <a:gd name="T62" fmla="*/ 316 w 317"/>
                  <a:gd name="T63" fmla="*/ 85 h 220"/>
                  <a:gd name="T64" fmla="*/ 52 w 317"/>
                  <a:gd name="T65" fmla="*/ 99 h 220"/>
                  <a:gd name="T66" fmla="*/ 76 w 317"/>
                  <a:gd name="T67" fmla="*/ 99 h 220"/>
                  <a:gd name="T68" fmla="*/ 201 w 317"/>
                  <a:gd name="T69" fmla="*/ 24 h 220"/>
                  <a:gd name="T70" fmla="*/ 158 w 317"/>
                  <a:gd name="T71" fmla="*/ 31 h 220"/>
                  <a:gd name="T72" fmla="*/ 119 w 317"/>
                  <a:gd name="T73" fmla="*/ 37 h 220"/>
                  <a:gd name="T74" fmla="*/ 113 w 317"/>
                  <a:gd name="T75" fmla="*/ 25 h 220"/>
                  <a:gd name="T76" fmla="*/ 158 w 317"/>
                  <a:gd name="T77" fmla="*/ 12 h 220"/>
                  <a:gd name="T78" fmla="*/ 201 w 317"/>
                  <a:gd name="T79" fmla="*/ 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20">
                    <a:moveTo>
                      <a:pt x="316" y="85"/>
                    </a:moveTo>
                    <a:cubicBezTo>
                      <a:pt x="315" y="84"/>
                      <a:pt x="315" y="83"/>
                      <a:pt x="314" y="82"/>
                    </a:cubicBezTo>
                    <a:cubicBezTo>
                      <a:pt x="314" y="81"/>
                      <a:pt x="313" y="80"/>
                      <a:pt x="313" y="79"/>
                    </a:cubicBezTo>
                    <a:cubicBezTo>
                      <a:pt x="311" y="78"/>
                      <a:pt x="310" y="77"/>
                      <a:pt x="309" y="75"/>
                    </a:cubicBezTo>
                    <a:cubicBezTo>
                      <a:pt x="308" y="74"/>
                      <a:pt x="307" y="74"/>
                      <a:pt x="306" y="73"/>
                    </a:cubicBezTo>
                    <a:cubicBezTo>
                      <a:pt x="305" y="72"/>
                      <a:pt x="304" y="71"/>
                      <a:pt x="303" y="71"/>
                    </a:cubicBezTo>
                    <a:cubicBezTo>
                      <a:pt x="302" y="70"/>
                      <a:pt x="301" y="70"/>
                      <a:pt x="301" y="70"/>
                    </a:cubicBezTo>
                    <a:cubicBezTo>
                      <a:pt x="301" y="70"/>
                      <a:pt x="301" y="71"/>
                      <a:pt x="302" y="72"/>
                    </a:cubicBezTo>
                    <a:cubicBezTo>
                      <a:pt x="303" y="74"/>
                      <a:pt x="304" y="76"/>
                      <a:pt x="305" y="78"/>
                    </a:cubicBezTo>
                    <a:cubicBezTo>
                      <a:pt x="305" y="80"/>
                      <a:pt x="306" y="81"/>
                      <a:pt x="306" y="83"/>
                    </a:cubicBezTo>
                    <a:cubicBezTo>
                      <a:pt x="306" y="83"/>
                      <a:pt x="306" y="84"/>
                      <a:pt x="306" y="85"/>
                    </a:cubicBezTo>
                    <a:cubicBezTo>
                      <a:pt x="307" y="85"/>
                      <a:pt x="307" y="86"/>
                      <a:pt x="307" y="87"/>
                    </a:cubicBezTo>
                    <a:cubicBezTo>
                      <a:pt x="307" y="88"/>
                      <a:pt x="306" y="89"/>
                      <a:pt x="306" y="90"/>
                    </a:cubicBezTo>
                    <a:cubicBezTo>
                      <a:pt x="306" y="91"/>
                      <a:pt x="305" y="91"/>
                      <a:pt x="305" y="92"/>
                    </a:cubicBezTo>
                    <a:cubicBezTo>
                      <a:pt x="305" y="92"/>
                      <a:pt x="305" y="92"/>
                      <a:pt x="305" y="92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1" y="95"/>
                      <a:pt x="301" y="95"/>
                      <a:pt x="301" y="95"/>
                    </a:cubicBezTo>
                    <a:cubicBezTo>
                      <a:pt x="301" y="95"/>
                      <a:pt x="300" y="95"/>
                      <a:pt x="300" y="96"/>
                    </a:cubicBezTo>
                    <a:cubicBezTo>
                      <a:pt x="299" y="96"/>
                      <a:pt x="299" y="96"/>
                      <a:pt x="298" y="96"/>
                    </a:cubicBezTo>
                    <a:cubicBezTo>
                      <a:pt x="298" y="96"/>
                      <a:pt x="297" y="96"/>
                      <a:pt x="297" y="96"/>
                    </a:cubicBezTo>
                    <a:cubicBezTo>
                      <a:pt x="295" y="43"/>
                      <a:pt x="234" y="0"/>
                      <a:pt x="159" y="0"/>
                    </a:cubicBezTo>
                    <a:cubicBezTo>
                      <a:pt x="123" y="0"/>
                      <a:pt x="90" y="10"/>
                      <a:pt x="66" y="26"/>
                    </a:cubicBezTo>
                    <a:cubicBezTo>
                      <a:pt x="56" y="19"/>
                      <a:pt x="39" y="11"/>
                      <a:pt x="17" y="11"/>
                    </a:cubicBezTo>
                    <a:cubicBezTo>
                      <a:pt x="17" y="11"/>
                      <a:pt x="32" y="33"/>
                      <a:pt x="40" y="48"/>
                    </a:cubicBezTo>
                    <a:cubicBezTo>
                      <a:pt x="28" y="63"/>
                      <a:pt x="20" y="80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108"/>
                      <a:pt x="0" y="123"/>
                    </a:cubicBezTo>
                    <a:cubicBezTo>
                      <a:pt x="0" y="138"/>
                      <a:pt x="9" y="146"/>
                      <a:pt x="9" y="146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7" y="167"/>
                      <a:pt x="72" y="177"/>
                      <a:pt x="91" y="185"/>
                    </a:cubicBezTo>
                    <a:cubicBezTo>
                      <a:pt x="99" y="216"/>
                      <a:pt x="99" y="216"/>
                      <a:pt x="99" y="216"/>
                    </a:cubicBezTo>
                    <a:cubicBezTo>
                      <a:pt x="99" y="216"/>
                      <a:pt x="101" y="220"/>
                      <a:pt x="113" y="220"/>
                    </a:cubicBezTo>
                    <a:cubicBezTo>
                      <a:pt x="126" y="220"/>
                      <a:pt x="130" y="216"/>
                      <a:pt x="130" y="216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43" y="197"/>
                      <a:pt x="151" y="197"/>
                      <a:pt x="159" y="197"/>
                    </a:cubicBezTo>
                    <a:cubicBezTo>
                      <a:pt x="165" y="197"/>
                      <a:pt x="171" y="197"/>
                      <a:pt x="177" y="197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6"/>
                      <a:pt x="184" y="220"/>
                      <a:pt x="196" y="220"/>
                    </a:cubicBezTo>
                    <a:cubicBezTo>
                      <a:pt x="208" y="220"/>
                      <a:pt x="213" y="216"/>
                      <a:pt x="213" y="216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60" y="173"/>
                      <a:pt x="290" y="145"/>
                      <a:pt x="296" y="111"/>
                    </a:cubicBezTo>
                    <a:cubicBezTo>
                      <a:pt x="298" y="111"/>
                      <a:pt x="300" y="111"/>
                      <a:pt x="303" y="110"/>
                    </a:cubicBezTo>
                    <a:cubicBezTo>
                      <a:pt x="304" y="109"/>
                      <a:pt x="305" y="109"/>
                      <a:pt x="306" y="108"/>
                    </a:cubicBezTo>
                    <a:cubicBezTo>
                      <a:pt x="307" y="108"/>
                      <a:pt x="308" y="107"/>
                      <a:pt x="309" y="1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04"/>
                      <a:pt x="311" y="104"/>
                      <a:pt x="311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4" y="101"/>
                      <a:pt x="314" y="101"/>
                      <a:pt x="314" y="101"/>
                    </a:cubicBezTo>
                    <a:cubicBezTo>
                      <a:pt x="315" y="99"/>
                      <a:pt x="316" y="98"/>
                      <a:pt x="316" y="96"/>
                    </a:cubicBezTo>
                    <a:cubicBezTo>
                      <a:pt x="317" y="95"/>
                      <a:pt x="317" y="93"/>
                      <a:pt x="317" y="92"/>
                    </a:cubicBezTo>
                    <a:cubicBezTo>
                      <a:pt x="317" y="89"/>
                      <a:pt x="317" y="87"/>
                      <a:pt x="316" y="85"/>
                    </a:cubicBezTo>
                    <a:close/>
                    <a:moveTo>
                      <a:pt x="64" y="111"/>
                    </a:moveTo>
                    <a:cubicBezTo>
                      <a:pt x="57" y="111"/>
                      <a:pt x="52" y="106"/>
                      <a:pt x="52" y="99"/>
                    </a:cubicBezTo>
                    <a:cubicBezTo>
                      <a:pt x="52" y="93"/>
                      <a:pt x="57" y="87"/>
                      <a:pt x="64" y="87"/>
                    </a:cubicBezTo>
                    <a:cubicBezTo>
                      <a:pt x="70" y="87"/>
                      <a:pt x="76" y="93"/>
                      <a:pt x="76" y="99"/>
                    </a:cubicBezTo>
                    <a:cubicBezTo>
                      <a:pt x="76" y="106"/>
                      <a:pt x="70" y="111"/>
                      <a:pt x="64" y="111"/>
                    </a:cubicBezTo>
                    <a:close/>
                    <a:moveTo>
                      <a:pt x="201" y="24"/>
                    </a:moveTo>
                    <a:cubicBezTo>
                      <a:pt x="200" y="27"/>
                      <a:pt x="197" y="37"/>
                      <a:pt x="195" y="36"/>
                    </a:cubicBezTo>
                    <a:cubicBezTo>
                      <a:pt x="183" y="33"/>
                      <a:pt x="171" y="31"/>
                      <a:pt x="158" y="31"/>
                    </a:cubicBezTo>
                    <a:cubicBezTo>
                      <a:pt x="145" y="31"/>
                      <a:pt x="132" y="33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6" y="36"/>
                      <a:pt x="114" y="27"/>
                      <a:pt x="113" y="25"/>
                    </a:cubicBezTo>
                    <a:cubicBezTo>
                      <a:pt x="112" y="23"/>
                      <a:pt x="114" y="20"/>
                      <a:pt x="116" y="19"/>
                    </a:cubicBezTo>
                    <a:cubicBezTo>
                      <a:pt x="130" y="15"/>
                      <a:pt x="144" y="12"/>
                      <a:pt x="158" y="12"/>
                    </a:cubicBezTo>
                    <a:cubicBezTo>
                      <a:pt x="172" y="12"/>
                      <a:pt x="185" y="14"/>
                      <a:pt x="198" y="18"/>
                    </a:cubicBezTo>
                    <a:cubicBezTo>
                      <a:pt x="200" y="19"/>
                      <a:pt x="202" y="22"/>
                      <a:pt x="20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332833" y="3121655"/>
              <a:ext cx="847714" cy="902375"/>
              <a:chOff x="9611182" y="2728115"/>
              <a:chExt cx="1025733" cy="1091874"/>
            </a:xfrm>
          </p:grpSpPr>
          <p:sp>
            <p:nvSpPr>
              <p:cNvPr id="34" name="Freeform 7"/>
              <p:cNvSpPr/>
              <p:nvPr/>
            </p:nvSpPr>
            <p:spPr bwMode="auto">
              <a:xfrm>
                <a:off x="9611182" y="2728115"/>
                <a:ext cx="1025733" cy="1091874"/>
              </a:xfrm>
              <a:custGeom>
                <a:avLst/>
                <a:gdLst>
                  <a:gd name="T0" fmla="*/ 327 w 400"/>
                  <a:gd name="T1" fmla="*/ 332 h 426"/>
                  <a:gd name="T2" fmla="*/ 330 w 400"/>
                  <a:gd name="T3" fmla="*/ 75 h 426"/>
                  <a:gd name="T4" fmla="*/ 74 w 400"/>
                  <a:gd name="T5" fmla="*/ 69 h 426"/>
                  <a:gd name="T6" fmla="*/ 70 w 400"/>
                  <a:gd name="T7" fmla="*/ 326 h 426"/>
                  <a:gd name="T8" fmla="*/ 79 w 400"/>
                  <a:gd name="T9" fmla="*/ 334 h 426"/>
                  <a:gd name="T10" fmla="*/ 82 w 400"/>
                  <a:gd name="T11" fmla="*/ 426 h 426"/>
                  <a:gd name="T12" fmla="*/ 149 w 400"/>
                  <a:gd name="T13" fmla="*/ 374 h 426"/>
                  <a:gd name="T14" fmla="*/ 327 w 400"/>
                  <a:gd name="T15" fmla="*/ 33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" h="426">
                    <a:moveTo>
                      <a:pt x="327" y="332"/>
                    </a:moveTo>
                    <a:cubicBezTo>
                      <a:pt x="399" y="263"/>
                      <a:pt x="400" y="148"/>
                      <a:pt x="330" y="75"/>
                    </a:cubicBezTo>
                    <a:cubicBezTo>
                      <a:pt x="260" y="3"/>
                      <a:pt x="146" y="0"/>
                      <a:pt x="74" y="69"/>
                    </a:cubicBezTo>
                    <a:cubicBezTo>
                      <a:pt x="2" y="138"/>
                      <a:pt x="0" y="253"/>
                      <a:pt x="70" y="326"/>
                    </a:cubicBezTo>
                    <a:cubicBezTo>
                      <a:pt x="73" y="329"/>
                      <a:pt x="76" y="331"/>
                      <a:pt x="79" y="334"/>
                    </a:cubicBezTo>
                    <a:cubicBezTo>
                      <a:pt x="82" y="426"/>
                      <a:pt x="82" y="426"/>
                      <a:pt x="82" y="426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210" y="393"/>
                      <a:pt x="278" y="379"/>
                      <a:pt x="327" y="3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39"/>
              <p:cNvSpPr/>
              <p:nvPr/>
            </p:nvSpPr>
            <p:spPr bwMode="auto">
              <a:xfrm>
                <a:off x="9787920" y="3010029"/>
                <a:ext cx="499855" cy="325285"/>
              </a:xfrm>
              <a:custGeom>
                <a:avLst/>
                <a:gdLst>
                  <a:gd name="T0" fmla="*/ 95 w 195"/>
                  <a:gd name="T1" fmla="*/ 122 h 127"/>
                  <a:gd name="T2" fmla="*/ 180 w 195"/>
                  <a:gd name="T3" fmla="*/ 65 h 127"/>
                  <a:gd name="T4" fmla="*/ 195 w 195"/>
                  <a:gd name="T5" fmla="*/ 66 h 127"/>
                  <a:gd name="T6" fmla="*/ 195 w 195"/>
                  <a:gd name="T7" fmla="*/ 63 h 127"/>
                  <a:gd name="T8" fmla="*/ 100 w 195"/>
                  <a:gd name="T9" fmla="*/ 0 h 127"/>
                  <a:gd name="T10" fmla="*/ 5 w 195"/>
                  <a:gd name="T11" fmla="*/ 63 h 127"/>
                  <a:gd name="T12" fmla="*/ 28 w 195"/>
                  <a:gd name="T13" fmla="*/ 105 h 127"/>
                  <a:gd name="T14" fmla="*/ 0 w 195"/>
                  <a:gd name="T15" fmla="*/ 125 h 127"/>
                  <a:gd name="T16" fmla="*/ 13 w 195"/>
                  <a:gd name="T17" fmla="*/ 127 h 127"/>
                  <a:gd name="T18" fmla="*/ 44 w 195"/>
                  <a:gd name="T19" fmla="*/ 115 h 127"/>
                  <a:gd name="T20" fmla="*/ 94 w 195"/>
                  <a:gd name="T21" fmla="*/ 126 h 127"/>
                  <a:gd name="T22" fmla="*/ 95 w 195"/>
                  <a:gd name="T23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127">
                    <a:moveTo>
                      <a:pt x="95" y="122"/>
                    </a:moveTo>
                    <a:cubicBezTo>
                      <a:pt x="102" y="89"/>
                      <a:pt x="134" y="65"/>
                      <a:pt x="180" y="65"/>
                    </a:cubicBezTo>
                    <a:cubicBezTo>
                      <a:pt x="185" y="65"/>
                      <a:pt x="190" y="65"/>
                      <a:pt x="195" y="66"/>
                    </a:cubicBezTo>
                    <a:cubicBezTo>
                      <a:pt x="195" y="65"/>
                      <a:pt x="195" y="64"/>
                      <a:pt x="195" y="63"/>
                    </a:cubicBezTo>
                    <a:cubicBezTo>
                      <a:pt x="195" y="28"/>
                      <a:pt x="152" y="0"/>
                      <a:pt x="100" y="0"/>
                    </a:cubicBezTo>
                    <a:cubicBezTo>
                      <a:pt x="47" y="0"/>
                      <a:pt x="5" y="28"/>
                      <a:pt x="5" y="63"/>
                    </a:cubicBezTo>
                    <a:cubicBezTo>
                      <a:pt x="5" y="79"/>
                      <a:pt x="14" y="94"/>
                      <a:pt x="28" y="105"/>
                    </a:cubicBezTo>
                    <a:cubicBezTo>
                      <a:pt x="21" y="114"/>
                      <a:pt x="11" y="121"/>
                      <a:pt x="0" y="125"/>
                    </a:cubicBezTo>
                    <a:cubicBezTo>
                      <a:pt x="4" y="126"/>
                      <a:pt x="8" y="127"/>
                      <a:pt x="13" y="127"/>
                    </a:cubicBezTo>
                    <a:cubicBezTo>
                      <a:pt x="25" y="127"/>
                      <a:pt x="36" y="122"/>
                      <a:pt x="44" y="115"/>
                    </a:cubicBezTo>
                    <a:cubicBezTo>
                      <a:pt x="59" y="122"/>
                      <a:pt x="74" y="126"/>
                      <a:pt x="94" y="126"/>
                    </a:cubicBezTo>
                    <a:cubicBezTo>
                      <a:pt x="93" y="125"/>
                      <a:pt x="94" y="123"/>
                      <a:pt x="95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40"/>
              <p:cNvSpPr>
                <a:spLocks noEditPoints="1"/>
              </p:cNvSpPr>
              <p:nvPr/>
            </p:nvSpPr>
            <p:spPr bwMode="auto">
              <a:xfrm>
                <a:off x="10073087" y="3220380"/>
                <a:ext cx="387089" cy="251554"/>
              </a:xfrm>
              <a:custGeom>
                <a:avLst/>
                <a:gdLst>
                  <a:gd name="T0" fmla="*/ 129 w 151"/>
                  <a:gd name="T1" fmla="*/ 81 h 98"/>
                  <a:gd name="T2" fmla="*/ 147 w 151"/>
                  <a:gd name="T3" fmla="*/ 49 h 98"/>
                  <a:gd name="T4" fmla="*/ 73 w 151"/>
                  <a:gd name="T5" fmla="*/ 0 h 98"/>
                  <a:gd name="T6" fmla="*/ 0 w 151"/>
                  <a:gd name="T7" fmla="*/ 49 h 98"/>
                  <a:gd name="T8" fmla="*/ 73 w 151"/>
                  <a:gd name="T9" fmla="*/ 98 h 98"/>
                  <a:gd name="T10" fmla="*/ 116 w 151"/>
                  <a:gd name="T11" fmla="*/ 88 h 98"/>
                  <a:gd name="T12" fmla="*/ 140 w 151"/>
                  <a:gd name="T13" fmla="*/ 98 h 98"/>
                  <a:gd name="T14" fmla="*/ 151 w 151"/>
                  <a:gd name="T15" fmla="*/ 96 h 98"/>
                  <a:gd name="T16" fmla="*/ 129 w 151"/>
                  <a:gd name="T17" fmla="*/ 81 h 98"/>
                  <a:gd name="T18" fmla="*/ 46 w 151"/>
                  <a:gd name="T19" fmla="*/ 57 h 98"/>
                  <a:gd name="T20" fmla="*/ 37 w 151"/>
                  <a:gd name="T21" fmla="*/ 49 h 98"/>
                  <a:gd name="T22" fmla="*/ 46 w 151"/>
                  <a:gd name="T23" fmla="*/ 40 h 98"/>
                  <a:gd name="T24" fmla="*/ 54 w 151"/>
                  <a:gd name="T25" fmla="*/ 49 h 98"/>
                  <a:gd name="T26" fmla="*/ 46 w 151"/>
                  <a:gd name="T27" fmla="*/ 57 h 98"/>
                  <a:gd name="T28" fmla="*/ 76 w 151"/>
                  <a:gd name="T29" fmla="*/ 57 h 98"/>
                  <a:gd name="T30" fmla="*/ 67 w 151"/>
                  <a:gd name="T31" fmla="*/ 49 h 98"/>
                  <a:gd name="T32" fmla="*/ 76 w 151"/>
                  <a:gd name="T33" fmla="*/ 40 h 98"/>
                  <a:gd name="T34" fmla="*/ 84 w 151"/>
                  <a:gd name="T35" fmla="*/ 49 h 98"/>
                  <a:gd name="T36" fmla="*/ 76 w 151"/>
                  <a:gd name="T37" fmla="*/ 57 h 98"/>
                  <a:gd name="T38" fmla="*/ 106 w 151"/>
                  <a:gd name="T39" fmla="*/ 57 h 98"/>
                  <a:gd name="T40" fmla="*/ 97 w 151"/>
                  <a:gd name="T41" fmla="*/ 49 h 98"/>
                  <a:gd name="T42" fmla="*/ 106 w 151"/>
                  <a:gd name="T43" fmla="*/ 40 h 98"/>
                  <a:gd name="T44" fmla="*/ 114 w 151"/>
                  <a:gd name="T45" fmla="*/ 49 h 98"/>
                  <a:gd name="T46" fmla="*/ 106 w 151"/>
                  <a:gd name="T47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8">
                    <a:moveTo>
                      <a:pt x="129" y="81"/>
                    </a:moveTo>
                    <a:cubicBezTo>
                      <a:pt x="140" y="72"/>
                      <a:pt x="147" y="61"/>
                      <a:pt x="147" y="49"/>
                    </a:cubicBezTo>
                    <a:cubicBezTo>
                      <a:pt x="147" y="22"/>
                      <a:pt x="114" y="0"/>
                      <a:pt x="73" y="0"/>
                    </a:cubicBezTo>
                    <a:cubicBezTo>
                      <a:pt x="33" y="0"/>
                      <a:pt x="0" y="22"/>
                      <a:pt x="0" y="49"/>
                    </a:cubicBezTo>
                    <a:cubicBezTo>
                      <a:pt x="0" y="76"/>
                      <a:pt x="33" y="98"/>
                      <a:pt x="73" y="98"/>
                    </a:cubicBezTo>
                    <a:cubicBezTo>
                      <a:pt x="89" y="98"/>
                      <a:pt x="104" y="94"/>
                      <a:pt x="116" y="88"/>
                    </a:cubicBezTo>
                    <a:cubicBezTo>
                      <a:pt x="123" y="94"/>
                      <a:pt x="131" y="98"/>
                      <a:pt x="140" y="98"/>
                    </a:cubicBezTo>
                    <a:cubicBezTo>
                      <a:pt x="144" y="98"/>
                      <a:pt x="147" y="97"/>
                      <a:pt x="151" y="96"/>
                    </a:cubicBezTo>
                    <a:cubicBezTo>
                      <a:pt x="142" y="93"/>
                      <a:pt x="134" y="88"/>
                      <a:pt x="129" y="81"/>
                    </a:cubicBezTo>
                    <a:close/>
                    <a:moveTo>
                      <a:pt x="46" y="57"/>
                    </a:moveTo>
                    <a:cubicBezTo>
                      <a:pt x="41" y="57"/>
                      <a:pt x="37" y="54"/>
                      <a:pt x="37" y="49"/>
                    </a:cubicBezTo>
                    <a:cubicBezTo>
                      <a:pt x="37" y="44"/>
                      <a:pt x="41" y="40"/>
                      <a:pt x="46" y="40"/>
                    </a:cubicBezTo>
                    <a:cubicBezTo>
                      <a:pt x="50" y="40"/>
                      <a:pt x="54" y="44"/>
                      <a:pt x="54" y="49"/>
                    </a:cubicBezTo>
                    <a:cubicBezTo>
                      <a:pt x="54" y="54"/>
                      <a:pt x="50" y="57"/>
                      <a:pt x="46" y="57"/>
                    </a:cubicBezTo>
                    <a:close/>
                    <a:moveTo>
                      <a:pt x="76" y="57"/>
                    </a:moveTo>
                    <a:cubicBezTo>
                      <a:pt x="71" y="57"/>
                      <a:pt x="67" y="54"/>
                      <a:pt x="67" y="49"/>
                    </a:cubicBezTo>
                    <a:cubicBezTo>
                      <a:pt x="67" y="44"/>
                      <a:pt x="71" y="40"/>
                      <a:pt x="76" y="40"/>
                    </a:cubicBezTo>
                    <a:cubicBezTo>
                      <a:pt x="80" y="40"/>
                      <a:pt x="84" y="44"/>
                      <a:pt x="84" y="49"/>
                    </a:cubicBezTo>
                    <a:cubicBezTo>
                      <a:pt x="84" y="54"/>
                      <a:pt x="80" y="57"/>
                      <a:pt x="76" y="57"/>
                    </a:cubicBezTo>
                    <a:close/>
                    <a:moveTo>
                      <a:pt x="106" y="57"/>
                    </a:moveTo>
                    <a:cubicBezTo>
                      <a:pt x="101" y="57"/>
                      <a:pt x="97" y="54"/>
                      <a:pt x="97" y="49"/>
                    </a:cubicBezTo>
                    <a:cubicBezTo>
                      <a:pt x="97" y="44"/>
                      <a:pt x="101" y="40"/>
                      <a:pt x="106" y="40"/>
                    </a:cubicBezTo>
                    <a:cubicBezTo>
                      <a:pt x="110" y="40"/>
                      <a:pt x="114" y="44"/>
                      <a:pt x="114" y="49"/>
                    </a:cubicBezTo>
                    <a:cubicBezTo>
                      <a:pt x="114" y="54"/>
                      <a:pt x="110" y="57"/>
                      <a:pt x="10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0146494" y="3213057"/>
              <a:ext cx="1055608" cy="1012596"/>
              <a:chOff x="10595712" y="2838712"/>
              <a:chExt cx="1277286" cy="1225241"/>
            </a:xfrm>
          </p:grpSpPr>
          <p:sp>
            <p:nvSpPr>
              <p:cNvPr id="38" name="Freeform 12"/>
              <p:cNvSpPr/>
              <p:nvPr/>
            </p:nvSpPr>
            <p:spPr bwMode="auto">
              <a:xfrm>
                <a:off x="10595712" y="2838712"/>
                <a:ext cx="1277286" cy="1225241"/>
              </a:xfrm>
              <a:custGeom>
                <a:avLst/>
                <a:gdLst>
                  <a:gd name="T0" fmla="*/ 314 w 498"/>
                  <a:gd name="T1" fmla="*/ 456 h 478"/>
                  <a:gd name="T2" fmla="*/ 465 w 498"/>
                  <a:gd name="T3" fmla="*/ 187 h 478"/>
                  <a:gd name="T4" fmla="*/ 197 w 498"/>
                  <a:gd name="T5" fmla="*/ 32 h 478"/>
                  <a:gd name="T6" fmla="*/ 46 w 498"/>
                  <a:gd name="T7" fmla="*/ 302 h 478"/>
                  <a:gd name="T8" fmla="*/ 50 w 498"/>
                  <a:gd name="T9" fmla="*/ 316 h 478"/>
                  <a:gd name="T10" fmla="*/ 0 w 498"/>
                  <a:gd name="T11" fmla="*/ 415 h 478"/>
                  <a:gd name="T12" fmla="*/ 101 w 498"/>
                  <a:gd name="T13" fmla="*/ 398 h 478"/>
                  <a:gd name="T14" fmla="*/ 314 w 498"/>
                  <a:gd name="T15" fmla="*/ 45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78">
                    <a:moveTo>
                      <a:pt x="314" y="456"/>
                    </a:moveTo>
                    <a:cubicBezTo>
                      <a:pt x="430" y="425"/>
                      <a:pt x="498" y="304"/>
                      <a:pt x="465" y="187"/>
                    </a:cubicBezTo>
                    <a:cubicBezTo>
                      <a:pt x="433" y="69"/>
                      <a:pt x="313" y="0"/>
                      <a:pt x="197" y="32"/>
                    </a:cubicBezTo>
                    <a:cubicBezTo>
                      <a:pt x="81" y="64"/>
                      <a:pt x="14" y="185"/>
                      <a:pt x="46" y="302"/>
                    </a:cubicBezTo>
                    <a:cubicBezTo>
                      <a:pt x="47" y="307"/>
                      <a:pt x="49" y="312"/>
                      <a:pt x="50" y="316"/>
                    </a:cubicBezTo>
                    <a:cubicBezTo>
                      <a:pt x="0" y="415"/>
                      <a:pt x="0" y="415"/>
                      <a:pt x="0" y="415"/>
                    </a:cubicBezTo>
                    <a:cubicBezTo>
                      <a:pt x="101" y="398"/>
                      <a:pt x="101" y="398"/>
                      <a:pt x="101" y="398"/>
                    </a:cubicBezTo>
                    <a:cubicBezTo>
                      <a:pt x="155" y="453"/>
                      <a:pt x="235" y="478"/>
                      <a:pt x="314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1"/>
              <p:cNvSpPr>
                <a:spLocks noEditPoints="1"/>
              </p:cNvSpPr>
              <p:nvPr/>
            </p:nvSpPr>
            <p:spPr bwMode="auto">
              <a:xfrm>
                <a:off x="10931840" y="3214959"/>
                <a:ext cx="651655" cy="477085"/>
              </a:xfrm>
              <a:custGeom>
                <a:avLst/>
                <a:gdLst>
                  <a:gd name="T0" fmla="*/ 223 w 254"/>
                  <a:gd name="T1" fmla="*/ 0 h 186"/>
                  <a:gd name="T2" fmla="*/ 31 w 254"/>
                  <a:gd name="T3" fmla="*/ 0 h 186"/>
                  <a:gd name="T4" fmla="*/ 0 w 254"/>
                  <a:gd name="T5" fmla="*/ 31 h 186"/>
                  <a:gd name="T6" fmla="*/ 0 w 254"/>
                  <a:gd name="T7" fmla="*/ 155 h 186"/>
                  <a:gd name="T8" fmla="*/ 31 w 254"/>
                  <a:gd name="T9" fmla="*/ 186 h 186"/>
                  <a:gd name="T10" fmla="*/ 223 w 254"/>
                  <a:gd name="T11" fmla="*/ 186 h 186"/>
                  <a:gd name="T12" fmla="*/ 254 w 254"/>
                  <a:gd name="T13" fmla="*/ 155 h 186"/>
                  <a:gd name="T14" fmla="*/ 254 w 254"/>
                  <a:gd name="T15" fmla="*/ 31 h 186"/>
                  <a:gd name="T16" fmla="*/ 223 w 254"/>
                  <a:gd name="T17" fmla="*/ 0 h 186"/>
                  <a:gd name="T18" fmla="*/ 216 w 254"/>
                  <a:gd name="T19" fmla="*/ 24 h 186"/>
                  <a:gd name="T20" fmla="*/ 129 w 254"/>
                  <a:gd name="T21" fmla="*/ 86 h 186"/>
                  <a:gd name="T22" fmla="*/ 47 w 254"/>
                  <a:gd name="T23" fmla="*/ 24 h 186"/>
                  <a:gd name="T24" fmla="*/ 216 w 254"/>
                  <a:gd name="T25" fmla="*/ 24 h 186"/>
                  <a:gd name="T26" fmla="*/ 223 w 254"/>
                  <a:gd name="T27" fmla="*/ 162 h 186"/>
                  <a:gd name="T28" fmla="*/ 31 w 254"/>
                  <a:gd name="T29" fmla="*/ 162 h 186"/>
                  <a:gd name="T30" fmla="*/ 24 w 254"/>
                  <a:gd name="T31" fmla="*/ 155 h 186"/>
                  <a:gd name="T32" fmla="*/ 24 w 254"/>
                  <a:gd name="T33" fmla="*/ 36 h 186"/>
                  <a:gd name="T34" fmla="*/ 128 w 254"/>
                  <a:gd name="T35" fmla="*/ 115 h 186"/>
                  <a:gd name="T36" fmla="*/ 230 w 254"/>
                  <a:gd name="T37" fmla="*/ 43 h 186"/>
                  <a:gd name="T38" fmla="*/ 230 w 254"/>
                  <a:gd name="T39" fmla="*/ 155 h 186"/>
                  <a:gd name="T40" fmla="*/ 223 w 254"/>
                  <a:gd name="T41" fmla="*/ 1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186">
                    <a:moveTo>
                      <a:pt x="223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2"/>
                      <a:pt x="14" y="186"/>
                      <a:pt x="31" y="186"/>
                    </a:cubicBez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40" y="186"/>
                      <a:pt x="254" y="172"/>
                      <a:pt x="254" y="155"/>
                    </a:cubicBezTo>
                    <a:cubicBezTo>
                      <a:pt x="254" y="31"/>
                      <a:pt x="254" y="31"/>
                      <a:pt x="254" y="31"/>
                    </a:cubicBezTo>
                    <a:cubicBezTo>
                      <a:pt x="254" y="14"/>
                      <a:pt x="240" y="0"/>
                      <a:pt x="223" y="0"/>
                    </a:cubicBezTo>
                    <a:close/>
                    <a:moveTo>
                      <a:pt x="216" y="24"/>
                    </a:moveTo>
                    <a:cubicBezTo>
                      <a:pt x="129" y="86"/>
                      <a:pt x="129" y="86"/>
                      <a:pt x="129" y="86"/>
                    </a:cubicBezTo>
                    <a:cubicBezTo>
                      <a:pt x="47" y="24"/>
                      <a:pt x="47" y="24"/>
                      <a:pt x="47" y="24"/>
                    </a:cubicBezTo>
                    <a:lnTo>
                      <a:pt x="216" y="24"/>
                    </a:lnTo>
                    <a:close/>
                    <a:moveTo>
                      <a:pt x="223" y="162"/>
                    </a:moveTo>
                    <a:cubicBezTo>
                      <a:pt x="31" y="162"/>
                      <a:pt x="31" y="162"/>
                      <a:pt x="31" y="162"/>
                    </a:cubicBezTo>
                    <a:cubicBezTo>
                      <a:pt x="27" y="162"/>
                      <a:pt x="24" y="159"/>
                      <a:pt x="24" y="15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30" y="159"/>
                      <a:pt x="227" y="162"/>
                      <a:pt x="223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855160" y="2471085"/>
              <a:ext cx="805596" cy="898791"/>
              <a:chOff x="7823198" y="1940925"/>
              <a:chExt cx="974771" cy="1087537"/>
            </a:xfrm>
          </p:grpSpPr>
          <p:sp>
            <p:nvSpPr>
              <p:cNvPr id="41" name="Freeform 9"/>
              <p:cNvSpPr/>
              <p:nvPr/>
            </p:nvSpPr>
            <p:spPr bwMode="auto">
              <a:xfrm>
                <a:off x="7823198" y="1940925"/>
                <a:ext cx="974771" cy="1087537"/>
              </a:xfrm>
              <a:custGeom>
                <a:avLst/>
                <a:gdLst>
                  <a:gd name="T0" fmla="*/ 347 w 380"/>
                  <a:gd name="T1" fmla="*/ 249 h 424"/>
                  <a:gd name="T2" fmla="*/ 250 w 380"/>
                  <a:gd name="T3" fmla="*/ 33 h 424"/>
                  <a:gd name="T4" fmla="*/ 33 w 380"/>
                  <a:gd name="T5" fmla="*/ 129 h 424"/>
                  <a:gd name="T6" fmla="*/ 131 w 380"/>
                  <a:gd name="T7" fmla="*/ 344 h 424"/>
                  <a:gd name="T8" fmla="*/ 141 w 380"/>
                  <a:gd name="T9" fmla="*/ 348 h 424"/>
                  <a:gd name="T10" fmla="*/ 179 w 380"/>
                  <a:gd name="T11" fmla="*/ 424 h 424"/>
                  <a:gd name="T12" fmla="*/ 215 w 380"/>
                  <a:gd name="T13" fmla="*/ 354 h 424"/>
                  <a:gd name="T14" fmla="*/ 347 w 380"/>
                  <a:gd name="T15" fmla="*/ 24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424">
                    <a:moveTo>
                      <a:pt x="347" y="249"/>
                    </a:moveTo>
                    <a:cubicBezTo>
                      <a:pt x="380" y="163"/>
                      <a:pt x="337" y="67"/>
                      <a:pt x="250" y="33"/>
                    </a:cubicBezTo>
                    <a:cubicBezTo>
                      <a:pt x="163" y="0"/>
                      <a:pt x="66" y="43"/>
                      <a:pt x="33" y="129"/>
                    </a:cubicBezTo>
                    <a:cubicBezTo>
                      <a:pt x="0" y="215"/>
                      <a:pt x="44" y="311"/>
                      <a:pt x="131" y="344"/>
                    </a:cubicBezTo>
                    <a:cubicBezTo>
                      <a:pt x="134" y="346"/>
                      <a:pt x="138" y="347"/>
                      <a:pt x="141" y="348"/>
                    </a:cubicBezTo>
                    <a:cubicBezTo>
                      <a:pt x="179" y="424"/>
                      <a:pt x="179" y="424"/>
                      <a:pt x="179" y="424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73" y="346"/>
                      <a:pt x="325" y="307"/>
                      <a:pt x="347" y="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8051982" y="2176215"/>
                <a:ext cx="497686" cy="510698"/>
              </a:xfrm>
              <a:custGeom>
                <a:avLst/>
                <a:gdLst>
                  <a:gd name="T0" fmla="*/ 142 w 194"/>
                  <a:gd name="T1" fmla="*/ 189 h 199"/>
                  <a:gd name="T2" fmla="*/ 89 w 194"/>
                  <a:gd name="T3" fmla="*/ 199 h 199"/>
                  <a:gd name="T4" fmla="*/ 0 w 194"/>
                  <a:gd name="T5" fmla="*/ 109 h 199"/>
                  <a:gd name="T6" fmla="*/ 107 w 194"/>
                  <a:gd name="T7" fmla="*/ 0 h 199"/>
                  <a:gd name="T8" fmla="*/ 194 w 194"/>
                  <a:gd name="T9" fmla="*/ 83 h 199"/>
                  <a:gd name="T10" fmla="*/ 139 w 194"/>
                  <a:gd name="T11" fmla="*/ 151 h 199"/>
                  <a:gd name="T12" fmla="*/ 115 w 194"/>
                  <a:gd name="T13" fmla="*/ 129 h 199"/>
                  <a:gd name="T14" fmla="*/ 114 w 194"/>
                  <a:gd name="T15" fmla="*/ 129 h 199"/>
                  <a:gd name="T16" fmla="*/ 77 w 194"/>
                  <a:gd name="T17" fmla="*/ 151 h 199"/>
                  <a:gd name="T18" fmla="*/ 45 w 194"/>
                  <a:gd name="T19" fmla="*/ 114 h 199"/>
                  <a:gd name="T20" fmla="*/ 112 w 194"/>
                  <a:gd name="T21" fmla="*/ 47 h 199"/>
                  <a:gd name="T22" fmla="*/ 146 w 194"/>
                  <a:gd name="T23" fmla="*/ 54 h 199"/>
                  <a:gd name="T24" fmla="*/ 138 w 194"/>
                  <a:gd name="T25" fmla="*/ 107 h 199"/>
                  <a:gd name="T26" fmla="*/ 145 w 194"/>
                  <a:gd name="T27" fmla="*/ 132 h 199"/>
                  <a:gd name="T28" fmla="*/ 173 w 194"/>
                  <a:gd name="T29" fmla="*/ 84 h 199"/>
                  <a:gd name="T30" fmla="*/ 104 w 194"/>
                  <a:gd name="T31" fmla="*/ 17 h 199"/>
                  <a:gd name="T32" fmla="*/ 22 w 194"/>
                  <a:gd name="T33" fmla="*/ 106 h 199"/>
                  <a:gd name="T34" fmla="*/ 95 w 194"/>
                  <a:gd name="T35" fmla="*/ 181 h 199"/>
                  <a:gd name="T36" fmla="*/ 137 w 194"/>
                  <a:gd name="T37" fmla="*/ 173 h 199"/>
                  <a:gd name="T38" fmla="*/ 142 w 194"/>
                  <a:gd name="T39" fmla="*/ 189 h 199"/>
                  <a:gd name="T40" fmla="*/ 117 w 194"/>
                  <a:gd name="T41" fmla="*/ 71 h 199"/>
                  <a:gd name="T42" fmla="*/ 108 w 194"/>
                  <a:gd name="T43" fmla="*/ 70 h 199"/>
                  <a:gd name="T44" fmla="*/ 74 w 194"/>
                  <a:gd name="T45" fmla="*/ 110 h 199"/>
                  <a:gd name="T46" fmla="*/ 88 w 194"/>
                  <a:gd name="T47" fmla="*/ 128 h 199"/>
                  <a:gd name="T48" fmla="*/ 113 w 194"/>
                  <a:gd name="T49" fmla="*/ 98 h 199"/>
                  <a:gd name="T50" fmla="*/ 117 w 194"/>
                  <a:gd name="T51" fmla="*/ 7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" h="199">
                    <a:moveTo>
                      <a:pt x="142" y="189"/>
                    </a:moveTo>
                    <a:cubicBezTo>
                      <a:pt x="125" y="197"/>
                      <a:pt x="110" y="199"/>
                      <a:pt x="89" y="199"/>
                    </a:cubicBezTo>
                    <a:cubicBezTo>
                      <a:pt x="42" y="199"/>
                      <a:pt x="0" y="165"/>
                      <a:pt x="0" y="109"/>
                    </a:cubicBezTo>
                    <a:cubicBezTo>
                      <a:pt x="0" y="51"/>
                      <a:pt x="43" y="0"/>
                      <a:pt x="107" y="0"/>
                    </a:cubicBezTo>
                    <a:cubicBezTo>
                      <a:pt x="158" y="0"/>
                      <a:pt x="194" y="35"/>
                      <a:pt x="194" y="83"/>
                    </a:cubicBezTo>
                    <a:cubicBezTo>
                      <a:pt x="194" y="125"/>
                      <a:pt x="170" y="151"/>
                      <a:pt x="139" y="151"/>
                    </a:cubicBezTo>
                    <a:cubicBezTo>
                      <a:pt x="126" y="151"/>
                      <a:pt x="116" y="144"/>
                      <a:pt x="115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05" y="143"/>
                      <a:pt x="92" y="151"/>
                      <a:pt x="77" y="151"/>
                    </a:cubicBezTo>
                    <a:cubicBezTo>
                      <a:pt x="59" y="151"/>
                      <a:pt x="45" y="137"/>
                      <a:pt x="45" y="114"/>
                    </a:cubicBezTo>
                    <a:cubicBezTo>
                      <a:pt x="45" y="78"/>
                      <a:pt x="71" y="47"/>
                      <a:pt x="112" y="47"/>
                    </a:cubicBezTo>
                    <a:cubicBezTo>
                      <a:pt x="125" y="47"/>
                      <a:pt x="139" y="50"/>
                      <a:pt x="146" y="54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5" y="124"/>
                      <a:pt x="137" y="132"/>
                      <a:pt x="145" y="132"/>
                    </a:cubicBezTo>
                    <a:cubicBezTo>
                      <a:pt x="157" y="132"/>
                      <a:pt x="173" y="117"/>
                      <a:pt x="173" y="84"/>
                    </a:cubicBezTo>
                    <a:cubicBezTo>
                      <a:pt x="173" y="46"/>
                      <a:pt x="149" y="17"/>
                      <a:pt x="104" y="17"/>
                    </a:cubicBezTo>
                    <a:cubicBezTo>
                      <a:pt x="60" y="17"/>
                      <a:pt x="22" y="51"/>
                      <a:pt x="22" y="106"/>
                    </a:cubicBezTo>
                    <a:cubicBezTo>
                      <a:pt x="22" y="154"/>
                      <a:pt x="52" y="181"/>
                      <a:pt x="95" y="181"/>
                    </a:cubicBezTo>
                    <a:cubicBezTo>
                      <a:pt x="110" y="181"/>
                      <a:pt x="125" y="178"/>
                      <a:pt x="137" y="173"/>
                    </a:cubicBezTo>
                    <a:lnTo>
                      <a:pt x="142" y="189"/>
                    </a:lnTo>
                    <a:close/>
                    <a:moveTo>
                      <a:pt x="117" y="71"/>
                    </a:moveTo>
                    <a:cubicBezTo>
                      <a:pt x="114" y="70"/>
                      <a:pt x="111" y="70"/>
                      <a:pt x="108" y="70"/>
                    </a:cubicBezTo>
                    <a:cubicBezTo>
                      <a:pt x="89" y="70"/>
                      <a:pt x="74" y="88"/>
                      <a:pt x="74" y="110"/>
                    </a:cubicBezTo>
                    <a:cubicBezTo>
                      <a:pt x="74" y="121"/>
                      <a:pt x="79" y="128"/>
                      <a:pt x="88" y="128"/>
                    </a:cubicBezTo>
                    <a:cubicBezTo>
                      <a:pt x="99" y="128"/>
                      <a:pt x="110" y="114"/>
                      <a:pt x="113" y="98"/>
                    </a:cubicBezTo>
                    <a:lnTo>
                      <a:pt x="11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455598" y="4119913"/>
              <a:ext cx="1051128" cy="1015285"/>
              <a:chOff x="9759729" y="3936007"/>
              <a:chExt cx="1271865" cy="1228494"/>
            </a:xfrm>
          </p:grpSpPr>
          <p:sp>
            <p:nvSpPr>
              <p:cNvPr id="44" name="Freeform 14"/>
              <p:cNvSpPr/>
              <p:nvPr/>
            </p:nvSpPr>
            <p:spPr bwMode="auto">
              <a:xfrm>
                <a:off x="9759729" y="3936007"/>
                <a:ext cx="1271865" cy="1228494"/>
              </a:xfrm>
              <a:custGeom>
                <a:avLst/>
                <a:gdLst>
                  <a:gd name="T0" fmla="*/ 315 w 496"/>
                  <a:gd name="T1" fmla="*/ 456 h 479"/>
                  <a:gd name="T2" fmla="*/ 462 w 496"/>
                  <a:gd name="T3" fmla="*/ 184 h 479"/>
                  <a:gd name="T4" fmla="*/ 191 w 496"/>
                  <a:gd name="T5" fmla="*/ 34 h 479"/>
                  <a:gd name="T6" fmla="*/ 44 w 496"/>
                  <a:gd name="T7" fmla="*/ 307 h 479"/>
                  <a:gd name="T8" fmla="*/ 49 w 496"/>
                  <a:gd name="T9" fmla="*/ 321 h 479"/>
                  <a:gd name="T10" fmla="*/ 0 w 496"/>
                  <a:gd name="T11" fmla="*/ 420 h 479"/>
                  <a:gd name="T12" fmla="*/ 101 w 496"/>
                  <a:gd name="T13" fmla="*/ 402 h 479"/>
                  <a:gd name="T14" fmla="*/ 315 w 496"/>
                  <a:gd name="T15" fmla="*/ 45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79">
                    <a:moveTo>
                      <a:pt x="315" y="456"/>
                    </a:moveTo>
                    <a:cubicBezTo>
                      <a:pt x="430" y="422"/>
                      <a:pt x="496" y="300"/>
                      <a:pt x="462" y="184"/>
                    </a:cubicBezTo>
                    <a:cubicBezTo>
                      <a:pt x="427" y="67"/>
                      <a:pt x="306" y="0"/>
                      <a:pt x="191" y="34"/>
                    </a:cubicBezTo>
                    <a:cubicBezTo>
                      <a:pt x="75" y="68"/>
                      <a:pt x="10" y="190"/>
                      <a:pt x="44" y="307"/>
                    </a:cubicBezTo>
                    <a:cubicBezTo>
                      <a:pt x="46" y="311"/>
                      <a:pt x="47" y="316"/>
                      <a:pt x="49" y="32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56" y="456"/>
                      <a:pt x="237" y="479"/>
                      <a:pt x="315" y="4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43"/>
              <p:cNvSpPr/>
              <p:nvPr/>
            </p:nvSpPr>
            <p:spPr bwMode="auto">
              <a:xfrm>
                <a:off x="10011283" y="4235270"/>
                <a:ext cx="535636" cy="518288"/>
              </a:xfrm>
              <a:custGeom>
                <a:avLst/>
                <a:gdLst>
                  <a:gd name="T0" fmla="*/ 11 w 209"/>
                  <a:gd name="T1" fmla="*/ 202 h 202"/>
                  <a:gd name="T2" fmla="*/ 26 w 209"/>
                  <a:gd name="T3" fmla="*/ 166 h 202"/>
                  <a:gd name="T4" fmla="*/ 79 w 209"/>
                  <a:gd name="T5" fmla="*/ 119 h 202"/>
                  <a:gd name="T6" fmla="*/ 52 w 209"/>
                  <a:gd name="T7" fmla="*/ 63 h 202"/>
                  <a:gd name="T8" fmla="*/ 107 w 209"/>
                  <a:gd name="T9" fmla="*/ 0 h 202"/>
                  <a:gd name="T10" fmla="*/ 159 w 209"/>
                  <a:gd name="T11" fmla="*/ 68 h 202"/>
                  <a:gd name="T12" fmla="*/ 134 w 209"/>
                  <a:gd name="T13" fmla="*/ 121 h 202"/>
                  <a:gd name="T14" fmla="*/ 190 w 209"/>
                  <a:gd name="T15" fmla="*/ 163 h 202"/>
                  <a:gd name="T16" fmla="*/ 209 w 209"/>
                  <a:gd name="T17" fmla="*/ 202 h 202"/>
                  <a:gd name="T18" fmla="*/ 11 w 209"/>
                  <a:gd name="T1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02">
                    <a:moveTo>
                      <a:pt x="11" y="202"/>
                    </a:moveTo>
                    <a:cubicBezTo>
                      <a:pt x="11" y="202"/>
                      <a:pt x="0" y="174"/>
                      <a:pt x="26" y="166"/>
                    </a:cubicBezTo>
                    <a:cubicBezTo>
                      <a:pt x="52" y="158"/>
                      <a:pt x="79" y="149"/>
                      <a:pt x="79" y="119"/>
                    </a:cubicBezTo>
                    <a:cubicBezTo>
                      <a:pt x="79" y="119"/>
                      <a:pt x="52" y="108"/>
                      <a:pt x="52" y="63"/>
                    </a:cubicBezTo>
                    <a:cubicBezTo>
                      <a:pt x="52" y="23"/>
                      <a:pt x="73" y="0"/>
                      <a:pt x="107" y="0"/>
                    </a:cubicBezTo>
                    <a:cubicBezTo>
                      <a:pt x="140" y="0"/>
                      <a:pt x="159" y="25"/>
                      <a:pt x="159" y="68"/>
                    </a:cubicBezTo>
                    <a:cubicBezTo>
                      <a:pt x="159" y="68"/>
                      <a:pt x="152" y="111"/>
                      <a:pt x="134" y="121"/>
                    </a:cubicBezTo>
                    <a:cubicBezTo>
                      <a:pt x="135" y="128"/>
                      <a:pt x="130" y="154"/>
                      <a:pt x="190" y="163"/>
                    </a:cubicBezTo>
                    <a:cubicBezTo>
                      <a:pt x="208" y="165"/>
                      <a:pt x="209" y="183"/>
                      <a:pt x="209" y="202"/>
                    </a:cubicBezTo>
                    <a:lnTo>
                      <a:pt x="11" y="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44"/>
              <p:cNvSpPr/>
              <p:nvPr/>
            </p:nvSpPr>
            <p:spPr bwMode="auto">
              <a:xfrm>
                <a:off x="10482946" y="4304664"/>
                <a:ext cx="345887" cy="446725"/>
              </a:xfrm>
              <a:custGeom>
                <a:avLst/>
                <a:gdLst>
                  <a:gd name="T0" fmla="*/ 40 w 135"/>
                  <a:gd name="T1" fmla="*/ 174 h 174"/>
                  <a:gd name="T2" fmla="*/ 135 w 135"/>
                  <a:gd name="T3" fmla="*/ 174 h 174"/>
                  <a:gd name="T4" fmla="*/ 119 w 135"/>
                  <a:gd name="T5" fmla="*/ 141 h 174"/>
                  <a:gd name="T6" fmla="*/ 70 w 135"/>
                  <a:gd name="T7" fmla="*/ 104 h 174"/>
                  <a:gd name="T8" fmla="*/ 92 w 135"/>
                  <a:gd name="T9" fmla="*/ 59 h 174"/>
                  <a:gd name="T10" fmla="*/ 47 w 135"/>
                  <a:gd name="T11" fmla="*/ 0 h 174"/>
                  <a:gd name="T12" fmla="*/ 0 w 135"/>
                  <a:gd name="T13" fmla="*/ 55 h 174"/>
                  <a:gd name="T14" fmla="*/ 23 w 135"/>
                  <a:gd name="T15" fmla="*/ 103 h 174"/>
                  <a:gd name="T16" fmla="*/ 14 w 135"/>
                  <a:gd name="T17" fmla="*/ 124 h 174"/>
                  <a:gd name="T18" fmla="*/ 38 w 135"/>
                  <a:gd name="T19" fmla="*/ 146 h 174"/>
                  <a:gd name="T20" fmla="*/ 40 w 135"/>
                  <a:gd name="T2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74">
                    <a:moveTo>
                      <a:pt x="40" y="174"/>
                    </a:moveTo>
                    <a:cubicBezTo>
                      <a:pt x="135" y="174"/>
                      <a:pt x="135" y="174"/>
                      <a:pt x="135" y="174"/>
                    </a:cubicBezTo>
                    <a:cubicBezTo>
                      <a:pt x="135" y="158"/>
                      <a:pt x="134" y="143"/>
                      <a:pt x="119" y="141"/>
                    </a:cubicBezTo>
                    <a:cubicBezTo>
                      <a:pt x="67" y="133"/>
                      <a:pt x="71" y="111"/>
                      <a:pt x="70" y="104"/>
                    </a:cubicBezTo>
                    <a:cubicBezTo>
                      <a:pt x="86" y="96"/>
                      <a:pt x="92" y="59"/>
                      <a:pt x="92" y="59"/>
                    </a:cubicBezTo>
                    <a:cubicBezTo>
                      <a:pt x="92" y="22"/>
                      <a:pt x="76" y="0"/>
                      <a:pt x="47" y="0"/>
                    </a:cubicBezTo>
                    <a:cubicBezTo>
                      <a:pt x="18" y="0"/>
                      <a:pt x="0" y="20"/>
                      <a:pt x="0" y="55"/>
                    </a:cubicBezTo>
                    <a:cubicBezTo>
                      <a:pt x="0" y="93"/>
                      <a:pt x="23" y="103"/>
                      <a:pt x="23" y="103"/>
                    </a:cubicBezTo>
                    <a:cubicBezTo>
                      <a:pt x="23" y="115"/>
                      <a:pt x="18" y="121"/>
                      <a:pt x="14" y="124"/>
                    </a:cubicBezTo>
                    <a:cubicBezTo>
                      <a:pt x="14" y="124"/>
                      <a:pt x="33" y="129"/>
                      <a:pt x="38" y="146"/>
                    </a:cubicBezTo>
                    <a:cubicBezTo>
                      <a:pt x="42" y="158"/>
                      <a:pt x="40" y="174"/>
                      <a:pt x="40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300422" y="3401239"/>
              <a:ext cx="887141" cy="826206"/>
              <a:chOff x="5941965" y="3066412"/>
              <a:chExt cx="1073441" cy="999710"/>
            </a:xfrm>
          </p:grpSpPr>
          <p:sp>
            <p:nvSpPr>
              <p:cNvPr id="48" name="Freeform 20"/>
              <p:cNvSpPr/>
              <p:nvPr/>
            </p:nvSpPr>
            <p:spPr bwMode="auto">
              <a:xfrm>
                <a:off x="5941965" y="3066412"/>
                <a:ext cx="1073441" cy="999710"/>
              </a:xfrm>
              <a:custGeom>
                <a:avLst/>
                <a:gdLst>
                  <a:gd name="T0" fmla="*/ 311 w 419"/>
                  <a:gd name="T1" fmla="*/ 64 h 390"/>
                  <a:gd name="T2" fmla="*/ 65 w 419"/>
                  <a:gd name="T3" fmla="*/ 79 h 390"/>
                  <a:gd name="T4" fmla="*/ 77 w 419"/>
                  <a:gd name="T5" fmla="*/ 326 h 390"/>
                  <a:gd name="T6" fmla="*/ 323 w 419"/>
                  <a:gd name="T7" fmla="*/ 311 h 390"/>
                  <a:gd name="T8" fmla="*/ 331 w 419"/>
                  <a:gd name="T9" fmla="*/ 302 h 390"/>
                  <a:gd name="T10" fmla="*/ 419 w 419"/>
                  <a:gd name="T11" fmla="*/ 293 h 390"/>
                  <a:gd name="T12" fmla="*/ 364 w 419"/>
                  <a:gd name="T13" fmla="*/ 232 h 390"/>
                  <a:gd name="T14" fmla="*/ 311 w 419"/>
                  <a:gd name="T15" fmla="*/ 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390">
                    <a:moveTo>
                      <a:pt x="311" y="64"/>
                    </a:moveTo>
                    <a:cubicBezTo>
                      <a:pt x="240" y="0"/>
                      <a:pt x="129" y="7"/>
                      <a:pt x="65" y="79"/>
                    </a:cubicBezTo>
                    <a:cubicBezTo>
                      <a:pt x="0" y="151"/>
                      <a:pt x="5" y="262"/>
                      <a:pt x="77" y="326"/>
                    </a:cubicBezTo>
                    <a:cubicBezTo>
                      <a:pt x="148" y="390"/>
                      <a:pt x="259" y="383"/>
                      <a:pt x="323" y="311"/>
                    </a:cubicBezTo>
                    <a:cubicBezTo>
                      <a:pt x="326" y="308"/>
                      <a:pt x="328" y="305"/>
                      <a:pt x="331" y="302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364" y="232"/>
                      <a:pt x="364" y="232"/>
                      <a:pt x="364" y="232"/>
                    </a:cubicBezTo>
                    <a:cubicBezTo>
                      <a:pt x="378" y="173"/>
                      <a:pt x="360" y="108"/>
                      <a:pt x="311" y="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45"/>
              <p:cNvSpPr/>
              <p:nvPr/>
            </p:nvSpPr>
            <p:spPr bwMode="auto">
              <a:xfrm>
                <a:off x="6159906" y="3286521"/>
                <a:ext cx="481422" cy="512866"/>
              </a:xfrm>
              <a:custGeom>
                <a:avLst/>
                <a:gdLst>
                  <a:gd name="T0" fmla="*/ 188 w 188"/>
                  <a:gd name="T1" fmla="*/ 9 h 200"/>
                  <a:gd name="T2" fmla="*/ 179 w 188"/>
                  <a:gd name="T3" fmla="*/ 0 h 200"/>
                  <a:gd name="T4" fmla="*/ 48 w 188"/>
                  <a:gd name="T5" fmla="*/ 42 h 200"/>
                  <a:gd name="T6" fmla="*/ 48 w 188"/>
                  <a:gd name="T7" fmla="*/ 154 h 200"/>
                  <a:gd name="T8" fmla="*/ 34 w 188"/>
                  <a:gd name="T9" fmla="*/ 151 h 200"/>
                  <a:gd name="T10" fmla="*/ 0 w 188"/>
                  <a:gd name="T11" fmla="*/ 176 h 200"/>
                  <a:gd name="T12" fmla="*/ 34 w 188"/>
                  <a:gd name="T13" fmla="*/ 200 h 200"/>
                  <a:gd name="T14" fmla="*/ 68 w 188"/>
                  <a:gd name="T15" fmla="*/ 176 h 200"/>
                  <a:gd name="T16" fmla="*/ 68 w 188"/>
                  <a:gd name="T17" fmla="*/ 172 h 200"/>
                  <a:gd name="T18" fmla="*/ 68 w 188"/>
                  <a:gd name="T19" fmla="*/ 80 h 200"/>
                  <a:gd name="T20" fmla="*/ 159 w 188"/>
                  <a:gd name="T21" fmla="*/ 50 h 200"/>
                  <a:gd name="T22" fmla="*/ 159 w 188"/>
                  <a:gd name="T23" fmla="*/ 120 h 200"/>
                  <a:gd name="T24" fmla="*/ 145 w 188"/>
                  <a:gd name="T25" fmla="*/ 117 h 200"/>
                  <a:gd name="T26" fmla="*/ 111 w 188"/>
                  <a:gd name="T27" fmla="*/ 142 h 200"/>
                  <a:gd name="T28" fmla="*/ 145 w 188"/>
                  <a:gd name="T29" fmla="*/ 166 h 200"/>
                  <a:gd name="T30" fmla="*/ 179 w 188"/>
                  <a:gd name="T31" fmla="*/ 142 h 200"/>
                  <a:gd name="T32" fmla="*/ 178 w 188"/>
                  <a:gd name="T33" fmla="*/ 137 h 200"/>
                  <a:gd name="T34" fmla="*/ 179 w 188"/>
                  <a:gd name="T35" fmla="*/ 137 h 200"/>
                  <a:gd name="T36" fmla="*/ 188 w 188"/>
                  <a:gd name="T37" fmla="*/ 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" h="200">
                    <a:moveTo>
                      <a:pt x="188" y="9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4" y="152"/>
                      <a:pt x="39" y="151"/>
                      <a:pt x="34" y="151"/>
                    </a:cubicBezTo>
                    <a:cubicBezTo>
                      <a:pt x="15" y="151"/>
                      <a:pt x="0" y="162"/>
                      <a:pt x="0" y="176"/>
                    </a:cubicBezTo>
                    <a:cubicBezTo>
                      <a:pt x="0" y="189"/>
                      <a:pt x="15" y="200"/>
                      <a:pt x="34" y="200"/>
                    </a:cubicBezTo>
                    <a:cubicBezTo>
                      <a:pt x="53" y="200"/>
                      <a:pt x="68" y="189"/>
                      <a:pt x="68" y="176"/>
                    </a:cubicBezTo>
                    <a:cubicBezTo>
                      <a:pt x="68" y="174"/>
                      <a:pt x="68" y="173"/>
                      <a:pt x="68" y="172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5" y="118"/>
                      <a:pt x="150" y="117"/>
                      <a:pt x="145" y="117"/>
                    </a:cubicBezTo>
                    <a:cubicBezTo>
                      <a:pt x="126" y="117"/>
                      <a:pt x="111" y="128"/>
                      <a:pt x="111" y="142"/>
                    </a:cubicBezTo>
                    <a:cubicBezTo>
                      <a:pt x="111" y="155"/>
                      <a:pt x="126" y="166"/>
                      <a:pt x="145" y="166"/>
                    </a:cubicBezTo>
                    <a:cubicBezTo>
                      <a:pt x="164" y="166"/>
                      <a:pt x="179" y="155"/>
                      <a:pt x="179" y="142"/>
                    </a:cubicBezTo>
                    <a:cubicBezTo>
                      <a:pt x="179" y="140"/>
                      <a:pt x="179" y="138"/>
                      <a:pt x="178" y="137"/>
                    </a:cubicBezTo>
                    <a:cubicBezTo>
                      <a:pt x="179" y="137"/>
                      <a:pt x="179" y="137"/>
                      <a:pt x="179" y="137"/>
                    </a:cubicBezTo>
                    <a:lnTo>
                      <a:pt x="18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02648" y="3165770"/>
              <a:ext cx="964206" cy="1080699"/>
              <a:chOff x="6913484" y="2576315"/>
              <a:chExt cx="1166689" cy="1307646"/>
            </a:xfrm>
          </p:grpSpPr>
          <p:sp>
            <p:nvSpPr>
              <p:cNvPr id="51" name="Freeform 10"/>
              <p:cNvSpPr/>
              <p:nvPr/>
            </p:nvSpPr>
            <p:spPr bwMode="auto">
              <a:xfrm>
                <a:off x="6913484" y="2576315"/>
                <a:ext cx="1166689" cy="1307646"/>
              </a:xfrm>
              <a:custGeom>
                <a:avLst/>
                <a:gdLst>
                  <a:gd name="T0" fmla="*/ 449 w 455"/>
                  <a:gd name="T1" fmla="*/ 209 h 510"/>
                  <a:gd name="T2" fmla="*/ 212 w 455"/>
                  <a:gd name="T3" fmla="*/ 10 h 510"/>
                  <a:gd name="T4" fmla="*/ 10 w 455"/>
                  <a:gd name="T5" fmla="*/ 245 h 510"/>
                  <a:gd name="T6" fmla="*/ 247 w 455"/>
                  <a:gd name="T7" fmla="*/ 444 h 510"/>
                  <a:gd name="T8" fmla="*/ 262 w 455"/>
                  <a:gd name="T9" fmla="*/ 442 h 510"/>
                  <a:gd name="T10" fmla="*/ 349 w 455"/>
                  <a:gd name="T11" fmla="*/ 510 h 510"/>
                  <a:gd name="T12" fmla="*/ 352 w 455"/>
                  <a:gd name="T13" fmla="*/ 408 h 510"/>
                  <a:gd name="T14" fmla="*/ 449 w 455"/>
                  <a:gd name="T15" fmla="*/ 20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5" h="510">
                    <a:moveTo>
                      <a:pt x="449" y="209"/>
                    </a:moveTo>
                    <a:cubicBezTo>
                      <a:pt x="439" y="90"/>
                      <a:pt x="333" y="0"/>
                      <a:pt x="212" y="10"/>
                    </a:cubicBezTo>
                    <a:cubicBezTo>
                      <a:pt x="91" y="20"/>
                      <a:pt x="0" y="125"/>
                      <a:pt x="10" y="245"/>
                    </a:cubicBezTo>
                    <a:cubicBezTo>
                      <a:pt x="20" y="365"/>
                      <a:pt x="126" y="454"/>
                      <a:pt x="247" y="444"/>
                    </a:cubicBezTo>
                    <a:cubicBezTo>
                      <a:pt x="252" y="444"/>
                      <a:pt x="257" y="443"/>
                      <a:pt x="262" y="442"/>
                    </a:cubicBezTo>
                    <a:cubicBezTo>
                      <a:pt x="349" y="510"/>
                      <a:pt x="349" y="510"/>
                      <a:pt x="349" y="510"/>
                    </a:cubicBezTo>
                    <a:cubicBezTo>
                      <a:pt x="352" y="408"/>
                      <a:pt x="352" y="408"/>
                      <a:pt x="352" y="408"/>
                    </a:cubicBezTo>
                    <a:cubicBezTo>
                      <a:pt x="416" y="365"/>
                      <a:pt x="455" y="291"/>
                      <a:pt x="449" y="2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46"/>
              <p:cNvSpPr/>
              <p:nvPr/>
            </p:nvSpPr>
            <p:spPr bwMode="auto">
              <a:xfrm>
                <a:off x="7118413" y="2850639"/>
                <a:ext cx="669003" cy="628885"/>
              </a:xfrm>
              <a:custGeom>
                <a:avLst/>
                <a:gdLst>
                  <a:gd name="T0" fmla="*/ 245 w 261"/>
                  <a:gd name="T1" fmla="*/ 61 h 245"/>
                  <a:gd name="T2" fmla="*/ 168 w 261"/>
                  <a:gd name="T3" fmla="*/ 18 h 245"/>
                  <a:gd name="T4" fmla="*/ 122 w 261"/>
                  <a:gd name="T5" fmla="*/ 70 h 245"/>
                  <a:gd name="T6" fmla="*/ 55 w 261"/>
                  <a:gd name="T7" fmla="*/ 54 h 245"/>
                  <a:gd name="T8" fmla="*/ 17 w 261"/>
                  <a:gd name="T9" fmla="*/ 134 h 245"/>
                  <a:gd name="T10" fmla="*/ 86 w 261"/>
                  <a:gd name="T11" fmla="*/ 204 h 245"/>
                  <a:gd name="T12" fmla="*/ 179 w 261"/>
                  <a:gd name="T13" fmla="*/ 245 h 245"/>
                  <a:gd name="T14" fmla="*/ 179 w 261"/>
                  <a:gd name="T15" fmla="*/ 245 h 245"/>
                  <a:gd name="T16" fmla="*/ 179 w 261"/>
                  <a:gd name="T17" fmla="*/ 245 h 245"/>
                  <a:gd name="T18" fmla="*/ 179 w 261"/>
                  <a:gd name="T19" fmla="*/ 245 h 245"/>
                  <a:gd name="T20" fmla="*/ 179 w 261"/>
                  <a:gd name="T21" fmla="*/ 245 h 245"/>
                  <a:gd name="T22" fmla="*/ 230 w 261"/>
                  <a:gd name="T23" fmla="*/ 158 h 245"/>
                  <a:gd name="T24" fmla="*/ 245 w 261"/>
                  <a:gd name="T25" fmla="*/ 6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245">
                    <a:moveTo>
                      <a:pt x="245" y="61"/>
                    </a:moveTo>
                    <a:cubicBezTo>
                      <a:pt x="222" y="0"/>
                      <a:pt x="168" y="18"/>
                      <a:pt x="168" y="18"/>
                    </a:cubicBezTo>
                    <a:cubicBezTo>
                      <a:pt x="131" y="28"/>
                      <a:pt x="123" y="68"/>
                      <a:pt x="122" y="70"/>
                    </a:cubicBezTo>
                    <a:cubicBezTo>
                      <a:pt x="121" y="68"/>
                      <a:pt x="91" y="41"/>
                      <a:pt x="55" y="54"/>
                    </a:cubicBezTo>
                    <a:cubicBezTo>
                      <a:pt x="55" y="54"/>
                      <a:pt x="0" y="71"/>
                      <a:pt x="17" y="134"/>
                    </a:cubicBezTo>
                    <a:cubicBezTo>
                      <a:pt x="17" y="134"/>
                      <a:pt x="28" y="176"/>
                      <a:pt x="86" y="204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61" y="101"/>
                      <a:pt x="245" y="61"/>
                      <a:pt x="24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232318" y="2301721"/>
              <a:ext cx="983024" cy="1076219"/>
              <a:chOff x="5859560" y="1735995"/>
              <a:chExt cx="1189459" cy="1302225"/>
            </a:xfrm>
          </p:grpSpPr>
          <p:sp>
            <p:nvSpPr>
              <p:cNvPr id="54" name="Freeform 13"/>
              <p:cNvSpPr/>
              <p:nvPr/>
            </p:nvSpPr>
            <p:spPr bwMode="auto">
              <a:xfrm>
                <a:off x="5859560" y="1735995"/>
                <a:ext cx="1189459" cy="1302225"/>
              </a:xfrm>
              <a:custGeom>
                <a:avLst/>
                <a:gdLst>
                  <a:gd name="T0" fmla="*/ 453 w 464"/>
                  <a:gd name="T1" fmla="*/ 202 h 508"/>
                  <a:gd name="T2" fmla="*/ 205 w 464"/>
                  <a:gd name="T3" fmla="*/ 17 h 508"/>
                  <a:gd name="T4" fmla="*/ 17 w 464"/>
                  <a:gd name="T5" fmla="*/ 263 h 508"/>
                  <a:gd name="T6" fmla="*/ 265 w 464"/>
                  <a:gd name="T7" fmla="*/ 448 h 508"/>
                  <a:gd name="T8" fmla="*/ 280 w 464"/>
                  <a:gd name="T9" fmla="*/ 445 h 508"/>
                  <a:gd name="T10" fmla="*/ 371 w 464"/>
                  <a:gd name="T11" fmla="*/ 508 h 508"/>
                  <a:gd name="T12" fmla="*/ 368 w 464"/>
                  <a:gd name="T13" fmla="*/ 406 h 508"/>
                  <a:gd name="T14" fmla="*/ 453 w 464"/>
                  <a:gd name="T15" fmla="*/ 20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508">
                    <a:moveTo>
                      <a:pt x="453" y="202"/>
                    </a:moveTo>
                    <a:cubicBezTo>
                      <a:pt x="436" y="83"/>
                      <a:pt x="325" y="0"/>
                      <a:pt x="205" y="17"/>
                    </a:cubicBezTo>
                    <a:cubicBezTo>
                      <a:pt x="84" y="34"/>
                      <a:pt x="0" y="144"/>
                      <a:pt x="17" y="263"/>
                    </a:cubicBezTo>
                    <a:cubicBezTo>
                      <a:pt x="34" y="382"/>
                      <a:pt x="145" y="465"/>
                      <a:pt x="265" y="448"/>
                    </a:cubicBezTo>
                    <a:cubicBezTo>
                      <a:pt x="270" y="447"/>
                      <a:pt x="275" y="446"/>
                      <a:pt x="280" y="445"/>
                    </a:cubicBezTo>
                    <a:cubicBezTo>
                      <a:pt x="371" y="508"/>
                      <a:pt x="371" y="508"/>
                      <a:pt x="371" y="508"/>
                    </a:cubicBezTo>
                    <a:cubicBezTo>
                      <a:pt x="368" y="406"/>
                      <a:pt x="368" y="406"/>
                      <a:pt x="368" y="406"/>
                    </a:cubicBezTo>
                    <a:cubicBezTo>
                      <a:pt x="429" y="359"/>
                      <a:pt x="464" y="283"/>
                      <a:pt x="453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47"/>
              <p:cNvSpPr>
                <a:spLocks noEditPoints="1"/>
              </p:cNvSpPr>
              <p:nvPr/>
            </p:nvSpPr>
            <p:spPr bwMode="auto">
              <a:xfrm>
                <a:off x="6023287" y="2030921"/>
                <a:ext cx="841404" cy="702616"/>
              </a:xfrm>
              <a:custGeom>
                <a:avLst/>
                <a:gdLst>
                  <a:gd name="T0" fmla="*/ 328 w 328"/>
                  <a:gd name="T1" fmla="*/ 42 h 274"/>
                  <a:gd name="T2" fmla="*/ 163 w 328"/>
                  <a:gd name="T3" fmla="*/ 0 h 274"/>
                  <a:gd name="T4" fmla="*/ 0 w 328"/>
                  <a:gd name="T5" fmla="*/ 42 h 274"/>
                  <a:gd name="T6" fmla="*/ 1 w 328"/>
                  <a:gd name="T7" fmla="*/ 53 h 274"/>
                  <a:gd name="T8" fmla="*/ 66 w 328"/>
                  <a:gd name="T9" fmla="*/ 70 h 274"/>
                  <a:gd name="T10" fmla="*/ 66 w 328"/>
                  <a:gd name="T11" fmla="*/ 150 h 274"/>
                  <a:gd name="T12" fmla="*/ 160 w 328"/>
                  <a:gd name="T13" fmla="*/ 197 h 274"/>
                  <a:gd name="T14" fmla="*/ 261 w 328"/>
                  <a:gd name="T15" fmla="*/ 150 h 274"/>
                  <a:gd name="T16" fmla="*/ 262 w 328"/>
                  <a:gd name="T17" fmla="*/ 71 h 274"/>
                  <a:gd name="T18" fmla="*/ 266 w 328"/>
                  <a:gd name="T19" fmla="*/ 70 h 274"/>
                  <a:gd name="T20" fmla="*/ 272 w 328"/>
                  <a:gd name="T21" fmla="*/ 134 h 274"/>
                  <a:gd name="T22" fmla="*/ 269 w 328"/>
                  <a:gd name="T23" fmla="*/ 204 h 274"/>
                  <a:gd name="T24" fmla="*/ 258 w 328"/>
                  <a:gd name="T25" fmla="*/ 216 h 274"/>
                  <a:gd name="T26" fmla="*/ 267 w 328"/>
                  <a:gd name="T27" fmla="*/ 228 h 274"/>
                  <a:gd name="T28" fmla="*/ 252 w 328"/>
                  <a:gd name="T29" fmla="*/ 272 h 274"/>
                  <a:gd name="T30" fmla="*/ 256 w 328"/>
                  <a:gd name="T31" fmla="*/ 273 h 274"/>
                  <a:gd name="T32" fmla="*/ 263 w 328"/>
                  <a:gd name="T33" fmla="*/ 256 h 274"/>
                  <a:gd name="T34" fmla="*/ 259 w 328"/>
                  <a:gd name="T35" fmla="*/ 273 h 274"/>
                  <a:gd name="T36" fmla="*/ 264 w 328"/>
                  <a:gd name="T37" fmla="*/ 274 h 274"/>
                  <a:gd name="T38" fmla="*/ 266 w 328"/>
                  <a:gd name="T39" fmla="*/ 261 h 274"/>
                  <a:gd name="T40" fmla="*/ 267 w 328"/>
                  <a:gd name="T41" fmla="*/ 274 h 274"/>
                  <a:gd name="T42" fmla="*/ 272 w 328"/>
                  <a:gd name="T43" fmla="*/ 274 h 274"/>
                  <a:gd name="T44" fmla="*/ 272 w 328"/>
                  <a:gd name="T45" fmla="*/ 261 h 274"/>
                  <a:gd name="T46" fmla="*/ 274 w 328"/>
                  <a:gd name="T47" fmla="*/ 274 h 274"/>
                  <a:gd name="T48" fmla="*/ 278 w 328"/>
                  <a:gd name="T49" fmla="*/ 274 h 274"/>
                  <a:gd name="T50" fmla="*/ 276 w 328"/>
                  <a:gd name="T51" fmla="*/ 259 h 274"/>
                  <a:gd name="T52" fmla="*/ 281 w 328"/>
                  <a:gd name="T53" fmla="*/ 273 h 274"/>
                  <a:gd name="T54" fmla="*/ 284 w 328"/>
                  <a:gd name="T55" fmla="*/ 272 h 274"/>
                  <a:gd name="T56" fmla="*/ 274 w 328"/>
                  <a:gd name="T57" fmla="*/ 228 h 274"/>
                  <a:gd name="T58" fmla="*/ 283 w 328"/>
                  <a:gd name="T59" fmla="*/ 216 h 274"/>
                  <a:gd name="T60" fmla="*/ 274 w 328"/>
                  <a:gd name="T61" fmla="*/ 204 h 274"/>
                  <a:gd name="T62" fmla="*/ 277 w 328"/>
                  <a:gd name="T63" fmla="*/ 134 h 274"/>
                  <a:gd name="T64" fmla="*/ 271 w 328"/>
                  <a:gd name="T65" fmla="*/ 68 h 274"/>
                  <a:gd name="T66" fmla="*/ 327 w 328"/>
                  <a:gd name="T67" fmla="*/ 54 h 274"/>
                  <a:gd name="T68" fmla="*/ 328 w 328"/>
                  <a:gd name="T69" fmla="*/ 42 h 274"/>
                  <a:gd name="T70" fmla="*/ 162 w 328"/>
                  <a:gd name="T71" fmla="*/ 57 h 274"/>
                  <a:gd name="T72" fmla="*/ 66 w 328"/>
                  <a:gd name="T73" fmla="*/ 40 h 274"/>
                  <a:gd name="T74" fmla="*/ 162 w 328"/>
                  <a:gd name="T75" fmla="*/ 23 h 274"/>
                  <a:gd name="T76" fmla="*/ 258 w 328"/>
                  <a:gd name="T77" fmla="*/ 40 h 274"/>
                  <a:gd name="T78" fmla="*/ 162 w 328"/>
                  <a:gd name="T79" fmla="*/ 5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8" h="274">
                    <a:moveTo>
                      <a:pt x="328" y="42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80" y="195"/>
                      <a:pt x="160" y="197"/>
                      <a:pt x="160" y="197"/>
                    </a:cubicBezTo>
                    <a:cubicBezTo>
                      <a:pt x="253" y="196"/>
                      <a:pt x="261" y="150"/>
                      <a:pt x="261" y="150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70" y="80"/>
                      <a:pt x="274" y="99"/>
                      <a:pt x="272" y="134"/>
                    </a:cubicBezTo>
                    <a:cubicBezTo>
                      <a:pt x="269" y="182"/>
                      <a:pt x="268" y="196"/>
                      <a:pt x="269" y="204"/>
                    </a:cubicBezTo>
                    <a:cubicBezTo>
                      <a:pt x="263" y="204"/>
                      <a:pt x="258" y="210"/>
                      <a:pt x="258" y="216"/>
                    </a:cubicBezTo>
                    <a:cubicBezTo>
                      <a:pt x="258" y="222"/>
                      <a:pt x="262" y="226"/>
                      <a:pt x="267" y="228"/>
                    </a:cubicBezTo>
                    <a:cubicBezTo>
                      <a:pt x="266" y="234"/>
                      <a:pt x="261" y="251"/>
                      <a:pt x="252" y="272"/>
                    </a:cubicBezTo>
                    <a:cubicBezTo>
                      <a:pt x="256" y="273"/>
                      <a:pt x="256" y="273"/>
                      <a:pt x="256" y="273"/>
                    </a:cubicBezTo>
                    <a:cubicBezTo>
                      <a:pt x="256" y="273"/>
                      <a:pt x="262" y="260"/>
                      <a:pt x="263" y="256"/>
                    </a:cubicBezTo>
                    <a:cubicBezTo>
                      <a:pt x="262" y="259"/>
                      <a:pt x="260" y="272"/>
                      <a:pt x="259" y="273"/>
                    </a:cubicBezTo>
                    <a:cubicBezTo>
                      <a:pt x="264" y="274"/>
                      <a:pt x="264" y="274"/>
                      <a:pt x="264" y="274"/>
                    </a:cubicBezTo>
                    <a:cubicBezTo>
                      <a:pt x="264" y="274"/>
                      <a:pt x="267" y="263"/>
                      <a:pt x="266" y="261"/>
                    </a:cubicBezTo>
                    <a:cubicBezTo>
                      <a:pt x="266" y="261"/>
                      <a:pt x="267" y="273"/>
                      <a:pt x="267" y="274"/>
                    </a:cubicBezTo>
                    <a:cubicBezTo>
                      <a:pt x="272" y="274"/>
                      <a:pt x="272" y="274"/>
                      <a:pt x="272" y="274"/>
                    </a:cubicBezTo>
                    <a:cubicBezTo>
                      <a:pt x="272" y="274"/>
                      <a:pt x="271" y="263"/>
                      <a:pt x="272" y="261"/>
                    </a:cubicBezTo>
                    <a:cubicBezTo>
                      <a:pt x="272" y="261"/>
                      <a:pt x="274" y="268"/>
                      <a:pt x="274" y="274"/>
                    </a:cubicBezTo>
                    <a:cubicBezTo>
                      <a:pt x="278" y="274"/>
                      <a:pt x="278" y="274"/>
                      <a:pt x="278" y="274"/>
                    </a:cubicBezTo>
                    <a:cubicBezTo>
                      <a:pt x="278" y="274"/>
                      <a:pt x="277" y="261"/>
                      <a:pt x="276" y="259"/>
                    </a:cubicBezTo>
                    <a:cubicBezTo>
                      <a:pt x="276" y="259"/>
                      <a:pt x="280" y="266"/>
                      <a:pt x="281" y="273"/>
                    </a:cubicBezTo>
                    <a:cubicBezTo>
                      <a:pt x="284" y="272"/>
                      <a:pt x="284" y="272"/>
                      <a:pt x="284" y="272"/>
                    </a:cubicBezTo>
                    <a:cubicBezTo>
                      <a:pt x="284" y="272"/>
                      <a:pt x="277" y="237"/>
                      <a:pt x="274" y="228"/>
                    </a:cubicBezTo>
                    <a:cubicBezTo>
                      <a:pt x="279" y="226"/>
                      <a:pt x="283" y="221"/>
                      <a:pt x="283" y="216"/>
                    </a:cubicBezTo>
                    <a:cubicBezTo>
                      <a:pt x="283" y="210"/>
                      <a:pt x="279" y="205"/>
                      <a:pt x="274" y="204"/>
                    </a:cubicBezTo>
                    <a:cubicBezTo>
                      <a:pt x="274" y="196"/>
                      <a:pt x="274" y="183"/>
                      <a:pt x="277" y="134"/>
                    </a:cubicBezTo>
                    <a:cubicBezTo>
                      <a:pt x="279" y="105"/>
                      <a:pt x="277" y="83"/>
                      <a:pt x="271" y="68"/>
                    </a:cubicBezTo>
                    <a:cubicBezTo>
                      <a:pt x="327" y="54"/>
                      <a:pt x="327" y="54"/>
                      <a:pt x="327" y="54"/>
                    </a:cubicBezTo>
                    <a:lnTo>
                      <a:pt x="328" y="42"/>
                    </a:lnTo>
                    <a:close/>
                    <a:moveTo>
                      <a:pt x="162" y="57"/>
                    </a:moveTo>
                    <a:cubicBezTo>
                      <a:pt x="109" y="57"/>
                      <a:pt x="66" y="50"/>
                      <a:pt x="66" y="40"/>
                    </a:cubicBezTo>
                    <a:cubicBezTo>
                      <a:pt x="66" y="30"/>
                      <a:pt x="109" y="23"/>
                      <a:pt x="162" y="23"/>
                    </a:cubicBezTo>
                    <a:cubicBezTo>
                      <a:pt x="215" y="23"/>
                      <a:pt x="258" y="30"/>
                      <a:pt x="258" y="40"/>
                    </a:cubicBezTo>
                    <a:cubicBezTo>
                      <a:pt x="258" y="50"/>
                      <a:pt x="215" y="57"/>
                      <a:pt x="162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020988" y="2621630"/>
              <a:ext cx="612934" cy="675661"/>
              <a:chOff x="9233851" y="2123085"/>
              <a:chExt cx="741650" cy="817550"/>
            </a:xfrm>
          </p:grpSpPr>
          <p:sp>
            <p:nvSpPr>
              <p:cNvPr id="57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020490" y="4111471"/>
              <a:ext cx="612934" cy="675661"/>
              <a:chOff x="9233851" y="2123085"/>
              <a:chExt cx="741650" cy="817550"/>
            </a:xfrm>
          </p:grpSpPr>
          <p:sp>
            <p:nvSpPr>
              <p:cNvPr id="61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1331394" y="2268850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326469" y="2533401"/>
            <a:ext cx="4744767" cy="38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6" name="Donut 65"/>
          <p:cNvSpPr/>
          <p:nvPr/>
        </p:nvSpPr>
        <p:spPr>
          <a:xfrm>
            <a:off x="1414518" y="3666181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1620274" y="3863622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67"/>
          <p:cNvSpPr>
            <a:spLocks noEditPoints="1"/>
          </p:cNvSpPr>
          <p:nvPr/>
        </p:nvSpPr>
        <p:spPr bwMode="auto">
          <a:xfrm>
            <a:off x="1591923" y="5388765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>
            <a:off x="4331477" y="5386244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4321345" y="3876475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Donut 70"/>
          <p:cNvSpPr/>
          <p:nvPr/>
        </p:nvSpPr>
        <p:spPr>
          <a:xfrm>
            <a:off x="4087922" y="5183220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Donut 71"/>
          <p:cNvSpPr/>
          <p:nvPr/>
        </p:nvSpPr>
        <p:spPr>
          <a:xfrm>
            <a:off x="1409098" y="5183371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Donut 72"/>
          <p:cNvSpPr/>
          <p:nvPr/>
        </p:nvSpPr>
        <p:spPr>
          <a:xfrm>
            <a:off x="4082216" y="3666181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157171" y="3974184"/>
            <a:ext cx="8940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157171" y="3704961"/>
            <a:ext cx="539115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855175" y="3974185"/>
            <a:ext cx="8940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855175" y="3704961"/>
            <a:ext cx="539115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157171" y="5500131"/>
            <a:ext cx="8940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157171" y="5214331"/>
            <a:ext cx="539115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855175" y="5500131"/>
            <a:ext cx="8940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855175" y="5214331"/>
            <a:ext cx="539115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361399" y="4400984"/>
            <a:ext cx="2400274" cy="53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361399" y="5924529"/>
            <a:ext cx="2400274" cy="53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025711" y="4400984"/>
            <a:ext cx="2400274" cy="53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019582" y="5924529"/>
            <a:ext cx="2400274" cy="53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Content Placeholder 2"/>
          <p:cNvSpPr txBox="1"/>
          <p:nvPr/>
        </p:nvSpPr>
        <p:spPr>
          <a:xfrm>
            <a:off x="4563269" y="82266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Content Placeholder 2"/>
          <p:cNvSpPr txBox="1"/>
          <p:nvPr/>
        </p:nvSpPr>
        <p:spPr>
          <a:xfrm>
            <a:off x="4935688" y="396876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6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3" y="-187325"/>
            <a:ext cx="6213351" cy="6213351"/>
          </a:xfrm>
          <a:prstGeom prst="rect">
            <a:avLst/>
          </a:prstGeom>
        </p:spPr>
      </p:pic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578372" y="4912469"/>
            <a:ext cx="5764393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 INDUSTRY WORK REPORT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578371" y="5203642"/>
            <a:ext cx="6470890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4000" dirty="0">
                <a:solidFill>
                  <a:schemeClr val="accent1"/>
                </a:solidFill>
                <a:cs typeface="Arial" panose="020B0604020202020204" pitchFamily="34" charset="0"/>
              </a:rPr>
              <a:t>感谢聆听 批评指导</a:t>
            </a: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578372" y="6260111"/>
            <a:ext cx="4050804" cy="21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400">
                <a:solidFill>
                  <a:schemeClr val="accent1"/>
                </a:solidFill>
                <a:cs typeface="Arial" panose="020B0604020202020204" pitchFamily="34" charset="0"/>
              </a:rPr>
              <a:t>汇报人：</a:t>
            </a:r>
            <a:r>
              <a:rPr lang="en-US" altLang="zh-CN" sz="1400">
                <a:solidFill>
                  <a:schemeClr val="accent1"/>
                </a:solidFill>
                <a:cs typeface="Arial" panose="020B0604020202020204" pitchFamily="34" charset="0"/>
              </a:rPr>
              <a:t>xiazaii </a:t>
            </a:r>
            <a:endParaRPr lang="zh-CN" altLang="en-US" sz="14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4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9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900"/>
                            </p:stCondLst>
                            <p:childTnLst>
                              <p:par>
                                <p:cTn id="4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-1301" y="881769"/>
            <a:ext cx="5759730" cy="5094464"/>
          </a:xfrm>
          <a:custGeom>
            <a:avLst/>
            <a:gdLst>
              <a:gd name="T0" fmla="*/ 2277 w 2277"/>
              <a:gd name="T1" fmla="*/ 2014 h 2014"/>
              <a:gd name="T2" fmla="*/ 1061 w 2277"/>
              <a:gd name="T3" fmla="*/ 2014 h 2014"/>
              <a:gd name="T4" fmla="*/ 0 w 2277"/>
              <a:gd name="T5" fmla="*/ 0 h 2014"/>
              <a:gd name="T6" fmla="*/ 1217 w 2277"/>
              <a:gd name="T7" fmla="*/ 0 h 2014"/>
              <a:gd name="T8" fmla="*/ 2277 w 2277"/>
              <a:gd name="T9" fmla="*/ 2014 h 2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7" h="2014">
                <a:moveTo>
                  <a:pt x="2277" y="2014"/>
                </a:moveTo>
                <a:lnTo>
                  <a:pt x="1061" y="2014"/>
                </a:lnTo>
                <a:lnTo>
                  <a:pt x="0" y="0"/>
                </a:lnTo>
                <a:lnTo>
                  <a:pt x="1217" y="0"/>
                </a:lnTo>
                <a:lnTo>
                  <a:pt x="2277" y="2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332670" y="1377556"/>
            <a:ext cx="12857691" cy="41028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" name="Freeform 7"/>
          <p:cNvSpPr/>
          <p:nvPr/>
        </p:nvSpPr>
        <p:spPr bwMode="auto">
          <a:xfrm>
            <a:off x="-332669" y="881769"/>
            <a:ext cx="3412330" cy="4598677"/>
          </a:xfrm>
          <a:custGeom>
            <a:avLst/>
            <a:gdLst>
              <a:gd name="T0" fmla="*/ 1349 w 1349"/>
              <a:gd name="T1" fmla="*/ 0 h 1818"/>
              <a:gd name="T2" fmla="*/ 0 w 1349"/>
              <a:gd name="T3" fmla="*/ 1818 h 1818"/>
              <a:gd name="T4" fmla="*/ 0 w 1349"/>
              <a:gd name="T5" fmla="*/ 0 h 1818"/>
              <a:gd name="T6" fmla="*/ 1349 w 1349"/>
              <a:gd name="T7" fmla="*/ 0 h 1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9" h="1818">
                <a:moveTo>
                  <a:pt x="1349" y="0"/>
                </a:moveTo>
                <a:lnTo>
                  <a:pt x="0" y="1818"/>
                </a:lnTo>
                <a:lnTo>
                  <a:pt x="0" y="0"/>
                </a:lnTo>
                <a:lnTo>
                  <a:pt x="134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8" name="Freeform 8"/>
          <p:cNvSpPr/>
          <p:nvPr/>
        </p:nvSpPr>
        <p:spPr bwMode="auto">
          <a:xfrm>
            <a:off x="2682528" y="4418047"/>
            <a:ext cx="4535440" cy="1558187"/>
          </a:xfrm>
          <a:custGeom>
            <a:avLst/>
            <a:gdLst>
              <a:gd name="T0" fmla="*/ 446 w 1793"/>
              <a:gd name="T1" fmla="*/ 0 h 616"/>
              <a:gd name="T2" fmla="*/ 0 w 1793"/>
              <a:gd name="T3" fmla="*/ 616 h 616"/>
              <a:gd name="T4" fmla="*/ 1347 w 1793"/>
              <a:gd name="T5" fmla="*/ 616 h 616"/>
              <a:gd name="T6" fmla="*/ 1793 w 1793"/>
              <a:gd name="T7" fmla="*/ 0 h 616"/>
              <a:gd name="T8" fmla="*/ 446 w 1793"/>
              <a:gd name="T9" fmla="*/ 0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93" h="616">
                <a:moveTo>
                  <a:pt x="446" y="0"/>
                </a:moveTo>
                <a:lnTo>
                  <a:pt x="0" y="616"/>
                </a:lnTo>
                <a:lnTo>
                  <a:pt x="1347" y="616"/>
                </a:lnTo>
                <a:lnTo>
                  <a:pt x="1793" y="0"/>
                </a:lnTo>
                <a:lnTo>
                  <a:pt x="4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5303975" y="2312659"/>
            <a:ext cx="1584050" cy="83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5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zh-CN" altLang="en-US" sz="4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506008" y="3143611"/>
            <a:ext cx="5179985" cy="30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点击添加相关标题文字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3598104" y="3452653"/>
            <a:ext cx="4995792" cy="2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Click on add related title words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49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49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50"/>
                            </p:stCondLst>
                            <p:childTnLst>
                              <p:par>
                                <p:cTn id="5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0" grpId="1" bldLvl="0" animBg="1"/>
      <p:bldP spid="11" grpId="0" bldLvl="0" animBg="1"/>
      <p:bldP spid="11" grpId="1" bldLvl="0" animBg="1"/>
      <p:bldP spid="12" grpId="0" bldLvl="0" animBg="1"/>
      <p:bldP spid="12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16816" y="1510846"/>
            <a:ext cx="3372480" cy="2915834"/>
            <a:chOff x="524164" y="1385451"/>
            <a:chExt cx="3717636" cy="3214255"/>
          </a:xfrm>
        </p:grpSpPr>
        <p:graphicFrame>
          <p:nvGraphicFramePr>
            <p:cNvPr id="7" name="Chart 6"/>
            <p:cNvGraphicFramePr/>
            <p:nvPr/>
          </p:nvGraphicFramePr>
          <p:xfrm>
            <a:off x="524164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1393965" y="2336680"/>
              <a:ext cx="953905" cy="58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16185" y="2336680"/>
              <a:ext cx="953905" cy="58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06027" y="3485403"/>
              <a:ext cx="953905" cy="58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409761" y="1510846"/>
            <a:ext cx="3372480" cy="2915834"/>
            <a:chOff x="4237182" y="1385451"/>
            <a:chExt cx="3717636" cy="3214255"/>
          </a:xfrm>
        </p:grpSpPr>
        <p:graphicFrame>
          <p:nvGraphicFramePr>
            <p:cNvPr id="10" name="Chart 9"/>
            <p:cNvGraphicFramePr/>
            <p:nvPr/>
          </p:nvGraphicFramePr>
          <p:xfrm>
            <a:off x="4237182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6231240" y="2399364"/>
              <a:ext cx="977540" cy="58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49896" y="2399364"/>
              <a:ext cx="977540" cy="58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10957" y="3487232"/>
              <a:ext cx="977540" cy="58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593535" y="1510846"/>
            <a:ext cx="3372480" cy="2915834"/>
            <a:chOff x="7950201" y="1385451"/>
            <a:chExt cx="3717636" cy="3214255"/>
          </a:xfrm>
        </p:grpSpPr>
        <p:graphicFrame>
          <p:nvGraphicFramePr>
            <p:cNvPr id="11" name="Chart 10"/>
            <p:cNvGraphicFramePr/>
            <p:nvPr/>
          </p:nvGraphicFramePr>
          <p:xfrm>
            <a:off x="7950201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8751365" y="2359405"/>
              <a:ext cx="952631" cy="58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912284" y="2359405"/>
              <a:ext cx="952631" cy="58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452420" y="3442893"/>
              <a:ext cx="952631" cy="58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19597" y="4663597"/>
            <a:ext cx="2366919" cy="1501707"/>
            <a:chOff x="1260763" y="4599710"/>
            <a:chExt cx="2244436" cy="2036618"/>
          </a:xfrm>
        </p:grpSpPr>
        <p:sp>
          <p:nvSpPr>
            <p:cNvPr id="13" name="Rounded Rectangle 12"/>
            <p:cNvSpPr/>
            <p:nvPr/>
          </p:nvSpPr>
          <p:spPr>
            <a:xfrm>
              <a:off x="1260763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393046" y="5419826"/>
              <a:ext cx="1979870" cy="723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06178" y="4917434"/>
              <a:ext cx="1353611" cy="473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0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912542" y="4663597"/>
            <a:ext cx="2366919" cy="1501707"/>
            <a:chOff x="4973782" y="4599710"/>
            <a:chExt cx="2244436" cy="2036618"/>
          </a:xfrm>
        </p:grpSpPr>
        <p:sp>
          <p:nvSpPr>
            <p:cNvPr id="15" name="Rounded Rectangle 14"/>
            <p:cNvSpPr/>
            <p:nvPr/>
          </p:nvSpPr>
          <p:spPr>
            <a:xfrm>
              <a:off x="4973782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06065" y="5419826"/>
              <a:ext cx="1979870" cy="723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19197" y="4917434"/>
              <a:ext cx="1353611" cy="473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0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096316" y="4663597"/>
            <a:ext cx="2366919" cy="1501707"/>
            <a:chOff x="8686801" y="4599710"/>
            <a:chExt cx="2244436" cy="2036618"/>
          </a:xfrm>
        </p:grpSpPr>
        <p:sp>
          <p:nvSpPr>
            <p:cNvPr id="16" name="Rounded Rectangle 15"/>
            <p:cNvSpPr/>
            <p:nvPr/>
          </p:nvSpPr>
          <p:spPr>
            <a:xfrm>
              <a:off x="8686801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819084" y="5419826"/>
              <a:ext cx="1979870" cy="723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132216" y="4917434"/>
              <a:ext cx="1353611" cy="473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0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Content Placeholder 2"/>
          <p:cNvSpPr txBox="1"/>
          <p:nvPr/>
        </p:nvSpPr>
        <p:spPr>
          <a:xfrm>
            <a:off x="4563269" y="82266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4935688" y="396876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"/>
          <p:cNvGrpSpPr/>
          <p:nvPr/>
        </p:nvGrpSpPr>
        <p:grpSpPr bwMode="auto">
          <a:xfrm>
            <a:off x="-333022" y="1477971"/>
            <a:ext cx="2571609" cy="5058390"/>
            <a:chOff x="-1" y="0"/>
            <a:chExt cx="1829063" cy="3596384"/>
          </a:xfrm>
        </p:grpSpPr>
        <p:sp>
          <p:nvSpPr>
            <p:cNvPr id="19458" name="AutoShape 2" descr="pic12.jpg"/>
            <p:cNvSpPr/>
            <p:nvPr/>
          </p:nvSpPr>
          <p:spPr bwMode="auto">
            <a:xfrm>
              <a:off x="-1" y="0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9459" name="AutoShape 3"/>
            <p:cNvSpPr/>
            <p:nvPr/>
          </p:nvSpPr>
          <p:spPr bwMode="auto">
            <a:xfrm>
              <a:off x="-1" y="1798192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9460" name="AutoShape 4"/>
            <p:cNvSpPr/>
            <p:nvPr/>
          </p:nvSpPr>
          <p:spPr bwMode="auto">
            <a:xfrm>
              <a:off x="188939" y="2493345"/>
              <a:ext cx="1436893" cy="6491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4289" tIns="64289" rIns="64289" bIns="64289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19461" name="AutoShape 5"/>
            <p:cNvSpPr/>
            <p:nvPr/>
          </p:nvSpPr>
          <p:spPr bwMode="auto">
            <a:xfrm>
              <a:off x="187351" y="2212427"/>
              <a:ext cx="1260656" cy="3063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19462" name="Group 6"/>
          <p:cNvGrpSpPr/>
          <p:nvPr/>
        </p:nvGrpSpPr>
        <p:grpSpPr bwMode="auto">
          <a:xfrm>
            <a:off x="4807965" y="1477971"/>
            <a:ext cx="2573840" cy="5058390"/>
            <a:chOff x="0" y="-1"/>
            <a:chExt cx="1830362" cy="3596385"/>
          </a:xfrm>
        </p:grpSpPr>
        <p:pic>
          <p:nvPicPr>
            <p:cNvPr id="19463" name="Picture 7" descr="pic10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828775" cy="1798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" name="AutoShape 8"/>
            <p:cNvSpPr/>
            <p:nvPr/>
          </p:nvSpPr>
          <p:spPr bwMode="auto">
            <a:xfrm>
              <a:off x="1587" y="1798192"/>
              <a:ext cx="1828775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19465" name="AutoShape 9"/>
          <p:cNvSpPr/>
          <p:nvPr/>
        </p:nvSpPr>
        <p:spPr bwMode="auto">
          <a:xfrm>
            <a:off x="5011103" y="4982681"/>
            <a:ext cx="2021001" cy="9152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4289" tIns="64289" rIns="64289" bIns="64289"/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9466" name="AutoShape 10"/>
          <p:cNvSpPr/>
          <p:nvPr/>
        </p:nvSpPr>
        <p:spPr bwMode="auto">
          <a:xfrm>
            <a:off x="5008872" y="4587565"/>
            <a:ext cx="1620649" cy="4330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s-ES" sz="1685" b="1">
                <a:solidFill>
                  <a:srgbClr val="FFFFFF"/>
                </a:solidFill>
                <a:latin typeface="Open Sans" panose="020B0606030504020204" charset="0"/>
                <a:cs typeface="Open Sans" panose="020B0606030504020204" charset="0"/>
                <a:sym typeface="Open Sans" panose="020B0606030504020204" charset="0"/>
              </a:rPr>
              <a:t>Portfolio 4</a:t>
            </a:r>
            <a:endParaRPr lang="es-ES" sz="2670">
              <a:cs typeface="Calibri" panose="020F0502020204030204" pitchFamily="34" charset="0"/>
            </a:endParaRPr>
          </a:p>
        </p:txBody>
      </p:sp>
      <p:grpSp>
        <p:nvGrpSpPr>
          <p:cNvPr id="19467" name="Group 11"/>
          <p:cNvGrpSpPr/>
          <p:nvPr/>
        </p:nvGrpSpPr>
        <p:grpSpPr bwMode="auto">
          <a:xfrm>
            <a:off x="7379573" y="1477971"/>
            <a:ext cx="2571609" cy="5058390"/>
            <a:chOff x="-1" y="0"/>
            <a:chExt cx="1829063" cy="3596384"/>
          </a:xfrm>
        </p:grpSpPr>
        <p:sp>
          <p:nvSpPr>
            <p:cNvPr id="19468" name="AutoShape 12"/>
            <p:cNvSpPr/>
            <p:nvPr/>
          </p:nvSpPr>
          <p:spPr bwMode="auto">
            <a:xfrm>
              <a:off x="-1" y="0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9469" name="Picture 13" descr="pic9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798192"/>
              <a:ext cx="1829063" cy="1798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470" name="AutoShape 14"/>
            <p:cNvSpPr/>
            <p:nvPr/>
          </p:nvSpPr>
          <p:spPr bwMode="auto">
            <a:xfrm>
              <a:off x="204816" y="674521"/>
              <a:ext cx="1443033" cy="6507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4289" tIns="64289" rIns="64289" bIns="64289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19471" name="AutoShape 15"/>
            <p:cNvSpPr/>
            <p:nvPr/>
          </p:nvSpPr>
          <p:spPr bwMode="auto">
            <a:xfrm>
              <a:off x="203228" y="393602"/>
              <a:ext cx="1616307" cy="30789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ES" sz="1685" b="1">
                  <a:solidFill>
                    <a:srgbClr val="FFFFFF"/>
                  </a:solidFill>
                  <a:latin typeface="Open Sans" panose="020B0606030504020204" charset="0"/>
                  <a:cs typeface="Open Sans" panose="020B0606030504020204" charset="0"/>
                  <a:sym typeface="Open Sans" panose="020B0606030504020204" charset="0"/>
                </a:rPr>
                <a:t>Portfolio 2</a:t>
              </a:r>
              <a:endParaRPr lang="es-ES" sz="2670">
                <a:cs typeface="Calibri" panose="020F0502020204030204" pitchFamily="34" charset="0"/>
              </a:endParaRPr>
            </a:p>
          </p:txBody>
        </p:sp>
      </p:grpSp>
      <p:grpSp>
        <p:nvGrpSpPr>
          <p:cNvPr id="19472" name="Group 16"/>
          <p:cNvGrpSpPr/>
          <p:nvPr/>
        </p:nvGrpSpPr>
        <p:grpSpPr bwMode="auto">
          <a:xfrm>
            <a:off x="9951182" y="1477971"/>
            <a:ext cx="2571609" cy="5058390"/>
            <a:chOff x="-1" y="0"/>
            <a:chExt cx="1829063" cy="3596384"/>
          </a:xfrm>
        </p:grpSpPr>
        <p:pic>
          <p:nvPicPr>
            <p:cNvPr id="19473" name="Picture 17" descr="pic7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1829063" cy="1798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474" name="AutoShape 18"/>
            <p:cNvSpPr/>
            <p:nvPr/>
          </p:nvSpPr>
          <p:spPr bwMode="auto">
            <a:xfrm>
              <a:off x="-1" y="1798192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9475" name="AutoShape 19"/>
            <p:cNvSpPr/>
            <p:nvPr/>
          </p:nvSpPr>
          <p:spPr bwMode="auto">
            <a:xfrm>
              <a:off x="179412" y="2493345"/>
              <a:ext cx="1431928" cy="6491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4289" tIns="64289" rIns="64289" bIns="64289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19476" name="AutoShape 20"/>
            <p:cNvSpPr/>
            <p:nvPr/>
          </p:nvSpPr>
          <p:spPr bwMode="auto">
            <a:xfrm>
              <a:off x="177825" y="2212427"/>
              <a:ext cx="1471824" cy="3063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ES" sz="1685" b="1">
                  <a:solidFill>
                    <a:srgbClr val="FFFFFF"/>
                  </a:solidFill>
                  <a:latin typeface="Open Sans" panose="020B0606030504020204" charset="0"/>
                  <a:cs typeface="Open Sans" panose="020B0606030504020204" charset="0"/>
                  <a:sym typeface="Open Sans" panose="020B0606030504020204" charset="0"/>
                </a:rPr>
                <a:t>Portfolio 5</a:t>
              </a:r>
              <a:endParaRPr lang="es-ES" sz="2670">
                <a:cs typeface="Calibri" panose="020F0502020204030204" pitchFamily="34" charset="0"/>
              </a:endParaRPr>
            </a:p>
          </p:txBody>
        </p:sp>
      </p:grpSp>
      <p:grpSp>
        <p:nvGrpSpPr>
          <p:cNvPr id="19477" name="Group 21"/>
          <p:cNvGrpSpPr/>
          <p:nvPr/>
        </p:nvGrpSpPr>
        <p:grpSpPr bwMode="auto">
          <a:xfrm>
            <a:off x="2231891" y="1477970"/>
            <a:ext cx="2573840" cy="5056159"/>
            <a:chOff x="-1" y="0"/>
            <a:chExt cx="1829063" cy="3596384"/>
          </a:xfrm>
        </p:grpSpPr>
        <p:sp>
          <p:nvSpPr>
            <p:cNvPr id="19478" name="AutoShape 22"/>
            <p:cNvSpPr/>
            <p:nvPr/>
          </p:nvSpPr>
          <p:spPr bwMode="auto">
            <a:xfrm>
              <a:off x="-1" y="0"/>
              <a:ext cx="1829063" cy="179898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9479" name="Picture 23" descr="pic13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797398"/>
              <a:ext cx="1829063" cy="1798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480" name="AutoShape 24"/>
            <p:cNvSpPr/>
            <p:nvPr/>
          </p:nvSpPr>
          <p:spPr bwMode="auto">
            <a:xfrm>
              <a:off x="204638" y="674819"/>
              <a:ext cx="1421373" cy="6494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4289" tIns="64289" rIns="64289" bIns="64289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19481" name="AutoShape 25"/>
            <p:cNvSpPr/>
            <p:nvPr/>
          </p:nvSpPr>
          <p:spPr bwMode="auto">
            <a:xfrm>
              <a:off x="203052" y="393776"/>
              <a:ext cx="1616492" cy="30644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ES" sz="1685" b="1">
                  <a:solidFill>
                    <a:srgbClr val="FFFFFF"/>
                  </a:solidFill>
                  <a:latin typeface="Open Sans" panose="020B0606030504020204" charset="0"/>
                  <a:cs typeface="Open Sans" panose="020B0606030504020204" charset="0"/>
                  <a:sym typeface="Open Sans" panose="020B0606030504020204" charset="0"/>
                </a:rPr>
                <a:t>Portfolio 1</a:t>
              </a:r>
              <a:endParaRPr lang="es-ES" sz="2670">
                <a:cs typeface="Calibri" panose="020F0502020204030204" pitchFamily="34" charset="0"/>
              </a:endParaRPr>
            </a:p>
          </p:txBody>
        </p:sp>
      </p:grpSp>
      <p:sp>
        <p:nvSpPr>
          <p:cNvPr id="29" name="Content Placeholder 2"/>
          <p:cNvSpPr txBox="1"/>
          <p:nvPr/>
        </p:nvSpPr>
        <p:spPr>
          <a:xfrm>
            <a:off x="4563269" y="82266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Content Placeholder 2"/>
          <p:cNvSpPr txBox="1"/>
          <p:nvPr/>
        </p:nvSpPr>
        <p:spPr>
          <a:xfrm>
            <a:off x="4935688" y="396876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6925" y="2242168"/>
            <a:ext cx="9430363" cy="1839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 rot="5400000">
            <a:off x="9486461" y="2127451"/>
            <a:ext cx="2953568" cy="2069021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426397" y="2785514"/>
            <a:ext cx="2536851" cy="752897"/>
            <a:chOff x="8305802" y="2818812"/>
            <a:chExt cx="2405575" cy="713936"/>
          </a:xfrm>
        </p:grpSpPr>
        <p:sp>
          <p:nvSpPr>
            <p:cNvPr id="11" name="Rectangle 10"/>
            <p:cNvSpPr/>
            <p:nvPr/>
          </p:nvSpPr>
          <p:spPr>
            <a:xfrm>
              <a:off x="8305802" y="2818812"/>
              <a:ext cx="2405575" cy="7139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07408" y="3038502"/>
              <a:ext cx="1353611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8513920" y="2995442"/>
              <a:ext cx="320594" cy="362576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2289" y="2785513"/>
            <a:ext cx="2536851" cy="752897"/>
            <a:chOff x="858128" y="2818811"/>
            <a:chExt cx="2405575" cy="713936"/>
          </a:xfrm>
        </p:grpSpPr>
        <p:sp>
          <p:nvSpPr>
            <p:cNvPr id="8" name="Rectangle 7"/>
            <p:cNvSpPr/>
            <p:nvPr/>
          </p:nvSpPr>
          <p:spPr>
            <a:xfrm>
              <a:off x="858128" y="2818811"/>
              <a:ext cx="2405575" cy="7139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88148" y="3038502"/>
              <a:ext cx="1353611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076472" y="2957279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90326" y="2785514"/>
            <a:ext cx="2536851" cy="752897"/>
            <a:chOff x="3340686" y="2818812"/>
            <a:chExt cx="2405575" cy="713936"/>
          </a:xfrm>
        </p:grpSpPr>
        <p:sp>
          <p:nvSpPr>
            <p:cNvPr id="9" name="Rectangle 8"/>
            <p:cNvSpPr/>
            <p:nvPr/>
          </p:nvSpPr>
          <p:spPr>
            <a:xfrm>
              <a:off x="3340686" y="2818812"/>
              <a:ext cx="2405575" cy="7139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26980" y="3066168"/>
              <a:ext cx="1353611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3514700" y="3021208"/>
              <a:ext cx="478982" cy="309144"/>
            </a:xfrm>
            <a:custGeom>
              <a:avLst/>
              <a:gdLst>
                <a:gd name="T0" fmla="*/ 72 w 116"/>
                <a:gd name="T1" fmla="*/ 27 h 75"/>
                <a:gd name="T2" fmla="*/ 69 w 116"/>
                <a:gd name="T3" fmla="*/ 19 h 75"/>
                <a:gd name="T4" fmla="*/ 65 w 116"/>
                <a:gd name="T5" fmla="*/ 19 h 75"/>
                <a:gd name="T6" fmla="*/ 46 w 116"/>
                <a:gd name="T7" fmla="*/ 18 h 75"/>
                <a:gd name="T8" fmla="*/ 46 w 116"/>
                <a:gd name="T9" fmla="*/ 29 h 75"/>
                <a:gd name="T10" fmla="*/ 79 w 116"/>
                <a:gd name="T11" fmla="*/ 9 h 75"/>
                <a:gd name="T12" fmla="*/ 72 w 116"/>
                <a:gd name="T13" fmla="*/ 29 h 75"/>
                <a:gd name="T14" fmla="*/ 8 w 116"/>
                <a:gd name="T15" fmla="*/ 23 h 75"/>
                <a:gd name="T16" fmla="*/ 29 w 116"/>
                <a:gd name="T17" fmla="*/ 35 h 75"/>
                <a:gd name="T18" fmla="*/ 18 w 116"/>
                <a:gd name="T19" fmla="*/ 46 h 75"/>
                <a:gd name="T20" fmla="*/ 11 w 116"/>
                <a:gd name="T21" fmla="*/ 42 h 75"/>
                <a:gd name="T22" fmla="*/ 25 w 116"/>
                <a:gd name="T23" fmla="*/ 46 h 75"/>
                <a:gd name="T24" fmla="*/ 4 w 116"/>
                <a:gd name="T25" fmla="*/ 48 h 75"/>
                <a:gd name="T26" fmla="*/ 3 w 116"/>
                <a:gd name="T27" fmla="*/ 48 h 75"/>
                <a:gd name="T28" fmla="*/ 0 w 116"/>
                <a:gd name="T29" fmla="*/ 61 h 75"/>
                <a:gd name="T30" fmla="*/ 2 w 116"/>
                <a:gd name="T31" fmla="*/ 62 h 75"/>
                <a:gd name="T32" fmla="*/ 26 w 116"/>
                <a:gd name="T33" fmla="*/ 73 h 75"/>
                <a:gd name="T34" fmla="*/ 28 w 116"/>
                <a:gd name="T35" fmla="*/ 75 h 75"/>
                <a:gd name="T36" fmla="*/ 92 w 116"/>
                <a:gd name="T37" fmla="*/ 75 h 75"/>
                <a:gd name="T38" fmla="*/ 93 w 116"/>
                <a:gd name="T39" fmla="*/ 62 h 75"/>
                <a:gd name="T40" fmla="*/ 116 w 116"/>
                <a:gd name="T41" fmla="*/ 62 h 75"/>
                <a:gd name="T42" fmla="*/ 116 w 116"/>
                <a:gd name="T43" fmla="*/ 55 h 75"/>
                <a:gd name="T44" fmla="*/ 113 w 116"/>
                <a:gd name="T45" fmla="*/ 48 h 75"/>
                <a:gd name="T46" fmla="*/ 105 w 116"/>
                <a:gd name="T47" fmla="*/ 46 h 75"/>
                <a:gd name="T48" fmla="*/ 98 w 116"/>
                <a:gd name="T49" fmla="*/ 59 h 75"/>
                <a:gd name="T50" fmla="*/ 91 w 116"/>
                <a:gd name="T51" fmla="*/ 46 h 75"/>
                <a:gd name="T52" fmla="*/ 72 w 116"/>
                <a:gd name="T53" fmla="*/ 45 h 75"/>
                <a:gd name="T54" fmla="*/ 69 w 116"/>
                <a:gd name="T55" fmla="*/ 50 h 75"/>
                <a:gd name="T56" fmla="*/ 64 w 116"/>
                <a:gd name="T57" fmla="*/ 67 h 75"/>
                <a:gd name="T58" fmla="*/ 64 w 116"/>
                <a:gd name="T59" fmla="*/ 52 h 75"/>
                <a:gd name="T60" fmla="*/ 60 w 116"/>
                <a:gd name="T61" fmla="*/ 47 h 75"/>
                <a:gd name="T62" fmla="*/ 56 w 116"/>
                <a:gd name="T63" fmla="*/ 47 h 75"/>
                <a:gd name="T64" fmla="*/ 57 w 116"/>
                <a:gd name="T65" fmla="*/ 54 h 75"/>
                <a:gd name="T66" fmla="*/ 49 w 116"/>
                <a:gd name="T67" fmla="*/ 50 h 75"/>
                <a:gd name="T68" fmla="*/ 47 w 116"/>
                <a:gd name="T69" fmla="*/ 45 h 75"/>
                <a:gd name="T70" fmla="*/ 33 w 116"/>
                <a:gd name="T71" fmla="*/ 48 h 75"/>
                <a:gd name="T72" fmla="*/ 87 w 116"/>
                <a:gd name="T73" fmla="*/ 36 h 75"/>
                <a:gd name="T74" fmla="*/ 109 w 116"/>
                <a:gd name="T75" fmla="*/ 21 h 75"/>
                <a:gd name="T76" fmla="*/ 106 w 116"/>
                <a:gd name="T77" fmla="*/ 42 h 75"/>
                <a:gd name="T78" fmla="*/ 98 w 116"/>
                <a:gd name="T79" fmla="*/ 46 h 75"/>
                <a:gd name="T80" fmla="*/ 87 w 116"/>
                <a:gd name="T81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75">
                  <a:moveTo>
                    <a:pt x="72" y="29"/>
                  </a:moveTo>
                  <a:cubicBezTo>
                    <a:pt x="72" y="28"/>
                    <a:pt x="72" y="27"/>
                    <a:pt x="72" y="27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0" y="21"/>
                    <a:pt x="56" y="22"/>
                    <a:pt x="4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38" y="23"/>
                    <a:pt x="41" y="20"/>
                    <a:pt x="39" y="9"/>
                  </a:cubicBezTo>
                  <a:cubicBezTo>
                    <a:pt x="45" y="0"/>
                    <a:pt x="75" y="0"/>
                    <a:pt x="79" y="9"/>
                  </a:cubicBezTo>
                  <a:cubicBezTo>
                    <a:pt x="78" y="17"/>
                    <a:pt x="79" y="24"/>
                    <a:pt x="73" y="29"/>
                  </a:cubicBezTo>
                  <a:cubicBezTo>
                    <a:pt x="72" y="29"/>
                    <a:pt x="72" y="29"/>
                    <a:pt x="72" y="29"/>
                  </a:cubicBezTo>
                  <a:close/>
                  <a:moveTo>
                    <a:pt x="8" y="36"/>
                  </a:moveTo>
                  <a:cubicBezTo>
                    <a:pt x="7" y="30"/>
                    <a:pt x="7" y="27"/>
                    <a:pt x="8" y="23"/>
                  </a:cubicBezTo>
                  <a:cubicBezTo>
                    <a:pt x="18" y="25"/>
                    <a:pt x="20" y="16"/>
                    <a:pt x="29" y="23"/>
                  </a:cubicBezTo>
                  <a:cubicBezTo>
                    <a:pt x="30" y="27"/>
                    <a:pt x="30" y="32"/>
                    <a:pt x="29" y="35"/>
                  </a:cubicBezTo>
                  <a:cubicBezTo>
                    <a:pt x="29" y="38"/>
                    <a:pt x="28" y="40"/>
                    <a:pt x="26" y="42"/>
                  </a:cubicBezTo>
                  <a:cubicBezTo>
                    <a:pt x="24" y="44"/>
                    <a:pt x="21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6"/>
                    <a:pt x="13" y="44"/>
                    <a:pt x="11" y="42"/>
                  </a:cubicBezTo>
                  <a:cubicBezTo>
                    <a:pt x="9" y="40"/>
                    <a:pt x="8" y="38"/>
                    <a:pt x="8" y="36"/>
                  </a:cubicBezTo>
                  <a:close/>
                  <a:moveTo>
                    <a:pt x="25" y="46"/>
                  </a:moveTo>
                  <a:cubicBezTo>
                    <a:pt x="22" y="52"/>
                    <a:pt x="14" y="52"/>
                    <a:pt x="12" y="46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50"/>
                    <a:pt x="1" y="51"/>
                    <a:pt x="0" y="54"/>
                  </a:cubicBezTo>
                  <a:cubicBezTo>
                    <a:pt x="0" y="56"/>
                    <a:pt x="0" y="58"/>
                    <a:pt x="0" y="61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5"/>
                    <a:pt x="26" y="69"/>
                    <a:pt x="26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3" y="69"/>
                    <a:pt x="93" y="66"/>
                    <a:pt x="93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59"/>
                    <a:pt x="116" y="57"/>
                    <a:pt x="116" y="55"/>
                  </a:cubicBezTo>
                  <a:cubicBezTo>
                    <a:pt x="116" y="52"/>
                    <a:pt x="115" y="50"/>
                    <a:pt x="114" y="49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6"/>
                    <a:pt x="25" y="46"/>
                    <a:pt x="25" y="46"/>
                  </a:cubicBezTo>
                  <a:close/>
                  <a:moveTo>
                    <a:pt x="87" y="36"/>
                  </a:moveTo>
                  <a:cubicBezTo>
                    <a:pt x="87" y="30"/>
                    <a:pt x="86" y="25"/>
                    <a:pt x="87" y="21"/>
                  </a:cubicBezTo>
                  <a:cubicBezTo>
                    <a:pt x="91" y="18"/>
                    <a:pt x="106" y="18"/>
                    <a:pt x="109" y="21"/>
                  </a:cubicBezTo>
                  <a:cubicBezTo>
                    <a:pt x="109" y="26"/>
                    <a:pt x="109" y="32"/>
                    <a:pt x="109" y="35"/>
                  </a:cubicBezTo>
                  <a:cubicBezTo>
                    <a:pt x="108" y="38"/>
                    <a:pt x="107" y="40"/>
                    <a:pt x="106" y="42"/>
                  </a:cubicBezTo>
                  <a:cubicBezTo>
                    <a:pt x="104" y="44"/>
                    <a:pt x="101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46"/>
                    <a:pt x="92" y="44"/>
                    <a:pt x="90" y="42"/>
                  </a:cubicBezTo>
                  <a:cubicBezTo>
                    <a:pt x="89" y="40"/>
                    <a:pt x="88" y="38"/>
                    <a:pt x="87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08361" y="2785514"/>
            <a:ext cx="2536851" cy="752897"/>
            <a:chOff x="5823244" y="2818812"/>
            <a:chExt cx="2405575" cy="713936"/>
          </a:xfrm>
        </p:grpSpPr>
        <p:sp>
          <p:nvSpPr>
            <p:cNvPr id="10" name="Rectangle 9"/>
            <p:cNvSpPr/>
            <p:nvPr/>
          </p:nvSpPr>
          <p:spPr>
            <a:xfrm>
              <a:off x="5823244" y="2818812"/>
              <a:ext cx="2405575" cy="7139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37979" y="3058814"/>
              <a:ext cx="1353611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5973742" y="2983041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590952" y="5126861"/>
            <a:ext cx="1899415" cy="53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08987" y="5126861"/>
            <a:ext cx="1899415" cy="53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27022" y="5126861"/>
            <a:ext cx="1899415" cy="53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45057" y="5126861"/>
            <a:ext cx="1899415" cy="53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0952" y="4860808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8988" y="4860808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27023" y="4860808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45058" y="4860808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4563269" y="82266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4935688" y="396876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32668" y="1467853"/>
            <a:ext cx="5783425" cy="5225014"/>
            <a:chOff x="0" y="1569337"/>
            <a:chExt cx="5484146" cy="4954631"/>
          </a:xfrm>
        </p:grpSpPr>
        <p:sp>
          <p:nvSpPr>
            <p:cNvPr id="851" name="Freeform 5"/>
            <p:cNvSpPr/>
            <p:nvPr/>
          </p:nvSpPr>
          <p:spPr bwMode="auto">
            <a:xfrm>
              <a:off x="1510340" y="1570966"/>
              <a:ext cx="971049" cy="1603209"/>
            </a:xfrm>
            <a:custGeom>
              <a:avLst/>
              <a:gdLst>
                <a:gd name="T0" fmla="*/ 504 w 504"/>
                <a:gd name="T1" fmla="*/ 832 h 832"/>
                <a:gd name="T2" fmla="*/ 0 w 504"/>
                <a:gd name="T3" fmla="*/ 514 h 832"/>
                <a:gd name="T4" fmla="*/ 0 w 504"/>
                <a:gd name="T5" fmla="*/ 0 h 832"/>
                <a:gd name="T6" fmla="*/ 504 w 504"/>
                <a:gd name="T7" fmla="*/ 530 h 832"/>
                <a:gd name="T8" fmla="*/ 504 w 504"/>
                <a:gd name="T9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832"/>
                  </a:moveTo>
                  <a:cubicBezTo>
                    <a:pt x="336" y="726"/>
                    <a:pt x="168" y="620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77"/>
                    <a:pt x="336" y="353"/>
                    <a:pt x="504" y="530"/>
                  </a:cubicBezTo>
                  <a:cubicBezTo>
                    <a:pt x="504" y="631"/>
                    <a:pt x="504" y="731"/>
                    <a:pt x="504" y="8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2" name="Freeform 6"/>
            <p:cNvSpPr/>
            <p:nvPr/>
          </p:nvSpPr>
          <p:spPr bwMode="auto">
            <a:xfrm>
              <a:off x="1510340" y="2560752"/>
              <a:ext cx="971049" cy="1195075"/>
            </a:xfrm>
            <a:custGeom>
              <a:avLst/>
              <a:gdLst>
                <a:gd name="T0" fmla="*/ 504 w 504"/>
                <a:gd name="T1" fmla="*/ 620 h 620"/>
                <a:gd name="T2" fmla="*/ 0 w 504"/>
                <a:gd name="T3" fmla="*/ 514 h 620"/>
                <a:gd name="T4" fmla="*/ 0 w 504"/>
                <a:gd name="T5" fmla="*/ 0 h 620"/>
                <a:gd name="T6" fmla="*/ 504 w 504"/>
                <a:gd name="T7" fmla="*/ 318 h 620"/>
                <a:gd name="T8" fmla="*/ 504 w 504"/>
                <a:gd name="T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620"/>
                  </a:moveTo>
                  <a:cubicBezTo>
                    <a:pt x="336" y="585"/>
                    <a:pt x="168" y="54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06"/>
                    <a:pt x="336" y="212"/>
                    <a:pt x="504" y="318"/>
                  </a:cubicBezTo>
                  <a:cubicBezTo>
                    <a:pt x="504" y="419"/>
                    <a:pt x="504" y="519"/>
                    <a:pt x="504" y="6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3" name="Freeform 7"/>
            <p:cNvSpPr/>
            <p:nvPr/>
          </p:nvSpPr>
          <p:spPr bwMode="auto">
            <a:xfrm>
              <a:off x="1510340" y="3551352"/>
              <a:ext cx="971049" cy="990600"/>
            </a:xfrm>
            <a:custGeom>
              <a:avLst/>
              <a:gdLst>
                <a:gd name="T0" fmla="*/ 504 w 504"/>
                <a:gd name="T1" fmla="*/ 408 h 514"/>
                <a:gd name="T2" fmla="*/ 0 w 504"/>
                <a:gd name="T3" fmla="*/ 514 h 514"/>
                <a:gd name="T4" fmla="*/ 0 w 504"/>
                <a:gd name="T5" fmla="*/ 0 h 514"/>
                <a:gd name="T6" fmla="*/ 504 w 504"/>
                <a:gd name="T7" fmla="*/ 106 h 514"/>
                <a:gd name="T8" fmla="*/ 504 w 504"/>
                <a:gd name="T9" fmla="*/ 408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514">
                  <a:moveTo>
                    <a:pt x="504" y="408"/>
                  </a:moveTo>
                  <a:cubicBezTo>
                    <a:pt x="336" y="443"/>
                    <a:pt x="168" y="47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35"/>
                    <a:pt x="336" y="71"/>
                    <a:pt x="504" y="106"/>
                  </a:cubicBezTo>
                  <a:cubicBezTo>
                    <a:pt x="504" y="207"/>
                    <a:pt x="504" y="307"/>
                    <a:pt x="504" y="40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4" name="Freeform 8"/>
            <p:cNvSpPr/>
            <p:nvPr/>
          </p:nvSpPr>
          <p:spPr bwMode="auto">
            <a:xfrm>
              <a:off x="1510340" y="4337478"/>
              <a:ext cx="971049" cy="1194260"/>
            </a:xfrm>
            <a:custGeom>
              <a:avLst/>
              <a:gdLst>
                <a:gd name="T0" fmla="*/ 504 w 504"/>
                <a:gd name="T1" fmla="*/ 302 h 620"/>
                <a:gd name="T2" fmla="*/ 0 w 504"/>
                <a:gd name="T3" fmla="*/ 620 h 620"/>
                <a:gd name="T4" fmla="*/ 0 w 504"/>
                <a:gd name="T5" fmla="*/ 106 h 620"/>
                <a:gd name="T6" fmla="*/ 504 w 504"/>
                <a:gd name="T7" fmla="*/ 0 h 620"/>
                <a:gd name="T8" fmla="*/ 504 w 504"/>
                <a:gd name="T9" fmla="*/ 302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302"/>
                  </a:moveTo>
                  <a:cubicBezTo>
                    <a:pt x="336" y="408"/>
                    <a:pt x="168" y="514"/>
                    <a:pt x="0" y="620"/>
                  </a:cubicBezTo>
                  <a:cubicBezTo>
                    <a:pt x="0" y="449"/>
                    <a:pt x="0" y="277"/>
                    <a:pt x="0" y="106"/>
                  </a:cubicBezTo>
                  <a:cubicBezTo>
                    <a:pt x="168" y="71"/>
                    <a:pt x="336" y="35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5" name="Freeform 9"/>
            <p:cNvSpPr/>
            <p:nvPr/>
          </p:nvSpPr>
          <p:spPr bwMode="auto">
            <a:xfrm>
              <a:off x="1510340" y="4919130"/>
              <a:ext cx="971049" cy="1603209"/>
            </a:xfrm>
            <a:custGeom>
              <a:avLst/>
              <a:gdLst>
                <a:gd name="T0" fmla="*/ 504 w 504"/>
                <a:gd name="T1" fmla="*/ 302 h 832"/>
                <a:gd name="T2" fmla="*/ 0 w 504"/>
                <a:gd name="T3" fmla="*/ 832 h 832"/>
                <a:gd name="T4" fmla="*/ 0 w 504"/>
                <a:gd name="T5" fmla="*/ 318 h 832"/>
                <a:gd name="T6" fmla="*/ 504 w 504"/>
                <a:gd name="T7" fmla="*/ 0 h 832"/>
                <a:gd name="T8" fmla="*/ 504 w 504"/>
                <a:gd name="T9" fmla="*/ 30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302"/>
                  </a:moveTo>
                  <a:cubicBezTo>
                    <a:pt x="336" y="479"/>
                    <a:pt x="168" y="655"/>
                    <a:pt x="0" y="832"/>
                  </a:cubicBezTo>
                  <a:cubicBezTo>
                    <a:pt x="0" y="661"/>
                    <a:pt x="0" y="489"/>
                    <a:pt x="0" y="318"/>
                  </a:cubicBezTo>
                  <a:cubicBezTo>
                    <a:pt x="168" y="212"/>
                    <a:pt x="336" y="106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rgbClr val="AC7D00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6" name="Freeform 10"/>
            <p:cNvSpPr/>
            <p:nvPr/>
          </p:nvSpPr>
          <p:spPr bwMode="auto">
            <a:xfrm>
              <a:off x="2481389" y="2591708"/>
              <a:ext cx="1812571" cy="582467"/>
            </a:xfrm>
            <a:custGeom>
              <a:avLst/>
              <a:gdLst>
                <a:gd name="T0" fmla="*/ 790 w 941"/>
                <a:gd name="T1" fmla="*/ 0 h 302"/>
                <a:gd name="T2" fmla="*/ 0 w 941"/>
                <a:gd name="T3" fmla="*/ 0 h 302"/>
                <a:gd name="T4" fmla="*/ 0 w 941"/>
                <a:gd name="T5" fmla="*/ 302 h 302"/>
                <a:gd name="T6" fmla="*/ 790 w 941"/>
                <a:gd name="T7" fmla="*/ 302 h 302"/>
                <a:gd name="T8" fmla="*/ 941 w 941"/>
                <a:gd name="T9" fmla="*/ 151 h 302"/>
                <a:gd name="T10" fmla="*/ 790 w 94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1" h="302">
                  <a:moveTo>
                    <a:pt x="7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790" y="302"/>
                    <a:pt x="790" y="302"/>
                    <a:pt x="790" y="302"/>
                  </a:cubicBezTo>
                  <a:cubicBezTo>
                    <a:pt x="873" y="302"/>
                    <a:pt x="941" y="234"/>
                    <a:pt x="941" y="151"/>
                  </a:cubicBezTo>
                  <a:cubicBezTo>
                    <a:pt x="941" y="67"/>
                    <a:pt x="873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7" name="Freeform 11"/>
            <p:cNvSpPr/>
            <p:nvPr/>
          </p:nvSpPr>
          <p:spPr bwMode="auto">
            <a:xfrm>
              <a:off x="2481389" y="3174175"/>
              <a:ext cx="3002757" cy="581652"/>
            </a:xfrm>
            <a:custGeom>
              <a:avLst/>
              <a:gdLst>
                <a:gd name="T0" fmla="*/ 1408 w 1559"/>
                <a:gd name="T1" fmla="*/ 0 h 302"/>
                <a:gd name="T2" fmla="*/ 0 w 1559"/>
                <a:gd name="T3" fmla="*/ 0 h 302"/>
                <a:gd name="T4" fmla="*/ 0 w 1559"/>
                <a:gd name="T5" fmla="*/ 302 h 302"/>
                <a:gd name="T6" fmla="*/ 1408 w 1559"/>
                <a:gd name="T7" fmla="*/ 302 h 302"/>
                <a:gd name="T8" fmla="*/ 1559 w 1559"/>
                <a:gd name="T9" fmla="*/ 151 h 302"/>
                <a:gd name="T10" fmla="*/ 1408 w 1559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9" h="302">
                  <a:moveTo>
                    <a:pt x="140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408" y="302"/>
                    <a:pt x="1408" y="302"/>
                    <a:pt x="1408" y="302"/>
                  </a:cubicBezTo>
                  <a:cubicBezTo>
                    <a:pt x="1491" y="302"/>
                    <a:pt x="1559" y="234"/>
                    <a:pt x="1559" y="151"/>
                  </a:cubicBezTo>
                  <a:cubicBezTo>
                    <a:pt x="1559" y="67"/>
                    <a:pt x="1491" y="0"/>
                    <a:pt x="1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8" name="Freeform 12"/>
            <p:cNvSpPr/>
            <p:nvPr/>
          </p:nvSpPr>
          <p:spPr bwMode="auto">
            <a:xfrm>
              <a:off x="2481389" y="3755827"/>
              <a:ext cx="2467540" cy="581652"/>
            </a:xfrm>
            <a:custGeom>
              <a:avLst/>
              <a:gdLst>
                <a:gd name="T0" fmla="*/ 1130 w 1281"/>
                <a:gd name="T1" fmla="*/ 0 h 302"/>
                <a:gd name="T2" fmla="*/ 0 w 1281"/>
                <a:gd name="T3" fmla="*/ 0 h 302"/>
                <a:gd name="T4" fmla="*/ 0 w 1281"/>
                <a:gd name="T5" fmla="*/ 302 h 302"/>
                <a:gd name="T6" fmla="*/ 1130 w 1281"/>
                <a:gd name="T7" fmla="*/ 302 h 302"/>
                <a:gd name="T8" fmla="*/ 1281 w 1281"/>
                <a:gd name="T9" fmla="*/ 151 h 302"/>
                <a:gd name="T10" fmla="*/ 1130 w 128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1" h="302">
                  <a:moveTo>
                    <a:pt x="1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130" y="302"/>
                    <a:pt x="1130" y="302"/>
                    <a:pt x="1130" y="302"/>
                  </a:cubicBezTo>
                  <a:cubicBezTo>
                    <a:pt x="1213" y="302"/>
                    <a:pt x="1281" y="234"/>
                    <a:pt x="1281" y="151"/>
                  </a:cubicBezTo>
                  <a:cubicBezTo>
                    <a:pt x="1281" y="68"/>
                    <a:pt x="1213" y="0"/>
                    <a:pt x="1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9" name="Freeform 13"/>
            <p:cNvSpPr/>
            <p:nvPr/>
          </p:nvSpPr>
          <p:spPr bwMode="auto">
            <a:xfrm>
              <a:off x="2481389" y="4337478"/>
              <a:ext cx="1955132" cy="581652"/>
            </a:xfrm>
            <a:custGeom>
              <a:avLst/>
              <a:gdLst>
                <a:gd name="T0" fmla="*/ 864 w 1015"/>
                <a:gd name="T1" fmla="*/ 0 h 302"/>
                <a:gd name="T2" fmla="*/ 0 w 1015"/>
                <a:gd name="T3" fmla="*/ 0 h 302"/>
                <a:gd name="T4" fmla="*/ 0 w 1015"/>
                <a:gd name="T5" fmla="*/ 302 h 302"/>
                <a:gd name="T6" fmla="*/ 864 w 1015"/>
                <a:gd name="T7" fmla="*/ 302 h 302"/>
                <a:gd name="T8" fmla="*/ 1015 w 1015"/>
                <a:gd name="T9" fmla="*/ 151 h 302"/>
                <a:gd name="T10" fmla="*/ 864 w 1015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5" h="302">
                  <a:moveTo>
                    <a:pt x="8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864" y="302"/>
                    <a:pt x="864" y="302"/>
                    <a:pt x="864" y="302"/>
                  </a:cubicBezTo>
                  <a:cubicBezTo>
                    <a:pt x="947" y="302"/>
                    <a:pt x="1015" y="235"/>
                    <a:pt x="1015" y="151"/>
                  </a:cubicBezTo>
                  <a:cubicBezTo>
                    <a:pt x="1015" y="68"/>
                    <a:pt x="947" y="0"/>
                    <a:pt x="8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0" name="Freeform 14"/>
            <p:cNvSpPr/>
            <p:nvPr/>
          </p:nvSpPr>
          <p:spPr bwMode="auto">
            <a:xfrm>
              <a:off x="2481389" y="4919130"/>
              <a:ext cx="2711931" cy="581652"/>
            </a:xfrm>
            <a:custGeom>
              <a:avLst/>
              <a:gdLst>
                <a:gd name="T0" fmla="*/ 1408 w 1408"/>
                <a:gd name="T1" fmla="*/ 151 h 302"/>
                <a:gd name="T2" fmla="*/ 1268 w 1408"/>
                <a:gd name="T3" fmla="*/ 1 h 302"/>
                <a:gd name="T4" fmla="*/ 1268 w 1408"/>
                <a:gd name="T5" fmla="*/ 0 h 302"/>
                <a:gd name="T6" fmla="*/ 0 w 1408"/>
                <a:gd name="T7" fmla="*/ 0 h 302"/>
                <a:gd name="T8" fmla="*/ 0 w 1408"/>
                <a:gd name="T9" fmla="*/ 302 h 302"/>
                <a:gd name="T10" fmla="*/ 1268 w 1408"/>
                <a:gd name="T11" fmla="*/ 302 h 302"/>
                <a:gd name="T12" fmla="*/ 1268 w 1408"/>
                <a:gd name="T13" fmla="*/ 302 h 302"/>
                <a:gd name="T14" fmla="*/ 1408 w 1408"/>
                <a:gd name="T15" fmla="*/ 15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302">
                  <a:moveTo>
                    <a:pt x="1408" y="151"/>
                  </a:moveTo>
                  <a:cubicBezTo>
                    <a:pt x="1408" y="72"/>
                    <a:pt x="1346" y="6"/>
                    <a:pt x="1268" y="1"/>
                  </a:cubicBezTo>
                  <a:cubicBezTo>
                    <a:pt x="1268" y="0"/>
                    <a:pt x="1268" y="0"/>
                    <a:pt x="1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346" y="296"/>
                    <a:pt x="1408" y="231"/>
                    <a:pt x="1408" y="1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1" name="Rectangle 15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2" name="Rectangle 16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8" name="Rectangle 293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9" name="Rectangle 294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0" name="Rectangle 687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1" name="Rectangle 688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4" name="Rectangle 791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5" name="Rectangle 792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Rectangle 904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Rectangle 905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1034"/>
            <p:cNvSpPr/>
            <p:nvPr/>
          </p:nvSpPr>
          <p:spPr bwMode="auto">
            <a:xfrm>
              <a:off x="3078519" y="2748119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035"/>
            <p:cNvSpPr/>
            <p:nvPr/>
          </p:nvSpPr>
          <p:spPr bwMode="auto">
            <a:xfrm>
              <a:off x="3078519" y="3328141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036"/>
            <p:cNvSpPr/>
            <p:nvPr/>
          </p:nvSpPr>
          <p:spPr bwMode="auto">
            <a:xfrm>
              <a:off x="3078519" y="3908164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037"/>
            <p:cNvSpPr/>
            <p:nvPr/>
          </p:nvSpPr>
          <p:spPr bwMode="auto">
            <a:xfrm>
              <a:off x="3078519" y="4487372"/>
              <a:ext cx="7332" cy="297343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038"/>
            <p:cNvSpPr/>
            <p:nvPr/>
          </p:nvSpPr>
          <p:spPr bwMode="auto">
            <a:xfrm>
              <a:off x="3078519" y="5067394"/>
              <a:ext cx="7332" cy="294899"/>
            </a:xfrm>
            <a:custGeom>
              <a:avLst/>
              <a:gdLst>
                <a:gd name="T0" fmla="*/ 0 w 4"/>
                <a:gd name="T1" fmla="*/ 2 h 153"/>
                <a:gd name="T2" fmla="*/ 0 w 4"/>
                <a:gd name="T3" fmla="*/ 151 h 153"/>
                <a:gd name="T4" fmla="*/ 2 w 4"/>
                <a:gd name="T5" fmla="*/ 153 h 153"/>
                <a:gd name="T6" fmla="*/ 4 w 4"/>
                <a:gd name="T7" fmla="*/ 151 h 153"/>
                <a:gd name="T8" fmla="*/ 4 w 4"/>
                <a:gd name="T9" fmla="*/ 2 h 153"/>
                <a:gd name="T10" fmla="*/ 2 w 4"/>
                <a:gd name="T11" fmla="*/ 0 h 153"/>
                <a:gd name="T12" fmla="*/ 0 w 4"/>
                <a:gd name="T13" fmla="*/ 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3">
                  <a:moveTo>
                    <a:pt x="0" y="2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1" y="153"/>
                    <a:pt x="2" y="153"/>
                  </a:cubicBezTo>
                  <a:cubicBezTo>
                    <a:pt x="3" y="153"/>
                    <a:pt x="4" y="153"/>
                    <a:pt x="4" y="15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039"/>
            <p:cNvSpPr/>
            <p:nvPr/>
          </p:nvSpPr>
          <p:spPr bwMode="auto">
            <a:xfrm>
              <a:off x="5191691" y="3222238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1040"/>
            <p:cNvSpPr/>
            <p:nvPr/>
          </p:nvSpPr>
          <p:spPr bwMode="auto">
            <a:xfrm>
              <a:off x="4649956" y="3803890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1041"/>
            <p:cNvSpPr/>
            <p:nvPr/>
          </p:nvSpPr>
          <p:spPr bwMode="auto">
            <a:xfrm>
              <a:off x="4902494" y="4967194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1042"/>
            <p:cNvSpPr/>
            <p:nvPr/>
          </p:nvSpPr>
          <p:spPr bwMode="auto">
            <a:xfrm>
              <a:off x="4143251" y="438554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1043"/>
            <p:cNvSpPr/>
            <p:nvPr/>
          </p:nvSpPr>
          <p:spPr bwMode="auto">
            <a:xfrm>
              <a:off x="4006392" y="263977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51" name="Group 1050"/>
            <p:cNvGrpSpPr/>
            <p:nvPr/>
          </p:nvGrpSpPr>
          <p:grpSpPr>
            <a:xfrm>
              <a:off x="497872" y="4806689"/>
              <a:ext cx="464344" cy="465138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1052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3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4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5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6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7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8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9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1" name="Group 1060"/>
            <p:cNvGrpSpPr/>
            <p:nvPr/>
          </p:nvGrpSpPr>
          <p:grpSpPr>
            <a:xfrm>
              <a:off x="495719" y="3827954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06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4" name="Group 1063"/>
            <p:cNvGrpSpPr/>
            <p:nvPr/>
          </p:nvGrpSpPr>
          <p:grpSpPr>
            <a:xfrm>
              <a:off x="548788" y="2825660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065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6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7" name="Group 1066"/>
            <p:cNvGrpSpPr/>
            <p:nvPr/>
          </p:nvGrpSpPr>
          <p:grpSpPr>
            <a:xfrm>
              <a:off x="522204" y="5833008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068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9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0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71" name="Group 1070"/>
            <p:cNvGrpSpPr/>
            <p:nvPr/>
          </p:nvGrpSpPr>
          <p:grpSpPr>
            <a:xfrm>
              <a:off x="522998" y="1828650"/>
              <a:ext cx="464344" cy="464344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1072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3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4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77" name="TextBox 1076"/>
            <p:cNvSpPr txBox="1"/>
            <p:nvPr/>
          </p:nvSpPr>
          <p:spPr>
            <a:xfrm>
              <a:off x="2849154" y="2751209"/>
              <a:ext cx="1185012" cy="296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8" name="TextBox 1077"/>
            <p:cNvSpPr txBox="1"/>
            <p:nvPr/>
          </p:nvSpPr>
          <p:spPr>
            <a:xfrm>
              <a:off x="2849154" y="3308271"/>
              <a:ext cx="1185012" cy="296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TextBox 1078"/>
            <p:cNvSpPr txBox="1"/>
            <p:nvPr/>
          </p:nvSpPr>
          <p:spPr>
            <a:xfrm>
              <a:off x="2849154" y="5078223"/>
              <a:ext cx="1185012" cy="296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TextBox 1079"/>
            <p:cNvSpPr txBox="1"/>
            <p:nvPr/>
          </p:nvSpPr>
          <p:spPr>
            <a:xfrm>
              <a:off x="2849154" y="4504310"/>
              <a:ext cx="1185012" cy="296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TextBox 1080"/>
            <p:cNvSpPr txBox="1"/>
            <p:nvPr/>
          </p:nvSpPr>
          <p:spPr>
            <a:xfrm>
              <a:off x="2849154" y="3914106"/>
              <a:ext cx="1185012" cy="296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06" name="Freeform 1105"/>
          <p:cNvSpPr>
            <a:spLocks noEditPoints="1"/>
          </p:cNvSpPr>
          <p:nvPr/>
        </p:nvSpPr>
        <p:spPr bwMode="auto">
          <a:xfrm>
            <a:off x="8687016" y="4960672"/>
            <a:ext cx="478154" cy="524643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7" name="Freeform 1106"/>
          <p:cNvSpPr>
            <a:spLocks noEditPoints="1"/>
          </p:cNvSpPr>
          <p:nvPr/>
        </p:nvSpPr>
        <p:spPr bwMode="auto">
          <a:xfrm>
            <a:off x="5903053" y="4992703"/>
            <a:ext cx="400675" cy="458232"/>
          </a:xfrm>
          <a:custGeom>
            <a:avLst/>
            <a:gdLst>
              <a:gd name="T0" fmla="*/ 50 w 84"/>
              <a:gd name="T1" fmla="*/ 92 h 96"/>
              <a:gd name="T2" fmla="*/ 57 w 84"/>
              <a:gd name="T3" fmla="*/ 81 h 96"/>
              <a:gd name="T4" fmla="*/ 56 w 84"/>
              <a:gd name="T5" fmla="*/ 75 h 96"/>
              <a:gd name="T6" fmla="*/ 43 w 84"/>
              <a:gd name="T7" fmla="*/ 63 h 96"/>
              <a:gd name="T8" fmla="*/ 38 w 84"/>
              <a:gd name="T9" fmla="*/ 62 h 96"/>
              <a:gd name="T10" fmla="*/ 30 w 84"/>
              <a:gd name="T11" fmla="*/ 67 h 96"/>
              <a:gd name="T12" fmla="*/ 17 w 84"/>
              <a:gd name="T13" fmla="*/ 35 h 96"/>
              <a:gd name="T14" fmla="*/ 26 w 84"/>
              <a:gd name="T15" fmla="*/ 31 h 96"/>
              <a:gd name="T16" fmla="*/ 27 w 84"/>
              <a:gd name="T17" fmla="*/ 25 h 96"/>
              <a:gd name="T18" fmla="*/ 22 w 84"/>
              <a:gd name="T19" fmla="*/ 8 h 96"/>
              <a:gd name="T20" fmla="*/ 18 w 84"/>
              <a:gd name="T21" fmla="*/ 4 h 96"/>
              <a:gd name="T22" fmla="*/ 4 w 84"/>
              <a:gd name="T23" fmla="*/ 6 h 96"/>
              <a:gd name="T24" fmla="*/ 0 w 84"/>
              <a:gd name="T25" fmla="*/ 10 h 96"/>
              <a:gd name="T26" fmla="*/ 43 w 84"/>
              <a:gd name="T27" fmla="*/ 94 h 96"/>
              <a:gd name="T28" fmla="*/ 50 w 84"/>
              <a:gd name="T29" fmla="*/ 92 h 96"/>
              <a:gd name="T30" fmla="*/ 45 w 84"/>
              <a:gd name="T31" fmla="*/ 53 h 96"/>
              <a:gd name="T32" fmla="*/ 32 w 84"/>
              <a:gd name="T33" fmla="*/ 53 h 96"/>
              <a:gd name="T34" fmla="*/ 32 w 84"/>
              <a:gd name="T35" fmla="*/ 50 h 96"/>
              <a:gd name="T36" fmla="*/ 40 w 84"/>
              <a:gd name="T37" fmla="*/ 38 h 96"/>
              <a:gd name="T38" fmla="*/ 42 w 84"/>
              <a:gd name="T39" fmla="*/ 32 h 96"/>
              <a:gd name="T40" fmla="*/ 41 w 84"/>
              <a:gd name="T41" fmla="*/ 30 h 96"/>
              <a:gd name="T42" fmla="*/ 40 w 84"/>
              <a:gd name="T43" fmla="*/ 31 h 96"/>
              <a:gd name="T44" fmla="*/ 39 w 84"/>
              <a:gd name="T45" fmla="*/ 36 h 96"/>
              <a:gd name="T46" fmla="*/ 34 w 84"/>
              <a:gd name="T47" fmla="*/ 36 h 96"/>
              <a:gd name="T48" fmla="*/ 34 w 84"/>
              <a:gd name="T49" fmla="*/ 31 h 96"/>
              <a:gd name="T50" fmla="*/ 42 w 84"/>
              <a:gd name="T51" fmla="*/ 26 h 96"/>
              <a:gd name="T52" fmla="*/ 47 w 84"/>
              <a:gd name="T53" fmla="*/ 28 h 96"/>
              <a:gd name="T54" fmla="*/ 47 w 84"/>
              <a:gd name="T55" fmla="*/ 34 h 96"/>
              <a:gd name="T56" fmla="*/ 47 w 84"/>
              <a:gd name="T57" fmla="*/ 37 h 96"/>
              <a:gd name="T58" fmla="*/ 38 w 84"/>
              <a:gd name="T59" fmla="*/ 50 h 96"/>
              <a:gd name="T60" fmla="*/ 46 w 84"/>
              <a:gd name="T61" fmla="*/ 50 h 96"/>
              <a:gd name="T62" fmla="*/ 45 w 84"/>
              <a:gd name="T63" fmla="*/ 53 h 96"/>
              <a:gd name="T64" fmla="*/ 63 w 84"/>
              <a:gd name="T65" fmla="*/ 50 h 96"/>
              <a:gd name="T66" fmla="*/ 60 w 84"/>
              <a:gd name="T67" fmla="*/ 50 h 96"/>
              <a:gd name="T68" fmla="*/ 60 w 84"/>
              <a:gd name="T69" fmla="*/ 53 h 96"/>
              <a:gd name="T70" fmla="*/ 54 w 84"/>
              <a:gd name="T71" fmla="*/ 53 h 96"/>
              <a:gd name="T72" fmla="*/ 54 w 84"/>
              <a:gd name="T73" fmla="*/ 50 h 96"/>
              <a:gd name="T74" fmla="*/ 46 w 84"/>
              <a:gd name="T75" fmla="*/ 50 h 96"/>
              <a:gd name="T76" fmla="*/ 47 w 84"/>
              <a:gd name="T77" fmla="*/ 46 h 96"/>
              <a:gd name="T78" fmla="*/ 55 w 84"/>
              <a:gd name="T79" fmla="*/ 26 h 96"/>
              <a:gd name="T80" fmla="*/ 63 w 84"/>
              <a:gd name="T81" fmla="*/ 26 h 96"/>
              <a:gd name="T82" fmla="*/ 61 w 84"/>
              <a:gd name="T83" fmla="*/ 46 h 96"/>
              <a:gd name="T84" fmla="*/ 63 w 84"/>
              <a:gd name="T85" fmla="*/ 46 h 96"/>
              <a:gd name="T86" fmla="*/ 63 w 84"/>
              <a:gd name="T87" fmla="*/ 50 h 96"/>
              <a:gd name="T88" fmla="*/ 55 w 84"/>
              <a:gd name="T89" fmla="*/ 46 h 96"/>
              <a:gd name="T90" fmla="*/ 52 w 84"/>
              <a:gd name="T91" fmla="*/ 46 h 96"/>
              <a:gd name="T92" fmla="*/ 56 w 84"/>
              <a:gd name="T93" fmla="*/ 35 h 96"/>
              <a:gd name="T94" fmla="*/ 55 w 84"/>
              <a:gd name="T95" fmla="*/ 46 h 96"/>
              <a:gd name="T96" fmla="*/ 43 w 84"/>
              <a:gd name="T97" fmla="*/ 0 h 96"/>
              <a:gd name="T98" fmla="*/ 72 w 84"/>
              <a:gd name="T99" fmla="*/ 12 h 96"/>
              <a:gd name="T100" fmla="*/ 84 w 84"/>
              <a:gd name="T101" fmla="*/ 41 h 96"/>
              <a:gd name="T102" fmla="*/ 72 w 84"/>
              <a:gd name="T103" fmla="*/ 71 h 96"/>
              <a:gd name="T104" fmla="*/ 65 w 84"/>
              <a:gd name="T105" fmla="*/ 76 h 96"/>
              <a:gd name="T106" fmla="*/ 63 w 84"/>
              <a:gd name="T107" fmla="*/ 73 h 96"/>
              <a:gd name="T108" fmla="*/ 59 w 84"/>
              <a:gd name="T109" fmla="*/ 69 h 96"/>
              <a:gd name="T110" fmla="*/ 66 w 84"/>
              <a:gd name="T111" fmla="*/ 64 h 96"/>
              <a:gd name="T112" fmla="*/ 75 w 84"/>
              <a:gd name="T113" fmla="*/ 41 h 96"/>
              <a:gd name="T114" fmla="*/ 66 w 84"/>
              <a:gd name="T115" fmla="*/ 19 h 96"/>
              <a:gd name="T116" fmla="*/ 43 w 84"/>
              <a:gd name="T117" fmla="*/ 10 h 96"/>
              <a:gd name="T118" fmla="*/ 31 w 84"/>
              <a:gd name="T119" fmla="*/ 12 h 96"/>
              <a:gd name="T120" fmla="*/ 29 w 84"/>
              <a:gd name="T121" fmla="*/ 6 h 96"/>
              <a:gd name="T122" fmla="*/ 28 w 84"/>
              <a:gd name="T123" fmla="*/ 3 h 96"/>
              <a:gd name="T124" fmla="*/ 43 w 84"/>
              <a:gd name="T12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4" h="96">
                <a:moveTo>
                  <a:pt x="50" y="92"/>
                </a:moveTo>
                <a:cubicBezTo>
                  <a:pt x="52" y="88"/>
                  <a:pt x="55" y="84"/>
                  <a:pt x="57" y="81"/>
                </a:cubicBezTo>
                <a:cubicBezTo>
                  <a:pt x="58" y="79"/>
                  <a:pt x="58" y="77"/>
                  <a:pt x="56" y="75"/>
                </a:cubicBezTo>
                <a:cubicBezTo>
                  <a:pt x="52" y="71"/>
                  <a:pt x="48" y="67"/>
                  <a:pt x="43" y="63"/>
                </a:cubicBezTo>
                <a:cubicBezTo>
                  <a:pt x="41" y="61"/>
                  <a:pt x="40" y="61"/>
                  <a:pt x="38" y="62"/>
                </a:cubicBezTo>
                <a:cubicBezTo>
                  <a:pt x="35" y="63"/>
                  <a:pt x="33" y="65"/>
                  <a:pt x="30" y="67"/>
                </a:cubicBezTo>
                <a:cubicBezTo>
                  <a:pt x="21" y="53"/>
                  <a:pt x="19" y="45"/>
                  <a:pt x="17" y="35"/>
                </a:cubicBezTo>
                <a:cubicBezTo>
                  <a:pt x="20" y="34"/>
                  <a:pt x="23" y="32"/>
                  <a:pt x="26" y="31"/>
                </a:cubicBezTo>
                <a:cubicBezTo>
                  <a:pt x="27" y="30"/>
                  <a:pt x="28" y="28"/>
                  <a:pt x="27" y="25"/>
                </a:cubicBezTo>
                <a:cubicBezTo>
                  <a:pt x="26" y="20"/>
                  <a:pt x="24" y="14"/>
                  <a:pt x="22" y="8"/>
                </a:cubicBezTo>
                <a:cubicBezTo>
                  <a:pt x="22" y="6"/>
                  <a:pt x="20" y="4"/>
                  <a:pt x="18" y="4"/>
                </a:cubicBezTo>
                <a:cubicBezTo>
                  <a:pt x="14" y="5"/>
                  <a:pt x="9" y="5"/>
                  <a:pt x="4" y="6"/>
                </a:cubicBezTo>
                <a:cubicBezTo>
                  <a:pt x="0" y="6"/>
                  <a:pt x="0" y="7"/>
                  <a:pt x="0" y="10"/>
                </a:cubicBezTo>
                <a:cubicBezTo>
                  <a:pt x="1" y="46"/>
                  <a:pt x="15" y="78"/>
                  <a:pt x="43" y="94"/>
                </a:cubicBezTo>
                <a:cubicBezTo>
                  <a:pt x="46" y="96"/>
                  <a:pt x="47" y="96"/>
                  <a:pt x="50" y="92"/>
                </a:cubicBezTo>
                <a:close/>
                <a:moveTo>
                  <a:pt x="45" y="53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0"/>
                  <a:pt x="32" y="50"/>
                  <a:pt x="32" y="50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6"/>
                  <a:pt x="42" y="34"/>
                  <a:pt x="42" y="32"/>
                </a:cubicBezTo>
                <a:cubicBezTo>
                  <a:pt x="42" y="31"/>
                  <a:pt x="42" y="30"/>
                  <a:pt x="41" y="30"/>
                </a:cubicBezTo>
                <a:cubicBezTo>
                  <a:pt x="40" y="30"/>
                  <a:pt x="40" y="31"/>
                  <a:pt x="40" y="31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1"/>
                  <a:pt x="34" y="31"/>
                  <a:pt x="34" y="31"/>
                </a:cubicBezTo>
                <a:cubicBezTo>
                  <a:pt x="35" y="28"/>
                  <a:pt x="37" y="26"/>
                  <a:pt x="42" y="26"/>
                </a:cubicBezTo>
                <a:cubicBezTo>
                  <a:pt x="44" y="26"/>
                  <a:pt x="46" y="27"/>
                  <a:pt x="47" y="28"/>
                </a:cubicBezTo>
                <a:cubicBezTo>
                  <a:pt x="48" y="29"/>
                  <a:pt x="48" y="31"/>
                  <a:pt x="47" y="34"/>
                </a:cubicBezTo>
                <a:cubicBezTo>
                  <a:pt x="47" y="35"/>
                  <a:pt x="47" y="36"/>
                  <a:pt x="47" y="37"/>
                </a:cubicBezTo>
                <a:cubicBezTo>
                  <a:pt x="38" y="50"/>
                  <a:pt x="38" y="50"/>
                  <a:pt x="38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63" y="50"/>
                </a:moveTo>
                <a:cubicBezTo>
                  <a:pt x="60" y="50"/>
                  <a:pt x="60" y="50"/>
                  <a:pt x="60" y="50"/>
                </a:cubicBezTo>
                <a:cubicBezTo>
                  <a:pt x="60" y="53"/>
                  <a:pt x="60" y="53"/>
                  <a:pt x="60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0"/>
                  <a:pt x="54" y="50"/>
                  <a:pt x="54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46"/>
                  <a:pt x="47" y="46"/>
                  <a:pt x="47" y="46"/>
                </a:cubicBezTo>
                <a:cubicBezTo>
                  <a:pt x="55" y="26"/>
                  <a:pt x="55" y="26"/>
                  <a:pt x="55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46"/>
                  <a:pt x="61" y="46"/>
                  <a:pt x="61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50"/>
                  <a:pt x="63" y="50"/>
                  <a:pt x="63" y="50"/>
                </a:cubicBezTo>
                <a:close/>
                <a:moveTo>
                  <a:pt x="55" y="46"/>
                </a:moveTo>
                <a:cubicBezTo>
                  <a:pt x="52" y="46"/>
                  <a:pt x="52" y="46"/>
                  <a:pt x="52" y="46"/>
                </a:cubicBezTo>
                <a:cubicBezTo>
                  <a:pt x="56" y="35"/>
                  <a:pt x="56" y="35"/>
                  <a:pt x="56" y="35"/>
                </a:cubicBezTo>
                <a:cubicBezTo>
                  <a:pt x="55" y="46"/>
                  <a:pt x="55" y="46"/>
                  <a:pt x="55" y="46"/>
                </a:cubicBezTo>
                <a:close/>
                <a:moveTo>
                  <a:pt x="43" y="0"/>
                </a:moveTo>
                <a:cubicBezTo>
                  <a:pt x="54" y="0"/>
                  <a:pt x="65" y="5"/>
                  <a:pt x="72" y="12"/>
                </a:cubicBezTo>
                <a:cubicBezTo>
                  <a:pt x="80" y="20"/>
                  <a:pt x="84" y="30"/>
                  <a:pt x="84" y="41"/>
                </a:cubicBezTo>
                <a:cubicBezTo>
                  <a:pt x="84" y="53"/>
                  <a:pt x="80" y="63"/>
                  <a:pt x="72" y="71"/>
                </a:cubicBezTo>
                <a:cubicBezTo>
                  <a:pt x="70" y="73"/>
                  <a:pt x="68" y="75"/>
                  <a:pt x="65" y="76"/>
                </a:cubicBezTo>
                <a:cubicBezTo>
                  <a:pt x="65" y="75"/>
                  <a:pt x="64" y="74"/>
                  <a:pt x="63" y="73"/>
                </a:cubicBezTo>
                <a:cubicBezTo>
                  <a:pt x="59" y="69"/>
                  <a:pt x="59" y="69"/>
                  <a:pt x="59" y="69"/>
                </a:cubicBezTo>
                <a:cubicBezTo>
                  <a:pt x="61" y="68"/>
                  <a:pt x="64" y="66"/>
                  <a:pt x="66" y="64"/>
                </a:cubicBezTo>
                <a:cubicBezTo>
                  <a:pt x="71" y="58"/>
                  <a:pt x="75" y="50"/>
                  <a:pt x="75" y="41"/>
                </a:cubicBezTo>
                <a:cubicBezTo>
                  <a:pt x="75" y="33"/>
                  <a:pt x="71" y="25"/>
                  <a:pt x="66" y="19"/>
                </a:cubicBezTo>
                <a:cubicBezTo>
                  <a:pt x="60" y="13"/>
                  <a:pt x="52" y="10"/>
                  <a:pt x="43" y="10"/>
                </a:cubicBezTo>
                <a:cubicBezTo>
                  <a:pt x="39" y="10"/>
                  <a:pt x="35" y="11"/>
                  <a:pt x="31" y="12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8" y="4"/>
                  <a:pt x="28" y="3"/>
                </a:cubicBezTo>
                <a:cubicBezTo>
                  <a:pt x="33" y="1"/>
                  <a:pt x="38" y="0"/>
                  <a:pt x="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8" name="Freeform 1107"/>
          <p:cNvSpPr>
            <a:spLocks noEditPoints="1"/>
          </p:cNvSpPr>
          <p:nvPr/>
        </p:nvSpPr>
        <p:spPr bwMode="auto">
          <a:xfrm>
            <a:off x="5925188" y="3886006"/>
            <a:ext cx="320983" cy="506932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9" name="Freeform 1108"/>
          <p:cNvSpPr>
            <a:spLocks noEditPoints="1"/>
          </p:cNvSpPr>
          <p:nvPr/>
        </p:nvSpPr>
        <p:spPr bwMode="auto">
          <a:xfrm>
            <a:off x="5867633" y="2841291"/>
            <a:ext cx="436094" cy="44495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0" name="Freeform 1109"/>
          <p:cNvSpPr>
            <a:spLocks noEditPoints="1"/>
          </p:cNvSpPr>
          <p:nvPr/>
        </p:nvSpPr>
        <p:spPr bwMode="auto">
          <a:xfrm>
            <a:off x="8580103" y="4007758"/>
            <a:ext cx="566702" cy="263429"/>
          </a:xfrm>
          <a:custGeom>
            <a:avLst/>
            <a:gdLst>
              <a:gd name="T0" fmla="*/ 49 w 256"/>
              <a:gd name="T1" fmla="*/ 0 h 119"/>
              <a:gd name="T2" fmla="*/ 49 w 256"/>
              <a:gd name="T3" fmla="*/ 0 h 119"/>
              <a:gd name="T4" fmla="*/ 51 w 256"/>
              <a:gd name="T5" fmla="*/ 0 h 119"/>
              <a:gd name="T6" fmla="*/ 51 w 256"/>
              <a:gd name="T7" fmla="*/ 0 h 119"/>
              <a:gd name="T8" fmla="*/ 151 w 256"/>
              <a:gd name="T9" fmla="*/ 0 h 119"/>
              <a:gd name="T10" fmla="*/ 170 w 256"/>
              <a:gd name="T11" fmla="*/ 22 h 119"/>
              <a:gd name="T12" fmla="*/ 215 w 256"/>
              <a:gd name="T13" fmla="*/ 22 h 119"/>
              <a:gd name="T14" fmla="*/ 256 w 256"/>
              <a:gd name="T15" fmla="*/ 67 h 119"/>
              <a:gd name="T16" fmla="*/ 243 w 256"/>
              <a:gd name="T17" fmla="*/ 67 h 119"/>
              <a:gd name="T18" fmla="*/ 243 w 256"/>
              <a:gd name="T19" fmla="*/ 110 h 119"/>
              <a:gd name="T20" fmla="*/ 243 w 256"/>
              <a:gd name="T21" fmla="*/ 119 h 119"/>
              <a:gd name="T22" fmla="*/ 235 w 256"/>
              <a:gd name="T23" fmla="*/ 119 h 119"/>
              <a:gd name="T24" fmla="*/ 17 w 256"/>
              <a:gd name="T25" fmla="*/ 119 h 119"/>
              <a:gd name="T26" fmla="*/ 10 w 256"/>
              <a:gd name="T27" fmla="*/ 119 h 119"/>
              <a:gd name="T28" fmla="*/ 10 w 256"/>
              <a:gd name="T29" fmla="*/ 110 h 119"/>
              <a:gd name="T30" fmla="*/ 10 w 256"/>
              <a:gd name="T31" fmla="*/ 67 h 119"/>
              <a:gd name="T32" fmla="*/ 6 w 256"/>
              <a:gd name="T33" fmla="*/ 67 h 119"/>
              <a:gd name="T34" fmla="*/ 0 w 256"/>
              <a:gd name="T35" fmla="*/ 54 h 119"/>
              <a:gd name="T36" fmla="*/ 49 w 256"/>
              <a:gd name="T37" fmla="*/ 2 h 119"/>
              <a:gd name="T38" fmla="*/ 49 w 256"/>
              <a:gd name="T39" fmla="*/ 0 h 119"/>
              <a:gd name="T40" fmla="*/ 49 w 256"/>
              <a:gd name="T41" fmla="*/ 0 h 119"/>
              <a:gd name="T42" fmla="*/ 204 w 256"/>
              <a:gd name="T43" fmla="*/ 67 h 119"/>
              <a:gd name="T44" fmla="*/ 204 w 256"/>
              <a:gd name="T45" fmla="*/ 89 h 119"/>
              <a:gd name="T46" fmla="*/ 187 w 256"/>
              <a:gd name="T47" fmla="*/ 89 h 119"/>
              <a:gd name="T48" fmla="*/ 187 w 256"/>
              <a:gd name="T49" fmla="*/ 67 h 119"/>
              <a:gd name="T50" fmla="*/ 170 w 256"/>
              <a:gd name="T51" fmla="*/ 67 h 119"/>
              <a:gd name="T52" fmla="*/ 159 w 256"/>
              <a:gd name="T53" fmla="*/ 54 h 119"/>
              <a:gd name="T54" fmla="*/ 97 w 256"/>
              <a:gd name="T55" fmla="*/ 54 h 119"/>
              <a:gd name="T56" fmla="*/ 60 w 256"/>
              <a:gd name="T57" fmla="*/ 13 h 119"/>
              <a:gd name="T58" fmla="*/ 23 w 256"/>
              <a:gd name="T59" fmla="*/ 52 h 119"/>
              <a:gd name="T60" fmla="*/ 26 w 256"/>
              <a:gd name="T61" fmla="*/ 52 h 119"/>
              <a:gd name="T62" fmla="*/ 26 w 256"/>
              <a:gd name="T63" fmla="*/ 60 h 119"/>
              <a:gd name="T64" fmla="*/ 26 w 256"/>
              <a:gd name="T65" fmla="*/ 101 h 119"/>
              <a:gd name="T66" fmla="*/ 101 w 256"/>
              <a:gd name="T67" fmla="*/ 101 h 119"/>
              <a:gd name="T68" fmla="*/ 101 w 256"/>
              <a:gd name="T69" fmla="*/ 63 h 119"/>
              <a:gd name="T70" fmla="*/ 123 w 256"/>
              <a:gd name="T71" fmla="*/ 63 h 119"/>
              <a:gd name="T72" fmla="*/ 123 w 256"/>
              <a:gd name="T73" fmla="*/ 101 h 119"/>
              <a:gd name="T74" fmla="*/ 228 w 256"/>
              <a:gd name="T75" fmla="*/ 101 h 119"/>
              <a:gd name="T76" fmla="*/ 226 w 256"/>
              <a:gd name="T77" fmla="*/ 67 h 119"/>
              <a:gd name="T78" fmla="*/ 204 w 256"/>
              <a:gd name="T79" fmla="*/ 67 h 119"/>
              <a:gd name="T80" fmla="*/ 204 w 256"/>
              <a:gd name="T81" fmla="*/ 67 h 119"/>
              <a:gd name="T82" fmla="*/ 140 w 256"/>
              <a:gd name="T83" fmla="*/ 65 h 119"/>
              <a:gd name="T84" fmla="*/ 140 w 256"/>
              <a:gd name="T85" fmla="*/ 89 h 119"/>
              <a:gd name="T86" fmla="*/ 157 w 256"/>
              <a:gd name="T87" fmla="*/ 89 h 119"/>
              <a:gd name="T88" fmla="*/ 157 w 256"/>
              <a:gd name="T89" fmla="*/ 65 h 119"/>
              <a:gd name="T90" fmla="*/ 140 w 256"/>
              <a:gd name="T91" fmla="*/ 65 h 119"/>
              <a:gd name="T92" fmla="*/ 140 w 256"/>
              <a:gd name="T93" fmla="*/ 65 h 119"/>
              <a:gd name="T94" fmla="*/ 49 w 256"/>
              <a:gd name="T95" fmla="*/ 65 h 119"/>
              <a:gd name="T96" fmla="*/ 49 w 256"/>
              <a:gd name="T97" fmla="*/ 89 h 119"/>
              <a:gd name="T98" fmla="*/ 66 w 256"/>
              <a:gd name="T99" fmla="*/ 89 h 119"/>
              <a:gd name="T100" fmla="*/ 66 w 256"/>
              <a:gd name="T101" fmla="*/ 65 h 119"/>
              <a:gd name="T102" fmla="*/ 49 w 256"/>
              <a:gd name="T103" fmla="*/ 65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19">
                <a:moveTo>
                  <a:pt x="49" y="0"/>
                </a:move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151" y="0"/>
                </a:lnTo>
                <a:lnTo>
                  <a:pt x="170" y="22"/>
                </a:lnTo>
                <a:lnTo>
                  <a:pt x="215" y="22"/>
                </a:lnTo>
                <a:lnTo>
                  <a:pt x="256" y="67"/>
                </a:lnTo>
                <a:lnTo>
                  <a:pt x="243" y="67"/>
                </a:lnTo>
                <a:lnTo>
                  <a:pt x="243" y="110"/>
                </a:lnTo>
                <a:lnTo>
                  <a:pt x="243" y="119"/>
                </a:lnTo>
                <a:lnTo>
                  <a:pt x="235" y="119"/>
                </a:lnTo>
                <a:lnTo>
                  <a:pt x="17" y="119"/>
                </a:lnTo>
                <a:lnTo>
                  <a:pt x="10" y="119"/>
                </a:lnTo>
                <a:lnTo>
                  <a:pt x="10" y="110"/>
                </a:lnTo>
                <a:lnTo>
                  <a:pt x="10" y="67"/>
                </a:lnTo>
                <a:lnTo>
                  <a:pt x="6" y="67"/>
                </a:lnTo>
                <a:lnTo>
                  <a:pt x="0" y="54"/>
                </a:lnTo>
                <a:lnTo>
                  <a:pt x="49" y="2"/>
                </a:lnTo>
                <a:lnTo>
                  <a:pt x="49" y="0"/>
                </a:lnTo>
                <a:lnTo>
                  <a:pt x="49" y="0"/>
                </a:lnTo>
                <a:close/>
                <a:moveTo>
                  <a:pt x="204" y="67"/>
                </a:moveTo>
                <a:lnTo>
                  <a:pt x="204" y="89"/>
                </a:lnTo>
                <a:lnTo>
                  <a:pt x="187" y="89"/>
                </a:lnTo>
                <a:lnTo>
                  <a:pt x="187" y="67"/>
                </a:lnTo>
                <a:lnTo>
                  <a:pt x="170" y="67"/>
                </a:lnTo>
                <a:lnTo>
                  <a:pt x="159" y="54"/>
                </a:lnTo>
                <a:lnTo>
                  <a:pt x="97" y="54"/>
                </a:lnTo>
                <a:lnTo>
                  <a:pt x="60" y="13"/>
                </a:lnTo>
                <a:lnTo>
                  <a:pt x="23" y="52"/>
                </a:lnTo>
                <a:lnTo>
                  <a:pt x="26" y="52"/>
                </a:lnTo>
                <a:lnTo>
                  <a:pt x="26" y="60"/>
                </a:lnTo>
                <a:lnTo>
                  <a:pt x="26" y="101"/>
                </a:lnTo>
                <a:lnTo>
                  <a:pt x="101" y="101"/>
                </a:lnTo>
                <a:lnTo>
                  <a:pt x="101" y="63"/>
                </a:lnTo>
                <a:lnTo>
                  <a:pt x="123" y="63"/>
                </a:lnTo>
                <a:lnTo>
                  <a:pt x="123" y="101"/>
                </a:lnTo>
                <a:lnTo>
                  <a:pt x="228" y="101"/>
                </a:lnTo>
                <a:lnTo>
                  <a:pt x="226" y="67"/>
                </a:lnTo>
                <a:lnTo>
                  <a:pt x="204" y="67"/>
                </a:lnTo>
                <a:lnTo>
                  <a:pt x="204" y="67"/>
                </a:lnTo>
                <a:close/>
                <a:moveTo>
                  <a:pt x="140" y="65"/>
                </a:moveTo>
                <a:lnTo>
                  <a:pt x="140" y="89"/>
                </a:lnTo>
                <a:lnTo>
                  <a:pt x="157" y="89"/>
                </a:lnTo>
                <a:lnTo>
                  <a:pt x="157" y="65"/>
                </a:lnTo>
                <a:lnTo>
                  <a:pt x="140" y="65"/>
                </a:lnTo>
                <a:lnTo>
                  <a:pt x="140" y="65"/>
                </a:lnTo>
                <a:close/>
                <a:moveTo>
                  <a:pt x="49" y="65"/>
                </a:moveTo>
                <a:lnTo>
                  <a:pt x="49" y="89"/>
                </a:lnTo>
                <a:lnTo>
                  <a:pt x="66" y="89"/>
                </a:lnTo>
                <a:lnTo>
                  <a:pt x="66" y="65"/>
                </a:lnTo>
                <a:lnTo>
                  <a:pt x="49" y="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1" name="Freeform 1110"/>
          <p:cNvSpPr>
            <a:spLocks noEditPoints="1"/>
          </p:cNvSpPr>
          <p:nvPr/>
        </p:nvSpPr>
        <p:spPr bwMode="auto">
          <a:xfrm>
            <a:off x="8705382" y="2804260"/>
            <a:ext cx="441422" cy="514011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12" name="Group 1111"/>
          <p:cNvGrpSpPr/>
          <p:nvPr/>
        </p:nvGrpSpPr>
        <p:grpSpPr>
          <a:xfrm>
            <a:off x="6362853" y="2609519"/>
            <a:ext cx="1953732" cy="880071"/>
            <a:chOff x="1098171" y="3570851"/>
            <a:chExt cx="1745511" cy="834528"/>
          </a:xfrm>
        </p:grpSpPr>
        <p:sp>
          <p:nvSpPr>
            <p:cNvPr id="1113" name="TextBox 1112"/>
            <p:cNvSpPr txBox="1"/>
            <p:nvPr/>
          </p:nvSpPr>
          <p:spPr>
            <a:xfrm>
              <a:off x="1103757" y="3570851"/>
              <a:ext cx="1275345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4" name="Rectangle 1113"/>
            <p:cNvSpPr/>
            <p:nvPr/>
          </p:nvSpPr>
          <p:spPr>
            <a:xfrm>
              <a:off x="1098171" y="3899582"/>
              <a:ext cx="1745511" cy="505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0" name="Group 1129"/>
          <p:cNvGrpSpPr/>
          <p:nvPr/>
        </p:nvGrpSpPr>
        <p:grpSpPr>
          <a:xfrm>
            <a:off x="9225666" y="2609520"/>
            <a:ext cx="1988312" cy="880073"/>
            <a:chOff x="1098171" y="3570851"/>
            <a:chExt cx="1776406" cy="834530"/>
          </a:xfrm>
        </p:grpSpPr>
        <p:sp>
          <p:nvSpPr>
            <p:cNvPr id="1131" name="TextBox 1130"/>
            <p:cNvSpPr txBox="1"/>
            <p:nvPr/>
          </p:nvSpPr>
          <p:spPr>
            <a:xfrm>
              <a:off x="1103759" y="3570851"/>
              <a:ext cx="1275345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2" name="Rectangle 1131"/>
            <p:cNvSpPr/>
            <p:nvPr/>
          </p:nvSpPr>
          <p:spPr>
            <a:xfrm>
              <a:off x="1098171" y="3899584"/>
              <a:ext cx="1776406" cy="505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3" name="Group 1132"/>
          <p:cNvGrpSpPr/>
          <p:nvPr/>
        </p:nvGrpSpPr>
        <p:grpSpPr>
          <a:xfrm>
            <a:off x="6362854" y="3657841"/>
            <a:ext cx="1919830" cy="880071"/>
            <a:chOff x="1098171" y="3570851"/>
            <a:chExt cx="1715222" cy="834528"/>
          </a:xfrm>
        </p:grpSpPr>
        <p:sp>
          <p:nvSpPr>
            <p:cNvPr id="1134" name="TextBox 1133"/>
            <p:cNvSpPr txBox="1"/>
            <p:nvPr/>
          </p:nvSpPr>
          <p:spPr>
            <a:xfrm>
              <a:off x="1112468" y="3570851"/>
              <a:ext cx="1275345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5" name="Rectangle 1134"/>
            <p:cNvSpPr/>
            <p:nvPr/>
          </p:nvSpPr>
          <p:spPr>
            <a:xfrm>
              <a:off x="1098171" y="3899582"/>
              <a:ext cx="1715222" cy="505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6" name="Group 1135"/>
          <p:cNvGrpSpPr/>
          <p:nvPr/>
        </p:nvGrpSpPr>
        <p:grpSpPr>
          <a:xfrm>
            <a:off x="9225666" y="3657841"/>
            <a:ext cx="1964985" cy="880071"/>
            <a:chOff x="1098171" y="3570851"/>
            <a:chExt cx="1755565" cy="834528"/>
          </a:xfrm>
        </p:grpSpPr>
        <p:sp>
          <p:nvSpPr>
            <p:cNvPr id="1137" name="TextBox 1136"/>
            <p:cNvSpPr txBox="1"/>
            <p:nvPr/>
          </p:nvSpPr>
          <p:spPr>
            <a:xfrm>
              <a:off x="1103757" y="3570851"/>
              <a:ext cx="1275345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8" name="Rectangle 1137"/>
            <p:cNvSpPr/>
            <p:nvPr/>
          </p:nvSpPr>
          <p:spPr>
            <a:xfrm>
              <a:off x="1098171" y="3899582"/>
              <a:ext cx="1755565" cy="505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9" name="Group 1138"/>
          <p:cNvGrpSpPr/>
          <p:nvPr/>
        </p:nvGrpSpPr>
        <p:grpSpPr>
          <a:xfrm>
            <a:off x="6362853" y="4757466"/>
            <a:ext cx="2065940" cy="880069"/>
            <a:chOff x="1098172" y="3570851"/>
            <a:chExt cx="1845760" cy="834526"/>
          </a:xfrm>
        </p:grpSpPr>
        <p:sp>
          <p:nvSpPr>
            <p:cNvPr id="1140" name="TextBox 1139"/>
            <p:cNvSpPr txBox="1"/>
            <p:nvPr/>
          </p:nvSpPr>
          <p:spPr>
            <a:xfrm>
              <a:off x="1103756" y="3570851"/>
              <a:ext cx="1275345" cy="331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1" name="Rectangle 1140"/>
            <p:cNvSpPr/>
            <p:nvPr/>
          </p:nvSpPr>
          <p:spPr>
            <a:xfrm>
              <a:off x="1098172" y="3899580"/>
              <a:ext cx="1845760" cy="505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2" name="Group 1141"/>
          <p:cNvGrpSpPr/>
          <p:nvPr/>
        </p:nvGrpSpPr>
        <p:grpSpPr>
          <a:xfrm>
            <a:off x="9225665" y="4757466"/>
            <a:ext cx="1964984" cy="880071"/>
            <a:chOff x="1098172" y="3570851"/>
            <a:chExt cx="1755564" cy="834528"/>
          </a:xfrm>
        </p:grpSpPr>
        <p:sp>
          <p:nvSpPr>
            <p:cNvPr id="1143" name="TextBox 1142"/>
            <p:cNvSpPr txBox="1"/>
            <p:nvPr/>
          </p:nvSpPr>
          <p:spPr>
            <a:xfrm>
              <a:off x="1106348" y="3570851"/>
              <a:ext cx="1275345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4" name="Rectangle 1143"/>
            <p:cNvSpPr/>
            <p:nvPr/>
          </p:nvSpPr>
          <p:spPr>
            <a:xfrm>
              <a:off x="1098172" y="3899582"/>
              <a:ext cx="1755564" cy="505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6" name="Content Placeholder 2"/>
          <p:cNvSpPr txBox="1"/>
          <p:nvPr/>
        </p:nvSpPr>
        <p:spPr>
          <a:xfrm>
            <a:off x="4563269" y="82266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Content Placeholder 2"/>
          <p:cNvSpPr txBox="1"/>
          <p:nvPr/>
        </p:nvSpPr>
        <p:spPr>
          <a:xfrm>
            <a:off x="4935688" y="396876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" grpId="0" bldLvl="0" animBg="1"/>
      <p:bldP spid="1107" grpId="0" bldLvl="0" animBg="1"/>
      <p:bldP spid="1108" grpId="0" bldLvl="0" animBg="1"/>
      <p:bldP spid="1109" grpId="0" bldLvl="0" animBg="1"/>
      <p:bldP spid="1110" grpId="0" bldLvl="0" animBg="1"/>
      <p:bldP spid="11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-1301" y="881769"/>
            <a:ext cx="5759730" cy="5094464"/>
          </a:xfrm>
          <a:custGeom>
            <a:avLst/>
            <a:gdLst>
              <a:gd name="T0" fmla="*/ 2277 w 2277"/>
              <a:gd name="T1" fmla="*/ 2014 h 2014"/>
              <a:gd name="T2" fmla="*/ 1061 w 2277"/>
              <a:gd name="T3" fmla="*/ 2014 h 2014"/>
              <a:gd name="T4" fmla="*/ 0 w 2277"/>
              <a:gd name="T5" fmla="*/ 0 h 2014"/>
              <a:gd name="T6" fmla="*/ 1217 w 2277"/>
              <a:gd name="T7" fmla="*/ 0 h 2014"/>
              <a:gd name="T8" fmla="*/ 2277 w 2277"/>
              <a:gd name="T9" fmla="*/ 2014 h 2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7" h="2014">
                <a:moveTo>
                  <a:pt x="2277" y="2014"/>
                </a:moveTo>
                <a:lnTo>
                  <a:pt x="1061" y="2014"/>
                </a:lnTo>
                <a:lnTo>
                  <a:pt x="0" y="0"/>
                </a:lnTo>
                <a:lnTo>
                  <a:pt x="1217" y="0"/>
                </a:lnTo>
                <a:lnTo>
                  <a:pt x="2277" y="2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332670" y="1377556"/>
            <a:ext cx="12857691" cy="41028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7" name="Freeform 7"/>
          <p:cNvSpPr/>
          <p:nvPr/>
        </p:nvSpPr>
        <p:spPr bwMode="auto">
          <a:xfrm>
            <a:off x="-332669" y="881769"/>
            <a:ext cx="3412330" cy="4598677"/>
          </a:xfrm>
          <a:custGeom>
            <a:avLst/>
            <a:gdLst>
              <a:gd name="T0" fmla="*/ 1349 w 1349"/>
              <a:gd name="T1" fmla="*/ 0 h 1818"/>
              <a:gd name="T2" fmla="*/ 0 w 1349"/>
              <a:gd name="T3" fmla="*/ 1818 h 1818"/>
              <a:gd name="T4" fmla="*/ 0 w 1349"/>
              <a:gd name="T5" fmla="*/ 0 h 1818"/>
              <a:gd name="T6" fmla="*/ 1349 w 1349"/>
              <a:gd name="T7" fmla="*/ 0 h 1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9" h="1818">
                <a:moveTo>
                  <a:pt x="1349" y="0"/>
                </a:moveTo>
                <a:lnTo>
                  <a:pt x="0" y="1818"/>
                </a:lnTo>
                <a:lnTo>
                  <a:pt x="0" y="0"/>
                </a:lnTo>
                <a:lnTo>
                  <a:pt x="134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8" name="Freeform 8"/>
          <p:cNvSpPr/>
          <p:nvPr/>
        </p:nvSpPr>
        <p:spPr bwMode="auto">
          <a:xfrm>
            <a:off x="2682528" y="4418047"/>
            <a:ext cx="4535440" cy="1558187"/>
          </a:xfrm>
          <a:custGeom>
            <a:avLst/>
            <a:gdLst>
              <a:gd name="T0" fmla="*/ 446 w 1793"/>
              <a:gd name="T1" fmla="*/ 0 h 616"/>
              <a:gd name="T2" fmla="*/ 0 w 1793"/>
              <a:gd name="T3" fmla="*/ 616 h 616"/>
              <a:gd name="T4" fmla="*/ 1347 w 1793"/>
              <a:gd name="T5" fmla="*/ 616 h 616"/>
              <a:gd name="T6" fmla="*/ 1793 w 1793"/>
              <a:gd name="T7" fmla="*/ 0 h 616"/>
              <a:gd name="T8" fmla="*/ 446 w 1793"/>
              <a:gd name="T9" fmla="*/ 0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93" h="616">
                <a:moveTo>
                  <a:pt x="446" y="0"/>
                </a:moveTo>
                <a:lnTo>
                  <a:pt x="0" y="616"/>
                </a:lnTo>
                <a:lnTo>
                  <a:pt x="1347" y="616"/>
                </a:lnTo>
                <a:lnTo>
                  <a:pt x="1793" y="0"/>
                </a:lnTo>
                <a:lnTo>
                  <a:pt x="4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5303975" y="2312659"/>
            <a:ext cx="1584050" cy="83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5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zh-CN" altLang="en-US" sz="4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506008" y="3143611"/>
            <a:ext cx="5179985" cy="30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点击添加相关标题文字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3598104" y="3452653"/>
            <a:ext cx="4995792" cy="2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Click on add related title words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49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49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50"/>
                            </p:stCondLst>
                            <p:childTnLst>
                              <p:par>
                                <p:cTn id="5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0" grpId="1" bldLvl="0" animBg="1"/>
      <p:bldP spid="11" grpId="0" bldLvl="0" animBg="1"/>
      <p:bldP spid="11" grpId="1" bldLvl="0" animBg="1"/>
      <p:bldP spid="12" grpId="0" bldLvl="0" animBg="1"/>
      <p:bldP spid="12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686389">
            <a:off x="4185319" y="2181766"/>
            <a:ext cx="3821365" cy="3829652"/>
            <a:chOff x="4095409" y="3126757"/>
            <a:chExt cx="2045437" cy="2049874"/>
          </a:xfrm>
        </p:grpSpPr>
        <p:sp>
          <p:nvSpPr>
            <p:cNvPr id="5" name="Freeform 4"/>
            <p:cNvSpPr/>
            <p:nvPr/>
          </p:nvSpPr>
          <p:spPr bwMode="auto">
            <a:xfrm>
              <a:off x="4494735" y="3126757"/>
              <a:ext cx="1231256" cy="437041"/>
            </a:xfrm>
            <a:custGeom>
              <a:avLst/>
              <a:gdLst>
                <a:gd name="T0" fmla="*/ 17 w 234"/>
                <a:gd name="T1" fmla="*/ 44 h 83"/>
                <a:gd name="T2" fmla="*/ 234 w 234"/>
                <a:gd name="T3" fmla="*/ 54 h 83"/>
                <a:gd name="T4" fmla="*/ 209 w 234"/>
                <a:gd name="T5" fmla="*/ 78 h 83"/>
                <a:gd name="T6" fmla="*/ 41 w 234"/>
                <a:gd name="T7" fmla="*/ 69 h 83"/>
                <a:gd name="T8" fmla="*/ 55 w 234"/>
                <a:gd name="T9" fmla="*/ 83 h 83"/>
                <a:gd name="T10" fmla="*/ 0 w 234"/>
                <a:gd name="T11" fmla="*/ 82 h 83"/>
                <a:gd name="T12" fmla="*/ 0 w 234"/>
                <a:gd name="T13" fmla="*/ 27 h 83"/>
                <a:gd name="T14" fmla="*/ 17 w 234"/>
                <a:gd name="T15" fmla="*/ 4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83">
                  <a:moveTo>
                    <a:pt x="17" y="44"/>
                  </a:moveTo>
                  <a:cubicBezTo>
                    <a:pt x="83" y="0"/>
                    <a:pt x="171" y="3"/>
                    <a:pt x="234" y="54"/>
                  </a:cubicBezTo>
                  <a:cubicBezTo>
                    <a:pt x="209" y="78"/>
                    <a:pt x="209" y="78"/>
                    <a:pt x="209" y="78"/>
                  </a:cubicBezTo>
                  <a:cubicBezTo>
                    <a:pt x="161" y="40"/>
                    <a:pt x="93" y="37"/>
                    <a:pt x="41" y="6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7" y="44"/>
                    <a:pt x="17" y="44"/>
                    <a:pt x="1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5721553" y="3548268"/>
              <a:ext cx="419293" cy="1202416"/>
            </a:xfrm>
            <a:custGeom>
              <a:avLst/>
              <a:gdLst>
                <a:gd name="T0" fmla="*/ 0 w 80"/>
                <a:gd name="T1" fmla="*/ 56 h 228"/>
                <a:gd name="T2" fmla="*/ 14 w 80"/>
                <a:gd name="T3" fmla="*/ 42 h 228"/>
                <a:gd name="T4" fmla="*/ 3 w 80"/>
                <a:gd name="T5" fmla="*/ 204 h 228"/>
                <a:gd name="T6" fmla="*/ 28 w 80"/>
                <a:gd name="T7" fmla="*/ 228 h 228"/>
                <a:gd name="T8" fmla="*/ 39 w 80"/>
                <a:gd name="T9" fmla="*/ 17 h 228"/>
                <a:gd name="T10" fmla="*/ 56 w 80"/>
                <a:gd name="T11" fmla="*/ 0 h 228"/>
                <a:gd name="T12" fmla="*/ 0 w 80"/>
                <a:gd name="T13" fmla="*/ 0 h 228"/>
                <a:gd name="T14" fmla="*/ 0 w 80"/>
                <a:gd name="T15" fmla="*/ 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28">
                  <a:moveTo>
                    <a:pt x="0" y="56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43" y="93"/>
                    <a:pt x="39" y="157"/>
                    <a:pt x="3" y="204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76" y="167"/>
                    <a:pt x="80" y="82"/>
                    <a:pt x="39" y="1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528011" y="4755120"/>
              <a:ext cx="1202416" cy="421511"/>
            </a:xfrm>
            <a:custGeom>
              <a:avLst/>
              <a:gdLst>
                <a:gd name="T0" fmla="*/ 229 w 229"/>
                <a:gd name="T1" fmla="*/ 56 h 80"/>
                <a:gd name="T2" fmla="*/ 211 w 229"/>
                <a:gd name="T3" fmla="*/ 38 h 80"/>
                <a:gd name="T4" fmla="*/ 0 w 229"/>
                <a:gd name="T5" fmla="*/ 29 h 80"/>
                <a:gd name="T6" fmla="*/ 24 w 229"/>
                <a:gd name="T7" fmla="*/ 4 h 80"/>
                <a:gd name="T8" fmla="*/ 187 w 229"/>
                <a:gd name="T9" fmla="*/ 13 h 80"/>
                <a:gd name="T10" fmla="*/ 174 w 229"/>
                <a:gd name="T11" fmla="*/ 0 h 80"/>
                <a:gd name="T12" fmla="*/ 229 w 229"/>
                <a:gd name="T13" fmla="*/ 0 h 80"/>
                <a:gd name="T14" fmla="*/ 229 w 229"/>
                <a:gd name="T1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80">
                  <a:moveTo>
                    <a:pt x="229" y="56"/>
                  </a:moveTo>
                  <a:cubicBezTo>
                    <a:pt x="211" y="38"/>
                    <a:pt x="211" y="38"/>
                    <a:pt x="211" y="38"/>
                  </a:cubicBezTo>
                  <a:cubicBezTo>
                    <a:pt x="147" y="80"/>
                    <a:pt x="62" y="77"/>
                    <a:pt x="0" y="2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2" y="40"/>
                    <a:pt x="136" y="43"/>
                    <a:pt x="187" y="13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56"/>
                    <a:pt x="229" y="56"/>
                    <a:pt x="229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095409" y="3559359"/>
              <a:ext cx="425948" cy="1217946"/>
            </a:xfrm>
            <a:custGeom>
              <a:avLst/>
              <a:gdLst>
                <a:gd name="T0" fmla="*/ 26 w 81"/>
                <a:gd name="T1" fmla="*/ 231 h 231"/>
                <a:gd name="T2" fmla="*/ 43 w 81"/>
                <a:gd name="T3" fmla="*/ 213 h 231"/>
                <a:gd name="T4" fmla="*/ 52 w 81"/>
                <a:gd name="T5" fmla="*/ 0 h 231"/>
                <a:gd name="T6" fmla="*/ 77 w 81"/>
                <a:gd name="T7" fmla="*/ 24 h 231"/>
                <a:gd name="T8" fmla="*/ 68 w 81"/>
                <a:gd name="T9" fmla="*/ 189 h 231"/>
                <a:gd name="T10" fmla="*/ 81 w 81"/>
                <a:gd name="T11" fmla="*/ 175 h 231"/>
                <a:gd name="T12" fmla="*/ 81 w 81"/>
                <a:gd name="T13" fmla="*/ 231 h 231"/>
                <a:gd name="T14" fmla="*/ 26 w 81"/>
                <a:gd name="T1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31">
                  <a:moveTo>
                    <a:pt x="26" y="231"/>
                  </a:moveTo>
                  <a:cubicBezTo>
                    <a:pt x="43" y="213"/>
                    <a:pt x="43" y="213"/>
                    <a:pt x="43" y="213"/>
                  </a:cubicBezTo>
                  <a:cubicBezTo>
                    <a:pt x="0" y="148"/>
                    <a:pt x="3" y="62"/>
                    <a:pt x="52" y="0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40" y="72"/>
                    <a:pt x="37" y="138"/>
                    <a:pt x="68" y="189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81" y="231"/>
                    <a:pt x="81" y="231"/>
                    <a:pt x="81" y="231"/>
                  </a:cubicBezTo>
                  <a:lnTo>
                    <a:pt x="26" y="2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5553387" y="3347353"/>
            <a:ext cx="1061068" cy="1200019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40034" y="4605726"/>
            <a:ext cx="1287780" cy="423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SUCCESS</a:t>
            </a:r>
            <a:endParaRPr lang="en-GB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559497" y="2443716"/>
            <a:ext cx="2416350" cy="777566"/>
            <a:chOff x="1753214" y="2748563"/>
            <a:chExt cx="2321808" cy="737329"/>
          </a:xfrm>
        </p:grpSpPr>
        <p:sp>
          <p:nvSpPr>
            <p:cNvPr id="40" name="TextBox 39"/>
            <p:cNvSpPr txBox="1"/>
            <p:nvPr/>
          </p:nvSpPr>
          <p:spPr>
            <a:xfrm>
              <a:off x="1760542" y="2748563"/>
              <a:ext cx="1371628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53214" y="2980094"/>
              <a:ext cx="2321808" cy="50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559497" y="5020607"/>
            <a:ext cx="2416350" cy="796865"/>
            <a:chOff x="1753214" y="2730263"/>
            <a:chExt cx="2321808" cy="755629"/>
          </a:xfrm>
        </p:grpSpPr>
        <p:sp>
          <p:nvSpPr>
            <p:cNvPr id="44" name="TextBox 43"/>
            <p:cNvSpPr txBox="1"/>
            <p:nvPr/>
          </p:nvSpPr>
          <p:spPr>
            <a:xfrm>
              <a:off x="1760542" y="2730263"/>
              <a:ext cx="1371628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753214" y="2980094"/>
              <a:ext cx="2321808" cy="50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flipH="1">
            <a:off x="7968208" y="4970166"/>
            <a:ext cx="2349427" cy="841177"/>
            <a:chOff x="1753214" y="2688244"/>
            <a:chExt cx="2321808" cy="797648"/>
          </a:xfrm>
        </p:grpSpPr>
        <p:sp>
          <p:nvSpPr>
            <p:cNvPr id="47" name="TextBox 46"/>
            <p:cNvSpPr txBox="1"/>
            <p:nvPr/>
          </p:nvSpPr>
          <p:spPr>
            <a:xfrm>
              <a:off x="1839122" y="2688244"/>
              <a:ext cx="1410699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53214" y="2980094"/>
              <a:ext cx="2321808" cy="50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flipH="1">
            <a:off x="7968208" y="2443715"/>
            <a:ext cx="2349427" cy="777566"/>
            <a:chOff x="1753214" y="2748563"/>
            <a:chExt cx="2321808" cy="737329"/>
          </a:xfrm>
        </p:grpSpPr>
        <p:sp>
          <p:nvSpPr>
            <p:cNvPr id="50" name="TextBox 49"/>
            <p:cNvSpPr txBox="1"/>
            <p:nvPr/>
          </p:nvSpPr>
          <p:spPr>
            <a:xfrm>
              <a:off x="1766990" y="2748563"/>
              <a:ext cx="1410699" cy="331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53214" y="2980094"/>
              <a:ext cx="2321808" cy="50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Content Placeholder 2"/>
          <p:cNvSpPr txBox="1"/>
          <p:nvPr/>
        </p:nvSpPr>
        <p:spPr>
          <a:xfrm>
            <a:off x="4563269" y="82266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Content Placeholder 2"/>
          <p:cNvSpPr txBox="1"/>
          <p:nvPr/>
        </p:nvSpPr>
        <p:spPr>
          <a:xfrm>
            <a:off x="4935688" y="396876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  <p:bldP spid="35" grpId="0"/>
    </p:bldLst>
  </p:timing>
</p:sld>
</file>

<file path=ppt/theme/theme1.xml><?xml version="1.0" encoding="utf-8"?>
<a:theme xmlns:a="http://schemas.openxmlformats.org/drawingml/2006/main" name="1_自定义设计方案">
  <a:themeElements>
    <a:clrScheme name="自定义 58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16840"/>
      </a:accent1>
      <a:accent2>
        <a:srgbClr val="006D7F"/>
      </a:accent2>
      <a:accent3>
        <a:srgbClr val="916840"/>
      </a:accent3>
      <a:accent4>
        <a:srgbClr val="006D7F"/>
      </a:accent4>
      <a:accent5>
        <a:srgbClr val="916840"/>
      </a:accent5>
      <a:accent6>
        <a:srgbClr val="006D7F"/>
      </a:accent6>
      <a:hlink>
        <a:srgbClr val="916840"/>
      </a:hlink>
      <a:folHlink>
        <a:srgbClr val="006D7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2745</Words>
  <Application>Microsoft Office PowerPoint</Application>
  <PresentationFormat>宽屏</PresentationFormat>
  <Paragraphs>244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Open Sans</vt:lpstr>
      <vt:lpstr>微软雅黑</vt:lpstr>
      <vt:lpstr>Agency FB</vt:lpstr>
      <vt:lpstr>Arial</vt:lpstr>
      <vt:lpstr>Calibri</vt:lpstr>
      <vt:lpstr>Calibri Light</vt:lpstr>
      <vt:lpstr>Franklin Gothic Book</vt:lpstr>
      <vt:lpstr>Franklin Gothic Medium</vt:lpstr>
      <vt:lpstr>Impact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</cp:revision>
  <dcterms:created xsi:type="dcterms:W3CDTF">2019-02-13T02:30:00Z</dcterms:created>
  <dcterms:modified xsi:type="dcterms:W3CDTF">2021-01-05T06:12:46Z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