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86" r:id="rId2"/>
    <p:sldId id="3146" r:id="rId3"/>
    <p:sldId id="3147" r:id="rId4"/>
    <p:sldId id="3123" r:id="rId5"/>
    <p:sldId id="3133" r:id="rId6"/>
    <p:sldId id="3145" r:id="rId7"/>
    <p:sldId id="3143" r:id="rId8"/>
    <p:sldId id="3148" r:id="rId9"/>
    <p:sldId id="3136" r:id="rId10"/>
    <p:sldId id="3129" r:id="rId11"/>
    <p:sldId id="3144" r:id="rId12"/>
    <p:sldId id="3127" r:id="rId13"/>
    <p:sldId id="3149" r:id="rId14"/>
    <p:sldId id="3130" r:id="rId15"/>
    <p:sldId id="3135" r:id="rId16"/>
    <p:sldId id="3131" r:id="rId17"/>
    <p:sldId id="3134" r:id="rId18"/>
    <p:sldId id="3150" r:id="rId19"/>
    <p:sldId id="3132" r:id="rId20"/>
    <p:sldId id="3137" r:id="rId21"/>
    <p:sldId id="3128" r:id="rId22"/>
    <p:sldId id="3151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">
          <p15:clr>
            <a:srgbClr val="A4A3A4"/>
          </p15:clr>
        </p15:guide>
        <p15:guide id="2" pos="3840">
          <p15:clr>
            <a:srgbClr val="A4A3A4"/>
          </p15:clr>
        </p15:guide>
        <p15:guide id="3" pos="528">
          <p15:clr>
            <a:srgbClr val="A4A3A4"/>
          </p15:clr>
        </p15:guide>
        <p15:guide id="4" orient="horz" pos="3966">
          <p15:clr>
            <a:srgbClr val="A4A3A4"/>
          </p15:clr>
        </p15:guide>
        <p15:guide id="5" pos="7194">
          <p15:clr>
            <a:srgbClr val="A4A3A4"/>
          </p15:clr>
        </p15:guide>
        <p15:guide id="6" pos="356">
          <p15:clr>
            <a:srgbClr val="A4A3A4"/>
          </p15:clr>
        </p15:guide>
        <p15:guide id="7" pos="1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69"/>
    <a:srgbClr val="1A8CE1"/>
    <a:srgbClr val="FFFFFF"/>
    <a:srgbClr val="A78357"/>
    <a:srgbClr val="28C7D4"/>
    <a:srgbClr val="F94D4D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10" autoAdjust="0"/>
    <p:restoredTop sz="65152" autoAdjust="0"/>
  </p:normalViewPr>
  <p:slideViewPr>
    <p:cSldViewPr>
      <p:cViewPr varScale="1">
        <p:scale>
          <a:sx n="71" d="100"/>
          <a:sy n="71" d="100"/>
        </p:scale>
        <p:origin x="2250" y="66"/>
      </p:cViewPr>
      <p:guideLst>
        <p:guide orient="horz" pos="311"/>
        <p:guide pos="3840"/>
        <p:guide pos="528"/>
        <p:guide orient="horz" pos="3966"/>
        <p:guide pos="7194"/>
        <p:guide pos="356"/>
        <p:guide pos="128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844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944-84AD-4C31-99FF-18D9B586854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83377"/>
            <a:ext cx="292689" cy="410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-333375" y="-187325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矩形 6"/>
          <p:cNvSpPr/>
          <p:nvPr/>
        </p:nvSpPr>
        <p:spPr>
          <a:xfrm>
            <a:off x="-333022" y="3903439"/>
            <a:ext cx="12858044" cy="2592146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787466" y="4592492"/>
            <a:ext cx="5283818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MECHANICAL INDUSTRY WORK REPORT</a:t>
            </a: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052756" y="4869491"/>
            <a:ext cx="6753238" cy="10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机械行业工作汇报</a:t>
            </a: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590643" y="6017016"/>
            <a:ext cx="567746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汇报人：</a:t>
            </a:r>
            <a:r>
              <a:rPr lang="en-US" altLang="zh-CN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xiazaii</a:t>
            </a: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49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49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49"/>
                            </p:stCondLst>
                            <p:childTnLst>
                              <p:par>
                                <p:cTn id="4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ldLvl="0" animBg="1"/>
      <p:bldP spid="7" grpId="0" bldLvl="0" animBg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546862" y="4518177"/>
            <a:ext cx="2043356" cy="1769966"/>
            <a:chOff x="5097085" y="4489719"/>
            <a:chExt cx="2125426" cy="1841056"/>
          </a:xfrm>
        </p:grpSpPr>
        <p:sp>
          <p:nvSpPr>
            <p:cNvPr id="79" name="Freeform 14"/>
            <p:cNvSpPr/>
            <p:nvPr/>
          </p:nvSpPr>
          <p:spPr bwMode="auto">
            <a:xfrm>
              <a:off x="5451323" y="4693191"/>
              <a:ext cx="1415725" cy="1637583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9C622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451323" y="4693191"/>
              <a:ext cx="709701" cy="817566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A16A3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5097085" y="4489719"/>
              <a:ext cx="1061487" cy="614094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6161024" y="4489719"/>
              <a:ext cx="1061487" cy="614094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gradFill>
              <a:gsLst>
                <a:gs pos="0">
                  <a:srgbClr val="DC9D54"/>
                </a:gs>
                <a:gs pos="100000">
                  <a:srgbClr val="FFBB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6"/>
            <p:cNvSpPr/>
            <p:nvPr/>
          </p:nvSpPr>
          <p:spPr bwMode="auto">
            <a:xfrm>
              <a:off x="5451323" y="5103813"/>
              <a:ext cx="709701" cy="1226962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0">
                  <a:srgbClr val="CB8F4D"/>
                </a:gs>
                <a:gs pos="100000">
                  <a:srgbClr val="A16C3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20"/>
            <p:cNvSpPr/>
            <p:nvPr/>
          </p:nvSpPr>
          <p:spPr bwMode="auto">
            <a:xfrm>
              <a:off x="5097085" y="5103813"/>
              <a:ext cx="1063939" cy="614094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21"/>
            <p:cNvSpPr/>
            <p:nvPr/>
          </p:nvSpPr>
          <p:spPr bwMode="auto">
            <a:xfrm>
              <a:off x="6161024" y="5103813"/>
              <a:ext cx="1061487" cy="614094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gradFill>
              <a:gsLst>
                <a:gs pos="0">
                  <a:srgbClr val="D99C5B"/>
                </a:gs>
                <a:gs pos="100000">
                  <a:srgbClr val="FEBC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615382" y="1554419"/>
            <a:ext cx="3906316" cy="3685116"/>
            <a:chOff x="1593653" y="1193226"/>
            <a:chExt cx="8916937" cy="8412003"/>
          </a:xfrm>
        </p:grpSpPr>
        <p:grpSp>
          <p:nvGrpSpPr>
            <p:cNvPr id="87" name="Group 86"/>
            <p:cNvGrpSpPr/>
            <p:nvPr/>
          </p:nvGrpSpPr>
          <p:grpSpPr>
            <a:xfrm>
              <a:off x="1593653" y="1193226"/>
              <a:ext cx="8916937" cy="8412003"/>
              <a:chOff x="1906641" y="2079025"/>
              <a:chExt cx="8916937" cy="8412003"/>
            </a:xfrm>
          </p:grpSpPr>
          <p:sp>
            <p:nvSpPr>
              <p:cNvPr id="102" name="AutoShape 191"/>
              <p:cNvSpPr/>
              <p:nvPr/>
            </p:nvSpPr>
            <p:spPr bwMode="auto">
              <a:xfrm>
                <a:off x="6352334" y="2079025"/>
                <a:ext cx="1752302" cy="2050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9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4" y="18457"/>
                      <a:pt x="21600" y="14326"/>
                      <a:pt x="21600" y="9228"/>
                    </a:cubicBezTo>
                    <a:cubicBezTo>
                      <a:pt x="21600" y="4131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AutoShape 192"/>
              <p:cNvSpPr/>
              <p:nvPr/>
            </p:nvSpPr>
            <p:spPr bwMode="auto">
              <a:xfrm>
                <a:off x="5313302" y="7360485"/>
                <a:ext cx="2674229" cy="31305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1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AutoShape 193"/>
              <p:cNvSpPr/>
              <p:nvPr/>
            </p:nvSpPr>
            <p:spPr bwMode="auto">
              <a:xfrm>
                <a:off x="7478662" y="7087894"/>
                <a:ext cx="2186651" cy="25619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5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AutoShape 194"/>
              <p:cNvSpPr/>
              <p:nvPr/>
            </p:nvSpPr>
            <p:spPr bwMode="auto">
              <a:xfrm>
                <a:off x="6863333" y="4992347"/>
                <a:ext cx="2697650" cy="3158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9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AutoShape 195"/>
              <p:cNvSpPr/>
              <p:nvPr/>
            </p:nvSpPr>
            <p:spPr bwMode="auto">
              <a:xfrm>
                <a:off x="5551769" y="3476057"/>
                <a:ext cx="2401696" cy="28111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AutoShape 196"/>
              <p:cNvSpPr/>
              <p:nvPr/>
            </p:nvSpPr>
            <p:spPr bwMode="auto">
              <a:xfrm>
                <a:off x="9043597" y="5418271"/>
                <a:ext cx="1779981" cy="2082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09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197"/>
              <p:cNvSpPr/>
              <p:nvPr/>
            </p:nvSpPr>
            <p:spPr bwMode="auto">
              <a:xfrm>
                <a:off x="1906641" y="4055314"/>
                <a:ext cx="1754431" cy="20529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8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198"/>
              <p:cNvSpPr/>
              <p:nvPr/>
            </p:nvSpPr>
            <p:spPr bwMode="auto">
              <a:xfrm>
                <a:off x="5381436" y="5878269"/>
                <a:ext cx="1907730" cy="22339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4325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1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AutoShape 199"/>
              <p:cNvSpPr/>
              <p:nvPr/>
            </p:nvSpPr>
            <p:spPr bwMode="auto">
              <a:xfrm>
                <a:off x="2074845" y="5912343"/>
                <a:ext cx="1826822" cy="21360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4325"/>
                      <a:pt x="4836" y="18457"/>
                      <a:pt x="10800" y="18457"/>
                    </a:cubicBezTo>
                    <a:cubicBezTo>
                      <a:pt x="10964" y="18457"/>
                      <a:pt x="11127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AutoShape 200"/>
              <p:cNvSpPr/>
              <p:nvPr/>
            </p:nvSpPr>
            <p:spPr bwMode="auto">
              <a:xfrm>
                <a:off x="3337439" y="6830210"/>
                <a:ext cx="2376146" cy="27855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9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5"/>
                      <a:pt x="21600" y="9229"/>
                    </a:cubicBezTo>
                    <a:close/>
                    <a:moveTo>
                      <a:pt x="21600" y="922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AutoShape 201"/>
              <p:cNvSpPr/>
              <p:nvPr/>
            </p:nvSpPr>
            <p:spPr bwMode="auto">
              <a:xfrm>
                <a:off x="3133039" y="4172443"/>
                <a:ext cx="2921212" cy="34265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7"/>
                      <a:pt x="10800" y="18457"/>
                    </a:cubicBezTo>
                    <a:cubicBezTo>
                      <a:pt x="10965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AutoShape 202"/>
              <p:cNvSpPr/>
              <p:nvPr/>
            </p:nvSpPr>
            <p:spPr bwMode="auto">
              <a:xfrm>
                <a:off x="7921528" y="3099114"/>
                <a:ext cx="2133422" cy="250230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3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AutoShape 203"/>
              <p:cNvSpPr/>
              <p:nvPr/>
            </p:nvSpPr>
            <p:spPr bwMode="auto">
              <a:xfrm>
                <a:off x="3558872" y="2419765"/>
                <a:ext cx="2146197" cy="25129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1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8"/>
                      <a:pt x="10801" y="18458"/>
                    </a:cubicBezTo>
                    <a:cubicBezTo>
                      <a:pt x="10965" y="18458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Text Placeholder 1"/>
            <p:cNvSpPr txBox="1"/>
            <p:nvPr/>
          </p:nvSpPr>
          <p:spPr>
            <a:xfrm>
              <a:off x="3678521" y="2183853"/>
              <a:ext cx="1222967" cy="905869"/>
            </a:xfrm>
            <a:prstGeom prst="rect">
              <a:avLst/>
            </a:prstGeom>
          </p:spPr>
          <p:txBody>
            <a:bodyPr vert="horz" lIns="0" tIns="30803" rIns="0" bIns="30803" anchor="ctr"/>
            <a:lstStyle>
              <a:lvl1pPr marL="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/>
                <a:buNone/>
                <a:defRPr sz="370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10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35205" y="4018182"/>
              <a:ext cx="2139481" cy="14596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9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总结</a:t>
              </a:r>
              <a:endParaRPr lang="en-US" sz="296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52867" y="4770929"/>
              <a:ext cx="1791598" cy="1205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不足</a:t>
              </a:r>
              <a:endParaRPr lang="en-US" sz="2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04208" y="7235534"/>
              <a:ext cx="1791598" cy="1205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经验</a:t>
              </a:r>
              <a:endParaRPr lang="en-US" sz="2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608387" y="3218227"/>
              <a:ext cx="1658243" cy="1110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情况</a:t>
              </a:r>
              <a:endParaRPr lang="en-US" sz="2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500371" y="2013833"/>
              <a:ext cx="1658243" cy="1110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目标</a:t>
              </a:r>
              <a:endParaRPr lang="en-US" sz="2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869160" y="4939839"/>
              <a:ext cx="1553878" cy="10335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提升</a:t>
              </a:r>
              <a:endParaRPr lang="en-US" sz="19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510104" y="6561848"/>
              <a:ext cx="1553878" cy="10335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计划</a:t>
              </a:r>
              <a:endParaRPr lang="en-US" sz="19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Rounded Rectangle 9"/>
          <p:cNvSpPr/>
          <p:nvPr/>
        </p:nvSpPr>
        <p:spPr>
          <a:xfrm>
            <a:off x="6003246" y="2043383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Rounded Rectangle 12"/>
          <p:cNvSpPr/>
          <p:nvPr/>
        </p:nvSpPr>
        <p:spPr>
          <a:xfrm>
            <a:off x="6003246" y="3585810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15"/>
          <p:cNvSpPr/>
          <p:nvPr/>
        </p:nvSpPr>
        <p:spPr>
          <a:xfrm>
            <a:off x="6003246" y="5126421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6100653" y="2114551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6100653" y="3670698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53" name="Text Placeholder 7"/>
          <p:cNvSpPr txBox="1"/>
          <p:nvPr/>
        </p:nvSpPr>
        <p:spPr>
          <a:xfrm>
            <a:off x="6100653" y="5204054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4" name="Text Placeholder 7"/>
          <p:cNvSpPr txBox="1"/>
          <p:nvPr/>
        </p:nvSpPr>
        <p:spPr>
          <a:xfrm>
            <a:off x="7174217" y="2039091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7174217" y="2463965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7174217" y="3580610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2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7174217" y="3988651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8" name="Text Placeholder 7"/>
          <p:cNvSpPr txBox="1"/>
          <p:nvPr/>
        </p:nvSpPr>
        <p:spPr>
          <a:xfrm>
            <a:off x="7174217" y="5122129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3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7174217" y="5513336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-24680" y="-143359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bldLvl="0" animBg="1"/>
      <p:bldP spid="50" grpId="0" bldLvl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1357" y="1926663"/>
            <a:ext cx="3535962" cy="300021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328019" y="1926663"/>
            <a:ext cx="3535962" cy="300021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104682" y="1926663"/>
            <a:ext cx="3535962" cy="300021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5"/>
          <p:cNvSpPr txBox="1"/>
          <p:nvPr/>
        </p:nvSpPr>
        <p:spPr>
          <a:xfrm>
            <a:off x="1127448" y="5634377"/>
            <a:ext cx="2709932" cy="837565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1127448" y="5313646"/>
            <a:ext cx="1798320" cy="314325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7" name="TextBox 15"/>
          <p:cNvSpPr txBox="1"/>
          <p:nvPr/>
        </p:nvSpPr>
        <p:spPr>
          <a:xfrm>
            <a:off x="4889823" y="5634377"/>
            <a:ext cx="2709932" cy="837565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4889823" y="5313646"/>
            <a:ext cx="1798320" cy="314325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8737923" y="5634377"/>
            <a:ext cx="2709932" cy="837565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8737923" y="5313646"/>
            <a:ext cx="1798320" cy="314325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-24680" y="-143359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49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49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99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99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4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3" grpId="0" bldLvl="0" animBg="1"/>
      <p:bldP spid="24" grpId="0" bldLvl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1760520" y="4509585"/>
            <a:ext cx="1415141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760520" y="4820153"/>
            <a:ext cx="2695074" cy="737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3" name="Freeform 5"/>
          <p:cNvSpPr/>
          <p:nvPr/>
        </p:nvSpPr>
        <p:spPr bwMode="auto">
          <a:xfrm>
            <a:off x="1988517" y="1956246"/>
            <a:ext cx="2921927" cy="2273665"/>
          </a:xfrm>
          <a:custGeom>
            <a:avLst/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4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4"/>
                  <a:pt x="696" y="254"/>
                  <a:pt x="696" y="254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59" tIns="18080" rIns="36159" bIns="18080" numCol="1" anchor="t" anchorCtr="0" compatLnSpc="1"/>
          <a:lstStyle/>
          <a:p>
            <a:pPr>
              <a:lnSpc>
                <a:spcPct val="120000"/>
              </a:lnSpc>
            </a:pPr>
            <a:endParaRPr lang="en-US" sz="55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7407985" y="1965732"/>
            <a:ext cx="2921927" cy="2276827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1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36159" tIns="18080" rIns="36159" bIns="18080" numCol="1" anchor="t" anchorCtr="0" compatLnSpc="1"/>
          <a:lstStyle/>
          <a:p>
            <a:pPr>
              <a:lnSpc>
                <a:spcPct val="120000"/>
              </a:lnSpc>
            </a:pPr>
            <a:endParaRPr lang="en-US" sz="55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4970105" y="1937271"/>
            <a:ext cx="2384344" cy="2276827"/>
          </a:xfrm>
          <a:custGeom>
            <a:avLst/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36159" tIns="18080" rIns="36159" bIns="18080" numCol="1" anchor="t" anchorCtr="0" compatLnSpc="1"/>
          <a:lstStyle/>
          <a:p>
            <a:pPr>
              <a:lnSpc>
                <a:spcPct val="120000"/>
              </a:lnSpc>
            </a:pPr>
            <a:endParaRPr lang="en-US" sz="55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00287" y="2636912"/>
            <a:ext cx="6908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01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44215" y="2636912"/>
            <a:ext cx="6908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02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827264" y="2636912"/>
            <a:ext cx="6908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03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19664" y="4509585"/>
            <a:ext cx="1415141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19664" y="4820153"/>
            <a:ext cx="2698461" cy="737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17929" y="4509585"/>
            <a:ext cx="1415141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17929" y="4820153"/>
            <a:ext cx="2698461" cy="737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-24680" y="-143359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23" grpId="0" bldLvl="0" animBg="1"/>
      <p:bldP spid="24" grpId="0" bldLvl="0" animBg="1"/>
      <p:bldP spid="25" grpId="0" bldLvl="0" animBg="1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/>
          <p:cNvSpPr/>
          <p:nvPr/>
        </p:nvSpPr>
        <p:spPr bwMode="auto">
          <a:xfrm>
            <a:off x="6642642" y="-185982"/>
            <a:ext cx="5880357" cy="7230680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45299" tIns="22650" rIns="45299" bIns="2265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330636" y="3105102"/>
            <a:ext cx="5914842" cy="273354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1624" y="3378456"/>
            <a:ext cx="2844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3200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altLang="zh-CN" sz="3200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Placeholder 3"/>
          <p:cNvSpPr txBox="1"/>
          <p:nvPr/>
        </p:nvSpPr>
        <p:spPr>
          <a:xfrm>
            <a:off x="2711627" y="4004400"/>
            <a:ext cx="4840273" cy="47625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but the majority have</a:t>
            </a:r>
          </a:p>
          <a:p>
            <a:pPr algn="l" defTabSz="1285240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suffered alteration in some form, by injected.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05466" y="3285888"/>
            <a:ext cx="104326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620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/>
      <p:bldP spid="1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1957866" y="2758601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225700" y="1857670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29140" y="3036169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100588" y="1857670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323675" y="3036169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5895124" y="1857670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144994" y="3036169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7716442" y="1857670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926136" y="3036169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497586" y="1857670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511340" y="2188863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346050" y="2188863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153979" y="2188863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8961904" y="2188863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222192" y="4406294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222192" y="4795611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3908242" y="4730144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3908242" y="5119461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/>
          <p:nvPr/>
        </p:nvSpPr>
        <p:spPr>
          <a:xfrm>
            <a:off x="5756092" y="4730144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5756092" y="5119461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603942" y="4730144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603942" y="5119461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451792" y="4730144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451792" y="5119461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-24680" y="-143359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bldLvl="0" animBg="1"/>
      <p:bldP spid="162" grpId="0" bldLvl="0" animBg="1"/>
      <p:bldP spid="163" grpId="0" bldLvl="0" animBg="1"/>
      <p:bldP spid="164" grpId="0" bldLvl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3377" y="540171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6561472" y="2576329"/>
            <a:ext cx="4570542" cy="5899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8" name="Text Placeholder 33"/>
          <p:cNvSpPr txBox="1"/>
          <p:nvPr/>
        </p:nvSpPr>
        <p:spPr>
          <a:xfrm>
            <a:off x="6547058" y="2253406"/>
            <a:ext cx="4092783" cy="25781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283377" y="510232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283377" y="481016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283377" y="4510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283377" y="4210873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283377" y="391148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283377" y="361932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283377" y="3319931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811846" y="540171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811846" y="510232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811846" y="481016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811846" y="4510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2811846" y="4210873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811846" y="391148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2811846" y="361932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2811846" y="3319931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387586" y="540171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387586" y="510232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387586" y="481016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387586" y="4510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387586" y="4210873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387586" y="391148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387586" y="361932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387586" y="3319931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1773" y="2297431"/>
            <a:ext cx="988538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283377" y="301744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2811846" y="301744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387586" y="301744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861560" y="2297431"/>
            <a:ext cx="988538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37529" y="2297431"/>
            <a:ext cx="988538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283377" y="272074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2811846" y="272074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387586" y="272074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533529" y="3904106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222016" y="3877303"/>
            <a:ext cx="61404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1.908 K</a:t>
            </a: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8965819" y="3904106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664725" y="3877303"/>
            <a:ext cx="61404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2.074 K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184490" y="4280333"/>
            <a:ext cx="810260" cy="2578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565055" y="4269133"/>
            <a:ext cx="1017905" cy="2578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</a:t>
            </a:r>
          </a:p>
        </p:txBody>
      </p:sp>
      <p:sp>
        <p:nvSpPr>
          <p:cNvPr id="44" name="Text Placeholder 32"/>
          <p:cNvSpPr txBox="1"/>
          <p:nvPr/>
        </p:nvSpPr>
        <p:spPr>
          <a:xfrm>
            <a:off x="6561472" y="4709929"/>
            <a:ext cx="4570542" cy="5899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-24680" y="-143359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7" grpId="0"/>
      <p:bldP spid="28" grpId="0"/>
      <p:bldP spid="60" grpId="0" bldLvl="0" animBg="1"/>
      <p:bldP spid="61" grpId="0" bldLvl="0" animBg="1"/>
      <p:bldP spid="62" grpId="0" bldLvl="0" animBg="1"/>
      <p:bldP spid="63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3" grpId="0"/>
      <p:bldP spid="98" grpId="0" bldLvl="0" animBg="1"/>
      <p:bldP spid="99" grpId="0" bldLvl="0" animBg="1"/>
      <p:bldP spid="100" grpId="0" bldLvl="0" animBg="1"/>
      <p:bldP spid="101" grpId="0"/>
      <p:bldP spid="102" grpId="0"/>
      <p:bldP spid="103" grpId="0" bldLvl="0" animBg="1"/>
      <p:bldP spid="104" grpId="0" bldLvl="0" animBg="1"/>
      <p:bldP spid="105" grpId="0" bldLvl="0" animBg="1"/>
      <p:bldP spid="109" grpId="0" bldLvl="0" animBg="1"/>
      <p:bldP spid="110" grpId="0"/>
      <p:bldP spid="112" grpId="0" bldLvl="0" animBg="1"/>
      <p:bldP spid="113" grpId="0"/>
      <p:bldP spid="114" grpId="0"/>
      <p:bldP spid="115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873715" y="1196752"/>
            <a:ext cx="10185195" cy="4156858"/>
            <a:chOff x="569157" y="1199776"/>
            <a:chExt cx="7243203" cy="2956150"/>
          </a:xfrm>
          <a:solidFill>
            <a:schemeClr val="accent1"/>
          </a:solidFill>
        </p:grpSpPr>
        <p:sp>
          <p:nvSpPr>
            <p:cNvPr id="153" name="Oval 152"/>
            <p:cNvSpPr/>
            <p:nvPr/>
          </p:nvSpPr>
          <p:spPr>
            <a:xfrm>
              <a:off x="569157" y="1635646"/>
              <a:ext cx="2592288" cy="2520280"/>
            </a:xfrm>
            <a:prstGeom prst="ellipse">
              <a:avLst/>
            </a:prstGeom>
            <a:grpFill/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953805" y="1491630"/>
              <a:ext cx="898115" cy="872480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161445" y="2283718"/>
              <a:ext cx="1410555" cy="1368152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953805" y="3507854"/>
              <a:ext cx="648072" cy="606944"/>
            </a:xfrm>
            <a:prstGeom prst="ellipse">
              <a:avLst/>
            </a:prstGeom>
            <a:solidFill>
              <a:schemeClr val="accent4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019122" y="1199776"/>
              <a:ext cx="1410555" cy="1368152"/>
            </a:xfrm>
            <a:prstGeom prst="ellipse">
              <a:avLst/>
            </a:prstGeom>
            <a:solidFill>
              <a:schemeClr val="accent5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4572001" y="2643758"/>
              <a:ext cx="936104" cy="864096"/>
            </a:xfrm>
            <a:prstGeom prst="ellipse">
              <a:avLst/>
            </a:prstGeom>
            <a:solidFill>
              <a:schemeClr val="accent6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5411199" y="1841631"/>
              <a:ext cx="1410555" cy="1368152"/>
            </a:xfrm>
            <a:prstGeom prst="ellipse">
              <a:avLst/>
            </a:prstGeom>
            <a:solidFill>
              <a:schemeClr val="accent1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6444208" y="3062355"/>
              <a:ext cx="601954" cy="574409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821754" y="2139703"/>
              <a:ext cx="990606" cy="966710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up 163"/>
          <p:cNvGrpSpPr/>
          <p:nvPr/>
        </p:nvGrpSpPr>
        <p:grpSpPr>
          <a:xfrm>
            <a:off x="2304154" y="1910140"/>
            <a:ext cx="8505057" cy="3141987"/>
            <a:chOff x="1586416" y="1707103"/>
            <a:chExt cx="6048370" cy="2234425"/>
          </a:xfrm>
        </p:grpSpPr>
        <p:sp>
          <p:nvSpPr>
            <p:cNvPr id="165" name="Metin kutusu 164"/>
            <p:cNvSpPr txBox="1"/>
            <p:nvPr/>
          </p:nvSpPr>
          <p:spPr>
            <a:xfrm>
              <a:off x="1586416" y="2701212"/>
              <a:ext cx="635825" cy="248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Metin kutusu 165"/>
            <p:cNvSpPr txBox="1"/>
            <p:nvPr/>
          </p:nvSpPr>
          <p:spPr>
            <a:xfrm>
              <a:off x="3093075" y="1759917"/>
              <a:ext cx="635825" cy="248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Metin kutusu 166"/>
            <p:cNvSpPr txBox="1"/>
            <p:nvPr/>
          </p:nvSpPr>
          <p:spPr>
            <a:xfrm>
              <a:off x="3555363" y="2816509"/>
              <a:ext cx="635825" cy="248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Metin kutusu 167"/>
            <p:cNvSpPr txBox="1"/>
            <p:nvPr/>
          </p:nvSpPr>
          <p:spPr>
            <a:xfrm>
              <a:off x="2948415" y="3693159"/>
              <a:ext cx="635825" cy="248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Metin kutusu 168"/>
            <p:cNvSpPr txBox="1"/>
            <p:nvPr/>
          </p:nvSpPr>
          <p:spPr>
            <a:xfrm>
              <a:off x="4391688" y="1707103"/>
              <a:ext cx="635825" cy="248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Metin kutusu 169"/>
            <p:cNvSpPr txBox="1"/>
            <p:nvPr/>
          </p:nvSpPr>
          <p:spPr>
            <a:xfrm>
              <a:off x="4722402" y="2904035"/>
              <a:ext cx="635825" cy="248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Metin kutusu 170"/>
            <p:cNvSpPr txBox="1"/>
            <p:nvPr/>
          </p:nvSpPr>
          <p:spPr>
            <a:xfrm>
              <a:off x="5819318" y="2382017"/>
              <a:ext cx="635825" cy="248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Metin kutusu 171"/>
            <p:cNvSpPr txBox="1"/>
            <p:nvPr/>
          </p:nvSpPr>
          <p:spPr>
            <a:xfrm>
              <a:off x="6998961" y="2495068"/>
              <a:ext cx="635825" cy="248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Metin kutusu 172"/>
            <p:cNvSpPr txBox="1"/>
            <p:nvPr/>
          </p:nvSpPr>
          <p:spPr>
            <a:xfrm>
              <a:off x="6447319" y="3226709"/>
              <a:ext cx="635825" cy="248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7" name="Dikdörtgen 176"/>
          <p:cNvSpPr/>
          <p:nvPr/>
        </p:nvSpPr>
        <p:spPr>
          <a:xfrm>
            <a:off x="5724962" y="5131880"/>
            <a:ext cx="5333948" cy="44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tr-TR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-24680" y="-143359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103600" y="2238375"/>
            <a:ext cx="2532062" cy="44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103600" y="3305175"/>
            <a:ext cx="2532062" cy="44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103600" y="4357688"/>
            <a:ext cx="2532062" cy="44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103600" y="5411788"/>
            <a:ext cx="2532062" cy="44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67199" y="1959617"/>
            <a:ext cx="4346894" cy="1933608"/>
            <a:chOff x="3031241" y="2222477"/>
            <a:chExt cx="4121726" cy="183344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3031241" y="2222477"/>
              <a:ext cx="4121726" cy="1833447"/>
              <a:chOff x="3876268" y="1741695"/>
              <a:chExt cx="4404882" cy="195940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38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42"/>
                <p:cNvSpPr/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23B4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Shape 2102"/>
            <p:cNvSpPr/>
            <p:nvPr/>
          </p:nvSpPr>
          <p:spPr>
            <a:xfrm>
              <a:off x="6432083" y="2522136"/>
              <a:ext cx="473021" cy="3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67199" y="3025174"/>
            <a:ext cx="4346894" cy="1033861"/>
            <a:chOff x="3031241" y="3232838"/>
            <a:chExt cx="4121726" cy="980307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3031241" y="3232838"/>
              <a:ext cx="4121726" cy="980307"/>
              <a:chOff x="3876268" y="2821466"/>
              <a:chExt cx="4404882" cy="104765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4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 43"/>
                <p:cNvSpPr/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Freeform 28"/>
            <p:cNvSpPr/>
            <p:nvPr/>
          </p:nvSpPr>
          <p:spPr bwMode="auto">
            <a:xfrm>
              <a:off x="6529452" y="3525293"/>
              <a:ext cx="278281" cy="39227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67199" y="4071225"/>
            <a:ext cx="4346894" cy="1039160"/>
            <a:chOff x="3031241" y="4224704"/>
            <a:chExt cx="4121726" cy="985332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56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45"/>
                <p:cNvSpPr/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BD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67199" y="4241908"/>
            <a:ext cx="4346894" cy="1928732"/>
            <a:chOff x="3031241" y="4386546"/>
            <a:chExt cx="4121726" cy="1828824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3031241" y="4386546"/>
              <a:ext cx="4121726" cy="1828824"/>
              <a:chOff x="3876268" y="4054432"/>
              <a:chExt cx="4404882" cy="195446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44"/>
                <p:cNvSpPr/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93796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Freeform 81"/>
            <p:cNvSpPr>
              <a:spLocks noEditPoints="1"/>
            </p:cNvSpPr>
            <p:nvPr/>
          </p:nvSpPr>
          <p:spPr bwMode="auto">
            <a:xfrm>
              <a:off x="6468227" y="5534859"/>
              <a:ext cx="400730" cy="392275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114260" y="2713661"/>
            <a:ext cx="2524202" cy="2534762"/>
            <a:chOff x="705364" y="2937461"/>
            <a:chExt cx="2393449" cy="2403462"/>
          </a:xfrm>
        </p:grpSpPr>
        <p:sp>
          <p:nvSpPr>
            <p:cNvPr id="25" name="Freeform 5"/>
            <p:cNvSpPr/>
            <p:nvPr/>
          </p:nvSpPr>
          <p:spPr bwMode="auto">
            <a:xfrm flipH="1">
              <a:off x="705364" y="2937461"/>
              <a:ext cx="2393448" cy="2403461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 flipH="1">
              <a:off x="705364" y="2937461"/>
              <a:ext cx="1199729" cy="1574266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 flipH="1">
              <a:off x="1530552" y="2937461"/>
              <a:ext cx="743071" cy="747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 flipH="1">
              <a:off x="705364" y="4137190"/>
              <a:ext cx="1568259" cy="1203733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 flipH="1">
              <a:off x="705364" y="3764652"/>
              <a:ext cx="745073" cy="747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 flipH="1">
              <a:off x="1905093" y="3764652"/>
              <a:ext cx="1193719" cy="1576271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1530552" y="4593847"/>
              <a:ext cx="743071" cy="747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2273623" y="3763651"/>
              <a:ext cx="825190" cy="747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446432" y="3684537"/>
              <a:ext cx="909310" cy="909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TextBox 23"/>
          <p:cNvSpPr txBox="1"/>
          <p:nvPr/>
        </p:nvSpPr>
        <p:spPr>
          <a:xfrm>
            <a:off x="-24680" y="-143359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75" grpId="0" build="p"/>
      <p:bldP spid="7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/>
          <p:cNvSpPr/>
          <p:nvPr/>
        </p:nvSpPr>
        <p:spPr bwMode="auto">
          <a:xfrm>
            <a:off x="6642642" y="-185982"/>
            <a:ext cx="5880357" cy="7230680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45299" tIns="22650" rIns="45299" bIns="2265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330636" y="3105102"/>
            <a:ext cx="5914842" cy="273354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1624" y="3378456"/>
            <a:ext cx="2844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3200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altLang="zh-CN" sz="3200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Placeholder 3"/>
          <p:cNvSpPr txBox="1"/>
          <p:nvPr/>
        </p:nvSpPr>
        <p:spPr>
          <a:xfrm>
            <a:off x="2711627" y="4004400"/>
            <a:ext cx="4840273" cy="47625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but the majority have</a:t>
            </a:r>
          </a:p>
          <a:p>
            <a:pPr algn="l" defTabSz="1285240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suffered alteration in some form, by injected.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05466" y="3285888"/>
            <a:ext cx="104326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620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/>
      <p:bldP spid="1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439424" y="4434779"/>
            <a:ext cx="5582522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798" name="AutoShape 6"/>
          <p:cNvSpPr/>
          <p:nvPr/>
        </p:nvSpPr>
        <p:spPr bwMode="auto">
          <a:xfrm>
            <a:off x="2613826" y="1647249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3799" name="AutoShape 7"/>
          <p:cNvSpPr/>
          <p:nvPr/>
        </p:nvSpPr>
        <p:spPr bwMode="auto">
          <a:xfrm>
            <a:off x="1872923" y="2396361"/>
            <a:ext cx="446931" cy="323820"/>
          </a:xfrm>
          <a:custGeom>
            <a:avLst/>
            <a:gdLst>
              <a:gd name="T0" fmla="*/ 475457 w 21600"/>
              <a:gd name="T1" fmla="*/ 344488 h 21600"/>
              <a:gd name="T2" fmla="*/ 475457 w 21600"/>
              <a:gd name="T3" fmla="*/ 344488 h 21600"/>
              <a:gd name="T4" fmla="*/ 475457 w 21600"/>
              <a:gd name="T5" fmla="*/ 344488 h 21600"/>
              <a:gd name="T6" fmla="*/ 475457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33800" name="AutoShape 8"/>
          <p:cNvSpPr/>
          <p:nvPr/>
        </p:nvSpPr>
        <p:spPr bwMode="auto">
          <a:xfrm>
            <a:off x="3355478" y="2855230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3801" name="AutoShape 9"/>
          <p:cNvSpPr/>
          <p:nvPr/>
        </p:nvSpPr>
        <p:spPr bwMode="auto">
          <a:xfrm>
            <a:off x="4153087" y="1995691"/>
            <a:ext cx="447676" cy="324565"/>
          </a:xfrm>
          <a:custGeom>
            <a:avLst/>
            <a:gdLst>
              <a:gd name="T0" fmla="*/ 476250 w 21600"/>
              <a:gd name="T1" fmla="*/ 345281 h 21600"/>
              <a:gd name="T2" fmla="*/ 476250 w 21600"/>
              <a:gd name="T3" fmla="*/ 345281 h 21600"/>
              <a:gd name="T4" fmla="*/ 476250 w 21600"/>
              <a:gd name="T5" fmla="*/ 345281 h 21600"/>
              <a:gd name="T6" fmla="*/ 476250 w 21600"/>
              <a:gd name="T7" fmla="*/ 3452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2" name="AutoShape 10"/>
          <p:cNvSpPr/>
          <p:nvPr/>
        </p:nvSpPr>
        <p:spPr bwMode="auto">
          <a:xfrm>
            <a:off x="4838031" y="2456051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03" name="AutoShape 11"/>
          <p:cNvSpPr/>
          <p:nvPr/>
        </p:nvSpPr>
        <p:spPr bwMode="auto">
          <a:xfrm>
            <a:off x="2411324" y="4718998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4" name="AutoShape 12"/>
          <p:cNvSpPr/>
          <p:nvPr/>
        </p:nvSpPr>
        <p:spPr bwMode="auto">
          <a:xfrm>
            <a:off x="1681611" y="4718998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5" name="AutoShape 13"/>
          <p:cNvSpPr/>
          <p:nvPr/>
        </p:nvSpPr>
        <p:spPr bwMode="auto">
          <a:xfrm>
            <a:off x="3152228" y="4718998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6" name="AutoShape 14"/>
          <p:cNvSpPr/>
          <p:nvPr/>
        </p:nvSpPr>
        <p:spPr bwMode="auto">
          <a:xfrm>
            <a:off x="3890147" y="4718998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7" name="AutoShape 15"/>
          <p:cNvSpPr/>
          <p:nvPr/>
        </p:nvSpPr>
        <p:spPr bwMode="auto">
          <a:xfrm>
            <a:off x="4635528" y="4718998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8" name="AutoShape 16"/>
          <p:cNvSpPr/>
          <p:nvPr/>
        </p:nvSpPr>
        <p:spPr bwMode="auto">
          <a:xfrm>
            <a:off x="5540883" y="1992707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9" name="AutoShape 17"/>
          <p:cNvSpPr/>
          <p:nvPr/>
        </p:nvSpPr>
        <p:spPr bwMode="auto">
          <a:xfrm>
            <a:off x="5360888" y="4715267"/>
            <a:ext cx="838259" cy="17993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0" name="AutoShape 18"/>
          <p:cNvSpPr/>
          <p:nvPr/>
        </p:nvSpPr>
        <p:spPr bwMode="auto">
          <a:xfrm>
            <a:off x="1901277" y="2817924"/>
            <a:ext cx="387241" cy="17571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1" name="AutoShape 19"/>
          <p:cNvSpPr/>
          <p:nvPr/>
        </p:nvSpPr>
        <p:spPr bwMode="auto">
          <a:xfrm>
            <a:off x="2642926" y="1966592"/>
            <a:ext cx="387241" cy="260845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2" name="AutoShape 20"/>
          <p:cNvSpPr/>
          <p:nvPr/>
        </p:nvSpPr>
        <p:spPr bwMode="auto">
          <a:xfrm>
            <a:off x="3384576" y="3276046"/>
            <a:ext cx="387241" cy="12990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3" name="AutoShape 21"/>
          <p:cNvSpPr/>
          <p:nvPr/>
        </p:nvSpPr>
        <p:spPr bwMode="auto">
          <a:xfrm>
            <a:off x="4126225" y="2391885"/>
            <a:ext cx="387241" cy="2183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4" name="AutoShape 22"/>
          <p:cNvSpPr/>
          <p:nvPr/>
        </p:nvSpPr>
        <p:spPr bwMode="auto">
          <a:xfrm>
            <a:off x="4868624" y="2817924"/>
            <a:ext cx="386494" cy="175712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5" name="AutoShape 23"/>
          <p:cNvSpPr/>
          <p:nvPr/>
        </p:nvSpPr>
        <p:spPr bwMode="auto">
          <a:xfrm>
            <a:off x="5572967" y="2380694"/>
            <a:ext cx="386494" cy="218316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6" name="AutoShape 24"/>
          <p:cNvSpPr/>
          <p:nvPr/>
        </p:nvSpPr>
        <p:spPr bwMode="auto">
          <a:xfrm>
            <a:off x="6385499" y="2817924"/>
            <a:ext cx="386494" cy="17571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7" name="AutoShape 25"/>
          <p:cNvSpPr/>
          <p:nvPr/>
        </p:nvSpPr>
        <p:spPr bwMode="auto">
          <a:xfrm>
            <a:off x="6354161" y="2456051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18" name="AutoShape 26"/>
          <p:cNvSpPr/>
          <p:nvPr/>
        </p:nvSpPr>
        <p:spPr bwMode="auto">
          <a:xfrm>
            <a:off x="6172674" y="4715267"/>
            <a:ext cx="838259" cy="17993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9" name="AutoShape 27"/>
          <p:cNvSpPr/>
          <p:nvPr/>
        </p:nvSpPr>
        <p:spPr bwMode="auto">
          <a:xfrm>
            <a:off x="7647944" y="2327718"/>
            <a:ext cx="3121795" cy="884555"/>
          </a:xfrm>
          <a:custGeom>
            <a:avLst/>
            <a:gdLst>
              <a:gd name="T0" fmla="*/ 3321050 w 21600"/>
              <a:gd name="T1" fmla="*/ 2540000 h 21600"/>
              <a:gd name="T2" fmla="*/ 3321050 w 21600"/>
              <a:gd name="T3" fmla="*/ 2540000 h 21600"/>
              <a:gd name="T4" fmla="*/ 3321050 w 21600"/>
              <a:gd name="T5" fmla="*/ 2540000 h 21600"/>
              <a:gd name="T6" fmla="*/ 3321050 w 21600"/>
              <a:gd name="T7" fmla="*/ 2540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3820" name="AutoShape 28"/>
          <p:cNvSpPr/>
          <p:nvPr/>
        </p:nvSpPr>
        <p:spPr bwMode="auto">
          <a:xfrm>
            <a:off x="7647944" y="2074033"/>
            <a:ext cx="1464586" cy="257810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21" name="AutoShape 29"/>
          <p:cNvSpPr/>
          <p:nvPr/>
        </p:nvSpPr>
        <p:spPr bwMode="auto">
          <a:xfrm>
            <a:off x="1416293" y="5466671"/>
            <a:ext cx="9359415" cy="584964"/>
          </a:xfrm>
          <a:custGeom>
            <a:avLst/>
            <a:gdLst>
              <a:gd name="T0" fmla="*/ 9956800 w 21600"/>
              <a:gd name="T1" fmla="*/ 476250 h 21600"/>
              <a:gd name="T2" fmla="*/ 9956800 w 21600"/>
              <a:gd name="T3" fmla="*/ 476250 h 21600"/>
              <a:gd name="T4" fmla="*/ 9956800 w 21600"/>
              <a:gd name="T5" fmla="*/ 476250 h 21600"/>
              <a:gd name="T6" fmla="*/ 995680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647700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3822" name="AutoShape 30"/>
          <p:cNvSpPr/>
          <p:nvPr/>
        </p:nvSpPr>
        <p:spPr bwMode="auto">
          <a:xfrm>
            <a:off x="4696357" y="5036635"/>
            <a:ext cx="1847318" cy="257810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-24680" y="-143359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ldLvl="0" animBg="1"/>
      <p:bldP spid="33798" grpId="0" autoUpdateAnimBg="0"/>
      <p:bldP spid="33799" grpId="0" autoUpdateAnimBg="0"/>
      <p:bldP spid="33800" grpId="0" autoUpdateAnimBg="0"/>
      <p:bldP spid="33801" grpId="0" autoUpdateAnimBg="0"/>
      <p:bldP spid="33802" grpId="0" autoUpdateAnimBg="0"/>
      <p:bldP spid="33803" grpId="0" autoUpdateAnimBg="0"/>
      <p:bldP spid="33804" grpId="0" autoUpdateAnimBg="0"/>
      <p:bldP spid="33805" grpId="0" autoUpdateAnimBg="0"/>
      <p:bldP spid="33806" grpId="0" autoUpdateAnimBg="0"/>
      <p:bldP spid="33807" grpId="0" autoUpdateAnimBg="0"/>
      <p:bldP spid="33808" grpId="0" autoUpdateAnimBg="0"/>
      <p:bldP spid="33809" grpId="0" autoUpdateAnimBg="0"/>
      <p:bldP spid="33810" grpId="0" bldLvl="0" animBg="1" autoUpdateAnimBg="0"/>
      <p:bldP spid="33811" grpId="0" bldLvl="0" animBg="1" autoUpdateAnimBg="0"/>
      <p:bldP spid="33812" grpId="0" bldLvl="0" animBg="1" autoUpdateAnimBg="0"/>
      <p:bldP spid="33813" grpId="0" bldLvl="0" animBg="1" autoUpdateAnimBg="0"/>
      <p:bldP spid="33814" grpId="0" bldLvl="0" animBg="1" autoUpdateAnimBg="0"/>
      <p:bldP spid="33815" grpId="0" bldLvl="0" animBg="1" autoUpdateAnimBg="0"/>
      <p:bldP spid="33816" grpId="0" bldLvl="0" animBg="1" autoUpdateAnimBg="0"/>
      <p:bldP spid="33817" grpId="0" autoUpdateAnimBg="0"/>
      <p:bldP spid="33818" grpId="0" autoUpdateAnimBg="0"/>
      <p:bldP spid="33819" grpId="0" autoUpdateAnimBg="0"/>
      <p:bldP spid="33820" grpId="0" autoUpdateAnimBg="0"/>
      <p:bldP spid="33821" grpId="0" autoUpdateAnimBg="0"/>
      <p:bldP spid="3382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32227" y="-186877"/>
            <a:ext cx="6428227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38277" y="974891"/>
            <a:ext cx="1753870" cy="422187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r>
              <a:rPr lang="en-US" altLang="zh-CN" sz="569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CONTENTS</a:t>
            </a:r>
            <a:endParaRPr lang="zh-CN" altLang="en-US" sz="5695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r>
              <a:rPr lang="zh-CN" altLang="en-US" sz="569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en-US" altLang="zh-CN" sz="5695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75441" y="1697798"/>
            <a:ext cx="841118" cy="841118"/>
            <a:chOff x="3529981" y="507683"/>
            <a:chExt cx="598350" cy="598350"/>
          </a:xfrm>
        </p:grpSpPr>
        <p:sp>
          <p:nvSpPr>
            <p:cNvPr id="15" name="椭圆 14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4"/>
            <p:cNvSpPr txBox="1"/>
            <p:nvPr/>
          </p:nvSpPr>
          <p:spPr>
            <a:xfrm>
              <a:off x="3578591" y="558862"/>
              <a:ext cx="525805" cy="495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020945" y="1845218"/>
            <a:ext cx="24853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20945" y="2904144"/>
            <a:ext cx="24853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79206" y="5021998"/>
            <a:ext cx="24853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723602" y="2806671"/>
            <a:ext cx="841118" cy="841118"/>
            <a:chOff x="3529981" y="507683"/>
            <a:chExt cx="598350" cy="598350"/>
          </a:xfrm>
        </p:grpSpPr>
        <p:sp>
          <p:nvSpPr>
            <p:cNvPr id="21" name="椭圆 20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48"/>
            <p:cNvSpPr txBox="1"/>
            <p:nvPr/>
          </p:nvSpPr>
          <p:spPr>
            <a:xfrm>
              <a:off x="3569845" y="598499"/>
              <a:ext cx="525805" cy="495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731584" y="4904141"/>
            <a:ext cx="841118" cy="841118"/>
            <a:chOff x="3529981" y="507683"/>
            <a:chExt cx="598350" cy="598350"/>
          </a:xfrm>
        </p:grpSpPr>
        <p:sp>
          <p:nvSpPr>
            <p:cNvPr id="24" name="椭圆 23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51"/>
            <p:cNvSpPr txBox="1"/>
            <p:nvPr/>
          </p:nvSpPr>
          <p:spPr>
            <a:xfrm>
              <a:off x="3572913" y="583120"/>
              <a:ext cx="525805" cy="495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720504" y="3863498"/>
            <a:ext cx="841118" cy="841118"/>
            <a:chOff x="3529981" y="507683"/>
            <a:chExt cx="598350" cy="598350"/>
          </a:xfrm>
        </p:grpSpPr>
        <p:sp>
          <p:nvSpPr>
            <p:cNvPr id="27" name="椭圆 26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TextBox 57"/>
            <p:cNvSpPr txBox="1"/>
            <p:nvPr/>
          </p:nvSpPr>
          <p:spPr>
            <a:xfrm>
              <a:off x="3580792" y="583136"/>
              <a:ext cx="525805" cy="495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979205" y="3963072"/>
            <a:ext cx="24853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0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9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ldLvl="0" animBg="1"/>
          <p:bldP spid="4" grpId="0"/>
          <p:bldP spid="17" grpId="0"/>
          <p:bldP spid="18" grpId="0"/>
          <p:bldP spid="19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0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9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ldLvl="0" animBg="1"/>
          <p:bldP spid="4" grpId="0"/>
          <p:bldP spid="17" grpId="0"/>
          <p:bldP spid="18" grpId="0"/>
          <p:bldP spid="19" grpId="0"/>
          <p:bldP spid="2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1791817" y="4115249"/>
            <a:ext cx="1953262" cy="1105492"/>
            <a:chOff x="2814" y="1405"/>
            <a:chExt cx="2052" cy="1510"/>
          </a:xfrm>
        </p:grpSpPr>
        <p:sp>
          <p:nvSpPr>
            <p:cNvPr id="5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3107558" y="3783024"/>
            <a:ext cx="1953262" cy="1437717"/>
            <a:chOff x="2814" y="1405"/>
            <a:chExt cx="2052" cy="1510"/>
          </a:xfrm>
        </p:grpSpPr>
        <p:sp>
          <p:nvSpPr>
            <p:cNvPr id="6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4423297" y="3140611"/>
            <a:ext cx="1953262" cy="2080131"/>
            <a:chOff x="2814" y="1405"/>
            <a:chExt cx="2052" cy="1510"/>
          </a:xfrm>
        </p:grpSpPr>
        <p:sp>
          <p:nvSpPr>
            <p:cNvPr id="65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5739037" y="4227691"/>
            <a:ext cx="1953262" cy="993050"/>
            <a:chOff x="2814" y="1405"/>
            <a:chExt cx="2052" cy="1510"/>
          </a:xfrm>
        </p:grpSpPr>
        <p:sp>
          <p:nvSpPr>
            <p:cNvPr id="6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7054778" y="2814451"/>
            <a:ext cx="1953262" cy="2406291"/>
            <a:chOff x="2814" y="1405"/>
            <a:chExt cx="2052" cy="1510"/>
          </a:xfrm>
        </p:grpSpPr>
        <p:sp>
          <p:nvSpPr>
            <p:cNvPr id="7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8370518" y="3573414"/>
            <a:ext cx="1953262" cy="1647328"/>
            <a:chOff x="2814" y="1405"/>
            <a:chExt cx="2052" cy="1510"/>
          </a:xfrm>
        </p:grpSpPr>
        <p:sp>
          <p:nvSpPr>
            <p:cNvPr id="80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 rot="10800000">
            <a:off x="3815728" y="1740706"/>
            <a:ext cx="555171" cy="669981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4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 rot="10800000">
            <a:off x="5117862" y="1750821"/>
            <a:ext cx="555171" cy="669981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7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 rot="10800000">
            <a:off x="6427971" y="1740887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 rot="10800000">
            <a:off x="7761007" y="1740706"/>
            <a:ext cx="555171" cy="669981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3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0800000">
            <a:off x="9078780" y="1744040"/>
            <a:ext cx="555171" cy="669981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 rot="10800000">
            <a:off x="2485942" y="1740706"/>
            <a:ext cx="555171" cy="669981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122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>
            <a:off x="2768447" y="2540523"/>
            <a:ext cx="0" cy="1574726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082436" y="2540522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399928" y="2540522"/>
            <a:ext cx="0" cy="600087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715667" y="2540523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031409" y="2540523"/>
            <a:ext cx="0" cy="300043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355947" y="2540523"/>
            <a:ext cx="1752" cy="1032891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133718" y="5377513"/>
            <a:ext cx="1139808" cy="923011"/>
            <a:chOff x="1541683" y="2139889"/>
            <a:chExt cx="1244826" cy="1007790"/>
          </a:xfrm>
        </p:grpSpPr>
        <p:sp>
          <p:nvSpPr>
            <p:cNvPr id="139" name="TextBox 138"/>
            <p:cNvSpPr txBox="1"/>
            <p:nvPr/>
          </p:nvSpPr>
          <p:spPr>
            <a:xfrm>
              <a:off x="1728791" y="2139889"/>
              <a:ext cx="1015294" cy="24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41683" y="2444648"/>
              <a:ext cx="1244826" cy="703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492997" y="5387717"/>
            <a:ext cx="1127016" cy="933217"/>
            <a:chOff x="1548669" y="2139889"/>
            <a:chExt cx="1230855" cy="1018933"/>
          </a:xfrm>
        </p:grpSpPr>
        <p:sp>
          <p:nvSpPr>
            <p:cNvPr id="142" name="TextBox 141"/>
            <p:cNvSpPr txBox="1"/>
            <p:nvPr/>
          </p:nvSpPr>
          <p:spPr>
            <a:xfrm>
              <a:off x="1731280" y="2139889"/>
              <a:ext cx="1015294" cy="24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548669" y="2455791"/>
              <a:ext cx="1230855" cy="703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839484" y="5387533"/>
            <a:ext cx="1095912" cy="923693"/>
            <a:chOff x="1565654" y="2139889"/>
            <a:chExt cx="1196886" cy="1008534"/>
          </a:xfrm>
        </p:grpSpPr>
        <p:sp>
          <p:nvSpPr>
            <p:cNvPr id="145" name="TextBox 144"/>
            <p:cNvSpPr txBox="1"/>
            <p:nvPr/>
          </p:nvSpPr>
          <p:spPr>
            <a:xfrm>
              <a:off x="1731413" y="2139889"/>
              <a:ext cx="1015294" cy="24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65654" y="2445392"/>
              <a:ext cx="1196886" cy="703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154867" y="5397740"/>
            <a:ext cx="1073235" cy="918807"/>
            <a:chOff x="1532610" y="2139889"/>
            <a:chExt cx="1262975" cy="1003200"/>
          </a:xfrm>
        </p:grpSpPr>
        <p:sp>
          <p:nvSpPr>
            <p:cNvPr id="148" name="TextBox 147"/>
            <p:cNvSpPr txBox="1"/>
            <p:nvPr/>
          </p:nvSpPr>
          <p:spPr>
            <a:xfrm>
              <a:off x="1687878" y="2139889"/>
              <a:ext cx="1093993" cy="24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2610" y="2440057"/>
              <a:ext cx="1262975" cy="7030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447573" y="5397742"/>
            <a:ext cx="1089765" cy="918807"/>
            <a:chOff x="1569010" y="2139889"/>
            <a:chExt cx="1190173" cy="1003200"/>
          </a:xfrm>
        </p:grpSpPr>
        <p:sp>
          <p:nvSpPr>
            <p:cNvPr id="151" name="TextBox 150"/>
            <p:cNvSpPr txBox="1"/>
            <p:nvPr/>
          </p:nvSpPr>
          <p:spPr>
            <a:xfrm>
              <a:off x="1723462" y="2139889"/>
              <a:ext cx="1015295" cy="24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69010" y="2440057"/>
              <a:ext cx="1190173" cy="7030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8756810" y="5407947"/>
            <a:ext cx="1095781" cy="929012"/>
            <a:chOff x="1519344" y="2139889"/>
            <a:chExt cx="1289506" cy="1014342"/>
          </a:xfrm>
        </p:grpSpPr>
        <p:sp>
          <p:nvSpPr>
            <p:cNvPr id="154" name="TextBox 153"/>
            <p:cNvSpPr txBox="1"/>
            <p:nvPr/>
          </p:nvSpPr>
          <p:spPr>
            <a:xfrm>
              <a:off x="1680147" y="2139889"/>
              <a:ext cx="1093993" cy="24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19344" y="2451200"/>
              <a:ext cx="1289506" cy="703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TextBox 23"/>
          <p:cNvSpPr txBox="1"/>
          <p:nvPr/>
        </p:nvSpPr>
        <p:spPr>
          <a:xfrm>
            <a:off x="-24680" y="-143359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149583" y="2164089"/>
            <a:ext cx="1933961" cy="1725045"/>
            <a:chOff x="3019011" y="1562514"/>
            <a:chExt cx="1543050" cy="1376363"/>
          </a:xfrm>
        </p:grpSpPr>
        <p:sp>
          <p:nvSpPr>
            <p:cNvPr id="4" name="Rectangle 3"/>
            <p:cNvSpPr/>
            <p:nvPr/>
          </p:nvSpPr>
          <p:spPr>
            <a:xfrm>
              <a:off x="3019011" y="1562514"/>
              <a:ext cx="1371600" cy="1371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flipH="1">
              <a:off x="4390611" y="1562515"/>
              <a:ext cx="171450" cy="1376362"/>
              <a:chOff x="1447799" y="1047750"/>
              <a:chExt cx="609602" cy="33528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4" name="Flowchart: Manual Input 23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lowchart: Manual Input 24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149583" y="3881608"/>
            <a:ext cx="1933961" cy="1727434"/>
            <a:chOff x="3019011" y="2932872"/>
            <a:chExt cx="1543050" cy="1378268"/>
          </a:xfrm>
        </p:grpSpPr>
        <p:sp>
          <p:nvSpPr>
            <p:cNvPr id="7" name="Rectangle 6"/>
            <p:cNvSpPr/>
            <p:nvPr/>
          </p:nvSpPr>
          <p:spPr>
            <a:xfrm>
              <a:off x="3019011" y="2932872"/>
              <a:ext cx="1371600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 flipH="1">
              <a:off x="4390611" y="2934778"/>
              <a:ext cx="171450" cy="1376362"/>
              <a:chOff x="1447799" y="1047750"/>
              <a:chExt cx="609602" cy="33528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7" name="Flowchart: Manual Input 26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lowchart: Manual Input 27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083544" y="2164089"/>
            <a:ext cx="1933961" cy="1725045"/>
            <a:chOff x="4562061" y="1562514"/>
            <a:chExt cx="1543050" cy="1376363"/>
          </a:xfrm>
        </p:grpSpPr>
        <p:sp>
          <p:nvSpPr>
            <p:cNvPr id="9" name="Rectangle 8"/>
            <p:cNvSpPr/>
            <p:nvPr/>
          </p:nvSpPr>
          <p:spPr>
            <a:xfrm flipH="1">
              <a:off x="4733511" y="1562514"/>
              <a:ext cx="1371600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562061" y="1562515"/>
              <a:ext cx="171450" cy="1376362"/>
              <a:chOff x="1447799" y="1047750"/>
              <a:chExt cx="609602" cy="3352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30" name="Flowchart: Manual Input 29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lowchart: Manual Input 30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083544" y="3881608"/>
            <a:ext cx="1933961" cy="1727434"/>
            <a:chOff x="4562061" y="2932872"/>
            <a:chExt cx="1543050" cy="1378268"/>
          </a:xfrm>
        </p:grpSpPr>
        <p:sp>
          <p:nvSpPr>
            <p:cNvPr id="11" name="Rectangle 10"/>
            <p:cNvSpPr/>
            <p:nvPr/>
          </p:nvSpPr>
          <p:spPr>
            <a:xfrm flipH="1">
              <a:off x="4733511" y="2932872"/>
              <a:ext cx="1371600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562061" y="2934778"/>
              <a:ext cx="171450" cy="1376362"/>
              <a:chOff x="1447799" y="1047750"/>
              <a:chExt cx="609602" cy="33528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33" name="Flowchart: Manual Input 32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lowchart: Manual Input 33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" name="Round Same Side Corner Rectangle 4"/>
          <p:cNvSpPr/>
          <p:nvPr/>
        </p:nvSpPr>
        <p:spPr>
          <a:xfrm rot="5400000">
            <a:off x="3897760" y="2095216"/>
            <a:ext cx="921616" cy="18568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24"/>
          <p:cNvSpPr>
            <a:spLocks noEditPoints="1"/>
          </p:cNvSpPr>
          <p:nvPr/>
        </p:nvSpPr>
        <p:spPr bwMode="auto">
          <a:xfrm>
            <a:off x="4627105" y="2755704"/>
            <a:ext cx="493438" cy="535846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3897760" y="3812737"/>
            <a:ext cx="921616" cy="18568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 rot="16200000" flipH="1">
            <a:off x="7361627" y="2095217"/>
            <a:ext cx="921616" cy="18568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16200000" flipH="1">
            <a:off x="7361627" y="3812737"/>
            <a:ext cx="921616" cy="18568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3614418" y="2850039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6" name="Text Placeholder 3"/>
          <p:cNvSpPr txBox="1"/>
          <p:nvPr/>
        </p:nvSpPr>
        <p:spPr>
          <a:xfrm>
            <a:off x="3614418" y="4567561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7" name="Text Placeholder 3"/>
          <p:cNvSpPr txBox="1"/>
          <p:nvPr/>
        </p:nvSpPr>
        <p:spPr>
          <a:xfrm>
            <a:off x="8070905" y="2850039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8" name="Text Placeholder 3"/>
          <p:cNvSpPr txBox="1"/>
          <p:nvPr/>
        </p:nvSpPr>
        <p:spPr>
          <a:xfrm>
            <a:off x="8070905" y="4567561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9" name="Freeform 144"/>
          <p:cNvSpPr>
            <a:spLocks noEditPoints="1"/>
          </p:cNvSpPr>
          <p:nvPr/>
        </p:nvSpPr>
        <p:spPr bwMode="auto">
          <a:xfrm>
            <a:off x="4483848" y="4503039"/>
            <a:ext cx="549149" cy="476216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66"/>
          <p:cNvSpPr>
            <a:spLocks noEditPoints="1"/>
          </p:cNvSpPr>
          <p:nvPr/>
        </p:nvSpPr>
        <p:spPr bwMode="auto">
          <a:xfrm>
            <a:off x="7062464" y="2777899"/>
            <a:ext cx="487862" cy="491451"/>
          </a:xfrm>
          <a:custGeom>
            <a:avLst/>
            <a:gdLst/>
            <a:ahLst/>
            <a:cxnLst>
              <a:cxn ang="0">
                <a:pos x="1" y="42"/>
              </a:cxn>
              <a:cxn ang="0">
                <a:pos x="1" y="40"/>
              </a:cxn>
              <a:cxn ang="0">
                <a:pos x="14" y="41"/>
              </a:cxn>
              <a:cxn ang="0">
                <a:pos x="30" y="19"/>
              </a:cxn>
              <a:cxn ang="0">
                <a:pos x="17" y="8"/>
              </a:cxn>
              <a:cxn ang="0">
                <a:pos x="9" y="14"/>
              </a:cxn>
              <a:cxn ang="0">
                <a:pos x="9" y="19"/>
              </a:cxn>
              <a:cxn ang="0">
                <a:pos x="18" y="39"/>
              </a:cxn>
              <a:cxn ang="0">
                <a:pos x="4" y="24"/>
              </a:cxn>
              <a:cxn ang="0">
                <a:pos x="4" y="9"/>
              </a:cxn>
              <a:cxn ang="0">
                <a:pos x="17" y="0"/>
              </a:cxn>
              <a:cxn ang="0">
                <a:pos x="37" y="16"/>
              </a:cxn>
              <a:cxn ang="0">
                <a:pos x="30" y="19"/>
              </a:cxn>
              <a:cxn ang="0">
                <a:pos x="6" y="58"/>
              </a:cxn>
              <a:cxn ang="0">
                <a:pos x="5" y="56"/>
              </a:cxn>
              <a:cxn ang="0">
                <a:pos x="16" y="46"/>
              </a:cxn>
              <a:cxn ang="0">
                <a:pos x="7" y="58"/>
              </a:cxn>
              <a:cxn ang="0">
                <a:pos x="22" y="63"/>
              </a:cxn>
              <a:cxn ang="0">
                <a:pos x="20" y="49"/>
              </a:cxn>
              <a:cxn ang="0">
                <a:pos x="23" y="49"/>
              </a:cxn>
              <a:cxn ang="0">
                <a:pos x="59" y="54"/>
              </a:cxn>
              <a:cxn ang="0">
                <a:pos x="46" y="62"/>
              </a:cxn>
              <a:cxn ang="0">
                <a:pos x="25" y="46"/>
              </a:cxn>
              <a:cxn ang="0">
                <a:pos x="33" y="43"/>
              </a:cxn>
              <a:cxn ang="0">
                <a:pos x="48" y="54"/>
              </a:cxn>
              <a:cxn ang="0">
                <a:pos x="55" y="46"/>
              </a:cxn>
              <a:cxn ang="0">
                <a:pos x="44" y="33"/>
              </a:cxn>
              <a:cxn ang="0">
                <a:pos x="46" y="25"/>
              </a:cxn>
              <a:cxn ang="0">
                <a:pos x="62" y="46"/>
              </a:cxn>
              <a:cxn ang="0">
                <a:pos x="42" y="13"/>
              </a:cxn>
              <a:cxn ang="0">
                <a:pos x="40" y="13"/>
              </a:cxn>
              <a:cxn ang="0">
                <a:pos x="41" y="0"/>
              </a:cxn>
              <a:cxn ang="0">
                <a:pos x="42" y="13"/>
              </a:cxn>
              <a:cxn ang="0">
                <a:pos x="47" y="17"/>
              </a:cxn>
              <a:cxn ang="0">
                <a:pos x="46" y="15"/>
              </a:cxn>
              <a:cxn ang="0">
                <a:pos x="58" y="5"/>
              </a:cxn>
              <a:cxn ang="0">
                <a:pos x="48" y="16"/>
              </a:cxn>
              <a:cxn ang="0">
                <a:pos x="50" y="23"/>
              </a:cxn>
              <a:cxn ang="0">
                <a:pos x="50" y="20"/>
              </a:cxn>
              <a:cxn ang="0">
                <a:pos x="63" y="22"/>
              </a:cxn>
            </a:cxnLst>
            <a:rect l="0" t="0" r="r" b="b"/>
            <a:pathLst>
              <a:path w="63" h="63">
                <a:moveTo>
                  <a:pt x="13" y="42"/>
                </a:move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1"/>
                </a:cubicBezTo>
                <a:cubicBezTo>
                  <a:pt x="0" y="40"/>
                  <a:pt x="0" y="40"/>
                  <a:pt x="1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1"/>
                </a:cubicBezTo>
                <a:cubicBezTo>
                  <a:pt x="14" y="42"/>
                  <a:pt x="14" y="42"/>
                  <a:pt x="13" y="42"/>
                </a:cubicBezTo>
                <a:close/>
                <a:moveTo>
                  <a:pt x="30" y="19"/>
                </a:move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16" y="8"/>
                  <a:pt x="15" y="8"/>
                  <a:pt x="14" y="9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19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8"/>
                  <a:pt x="17" y="38"/>
                  <a:pt x="16" y="37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2"/>
                  <a:pt x="0" y="20"/>
                  <a:pt x="0" y="17"/>
                </a:cubicBezTo>
                <a:cubicBezTo>
                  <a:pt x="0" y="14"/>
                  <a:pt x="2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1" y="1"/>
                  <a:pt x="14" y="0"/>
                  <a:pt x="17" y="0"/>
                </a:cubicBezTo>
                <a:cubicBezTo>
                  <a:pt x="20" y="0"/>
                  <a:pt x="23" y="1"/>
                  <a:pt x="25" y="4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7"/>
                  <a:pt x="38" y="18"/>
                  <a:pt x="39" y="18"/>
                </a:cubicBezTo>
                <a:lnTo>
                  <a:pt x="30" y="19"/>
                </a:lnTo>
                <a:close/>
                <a:moveTo>
                  <a:pt x="7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58"/>
                  <a:pt x="5" y="58"/>
                  <a:pt x="5" y="58"/>
                </a:cubicBezTo>
                <a:cubicBezTo>
                  <a:pt x="5" y="57"/>
                  <a:pt x="5" y="56"/>
                  <a:pt x="5" y="5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6"/>
                  <a:pt x="16" y="46"/>
                  <a:pt x="16" y="46"/>
                </a:cubicBezTo>
                <a:cubicBezTo>
                  <a:pt x="17" y="47"/>
                  <a:pt x="17" y="47"/>
                  <a:pt x="16" y="48"/>
                </a:cubicBezTo>
                <a:lnTo>
                  <a:pt x="7" y="58"/>
                </a:lnTo>
                <a:close/>
                <a:moveTo>
                  <a:pt x="23" y="62"/>
                </a:moveTo>
                <a:cubicBezTo>
                  <a:pt x="23" y="62"/>
                  <a:pt x="22" y="63"/>
                  <a:pt x="22" y="63"/>
                </a:cubicBezTo>
                <a:cubicBezTo>
                  <a:pt x="21" y="63"/>
                  <a:pt x="20" y="62"/>
                  <a:pt x="20" y="6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1" y="48"/>
                  <a:pt x="22" y="48"/>
                </a:cubicBezTo>
                <a:cubicBezTo>
                  <a:pt x="22" y="48"/>
                  <a:pt x="23" y="49"/>
                  <a:pt x="23" y="49"/>
                </a:cubicBezTo>
                <a:lnTo>
                  <a:pt x="23" y="62"/>
                </a:lnTo>
                <a:close/>
                <a:moveTo>
                  <a:pt x="59" y="54"/>
                </a:moveTo>
                <a:cubicBezTo>
                  <a:pt x="54" y="59"/>
                  <a:pt x="54" y="59"/>
                  <a:pt x="54" y="59"/>
                </a:cubicBezTo>
                <a:cubicBezTo>
                  <a:pt x="51" y="61"/>
                  <a:pt x="49" y="62"/>
                  <a:pt x="46" y="62"/>
                </a:cubicBezTo>
                <a:cubicBezTo>
                  <a:pt x="43" y="62"/>
                  <a:pt x="40" y="61"/>
                  <a:pt x="38" y="59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4" y="45"/>
                  <a:pt x="24" y="44"/>
                </a:cubicBezTo>
                <a:cubicBezTo>
                  <a:pt x="33" y="43"/>
                  <a:pt x="33" y="43"/>
                  <a:pt x="33" y="43"/>
                </a:cubicBezTo>
                <a:cubicBezTo>
                  <a:pt x="43" y="54"/>
                  <a:pt x="43" y="54"/>
                  <a:pt x="43" y="54"/>
                </a:cubicBezTo>
                <a:cubicBezTo>
                  <a:pt x="45" y="55"/>
                  <a:pt x="47" y="55"/>
                  <a:pt x="48" y="54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7"/>
                  <a:pt x="55" y="46"/>
                </a:cubicBezTo>
                <a:cubicBezTo>
                  <a:pt x="55" y="45"/>
                  <a:pt x="55" y="44"/>
                  <a:pt x="54" y="4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6" y="25"/>
                  <a:pt x="46" y="25"/>
                </a:cubicBezTo>
                <a:cubicBezTo>
                  <a:pt x="59" y="38"/>
                  <a:pt x="59" y="38"/>
                  <a:pt x="59" y="38"/>
                </a:cubicBezTo>
                <a:cubicBezTo>
                  <a:pt x="61" y="40"/>
                  <a:pt x="62" y="43"/>
                  <a:pt x="62" y="46"/>
                </a:cubicBezTo>
                <a:cubicBezTo>
                  <a:pt x="62" y="49"/>
                  <a:pt x="61" y="52"/>
                  <a:pt x="59" y="54"/>
                </a:cubicBezTo>
                <a:close/>
                <a:moveTo>
                  <a:pt x="42" y="13"/>
                </a:moveTo>
                <a:cubicBezTo>
                  <a:pt x="42" y="14"/>
                  <a:pt x="42" y="14"/>
                  <a:pt x="41" y="14"/>
                </a:cubicBezTo>
                <a:cubicBezTo>
                  <a:pt x="40" y="14"/>
                  <a:pt x="40" y="14"/>
                  <a:pt x="40" y="13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0"/>
                  <a:pt x="40" y="0"/>
                  <a:pt x="41" y="0"/>
                </a:cubicBezTo>
                <a:cubicBezTo>
                  <a:pt x="42" y="0"/>
                  <a:pt x="42" y="0"/>
                  <a:pt x="42" y="1"/>
                </a:cubicBezTo>
                <a:lnTo>
                  <a:pt x="42" y="13"/>
                </a:lnTo>
                <a:close/>
                <a:moveTo>
                  <a:pt x="48" y="16"/>
                </a:moveTo>
                <a:cubicBezTo>
                  <a:pt x="48" y="17"/>
                  <a:pt x="47" y="17"/>
                  <a:pt x="47" y="17"/>
                </a:cubicBezTo>
                <a:cubicBezTo>
                  <a:pt x="47" y="17"/>
                  <a:pt x="47" y="17"/>
                  <a:pt x="46" y="16"/>
                </a:cubicBezTo>
                <a:cubicBezTo>
                  <a:pt x="46" y="16"/>
                  <a:pt x="46" y="15"/>
                  <a:pt x="4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4"/>
                  <a:pt x="57" y="4"/>
                  <a:pt x="58" y="5"/>
                </a:cubicBezTo>
                <a:cubicBezTo>
                  <a:pt x="58" y="5"/>
                  <a:pt x="58" y="6"/>
                  <a:pt x="58" y="7"/>
                </a:cubicBezTo>
                <a:lnTo>
                  <a:pt x="48" y="16"/>
                </a:lnTo>
                <a:close/>
                <a:moveTo>
                  <a:pt x="62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49" y="23"/>
                  <a:pt x="48" y="22"/>
                  <a:pt x="48" y="22"/>
                </a:cubicBezTo>
                <a:cubicBezTo>
                  <a:pt x="48" y="21"/>
                  <a:pt x="49" y="20"/>
                  <a:pt x="50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20"/>
                  <a:pt x="63" y="21"/>
                  <a:pt x="63" y="22"/>
                </a:cubicBezTo>
                <a:cubicBezTo>
                  <a:pt x="63" y="22"/>
                  <a:pt x="62" y="23"/>
                  <a:pt x="62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34"/>
          <p:cNvSpPr/>
          <p:nvPr/>
        </p:nvSpPr>
        <p:spPr bwMode="auto">
          <a:xfrm>
            <a:off x="7062462" y="4469556"/>
            <a:ext cx="535892" cy="543182"/>
          </a:xfrm>
          <a:custGeom>
            <a:avLst/>
            <a:gdLst/>
            <a:ahLst/>
            <a:cxnLst>
              <a:cxn ang="0">
                <a:pos x="66" y="25"/>
              </a:cxn>
              <a:cxn ang="0">
                <a:pos x="51" y="40"/>
              </a:cxn>
              <a:cxn ang="0">
                <a:pos x="57" y="46"/>
              </a:cxn>
              <a:cxn ang="0">
                <a:pos x="51" y="52"/>
              </a:cxn>
              <a:cxn ang="0">
                <a:pos x="20" y="55"/>
              </a:cxn>
              <a:cxn ang="0">
                <a:pos x="7" y="69"/>
              </a:cxn>
              <a:cxn ang="0">
                <a:pos x="0" y="69"/>
              </a:cxn>
              <a:cxn ang="0">
                <a:pos x="0" y="62"/>
              </a:cxn>
              <a:cxn ang="0">
                <a:pos x="14" y="48"/>
              </a:cxn>
              <a:cxn ang="0">
                <a:pos x="17" y="18"/>
              </a:cxn>
              <a:cxn ang="0">
                <a:pos x="23" y="12"/>
              </a:cxn>
              <a:cxn ang="0">
                <a:pos x="29" y="17"/>
              </a:cxn>
              <a:cxn ang="0">
                <a:pos x="44" y="2"/>
              </a:cxn>
              <a:cxn ang="0">
                <a:pos x="51" y="2"/>
              </a:cxn>
              <a:cxn ang="0">
                <a:pos x="51" y="9"/>
              </a:cxn>
              <a:cxn ang="0">
                <a:pos x="35" y="24"/>
              </a:cxn>
              <a:cxn ang="0">
                <a:pos x="44" y="33"/>
              </a:cxn>
              <a:cxn ang="0">
                <a:pos x="60" y="18"/>
              </a:cxn>
              <a:cxn ang="0">
                <a:pos x="66" y="18"/>
              </a:cxn>
              <a:cxn ang="0">
                <a:pos x="66" y="25"/>
              </a:cxn>
            </a:cxnLst>
            <a:rect l="0" t="0" r="r" b="b"/>
            <a:pathLst>
              <a:path w="68" h="69">
                <a:moveTo>
                  <a:pt x="66" y="25"/>
                </a:moveTo>
                <a:cubicBezTo>
                  <a:pt x="51" y="40"/>
                  <a:pt x="51" y="40"/>
                  <a:pt x="51" y="40"/>
                </a:cubicBezTo>
                <a:cubicBezTo>
                  <a:pt x="57" y="46"/>
                  <a:pt x="57" y="46"/>
                  <a:pt x="57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42" y="60"/>
                  <a:pt x="30" y="61"/>
                  <a:pt x="20" y="55"/>
                </a:cubicBezTo>
                <a:cubicBezTo>
                  <a:pt x="7" y="69"/>
                  <a:pt x="7" y="69"/>
                  <a:pt x="7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48"/>
                  <a:pt x="14" y="48"/>
                  <a:pt x="14" y="48"/>
                </a:cubicBezTo>
                <a:cubicBezTo>
                  <a:pt x="7" y="39"/>
                  <a:pt x="8" y="26"/>
                  <a:pt x="17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29" y="17"/>
                  <a:pt x="29" y="17"/>
                  <a:pt x="29" y="17"/>
                </a:cubicBezTo>
                <a:cubicBezTo>
                  <a:pt x="44" y="2"/>
                  <a:pt x="44" y="2"/>
                  <a:pt x="44" y="2"/>
                </a:cubicBezTo>
                <a:cubicBezTo>
                  <a:pt x="46" y="0"/>
                  <a:pt x="49" y="0"/>
                  <a:pt x="51" y="2"/>
                </a:cubicBezTo>
                <a:cubicBezTo>
                  <a:pt x="52" y="4"/>
                  <a:pt x="52" y="7"/>
                  <a:pt x="51" y="9"/>
                </a:cubicBezTo>
                <a:cubicBezTo>
                  <a:pt x="35" y="24"/>
                  <a:pt x="35" y="24"/>
                  <a:pt x="35" y="24"/>
                </a:cubicBezTo>
                <a:cubicBezTo>
                  <a:pt x="44" y="33"/>
                  <a:pt x="44" y="33"/>
                  <a:pt x="44" y="33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6"/>
                  <a:pt x="64" y="16"/>
                  <a:pt x="66" y="18"/>
                </a:cubicBezTo>
                <a:cubicBezTo>
                  <a:pt x="68" y="20"/>
                  <a:pt x="68" y="23"/>
                  <a:pt x="66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50062" y="4367807"/>
            <a:ext cx="1961726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85875" y="2671836"/>
            <a:ext cx="1961726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86462" y="2668399"/>
            <a:ext cx="1991792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86462" y="4380639"/>
            <a:ext cx="1991792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-24680" y="-143359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10" grpId="0" bldLvl="0" animBg="1"/>
      <p:bldP spid="12" grpId="0" bldLvl="0" animBg="1"/>
      <p:bldP spid="15" grpId="0"/>
      <p:bldP spid="16" grpId="0"/>
      <p:bldP spid="17" grpId="0"/>
      <p:bldP spid="18" grpId="0"/>
      <p:bldP spid="19" grpId="0" bldLvl="0" animBg="1"/>
      <p:bldP spid="20" grpId="0" bldLvl="0" animBg="1"/>
      <p:bldP spid="21" grpId="0" bldLvl="0" animBg="1"/>
      <p:bldP spid="35" grpId="0"/>
      <p:bldP spid="36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-333375" y="-187325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矩形 6"/>
          <p:cNvSpPr/>
          <p:nvPr/>
        </p:nvSpPr>
        <p:spPr>
          <a:xfrm>
            <a:off x="-333022" y="3903439"/>
            <a:ext cx="12858044" cy="2592146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454091" y="4405167"/>
            <a:ext cx="5283818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MECHANICAL INDUSTRY WORK REPORT</a:t>
            </a: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719381" y="4682166"/>
            <a:ext cx="6753238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257268" y="5829691"/>
            <a:ext cx="567746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汇报人：</a:t>
            </a:r>
            <a:r>
              <a:rPr lang="en-US" altLang="zh-CN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xiazaii</a:t>
            </a: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00"/>
                            </p:stCondLst>
                            <p:childTnLst>
                              <p:par>
                                <p:cTn id="4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ldLvl="0" animBg="1"/>
      <p:bldP spid="7" grpId="0" bldLvl="0" animBg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/>
          <p:cNvSpPr/>
          <p:nvPr/>
        </p:nvSpPr>
        <p:spPr bwMode="auto">
          <a:xfrm>
            <a:off x="6642642" y="-185982"/>
            <a:ext cx="5880357" cy="7230680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45299" tIns="22650" rIns="45299" bIns="2265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330636" y="3105102"/>
            <a:ext cx="5914842" cy="273354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1624" y="3378456"/>
            <a:ext cx="2844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3200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altLang="zh-CN" sz="3200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Placeholder 3"/>
          <p:cNvSpPr txBox="1"/>
          <p:nvPr/>
        </p:nvSpPr>
        <p:spPr>
          <a:xfrm>
            <a:off x="2711627" y="4004400"/>
            <a:ext cx="4840273" cy="47625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but the majority have</a:t>
            </a:r>
          </a:p>
          <a:p>
            <a:pPr algn="l" defTabSz="1285240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suffered alteration in some form, by injected.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05466" y="3285888"/>
            <a:ext cx="104326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620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/>
      <p:bldP spid="1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4680" y="1272841"/>
            <a:ext cx="6840760" cy="45861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177612" y="5177333"/>
            <a:ext cx="2310430" cy="68164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圆角矩形 12"/>
          <p:cNvSpPr/>
          <p:nvPr/>
        </p:nvSpPr>
        <p:spPr>
          <a:xfrm>
            <a:off x="9488042" y="5177333"/>
            <a:ext cx="2785846" cy="68164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矩形 13"/>
          <p:cNvSpPr/>
          <p:nvPr/>
        </p:nvSpPr>
        <p:spPr>
          <a:xfrm>
            <a:off x="7984413" y="5323398"/>
            <a:ext cx="938159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5" name="矩形 14"/>
          <p:cNvSpPr/>
          <p:nvPr/>
        </p:nvSpPr>
        <p:spPr>
          <a:xfrm>
            <a:off x="10532815" y="5323398"/>
            <a:ext cx="93744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7087319" y="1556792"/>
            <a:ext cx="1835253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087319" y="1862457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7087319" y="2965700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-24680" y="-143359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 bldLvl="0" animBg="1"/>
      <p:bldP spid="13" grpId="0" bldLvl="0" animBg="1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 bwMode="auto">
          <a:xfrm>
            <a:off x="4209150" y="1532104"/>
            <a:ext cx="3765330" cy="3797141"/>
            <a:chOff x="4306165" y="1925649"/>
            <a:chExt cx="3570288" cy="3600000"/>
          </a:xfrm>
        </p:grpSpPr>
        <p:grpSp>
          <p:nvGrpSpPr>
            <p:cNvPr id="50191" name="Group 1"/>
            <p:cNvGrpSpPr>
              <a:grpSpLocks noChangeAspect="1"/>
            </p:cNvGrpSpPr>
            <p:nvPr/>
          </p:nvGrpSpPr>
          <p:grpSpPr bwMode="auto">
            <a:xfrm rot="-2700000">
              <a:off x="4306165" y="1925649"/>
              <a:ext cx="3570288" cy="3600000"/>
              <a:chOff x="8022565" y="1756836"/>
              <a:chExt cx="3057586" cy="3083031"/>
            </a:xfrm>
          </p:grpSpPr>
          <p:grpSp>
            <p:nvGrpSpPr>
              <p:cNvPr id="50196" name="Group 33"/>
              <p:cNvGrpSpPr/>
              <p:nvPr/>
            </p:nvGrpSpPr>
            <p:grpSpPr bwMode="auto">
              <a:xfrm>
                <a:off x="8022565" y="1783300"/>
                <a:ext cx="3057585" cy="3056567"/>
                <a:chOff x="1911669" y="890908"/>
                <a:chExt cx="4768056" cy="4767263"/>
              </a:xfrm>
            </p:grpSpPr>
            <p:sp>
              <p:nvSpPr>
                <p:cNvPr id="34" name="Block Arc 33"/>
                <p:cNvSpPr/>
                <p:nvPr/>
              </p:nvSpPr>
              <p:spPr>
                <a:xfrm>
                  <a:off x="1912418" y="890013"/>
                  <a:ext cx="4768059" cy="4768254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50214" name="Group 31"/>
                <p:cNvGrpSpPr/>
                <p:nvPr/>
              </p:nvGrpSpPr>
              <p:grpSpPr bwMode="auto">
                <a:xfrm>
                  <a:off x="2834801" y="1789433"/>
                  <a:ext cx="2921794" cy="2928938"/>
                  <a:chOff x="2429847" y="1482792"/>
                  <a:chExt cx="3877375" cy="3886854"/>
                </a:xfrm>
              </p:grpSpPr>
              <p:sp>
                <p:nvSpPr>
                  <p:cNvPr id="36" name="Block Arc 35"/>
                  <p:cNvSpPr/>
                  <p:nvPr/>
                </p:nvSpPr>
                <p:spPr>
                  <a:xfrm>
                    <a:off x="2426425" y="1456759"/>
                    <a:ext cx="3888198" cy="3891170"/>
                  </a:xfrm>
                  <a:prstGeom prst="blockArc">
                    <a:avLst>
                      <a:gd name="adj1" fmla="val 10792808"/>
                      <a:gd name="adj2" fmla="val 16214982"/>
                      <a:gd name="adj3" fmla="val 15945"/>
                    </a:avLst>
                  </a:prstGeom>
                  <a:solidFill>
                    <a:schemeClr val="accent2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7" name="Block Arc 36"/>
                  <p:cNvSpPr/>
                  <p:nvPr/>
                </p:nvSpPr>
                <p:spPr>
                  <a:xfrm>
                    <a:off x="3538753" y="2528417"/>
                    <a:ext cx="1780918" cy="1769738"/>
                  </a:xfrm>
                  <a:prstGeom prst="blockArc">
                    <a:avLst>
                      <a:gd name="adj1" fmla="val 10792808"/>
                      <a:gd name="adj2" fmla="val 16040204"/>
                      <a:gd name="adj3" fmla="val 25863"/>
                    </a:avLst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9" name="Block Arc 8"/>
              <p:cNvSpPr/>
              <p:nvPr/>
            </p:nvSpPr>
            <p:spPr bwMode="auto">
              <a:xfrm flipH="1">
                <a:off x="8322740" y="2082664"/>
                <a:ext cx="2455314" cy="2456366"/>
              </a:xfrm>
              <a:prstGeom prst="blockArc">
                <a:avLst>
                  <a:gd name="adj1" fmla="val 10802836"/>
                  <a:gd name="adj2" fmla="val 16193992"/>
                  <a:gd name="adj3" fmla="val 1223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 anchorCtr="1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Block Arc 9"/>
              <p:cNvSpPr/>
              <p:nvPr/>
            </p:nvSpPr>
            <p:spPr bwMode="auto">
              <a:xfrm flipH="1">
                <a:off x="8883630" y="2639260"/>
                <a:ext cx="1336419" cy="1317220"/>
              </a:xfrm>
              <a:prstGeom prst="blockArc">
                <a:avLst>
                  <a:gd name="adj1" fmla="val 10792808"/>
                  <a:gd name="adj2" fmla="val 16167251"/>
                  <a:gd name="adj3" fmla="val 1780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 anchorCtr="1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50199" name="Group 18"/>
              <p:cNvGrpSpPr/>
              <p:nvPr/>
            </p:nvGrpSpPr>
            <p:grpSpPr bwMode="auto">
              <a:xfrm>
                <a:off x="8386890" y="2096104"/>
                <a:ext cx="984431" cy="1406067"/>
                <a:chOff x="2479504" y="1378466"/>
                <a:chExt cx="1535140" cy="2193013"/>
              </a:xfrm>
            </p:grpSpPr>
            <p:sp>
              <p:nvSpPr>
                <p:cNvPr id="31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2144392" y="1713578"/>
                  <a:ext cx="1009951" cy="339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1</a:t>
                  </a:r>
                  <a:endParaRPr lang="nb-NO" sz="1400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2792415" y="2355399"/>
                  <a:ext cx="1009949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2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3339752" y="2896587"/>
                  <a:ext cx="1010116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3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Group 56"/>
              <p:cNvGrpSpPr/>
              <p:nvPr/>
            </p:nvGrpSpPr>
            <p:grpSpPr bwMode="auto">
              <a:xfrm flipV="1">
                <a:off x="8322878" y="2057098"/>
                <a:ext cx="2456452" cy="2456043"/>
                <a:chOff x="2379982" y="1359220"/>
                <a:chExt cx="3830637" cy="3830639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9" name="Block Arc 28"/>
                <p:cNvSpPr/>
                <p:nvPr/>
              </p:nvSpPr>
              <p:spPr>
                <a:xfrm>
                  <a:off x="2379903" y="1359220"/>
                  <a:ext cx="3830000" cy="3830639"/>
                </a:xfrm>
                <a:prstGeom prst="blockArc">
                  <a:avLst>
                    <a:gd name="adj1" fmla="val 10802836"/>
                    <a:gd name="adj2" fmla="val 16207129"/>
                    <a:gd name="adj3" fmla="val 11613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Block Arc 29"/>
                <p:cNvSpPr/>
                <p:nvPr/>
              </p:nvSpPr>
              <p:spPr bwMode="auto">
                <a:xfrm>
                  <a:off x="3295738" y="2225995"/>
                  <a:ext cx="2041185" cy="2055814"/>
                </a:xfrm>
                <a:prstGeom prst="blockArc">
                  <a:avLst>
                    <a:gd name="adj1" fmla="val 10792808"/>
                    <a:gd name="adj2" fmla="val 16140419"/>
                    <a:gd name="adj3" fmla="val 18385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201" name="Group 36"/>
              <p:cNvGrpSpPr/>
              <p:nvPr/>
            </p:nvGrpSpPr>
            <p:grpSpPr bwMode="auto">
              <a:xfrm flipV="1">
                <a:off x="8023074" y="1756836"/>
                <a:ext cx="3057077" cy="3056567"/>
                <a:chOff x="1911350" y="2526690"/>
                <a:chExt cx="4767263" cy="4767262"/>
              </a:xfrm>
            </p:grpSpPr>
            <p:sp>
              <p:nvSpPr>
                <p:cNvPr id="25" name="Block Arc 24"/>
                <p:cNvSpPr/>
                <p:nvPr/>
              </p:nvSpPr>
              <p:spPr bwMode="auto">
                <a:xfrm flipH="1">
                  <a:off x="1911305" y="2537169"/>
                  <a:ext cx="4768058" cy="4772495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50207" name="Group 31"/>
                <p:cNvGrpSpPr/>
                <p:nvPr/>
              </p:nvGrpSpPr>
              <p:grpSpPr bwMode="auto">
                <a:xfrm flipH="1">
                  <a:off x="2833688" y="3449027"/>
                  <a:ext cx="2905125" cy="2905125"/>
                  <a:chOff x="2451966" y="1514392"/>
                  <a:chExt cx="3855254" cy="3855254"/>
                </a:xfrm>
              </p:grpSpPr>
              <p:sp>
                <p:nvSpPr>
                  <p:cNvPr id="27" name="Block Arc 26"/>
                  <p:cNvSpPr/>
                  <p:nvPr/>
                </p:nvSpPr>
                <p:spPr>
                  <a:xfrm>
                    <a:off x="2437265" y="1528695"/>
                    <a:ext cx="3868503" cy="3868662"/>
                  </a:xfrm>
                  <a:prstGeom prst="blockArc">
                    <a:avLst>
                      <a:gd name="adj1" fmla="val 10792808"/>
                      <a:gd name="adj2" fmla="val 16118087"/>
                      <a:gd name="adj3" fmla="val 14300"/>
                    </a:avLst>
                  </a:prstGeom>
                  <a:solidFill>
                    <a:schemeClr val="accent5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8" name="Block Arc 27"/>
                  <p:cNvSpPr/>
                  <p:nvPr/>
                </p:nvSpPr>
                <p:spPr>
                  <a:xfrm>
                    <a:off x="3415083" y="2576751"/>
                    <a:ext cx="1885016" cy="1772551"/>
                  </a:xfrm>
                  <a:prstGeom prst="blockArc">
                    <a:avLst>
                      <a:gd name="adj1" fmla="val 10792808"/>
                      <a:gd name="adj2" fmla="val 16132623"/>
                      <a:gd name="adj3" fmla="val 24443"/>
                    </a:avLst>
                  </a:prstGeom>
                  <a:solidFill>
                    <a:schemeClr val="accent4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50202" name="Group 49"/>
              <p:cNvGrpSpPr/>
              <p:nvPr/>
            </p:nvGrpSpPr>
            <p:grpSpPr bwMode="auto">
              <a:xfrm rot="10800000">
                <a:off x="9576135" y="3289367"/>
                <a:ext cx="957525" cy="1383187"/>
                <a:chOff x="2827519" y="1107924"/>
                <a:chExt cx="1493180" cy="2157329"/>
              </a:xfrm>
            </p:grpSpPr>
            <p:sp>
              <p:nvSpPr>
                <p:cNvPr id="20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2492406" y="1443037"/>
                  <a:ext cx="1009951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6</a:t>
                  </a:r>
                  <a:endParaRPr lang="nb-NO" sz="1400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3126609" y="2092366"/>
                  <a:ext cx="1009951" cy="3397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5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3645806" y="2590360"/>
                  <a:ext cx="1010118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4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0192" name="TextBox 2"/>
            <p:cNvSpPr txBox="1">
              <a:spLocks noChangeArrowheads="1"/>
            </p:cNvSpPr>
            <p:nvPr/>
          </p:nvSpPr>
          <p:spPr bwMode="auto">
            <a:xfrm>
              <a:off x="5722338" y="4224286"/>
              <a:ext cx="745587" cy="24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3" name="TextBox 38"/>
            <p:cNvSpPr txBox="1">
              <a:spLocks noChangeArrowheads="1"/>
            </p:cNvSpPr>
            <p:nvPr/>
          </p:nvSpPr>
          <p:spPr bwMode="auto">
            <a:xfrm>
              <a:off x="5707170" y="4868499"/>
              <a:ext cx="745587" cy="24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4" name="TextBox 39"/>
            <p:cNvSpPr txBox="1">
              <a:spLocks noChangeArrowheads="1"/>
            </p:cNvSpPr>
            <p:nvPr/>
          </p:nvSpPr>
          <p:spPr bwMode="auto">
            <a:xfrm>
              <a:off x="5729020" y="2970078"/>
              <a:ext cx="745587" cy="24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5" name="TextBox 40"/>
            <p:cNvSpPr txBox="1">
              <a:spLocks noChangeArrowheads="1"/>
            </p:cNvSpPr>
            <p:nvPr/>
          </p:nvSpPr>
          <p:spPr bwMode="auto">
            <a:xfrm>
              <a:off x="5707169" y="2339956"/>
              <a:ext cx="745587" cy="24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41"/>
          <p:cNvGrpSpPr/>
          <p:nvPr/>
        </p:nvGrpSpPr>
        <p:grpSpPr bwMode="auto">
          <a:xfrm>
            <a:off x="8172471" y="2162903"/>
            <a:ext cx="2962254" cy="2471732"/>
            <a:chOff x="7045224" y="1714382"/>
            <a:chExt cx="4137667" cy="2345291"/>
          </a:xfrm>
        </p:grpSpPr>
        <p:sp>
          <p:nvSpPr>
            <p:cNvPr id="50188" name="TextBox 42"/>
            <p:cNvSpPr txBox="1">
              <a:spLocks noChangeArrowheads="1"/>
            </p:cNvSpPr>
            <p:nvPr/>
          </p:nvSpPr>
          <p:spPr bwMode="auto">
            <a:xfrm>
              <a:off x="7045224" y="1714382"/>
              <a:ext cx="4137667" cy="52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89" name="TextBox 43"/>
            <p:cNvSpPr txBox="1">
              <a:spLocks noChangeArrowheads="1"/>
            </p:cNvSpPr>
            <p:nvPr/>
          </p:nvSpPr>
          <p:spPr bwMode="auto">
            <a:xfrm>
              <a:off x="7045224" y="3534881"/>
              <a:ext cx="4137667" cy="52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0" name="TextBox 45"/>
            <p:cNvSpPr txBox="1">
              <a:spLocks noChangeArrowheads="1"/>
            </p:cNvSpPr>
            <p:nvPr/>
          </p:nvSpPr>
          <p:spPr bwMode="auto">
            <a:xfrm>
              <a:off x="7045224" y="2624632"/>
              <a:ext cx="4137667" cy="52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46"/>
          <p:cNvGrpSpPr/>
          <p:nvPr/>
        </p:nvGrpSpPr>
        <p:grpSpPr bwMode="auto">
          <a:xfrm>
            <a:off x="1003079" y="2162903"/>
            <a:ext cx="3015354" cy="2470058"/>
            <a:chOff x="7045224" y="1717841"/>
            <a:chExt cx="4137667" cy="2341879"/>
          </a:xfrm>
        </p:grpSpPr>
        <p:sp>
          <p:nvSpPr>
            <p:cNvPr id="50185" name="TextBox 47"/>
            <p:cNvSpPr txBox="1">
              <a:spLocks noChangeArrowheads="1"/>
            </p:cNvSpPr>
            <p:nvPr/>
          </p:nvSpPr>
          <p:spPr bwMode="auto">
            <a:xfrm>
              <a:off x="7045224" y="1717841"/>
              <a:ext cx="4137667" cy="52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86" name="TextBox 48"/>
            <p:cNvSpPr txBox="1">
              <a:spLocks noChangeArrowheads="1"/>
            </p:cNvSpPr>
            <p:nvPr/>
          </p:nvSpPr>
          <p:spPr bwMode="auto">
            <a:xfrm>
              <a:off x="7045224" y="3535336"/>
              <a:ext cx="4137667" cy="52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87" name="TextBox 50"/>
            <p:cNvSpPr txBox="1">
              <a:spLocks noChangeArrowheads="1"/>
            </p:cNvSpPr>
            <p:nvPr/>
          </p:nvSpPr>
          <p:spPr bwMode="auto">
            <a:xfrm>
              <a:off x="7045224" y="2626588"/>
              <a:ext cx="4137667" cy="52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525856" y="5361055"/>
            <a:ext cx="111867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50863" y="5543546"/>
            <a:ext cx="11165510" cy="294640"/>
          </a:xfrm>
          <a:prstGeom prst="rect">
            <a:avLst/>
          </a:prstGeom>
          <a:noFill/>
        </p:spPr>
        <p:txBody>
          <a:bodyPr wrap="square" lIns="0" tIns="0" rIns="0" bIns="0" spcCol="360000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23"/>
          <p:cNvSpPr txBox="1"/>
          <p:nvPr/>
        </p:nvSpPr>
        <p:spPr>
          <a:xfrm>
            <a:off x="-24680" y="-143359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48669" y="-187325"/>
            <a:ext cx="657635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28"/>
          <p:cNvGrpSpPr/>
          <p:nvPr/>
        </p:nvGrpSpPr>
        <p:grpSpPr bwMode="auto">
          <a:xfrm>
            <a:off x="4098093" y="1085085"/>
            <a:ext cx="3727940" cy="4821767"/>
            <a:chOff x="3233461" y="1567163"/>
            <a:chExt cx="2625090" cy="3395362"/>
          </a:xfrm>
        </p:grpSpPr>
        <p:pic>
          <p:nvPicPr>
            <p:cNvPr id="30733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461" y="1567163"/>
              <a:ext cx="2625090" cy="33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3481823" y="1883121"/>
              <a:ext cx="2128366" cy="2829468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/>
            </a:p>
          </p:txBody>
        </p:sp>
      </p:grpSp>
      <p:grpSp>
        <p:nvGrpSpPr>
          <p:cNvPr id="15" name="组合 7"/>
          <p:cNvGrpSpPr/>
          <p:nvPr/>
        </p:nvGrpSpPr>
        <p:grpSpPr bwMode="auto">
          <a:xfrm>
            <a:off x="7896200" y="3938727"/>
            <a:ext cx="3960092" cy="1731263"/>
            <a:chOff x="2989865" y="602136"/>
            <a:chExt cx="2814868" cy="1231365"/>
          </a:xfrm>
        </p:grpSpPr>
        <p:sp>
          <p:nvSpPr>
            <p:cNvPr id="1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5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13"/>
            <p:cNvSpPr txBox="1">
              <a:spLocks noChangeArrowheads="1"/>
            </p:cNvSpPr>
            <p:nvPr/>
          </p:nvSpPr>
          <p:spPr bwMode="auto">
            <a:xfrm>
              <a:off x="2992420" y="602136"/>
              <a:ext cx="1141047" cy="23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000354" y="880114"/>
              <a:ext cx="1839306" cy="2344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/>
                  </a:solidFill>
                  <a:latin typeface="+mn-lt"/>
                </a:rPr>
                <a:t>PLEASE ADD YOUR TITLE HERE</a:t>
              </a:r>
              <a:endParaRPr lang="zh-CN" altLang="en-US" sz="154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3078717" y="1286572"/>
              <a:ext cx="287200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7"/>
          <p:cNvGrpSpPr/>
          <p:nvPr/>
        </p:nvGrpSpPr>
        <p:grpSpPr bwMode="auto">
          <a:xfrm>
            <a:off x="393121" y="3834408"/>
            <a:ext cx="3704971" cy="1724387"/>
            <a:chOff x="2989865" y="607026"/>
            <a:chExt cx="2633526" cy="1226474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45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41047" cy="23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1823509" cy="2344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5" name="组合 7"/>
          <p:cNvGrpSpPr/>
          <p:nvPr/>
        </p:nvGrpSpPr>
        <p:grpSpPr bwMode="auto">
          <a:xfrm>
            <a:off x="393121" y="1700808"/>
            <a:ext cx="3704971" cy="1724387"/>
            <a:chOff x="2989865" y="607026"/>
            <a:chExt cx="2633526" cy="1226474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45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41047" cy="23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1823509" cy="2344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30" name="TextBox 23"/>
          <p:cNvSpPr txBox="1"/>
          <p:nvPr/>
        </p:nvSpPr>
        <p:spPr>
          <a:xfrm>
            <a:off x="-24680" y="-143359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4680" y="1484784"/>
            <a:ext cx="7632848" cy="44208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466703" y="1761647"/>
            <a:ext cx="5329867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86190" y="5406863"/>
            <a:ext cx="2510380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6588959" y="1993860"/>
            <a:ext cx="1091217" cy="587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7924656" y="3594060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924656" y="1993860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9381854" y="5492433"/>
            <a:ext cx="1610690" cy="31283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-24680" y="-143359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  <p:bldP spid="13" grpId="0" bldLvl="0" animBg="1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/>
          <p:cNvSpPr/>
          <p:nvPr/>
        </p:nvSpPr>
        <p:spPr bwMode="auto">
          <a:xfrm>
            <a:off x="6642642" y="-185982"/>
            <a:ext cx="5880357" cy="7230680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45299" tIns="22650" rIns="45299" bIns="2265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330636" y="3105102"/>
            <a:ext cx="5914842" cy="273354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1624" y="3378456"/>
            <a:ext cx="2844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3200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altLang="zh-CN" sz="3200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Placeholder 3"/>
          <p:cNvSpPr txBox="1"/>
          <p:nvPr/>
        </p:nvSpPr>
        <p:spPr>
          <a:xfrm>
            <a:off x="2711627" y="4004400"/>
            <a:ext cx="4840273" cy="47625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but the majority have</a:t>
            </a:r>
          </a:p>
          <a:p>
            <a:pPr algn="l" defTabSz="1285240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suffered alteration in some form, by injected.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05466" y="3285888"/>
            <a:ext cx="104326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620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/>
      <p:bldP spid="1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6987222" y="3366724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87222" y="3373354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246803" y="3366724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40103" y="3373354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36142" y="4756679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628613" y="4756679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315242" y="4257367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9943" y="4499618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64989" y="4217492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9695" y="4459745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73708" y="2286221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2783" y="2722650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3846" y="2964902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53801" y="270998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38503" y="2952235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19961" y="2514430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639429" y="5530034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527938" y="5525344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485068" y="2169509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402713" y="2185126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9691865" y="3693712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5795950" y="1696058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244693" y="3658095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563310" y="3081626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803775" y="4047909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261324" y="5069331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203816" y="4043736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939649" y="5069331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23"/>
          <p:cNvSpPr txBox="1"/>
          <p:nvPr/>
        </p:nvSpPr>
        <p:spPr>
          <a:xfrm>
            <a:off x="-24680" y="-143359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|1.6|1.7|1.7|1.3|1.2"/>
</p:tagLst>
</file>

<file path=ppt/theme/theme1.xml><?xml version="1.0" encoding="utf-8"?>
<a:theme xmlns:a="http://schemas.openxmlformats.org/drawingml/2006/main" name="1_自定义设计方案">
  <a:themeElements>
    <a:clrScheme name="自定义 26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7B10"/>
      </a:accent1>
      <a:accent2>
        <a:srgbClr val="7F7F7F"/>
      </a:accent2>
      <a:accent3>
        <a:srgbClr val="EE7B10"/>
      </a:accent3>
      <a:accent4>
        <a:srgbClr val="7F7F7F"/>
      </a:accent4>
      <a:accent5>
        <a:srgbClr val="EE7B10"/>
      </a:accent5>
      <a:accent6>
        <a:srgbClr val="7F7F7F"/>
      </a:accent6>
      <a:hlink>
        <a:srgbClr val="EE7B10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2584</Words>
  <Application>Microsoft Office PowerPoint</Application>
  <PresentationFormat>宽屏</PresentationFormat>
  <Paragraphs>236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冬青黑体简体中文 W3</vt:lpstr>
      <vt:lpstr>微软雅黑</vt:lpstr>
      <vt:lpstr>Arial</vt:lpstr>
      <vt:lpstr>Calibri</vt:lpstr>
      <vt:lpstr>Calibri Light</vt:lpstr>
      <vt:lpstr>Impact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2019-02-13T02:27:00Z</dcterms:created>
  <dcterms:modified xsi:type="dcterms:W3CDTF">2021-01-05T06:12:55Z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